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E976A-50E9-4A31-A065-B9B5B876DD6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C396-2A44-4A0D-85CA-8FF31E5FC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5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9073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38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16F8-E72B-458E-BB45-0F6A9CF7BB65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E357-2640-402E-A38A-27F4281C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microsoft.com/office/2007/relationships/hdphoto" Target="../media/hdphoto9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0" y="1740023"/>
            <a:ext cx="12191999" cy="5117977"/>
          </a:xfrm>
          <a:prstGeom prst="round2SameRect">
            <a:avLst>
              <a:gd name="adj1" fmla="val 0"/>
              <a:gd name="adj2" fmla="val 29971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3400149" y="1642367"/>
            <a:ext cx="5870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và biển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(tiết 2)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5554" y="2294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3635" y="56395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Nhã</a:t>
            </a:r>
            <a:endParaRPr lang="vi-VN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4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19047" y="2273333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2013185" y="2797237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2039895" y="502695"/>
            <a:ext cx="1676319" cy="1674352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2019047" y="3454825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133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2013185" y="3978729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2019047" y="4975683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133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2013185" y="5499587"/>
            <a:ext cx="8159768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133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2003546" y="644371"/>
            <a:ext cx="801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24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912" y="1575759"/>
            <a:ext cx="1395277" cy="2763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838" y="1575759"/>
            <a:ext cx="1969711" cy="2763195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6027605" y="1600900"/>
            <a:ext cx="1926487" cy="2763195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6316" y="1600901"/>
            <a:ext cx="1956077" cy="2763196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3288204" y="2900796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5639081" y="2900796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19" name="Right Arrow 18">
            <a:extLst>
              <a:ext uri="{FF2B5EF4-FFF2-40B4-BE49-F238E27FC236}">
                <a16:creationId xmlns=""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7964812" y="2893572"/>
            <a:ext cx="336065" cy="228128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2269678" y="4640620"/>
            <a:ext cx="7652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290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13185" y="2404637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2013905" y="579613"/>
            <a:ext cx="1715455" cy="1589127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2780397" y="3373473"/>
            <a:ext cx="1285807" cy="1285807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=""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45431" y="2743740"/>
              <a:ext cx="558085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667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5200835" y="3373470"/>
            <a:ext cx="1285807" cy="1285807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=""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72481" y="2743740"/>
              <a:ext cx="503984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667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7621275" y="3412247"/>
            <a:ext cx="1285807" cy="1285806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=""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85756" y="2640043"/>
              <a:ext cx="752851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m</a:t>
              </a:r>
              <a:r>
                <a:rPr lang="x-none" sz="24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x-none" sz="24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2778015" y="496040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5245797" y="496040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7645544" y="4960404"/>
            <a:ext cx="1337819" cy="4610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2138876" y="598201"/>
            <a:ext cx="815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Arial"/>
              </a:rPr>
              <a:t>2.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vi-VN" sz="24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=""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1838227" y="2865748"/>
            <a:ext cx="8572109" cy="3670169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=""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5181599" y="1696252"/>
            <a:ext cx="3343375" cy="994099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4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42225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431471" y="1"/>
            <a:ext cx="288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655060" y="40060"/>
            <a:ext cx="776411" cy="70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045205" y="520892"/>
            <a:ext cx="4001255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2199915" y="1168711"/>
            <a:ext cx="38332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lại bao ngày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Thành dòng suối nhỏ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Lượn trên bãi cỏ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6396510" y="1168711"/>
            <a:ext cx="4001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Suối gặp bạn rồi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Góp thành sông lớn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Sông đi ra biển 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6396510" y="3989960"/>
            <a:ext cx="3712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ơi, có biết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Biển lớn vô cùng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 nước trong</a:t>
            </a:r>
          </a:p>
          <a:p>
            <a:pPr marL="59265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7896518" y="6286831"/>
            <a:ext cx="181972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133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4" y="1308813"/>
            <a:ext cx="406360" cy="38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60" y="4074307"/>
            <a:ext cx="38400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308813"/>
            <a:ext cx="38400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858" y="3730320"/>
            <a:ext cx="880533" cy="1134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4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1</cp:revision>
  <dcterms:created xsi:type="dcterms:W3CDTF">2025-02-09T15:23:33Z</dcterms:created>
  <dcterms:modified xsi:type="dcterms:W3CDTF">2025-02-09T15:23:59Z</dcterms:modified>
</cp:coreProperties>
</file>