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0"/>
  </p:notesMasterIdLst>
  <p:sldIdLst>
    <p:sldId id="285" r:id="rId3"/>
    <p:sldId id="284" r:id="rId4"/>
    <p:sldId id="270" r:id="rId5"/>
    <p:sldId id="263" r:id="rId6"/>
    <p:sldId id="274" r:id="rId7"/>
    <p:sldId id="264" r:id="rId8"/>
    <p:sldId id="28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8000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6E58E-F125-4930-A1B2-ED488E866F2C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445D8-29D1-4BAF-9591-AEEF4DF49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8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 dirty="0"/>
          </a:p>
        </p:txBody>
      </p:sp>
      <p:sp>
        <p:nvSpPr>
          <p:cNvPr id="4" name="Chỗ dành sẵn cho Số Trang chiếu 5">
            <a:extLst>
              <a:ext uri="{FF2B5EF4-FFF2-40B4-BE49-F238E27FC236}">
                <a16:creationId xmlns:a16="http://schemas.microsoft.com/office/drawing/2014/main" xmlns="" id="{4BAF7834-55E7-4E07-96A4-54E755473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5E2186-D3DC-46CC-B03B-E70D6E7C91E5}" type="slidenum">
              <a:rPr lang="vi-VN" altLang="en-US" smtClean="0">
                <a:solidFill>
                  <a:srgbClr val="9A5315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 altLang="en-US">
              <a:solidFill>
                <a:srgbClr val="9A5315"/>
              </a:solidFill>
            </a:endParaRPr>
          </a:p>
        </p:txBody>
      </p:sp>
      <p:sp>
        <p:nvSpPr>
          <p:cNvPr id="5" name="Chỗ dành sẵn cho Chân trang 4">
            <a:extLst>
              <a:ext uri="{FF2B5EF4-FFF2-40B4-BE49-F238E27FC236}">
                <a16:creationId xmlns:a16="http://schemas.microsoft.com/office/drawing/2014/main" xmlns="" id="{B91E324A-5FE3-4349-865F-D2C852CE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vi-VN">
              <a:solidFill>
                <a:srgbClr val="9A5315"/>
              </a:solidFill>
            </a:endParaRPr>
          </a:p>
        </p:txBody>
      </p:sp>
      <p:sp>
        <p:nvSpPr>
          <p:cNvPr id="6" name="Chỗ dành sẵn cho Ngày tháng 3">
            <a:extLst>
              <a:ext uri="{FF2B5EF4-FFF2-40B4-BE49-F238E27FC236}">
                <a16:creationId xmlns:a16="http://schemas.microsoft.com/office/drawing/2014/main" xmlns="" id="{9EF0E298-8C4D-4903-86B2-D9AB1AA3840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8BBFF936-8E77-4335-860D-701937007A27}" type="datetime1">
              <a:rPr lang="vi-VN" smtClean="0">
                <a:solidFill>
                  <a:srgbClr val="9A5315"/>
                </a:solidFill>
              </a:rPr>
              <a:pPr defTabSz="685800">
                <a:defRPr/>
              </a:pPr>
              <a:t>09/02/2025</a:t>
            </a:fld>
            <a:endParaRPr lang="vi-VN" dirty="0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661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ỗ dành sẵn cho Tiêu đề 1">
            <a:extLst>
              <a:ext uri="{FF2B5EF4-FFF2-40B4-BE49-F238E27FC236}">
                <a16:creationId xmlns:a16="http://schemas.microsoft.com/office/drawing/2014/main" xmlns="" id="{9A835E19-8B7C-4DB6-938E-B1B5071C7AF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</a:p>
        </p:txBody>
      </p:sp>
      <p:sp>
        <p:nvSpPr>
          <p:cNvPr id="1027" name="Chỗ dành sẵn cho Văn bản 2">
            <a:extLst>
              <a:ext uri="{FF2B5EF4-FFF2-40B4-BE49-F238E27FC236}">
                <a16:creationId xmlns:a16="http://schemas.microsoft.com/office/drawing/2014/main" xmlns="" id="{80C2236B-CFA4-4DAB-BC27-20CEC4C9A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Chỉnh sửa kiểu văn bản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bốn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6" name="Chỗ dành sẵn cho Số Trang chiếu 5">
            <a:extLst>
              <a:ext uri="{FF2B5EF4-FFF2-40B4-BE49-F238E27FC236}">
                <a16:creationId xmlns:a16="http://schemas.microsoft.com/office/drawing/2014/main" xmlns="" id="{1F4D612D-8CDB-4A94-B772-3C1537B14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25">
                <a:latin typeface="Arial" panose="020B060402020202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9EF05884-A891-43DD-811D-53368334893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  <p:sp>
        <p:nvSpPr>
          <p:cNvPr id="5" name="Chỗ dành sẵn cho Chân trang 4">
            <a:extLst>
              <a:ext uri="{FF2B5EF4-FFF2-40B4-BE49-F238E27FC236}">
                <a16:creationId xmlns:a16="http://schemas.microsoft.com/office/drawing/2014/main" xmlns="" id="{EDA045C1-874A-4772-A765-5CEAF3DCB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ỗ dành sẵn cho Ngày tháng 3">
            <a:extLst>
              <a:ext uri="{FF2B5EF4-FFF2-40B4-BE49-F238E27FC236}">
                <a16:creationId xmlns:a16="http://schemas.microsoft.com/office/drawing/2014/main" xmlns="" id="{7FA7E923-56F3-4C7A-9BFB-DFAA18C44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773A14-CC99-40D1-9AFD-3EF5B1A88D10}" type="datetime1">
              <a:rPr lang="vi-VN"/>
              <a:pPr>
                <a:defRPr/>
              </a:pPr>
              <a:t>09/02/2025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926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>
          <a:solidFill>
            <a:srgbClr val="4D290B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4D290B"/>
          </a:solidFill>
          <a:latin typeface="Arial" charset="0"/>
          <a:ea typeface="Tahoma" pitchFamily="34" charset="0"/>
          <a:cs typeface="Arial" charset="0"/>
        </a:defRPr>
      </a:lvl9pPr>
    </p:titleStyle>
    <p:bodyStyle>
      <a:lvl1pPr marL="259556" indent="-259556" algn="l" rtl="0" eaLnBrk="0" fontAlgn="base" hangingPunct="0">
        <a:spcBef>
          <a:spcPts val="13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54831" indent="-211931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msEAdslM88c?si=gRFgulmI-uw-T1OM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1A0C12-960A-4FD5-AB2C-0E34D31458B6}"/>
              </a:ext>
            </a:extLst>
          </p:cNvPr>
          <p:cNvSpPr/>
          <p:nvPr/>
        </p:nvSpPr>
        <p:spPr>
          <a:xfrm>
            <a:off x="4267200" y="1025560"/>
            <a:ext cx="3961577" cy="5539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cap="all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NHIÊN XÃ HỘI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091D3A-C248-4F73-9778-5575EF13C3B3}"/>
              </a:ext>
            </a:extLst>
          </p:cNvPr>
          <p:cNvSpPr/>
          <p:nvPr/>
        </p:nvSpPr>
        <p:spPr>
          <a:xfrm>
            <a:off x="2209800" y="1547818"/>
            <a:ext cx="7542450" cy="133882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u="sng" cap="all" dirty="0" err="1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anose="020B0604020202020204" pitchFamily="34" charset="0"/>
              </a:rPr>
              <a:t>Bài</a:t>
            </a:r>
            <a:r>
              <a:rPr lang="en-US" sz="4050" b="1" u="sng" cap="all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anose="020B0604020202020204" pitchFamily="34" charset="0"/>
              </a:rPr>
              <a:t> 15:</a:t>
            </a:r>
            <a:r>
              <a:rPr lang="en-US" sz="4050" b="1" cap="all" dirty="0">
                <a:ln/>
                <a:solidFill>
                  <a:srgbClr val="F3771A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b="1" cap="all" dirty="0">
                <a:ln/>
                <a:solidFill>
                  <a:srgbClr val="000000"/>
                </a:solidFill>
                <a:effectLst>
                  <a:outerShdw blurRad="19685" dist="12700" dir="5400000" algn="tl" rotWithShape="0">
                    <a:srgbClr val="F3771A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anose="020B0604020202020204" pitchFamily="34" charset="0"/>
              </a:rPr>
              <a:t>CON VẬT QUANH EM (TIẾT 3)</a:t>
            </a: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xmlns="" id="{097E96E9-5955-4C76-B635-03E5FA4D6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98633"/>
            <a:ext cx="70098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27653" name="TextBox 3">
            <a:extLst>
              <a:ext uri="{FF2B5EF4-FFF2-40B4-BE49-F238E27FC236}">
                <a16:creationId xmlns:a16="http://schemas.microsoft.com/office/drawing/2014/main" xmlns="" id="{BFB7C29F-F87B-427E-B126-65D88031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025" y="5486400"/>
            <a:ext cx="4483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8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57606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9" y="5715000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xmlns="" id="{AC3AEB81-D8BB-44DE-873E-D8F3D5FFF687}"/>
              </a:ext>
            </a:extLst>
          </p:cNvPr>
          <p:cNvSpPr txBox="1"/>
          <p:nvPr/>
        </p:nvSpPr>
        <p:spPr>
          <a:xfrm>
            <a:off x="3619200" y="2321004"/>
            <a:ext cx="49536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453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" y="1219200"/>
            <a:ext cx="12172047" cy="5638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4352" y="20704"/>
            <a:ext cx="11029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" y="0"/>
            <a:ext cx="914400" cy="995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3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1106239"/>
            <a:ext cx="2257491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0442" y="1106237"/>
            <a:ext cx="21559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121" y="1106237"/>
            <a:ext cx="215592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Làm xiếc</a:t>
            </a:r>
          </a:p>
        </p:txBody>
      </p:sp>
      <p:sp>
        <p:nvSpPr>
          <p:cNvPr id="7" name="Rectangle 6"/>
          <p:cNvSpPr/>
          <p:nvPr/>
        </p:nvSpPr>
        <p:spPr>
          <a:xfrm>
            <a:off x="9923800" y="1106236"/>
            <a:ext cx="207965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80" y="1955809"/>
            <a:ext cx="1095375" cy="141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80" y="3733800"/>
            <a:ext cx="10953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34" y="2122805"/>
            <a:ext cx="11668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94" y="3577937"/>
            <a:ext cx="11652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07" y="2117445"/>
            <a:ext cx="1142953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80" y="5025480"/>
            <a:ext cx="1095375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145" y="2092045"/>
            <a:ext cx="1096963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145" y="3859956"/>
            <a:ext cx="1098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607" y="3832730"/>
            <a:ext cx="1142953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2533" y="256669"/>
            <a:ext cx="114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u="sng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600" b="1" u="sng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14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" y="15240"/>
            <a:ext cx="12171680" cy="702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057400" y="76201"/>
            <a:ext cx="8001000" cy="9475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3" y="892403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073" y="892403"/>
            <a:ext cx="3200400" cy="202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48" y="89240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324" y="1033104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180234" y="2462745"/>
            <a:ext cx="2985956" cy="4264977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3287187" y="2462744"/>
            <a:ext cx="2985956" cy="4264977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106391" y="2530993"/>
            <a:ext cx="3200400" cy="4196727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9220200" y="2530994"/>
            <a:ext cx="2985956" cy="409840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23256FD-A94E-4A58-A743-A982FA002800}"/>
              </a:ext>
            </a:extLst>
          </p:cNvPr>
          <p:cNvSpPr/>
          <p:nvPr/>
        </p:nvSpPr>
        <p:spPr>
          <a:xfrm>
            <a:off x="5486400" y="6048189"/>
            <a:ext cx="6719756" cy="8098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Pictures\con th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9" y="5715000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" y="0"/>
            <a:ext cx="12186920" cy="686320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71C61B1-0AC3-4505-A326-7AB5ECEC39E0}"/>
              </a:ext>
            </a:extLst>
          </p:cNvPr>
          <p:cNvSpPr/>
          <p:nvPr/>
        </p:nvSpPr>
        <p:spPr>
          <a:xfrm>
            <a:off x="1409700" y="6070717"/>
            <a:ext cx="9372599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267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177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Tahoma</vt:lpstr>
      <vt:lpstr>Times New Roman</vt:lpstr>
      <vt:lpstr>Office Theme</vt:lpstr>
      <vt:lpstr>tf03431377_win32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STD_NHA</cp:lastModifiedBy>
  <cp:revision>39</cp:revision>
  <dcterms:created xsi:type="dcterms:W3CDTF">2021-02-17T06:35:56Z</dcterms:created>
  <dcterms:modified xsi:type="dcterms:W3CDTF">2025-02-09T14:19:21Z</dcterms:modified>
</cp:coreProperties>
</file>