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3"/>
  </p:notesMasterIdLst>
  <p:sldIdLst>
    <p:sldId id="2007577093" r:id="rId4"/>
    <p:sldId id="2007577108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=""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=""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=""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52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8" r:id="rId2"/>
    <p:sldLayoutId id="2147483719" r:id="rId3"/>
    <p:sldLayoutId id="2147483722" r:id="rId4"/>
    <p:sldLayoutId id="2147483759" r:id="rId5"/>
    <p:sldLayoutId id="2147483756" r:id="rId6"/>
    <p:sldLayoutId id="2147483758" r:id="rId7"/>
    <p:sldLayoutId id="2147483773" r:id="rId8"/>
    <p:sldLayoutId id="2147483775" r:id="rId9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38514" y="4214813"/>
            <a:ext cx="1141671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540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=""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=""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=""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  <a:p>
            <a:pPr lvl="0" algn="ctr">
              <a:defRPr/>
            </a:pPr>
            <a:r>
              <a:rPr lang="en-US" sz="32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Quý trọng đồng tiền</a:t>
            </a:r>
            <a:endParaRPr lang="en-US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3919969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=""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=""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=""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330</Words>
  <Application>Microsoft Office PowerPoint</Application>
  <PresentationFormat>Widescreen</PresentationFormat>
  <Paragraphs>43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宋体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HP001 4 hàng</vt:lpstr>
      <vt:lpstr>iCiel Cucho</vt:lpstr>
      <vt:lpstr>Quicksand Medium</vt:lpstr>
      <vt:lpstr>Times New Roman</vt:lpstr>
      <vt:lpstr>UTM Avo</vt:lpstr>
      <vt:lpstr>字魂17号-萌趣果冻体</vt:lpstr>
      <vt:lpstr>等线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STD_NHA</cp:lastModifiedBy>
  <cp:revision>23</cp:revision>
  <dcterms:created xsi:type="dcterms:W3CDTF">2021-06-11T04:16:36Z</dcterms:created>
  <dcterms:modified xsi:type="dcterms:W3CDTF">2025-03-01T14:40:43Z</dcterms:modified>
</cp:coreProperties>
</file>