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</p:sldMasterIdLst>
  <p:notesMasterIdLst>
    <p:notesMasterId r:id="rId17"/>
  </p:notesMasterIdLst>
  <p:sldIdLst>
    <p:sldId id="569" r:id="rId3"/>
    <p:sldId id="263" r:id="rId4"/>
    <p:sldId id="265" r:id="rId5"/>
    <p:sldId id="277" r:id="rId6"/>
    <p:sldId id="285" r:id="rId7"/>
    <p:sldId id="292" r:id="rId8"/>
    <p:sldId id="260" r:id="rId9"/>
    <p:sldId id="294" r:id="rId10"/>
    <p:sldId id="326" r:id="rId11"/>
    <p:sldId id="296" r:id="rId12"/>
    <p:sldId id="298" r:id="rId13"/>
    <p:sldId id="559" r:id="rId14"/>
    <p:sldId id="568" r:id="rId15"/>
    <p:sldId id="476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5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09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535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15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68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04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304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6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7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298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432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381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315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631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1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952500"/>
            <a:ext cx="55914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5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5010033"/>
            <a:ext cx="42336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2850" y="2651967"/>
            <a:ext cx="5457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586550" y="4106533"/>
            <a:ext cx="5970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807533"/>
            <a:ext cx="5484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2622913"/>
            <a:ext cx="2381048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2" y="3113689"/>
            <a:ext cx="2099299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6" y="2514475"/>
            <a:ext cx="2381057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3007628"/>
            <a:ext cx="2099362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2418200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9074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4912767"/>
            <a:ext cx="2381112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5416133"/>
            <a:ext cx="209928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4924833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54146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2" y="4912667"/>
            <a:ext cx="2380995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100" y="5413294"/>
            <a:ext cx="2099375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1" y="6322745"/>
            <a:ext cx="450323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3425633" y="2130260"/>
            <a:ext cx="2849169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3426197" y="3631225"/>
            <a:ext cx="28485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3413285" y="1879377"/>
            <a:ext cx="1446904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3425750" y="3343015"/>
            <a:ext cx="14469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3366368" y="5036135"/>
            <a:ext cx="2849716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3341717" y="4825113"/>
            <a:ext cx="1446881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105887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904287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5140013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4938413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105887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1904287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5140013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4938413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2581087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2581087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5615213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5615213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692800"/>
            <a:ext cx="53028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4135473"/>
            <a:ext cx="3242706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4787794" y="3353297"/>
            <a:ext cx="2594817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4743656" y="2706023"/>
            <a:ext cx="2553173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427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944133"/>
            <a:ext cx="29691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5" y="2916030"/>
            <a:ext cx="3614775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5" y="2121135"/>
            <a:ext cx="1577607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3649929"/>
            <a:ext cx="3289593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8" y="2742513"/>
            <a:ext cx="3945435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2564367"/>
            <a:ext cx="34251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4051100"/>
            <a:ext cx="3086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4802733"/>
            <a:ext cx="29448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807533"/>
            <a:ext cx="61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847860"/>
            <a:ext cx="66942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5"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397345" y="2665367"/>
            <a:ext cx="2772995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2293367"/>
            <a:ext cx="48717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08433" y="910267"/>
            <a:ext cx="23322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4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800767"/>
            <a:ext cx="6858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3662900"/>
            <a:ext cx="7332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1" r:id="rId2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41" y="-14085"/>
            <a:ext cx="917779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4a"/><Relationship Id="rId7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7.png"/><Relationship Id="rId2" Type="http://schemas.microsoft.com/office/2007/relationships/media" Target="../media/media6.m4a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8678" y="373224"/>
            <a:ext cx="5150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smtClean="0"/>
              <a:t>UBND HUYỆN AN LÃO</a:t>
            </a:r>
          </a:p>
          <a:p>
            <a:pPr algn="ctr"/>
            <a:r>
              <a:rPr lang="vi-VN" sz="2000" smtClean="0"/>
              <a:t>TRƯỜNG TIỂU HỌC QUANG TRUNG </a:t>
            </a:r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782809" y="1329152"/>
            <a:ext cx="776501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TIẾNG VIỆT –LỚP 2 </a:t>
            </a:r>
          </a:p>
          <a:p>
            <a:pPr algn="ctr"/>
            <a:r>
              <a:rPr lang="vi-VN" sz="28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SÁCH KẾT NỐI TRI THỨC VỚI CUỘC SỐNG </a:t>
            </a:r>
            <a:endParaRPr lang="en-US" sz="28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6317" y="2679880"/>
            <a:ext cx="43779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u="sng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  <a:r>
              <a:rPr lang="en-US" sz="2800" b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CHỔI </a:t>
            </a:r>
            <a:r>
              <a:rPr lang="en-US" sz="2800" b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vi-VN" sz="2800" b="1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vi-VN" sz="2800" b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1+ 2) </a:t>
            </a:r>
            <a:endParaRPr lang="en-US" sz="28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0730" y="5761378"/>
            <a:ext cx="4922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mtClean="0"/>
              <a:t>GVCN: Phạm Thị Thu Hà</a:t>
            </a:r>
          </a:p>
          <a:p>
            <a:pPr algn="ctr"/>
            <a:r>
              <a:rPr lang="vi-VN" smtClean="0"/>
              <a:t>Lớp : 2E </a:t>
            </a:r>
          </a:p>
          <a:p>
            <a:pPr algn="ctr"/>
            <a:r>
              <a:rPr lang="vi-VN" smtClean="0"/>
              <a:t>Năm học: 2024- 2025 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740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/>
          <p:cNvGrpSpPr/>
          <p:nvPr/>
        </p:nvGrpSpPr>
        <p:grpSpPr>
          <a:xfrm>
            <a:off x="630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-3386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1184275" y="2792095"/>
            <a:ext cx="7320915" cy="1133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altLang="en-GB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thơ thứ hai cho biết công việc của chị lao công vất vả như thế nào</a:t>
            </a:r>
            <a:r>
              <a:rPr lang="en-GB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Google Shape;386;p32"/>
          <p:cNvSpPr txBox="1"/>
          <p:nvPr/>
        </p:nvSpPr>
        <p:spPr>
          <a:xfrm>
            <a:off x="538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3571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/>
            <p:cNvSpPr txBox="1"/>
            <p:nvPr/>
          </p:nvSpPr>
          <p:spPr>
            <a:xfrm>
              <a:off x="1488095" y="2237578"/>
              <a:ext cx="70862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79425" y="4498340"/>
            <a:ext cx="8103235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Cảnh tượng con đường trong đoạn thơ thứ hai được miêu tả như thế nào?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/>
          <p:cNvGrpSpPr/>
          <p:nvPr/>
        </p:nvGrpSpPr>
        <p:grpSpPr>
          <a:xfrm rot="-10790834">
            <a:off x="-556729" y="199708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/>
          <p:cNvGrpSpPr/>
          <p:nvPr/>
        </p:nvGrpSpPr>
        <p:grpSpPr>
          <a:xfrm>
            <a:off x="-428407" y="2217708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/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/>
            <p:cNvSpPr txBox="1"/>
            <p:nvPr/>
          </p:nvSpPr>
          <p:spPr>
            <a:xfrm>
              <a:off x="1355738" y="4049899"/>
              <a:ext cx="70862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/>
          <p:cNvSpPr txBox="1"/>
          <p:nvPr/>
        </p:nvSpPr>
        <p:spPr>
          <a:xfrm>
            <a:off x="806725" y="219174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thơ sau nói lên điều gì?</a:t>
            </a:r>
          </a:p>
        </p:txBody>
      </p:sp>
      <p:grpSp>
        <p:nvGrpSpPr>
          <p:cNvPr id="25" name="Google Shape;378;p32"/>
          <p:cNvGrpSpPr/>
          <p:nvPr/>
        </p:nvGrpSpPr>
        <p:grpSpPr>
          <a:xfrm>
            <a:off x="597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6" name="Google Shape;386;p32"/>
          <p:cNvSpPr txBox="1"/>
          <p:nvPr/>
        </p:nvSpPr>
        <p:spPr>
          <a:xfrm>
            <a:off x="506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250315" y="3410585"/>
            <a:ext cx="64477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“Những đêm hè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Đêm đông gió rét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Tiếng chổi tre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Sớm tối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Đi về”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sự chăm chỉ của chị lao công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niềm tự hào của chị lao công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sự thay đổi thời tiết đêm hè và đêm đông.</a:t>
            </a:r>
            <a:endParaRPr 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12520" y="4839335"/>
            <a:ext cx="381000" cy="468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bldLvl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>
            <a:off x="114805" y="1933096"/>
            <a:ext cx="8767445" cy="182626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4.Tác giả nhắn nhủ em điều gì qua 3 câu thơ cuối?</a:t>
            </a: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1202055" y="2063115"/>
            <a:ext cx="6515100" cy="1490980"/>
          </a:xfrm>
          <a:prstGeom prst="rect">
            <a:avLst/>
          </a:prstGeom>
        </p:spPr>
      </p:pic>
      <p:grpSp>
        <p:nvGrpSpPr>
          <p:cNvPr id="41" name="Google Shape;378;p32"/>
          <p:cNvGrpSpPr/>
          <p:nvPr/>
        </p:nvGrpSpPr>
        <p:grpSpPr>
          <a:xfrm>
            <a:off x="485549" y="592791"/>
            <a:ext cx="8117285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1083658" y="357090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1113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2751390" y="2197892"/>
            <a:ext cx="5332043" cy="24618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098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152400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190797" y="3429000"/>
            <a:ext cx="2263295" cy="38279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075" y="92075"/>
            <a:ext cx="8514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Hai bức tranh miêu tả những thời điểm nào trong ngày?</a:t>
            </a:r>
          </a:p>
        </p:txBody>
      </p:sp>
      <p:sp>
        <p:nvSpPr>
          <p:cNvPr id="18" name="Google Shape;928;p37"/>
          <p:cNvSpPr txBox="1"/>
          <p:nvPr/>
        </p:nvSpPr>
        <p:spPr>
          <a:xfrm>
            <a:off x="92075" y="1144270"/>
            <a:ext cx="868235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2.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Quang cảnh con đường trong hai bức tranh có gì khác nhau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>
            <a:fillRect/>
          </a:stretch>
        </p:blipFill>
        <p:spPr>
          <a:xfrm>
            <a:off x="0" y="2978785"/>
            <a:ext cx="4519930" cy="3635375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>
            <a:fillRect/>
          </a:stretch>
        </p:blipFill>
        <p:spPr>
          <a:xfrm>
            <a:off x="4785360" y="2780030"/>
            <a:ext cx="4333240" cy="3834130"/>
          </a:xfrm>
          <a:prstGeom prst="roundRect">
            <a:avLst>
              <a:gd name="adj" fmla="val 12118"/>
            </a:avLst>
          </a:prstGeom>
        </p:spPr>
      </p:pic>
      <p:sp>
        <p:nvSpPr>
          <p:cNvPr id="4" name="Google Shape;928;p37"/>
          <p:cNvSpPr txBox="1"/>
          <p:nvPr/>
        </p:nvSpPr>
        <p:spPr>
          <a:xfrm>
            <a:off x="76835" y="2062480"/>
            <a:ext cx="904176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3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Vì sao con đường trong bức tranh thứ hai lại trở nên sạch sẽ như vậy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6" grpId="1"/>
      <p:bldP spid="18" grpId="0"/>
      <p:bldP spid="18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1110774" y="244475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36525" y="69926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2894965" y="848061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6191250" y="891486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80320" y="6299200"/>
            <a:ext cx="406400" cy="406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3990" y="746760"/>
            <a:ext cx="9163885" cy="5262245"/>
            <a:chOff x="1328" y="2281"/>
            <a:chExt cx="16003" cy="8287"/>
          </a:xfrm>
        </p:grpSpPr>
        <p:sp>
          <p:nvSpPr>
            <p:cNvPr id="2" name="Text Box 1"/>
            <p:cNvSpPr txBox="1"/>
            <p:nvPr/>
          </p:nvSpPr>
          <p:spPr>
            <a:xfrm>
              <a:off x="1328" y="2341"/>
              <a:ext cx="4981" cy="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ve ve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 ngủ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lắng nghe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đườngTrầnPhú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Xao xác hàng me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hè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966" y="2341"/>
              <a:ext cx="6172" cy="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đông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cơn dông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 tắt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đứng trông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đường lặng ngắt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công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sắt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đồng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công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2369" y="2281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 em nghe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quét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 gió rét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 tối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 về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 sạch lề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 lối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nghe!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(Tố Hữu</a:t>
              </a:r>
              <a:r>
                <a:rPr lang="en-US" sz="2600"/>
                <a:t>)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3349525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</a:t>
            </a: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8558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9187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8579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/>
          <p:cNvSpPr txBox="1"/>
          <p:nvPr/>
        </p:nvSpPr>
        <p:spPr>
          <a:xfrm>
            <a:off x="3390649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quét rác</a:t>
            </a:r>
          </a:p>
        </p:txBody>
      </p:sp>
      <p:sp>
        <p:nvSpPr>
          <p:cNvPr id="89" name="Google Shape;1686;p48"/>
          <p:cNvSpPr txBox="1"/>
          <p:nvPr/>
        </p:nvSpPr>
        <p:spPr>
          <a:xfrm>
            <a:off x="3461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lặng ngắt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023360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587240" y="4074160"/>
            <a:ext cx="358140" cy="17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973195" y="4996815"/>
            <a:ext cx="204470" cy="10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/>
          <p:cNvGrpSpPr/>
          <p:nvPr/>
        </p:nvGrpSpPr>
        <p:grpSpPr>
          <a:xfrm>
            <a:off x="776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4" name="Google Shape;386;p32"/>
          <p:cNvSpPr txBox="1"/>
          <p:nvPr/>
        </p:nvSpPr>
        <p:spPr>
          <a:xfrm>
            <a:off x="872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4881880" y="318516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8558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9187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8579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/>
          <p:cNvGrpSpPr/>
          <p:nvPr/>
        </p:nvGrpSpPr>
        <p:grpSpPr>
          <a:xfrm>
            <a:off x="776405" y="381503"/>
            <a:ext cx="7693187" cy="1266841"/>
            <a:chOff x="603225" y="2182575"/>
            <a:chExt cx="2577800" cy="424450"/>
          </a:xfrm>
        </p:grpSpPr>
        <p:sp>
          <p:nvSpPr>
            <p:cNvPr id="45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" name="Google Shape;386;p32"/>
          <p:cNvSpPr txBox="1"/>
          <p:nvPr/>
        </p:nvSpPr>
        <p:spPr>
          <a:xfrm>
            <a:off x="872808" y="403346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18965" y="439956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418965" y="52373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857563" y="443318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37965" y="444547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122930" y="1772920"/>
            <a:ext cx="33212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Những đêm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Khi ve ve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Đã ngủ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Tôi lắng nghe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đườngTrầnPhú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Xao xác  hàng me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Đêm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Quét rác...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25415" y="48182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93938" y="567461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874340" y="568690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232088" y="397916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810438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2046235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xác: tiếng động nối tiếp nhau trong cảnh yên tĩnh.</a:t>
            </a: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8836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9464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904041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1000443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360" name="Google Shape;360;p31"/>
          <p:cNvGrpSpPr/>
          <p:nvPr/>
        </p:nvGrpSpPr>
        <p:grpSpPr>
          <a:xfrm>
            <a:off x="8836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9464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432236" y="613603"/>
            <a:ext cx="6030450" cy="794827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848796" y="34360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/>
          <p:cNvSpPr/>
          <p:nvPr/>
        </p:nvSpPr>
        <p:spPr>
          <a:xfrm>
            <a:off x="5805766" y="13176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công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pic>
        <p:nvPicPr>
          <p:cNvPr id="7" name="Picture 1028" descr="ANH DA CHINH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542415" y="3074035"/>
            <a:ext cx="4808855" cy="29343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8558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9187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/>
          <p:cNvGrpSpPr/>
          <p:nvPr/>
        </p:nvGrpSpPr>
        <p:grpSpPr>
          <a:xfrm>
            <a:off x="1408131" y="407475"/>
            <a:ext cx="6887969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1293214" y="14926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256540" y="1330960"/>
            <a:ext cx="8742045" cy="109982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6140" y="1537133"/>
            <a:ext cx="9544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just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 lao công làm việc vào những thời gian nào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8220" y="3355975"/>
            <a:ext cx="2559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Đêm đông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7820" y="3355975"/>
            <a:ext cx="1965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Đêm hè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/>
          <p:cNvGrpSpPr/>
          <p:nvPr/>
        </p:nvGrpSpPr>
        <p:grpSpPr>
          <a:xfrm>
            <a:off x="1638654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1040" y="1941195"/>
            <a:ext cx="782574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2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Khung cảnh đêm hè và đêm đông được miêu tả như thế nào?</a:t>
            </a:r>
          </a:p>
        </p:txBody>
      </p:sp>
      <p:sp>
        <p:nvSpPr>
          <p:cNvPr id="21" name="Google Shape;386;p32"/>
          <p:cNvSpPr txBox="1"/>
          <p:nvPr/>
        </p:nvSpPr>
        <p:spPr>
          <a:xfrm>
            <a:off x="1211833" y="287778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81DB572-1A5E-4C78-93CC-70F7D19E161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{&amp;${F07901DA-7FC5-4D2C-8D13-90B7F1D7D8FF}&quot;,&quot;C:\\Users\\Truong\\Downloads\\PPOI TV2-HKII\\Tuần 2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3. TIẾNG CHỔI TRE ( tIẾT 1+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6AC210-D2DB-49BF-8162-8A0CE5E3D60F}:3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51F523-F1BF-4BA2-9395-87F48170F4E1}:2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BD17EB-D432-4990-ACDF-5139415FD216}:29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5D8A32-1AB8-45A5-B09F-BA33AB875432}:5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69C408-59A1-456B-A965-905AEF8BB252}:5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619309-CF1B-41C8-B43F-69A456065122}:4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81194C-A5BC-4DFF-80C2-DD15CCE9B1E6}:5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  <p:tag name="GENSWF_SLIDE_UID" val="{BC00796D-EF4F-45BF-9CDB-518B6C16849C}:2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  <p:tag name="GENSWF_SLIDE_UID" val="{DC6882DE-D20C-4852-8AEA-160A0521B0A3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  <p:tag name="GENSWF_SLIDE_UID" val="{D14E0914-CDAB-4789-81C2-6D1F7FA1C99E}: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  <p:tag name="GENSWF_SLIDE_UID" val="{B256617A-8759-4F1E-92DA-768D3EC6742A}:2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  <p:tag name="GENSWF_SLIDE_UID" val="{92411203-647C-4262-8523-E7994E52B0F2}:2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  <p:tag name="GENSWF_SLIDE_UID" val="{900ACAC3-8503-48F7-A76C-BF664CF7525B}: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4F4B9F-A844-46C2-B4EC-0EBA55DC8360}:294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441</Words>
  <Application>Microsoft Office PowerPoint</Application>
  <PresentationFormat>On-screen Show (4:3)</PresentationFormat>
  <Paragraphs>103</Paragraphs>
  <Slides>14</Slides>
  <Notes>14</Notes>
  <HiddenSlides>0</HiddenSlides>
  <MMClips>9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13. TIẾNG CHỔI TRE ( tIẾT 1+2)</dc:title>
  <dc:creator>Lenovo</dc:creator>
  <cp:lastModifiedBy>STD_NHA</cp:lastModifiedBy>
  <cp:revision>81</cp:revision>
  <dcterms:created xsi:type="dcterms:W3CDTF">2021-06-19T10:18:00Z</dcterms:created>
  <dcterms:modified xsi:type="dcterms:W3CDTF">2025-03-10T07:19:33Z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