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8"/>
  </p:notesMasterIdLst>
  <p:sldIdLst>
    <p:sldId id="301" r:id="rId2"/>
    <p:sldId id="286" r:id="rId3"/>
    <p:sldId id="288" r:id="rId4"/>
    <p:sldId id="287" r:id="rId5"/>
    <p:sldId id="293" r:id="rId6"/>
    <p:sldId id="300" r:id="rId7"/>
  </p:sldIdLst>
  <p:sldSz cx="9144000" cy="6858000" type="screen4x3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00000"/>
    <a:srgbClr val="F8B1A9"/>
    <a:srgbClr val="DBEEF4"/>
    <a:srgbClr val="F15441"/>
    <a:srgbClr val="FFC000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F0819-B7F9-4191-86AF-4A308E96529E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A8733-A7E7-42E8-87D8-9C696151E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4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A8733-A7E7-42E8-87D8-9C696151E5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2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A8733-A7E7-42E8-87D8-9C696151E5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3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A8733-A7E7-42E8-87D8-9C696151E5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9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A8733-A7E7-42E8-87D8-9C696151E5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3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A8733-A7E7-42E8-87D8-9C696151E5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78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A8733-A7E7-42E8-87D8-9C696151E5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3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413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1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69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033334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32040" y="1503378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32040" y="1503378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25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8625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8625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5939601" y="3656003"/>
            <a:ext cx="934204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047" y="450430"/>
            <a:ext cx="1678338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0" y="438262"/>
            <a:ext cx="1747912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672464" y="1566374"/>
            <a:ext cx="7400615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59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2732040" y="1503378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625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8625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8625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5939601" y="3656003"/>
            <a:ext cx="934204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9" y="364704"/>
            <a:ext cx="1552415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047" y="450430"/>
            <a:ext cx="1678338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60" y="438262"/>
            <a:ext cx="1747912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8" y="357971"/>
            <a:ext cx="1744100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1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4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3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0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2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5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37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7321972" y="6492875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3393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25" r:id="rId12"/>
    <p:sldLayoutId id="2147483665" r:id="rId13"/>
    <p:sldLayoutId id="2147483699" r:id="rId14"/>
    <p:sldLayoutId id="2147483692" r:id="rId15"/>
    <p:sldLayoutId id="2147483694" r:id="rId16"/>
    <p:sldLayoutId id="2147483676" r:id="rId17"/>
    <p:sldLayoutId id="2147483677" r:id="rId18"/>
    <p:sldLayoutId id="2147483678" r:id="rId19"/>
    <p:sldLayoutId id="2147483700" r:id="rId20"/>
    <p:sldLayoutId id="2147483680" r:id="rId21"/>
    <p:sldLayoutId id="2147483695" r:id="rId22"/>
    <p:sldLayoutId id="2147483696" r:id="rId23"/>
    <p:sldLayoutId id="2147483697" r:id="rId24"/>
    <p:sldLayoutId id="2147483698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microsoft.com/office/2007/relationships/hdphoto" Target="../media/hdphoto9.wdp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5" y="0"/>
            <a:ext cx="9144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143000" y="179972"/>
            <a:ext cx="7109927" cy="94239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UBND HUYỆN AN LÃO</a:t>
            </a:r>
          </a:p>
          <a:p>
            <a:pPr algn="ctr"/>
            <a:r>
              <a:rPr lang="vi-VN" sz="240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TRƯỜNG TIỂU HỌC QUANG TRUNG </a:t>
            </a:r>
            <a:endParaRPr lang="en-U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195" y="1829227"/>
            <a:ext cx="8453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smtClean="0">
                <a:latin typeface="+mj-lt"/>
              </a:rPr>
              <a:t>TOÁN – LỚP 2 – SÁCH KẾT NỐI TRI THỨC VỚI CUỘC SỐNG </a:t>
            </a:r>
          </a:p>
          <a:p>
            <a:pPr algn="ctr"/>
            <a:r>
              <a:rPr lang="vi-VN" sz="2400" smtClean="0">
                <a:latin typeface="+mj-lt"/>
              </a:rPr>
              <a:t>BÀI 50: LUYỆN TẬP </a:t>
            </a:r>
            <a:endParaRPr lang="en-US" sz="240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8453" y="5868955"/>
            <a:ext cx="3359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mtClean="0"/>
              <a:t>GVCN: Phạm Thị Thu Hà </a:t>
            </a:r>
          </a:p>
          <a:p>
            <a:pPr algn="ctr"/>
            <a:r>
              <a:rPr lang="vi-VN" smtClean="0"/>
              <a:t>Lớp: 2E </a:t>
            </a:r>
          </a:p>
          <a:p>
            <a:pPr algn="ctr"/>
            <a:r>
              <a:rPr lang="vi-VN" smtClean="0"/>
              <a:t>Năm học: 2024- 2025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68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612001" y="1387875"/>
            <a:ext cx="2839811" cy="715581"/>
            <a:chOff x="816002" y="707500"/>
            <a:chExt cx="3786414" cy="954108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2121" y="707500"/>
              <a:ext cx="2870295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700" dirty="0" err="1"/>
                <a:t>Đ</a:t>
              </a:r>
              <a:r>
                <a:rPr lang="en-US" sz="2700" dirty="0"/>
                <a:t> / S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12194D-1715-6B4B-8512-309DE78150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38" y="1045694"/>
            <a:ext cx="2845977" cy="152226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2AB3B41-13C2-3045-B8B8-54D7C41C0522}"/>
              </a:ext>
            </a:extLst>
          </p:cNvPr>
          <p:cNvGrpSpPr/>
          <p:nvPr/>
        </p:nvGrpSpPr>
        <p:grpSpPr>
          <a:xfrm>
            <a:off x="701601" y="2280070"/>
            <a:ext cx="7739714" cy="2862322"/>
            <a:chOff x="935467" y="1897092"/>
            <a:chExt cx="10319619" cy="38164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EE57F00-C5C9-2147-A3DB-138309113C45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816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x-none" sz="3000" dirty="0"/>
                <a:t>700  &lt;  900				520  = </a:t>
              </a:r>
              <a:r>
                <a:rPr lang="x-none" sz="3000" dirty="0" smtClean="0"/>
                <a:t>250</a:t>
              </a:r>
              <a:endParaRPr lang="x-none" sz="3000" dirty="0"/>
            </a:p>
            <a:p>
              <a:pPr>
                <a:lnSpc>
                  <a:spcPct val="200000"/>
                </a:lnSpc>
              </a:pPr>
              <a:r>
                <a:rPr lang="x-none" sz="3000" dirty="0"/>
                <a:t>890  &gt;  800				270  &lt; </a:t>
              </a:r>
              <a:r>
                <a:rPr lang="x-none" sz="3000" dirty="0" smtClean="0"/>
                <a:t>720</a:t>
              </a:r>
              <a:endParaRPr lang="x-none" sz="3000" dirty="0"/>
            </a:p>
            <a:p>
              <a:pPr>
                <a:lnSpc>
                  <a:spcPct val="200000"/>
                </a:lnSpc>
              </a:pPr>
              <a:r>
                <a:rPr lang="x-none" sz="3000" dirty="0"/>
                <a:t>190  =  190				460  &gt; </a:t>
              </a:r>
              <a:r>
                <a:rPr lang="x-none" sz="3000" dirty="0" smtClean="0"/>
                <a:t>640</a:t>
              </a:r>
              <a:endParaRPr lang="x-none" sz="3000" dirty="0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AD41EECD-155D-BC41-965A-8DB5A97479E2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7A952BEE-B546-C444-831C-BAB7ADD45350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886B8A94-F4AE-0E48-855B-A9A79C8ACD41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xmlns="" id="{1424153B-4CFF-A645-B81A-8CC5F40EEE4F}"/>
                </a:ext>
              </a:extLst>
            </p:cNvPr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7E191F30-E629-7849-A13E-C970509FA2F7}"/>
                </a:ext>
              </a:extLst>
            </p:cNvPr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xmlns="" id="{74904D8B-D859-574A-87F5-A88168C9B7DA}"/>
                </a:ext>
              </a:extLst>
            </p:cNvPr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0E979E3-CA16-394E-8381-03B7FA8152DC}"/>
              </a:ext>
            </a:extLst>
          </p:cNvPr>
          <p:cNvSpPr txBox="1"/>
          <p:nvPr/>
        </p:nvSpPr>
        <p:spPr>
          <a:xfrm>
            <a:off x="3081868" y="2633849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6514FDC-7EDF-0A4F-881B-5E0D00B4899E}"/>
              </a:ext>
            </a:extLst>
          </p:cNvPr>
          <p:cNvSpPr txBox="1"/>
          <p:nvPr/>
        </p:nvSpPr>
        <p:spPr>
          <a:xfrm>
            <a:off x="3081868" y="3478733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E268F27-0FD9-5C41-BFE0-90601777EAFF}"/>
              </a:ext>
            </a:extLst>
          </p:cNvPr>
          <p:cNvSpPr txBox="1"/>
          <p:nvPr/>
        </p:nvSpPr>
        <p:spPr>
          <a:xfrm>
            <a:off x="3081868" y="4395574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5042078-C425-7642-8A7B-8DCF0082D7C8}"/>
              </a:ext>
            </a:extLst>
          </p:cNvPr>
          <p:cNvSpPr txBox="1"/>
          <p:nvPr/>
        </p:nvSpPr>
        <p:spPr>
          <a:xfrm>
            <a:off x="7161784" y="2670589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825975E-CE97-3740-8527-7C379210A535}"/>
              </a:ext>
            </a:extLst>
          </p:cNvPr>
          <p:cNvSpPr txBox="1"/>
          <p:nvPr/>
        </p:nvSpPr>
        <p:spPr>
          <a:xfrm>
            <a:off x="7161784" y="3515473"/>
            <a:ext cx="42511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Đ</a:t>
            </a:r>
            <a:endParaRPr lang="x-none" sz="30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AFAA073-2E25-5148-81B9-992294AF5236}"/>
              </a:ext>
            </a:extLst>
          </p:cNvPr>
          <p:cNvSpPr txBox="1"/>
          <p:nvPr/>
        </p:nvSpPr>
        <p:spPr>
          <a:xfrm>
            <a:off x="7161784" y="4432315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701600" y="1132516"/>
            <a:ext cx="427941" cy="42794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129541" y="1071044"/>
            <a:ext cx="731285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/>
              <a:t> </a:t>
            </a:r>
            <a:r>
              <a:rPr lang="en-US" sz="2100" dirty="0" err="1"/>
              <a:t>Hãy</a:t>
            </a:r>
            <a:r>
              <a:rPr lang="en-US" sz="2100" dirty="0"/>
              <a:t> </a:t>
            </a:r>
            <a:r>
              <a:rPr lang="en-US" sz="2100" dirty="0" err="1"/>
              <a:t>gắn</a:t>
            </a:r>
            <a:r>
              <a:rPr lang="en-US" sz="2100" dirty="0"/>
              <a:t> </a:t>
            </a:r>
            <a:r>
              <a:rPr lang="en-US" sz="2100" dirty="0" err="1"/>
              <a:t>các</a:t>
            </a:r>
            <a:r>
              <a:rPr lang="en-US" sz="2100" dirty="0"/>
              <a:t> </a:t>
            </a:r>
            <a:r>
              <a:rPr lang="en-US" sz="2100" dirty="0" err="1"/>
              <a:t>biển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</a:t>
            </a:r>
            <a:r>
              <a:rPr lang="en-US" sz="2100" dirty="0" err="1"/>
              <a:t>lên</a:t>
            </a:r>
            <a:r>
              <a:rPr lang="en-US" sz="2100" dirty="0"/>
              <a:t> </a:t>
            </a:r>
            <a:r>
              <a:rPr lang="en-US" sz="2100" dirty="0" err="1"/>
              <a:t>mỗi</a:t>
            </a:r>
            <a:r>
              <a:rPr lang="en-US" sz="2100" dirty="0"/>
              <a:t> </a:t>
            </a:r>
            <a:r>
              <a:rPr lang="en-US" sz="2100" dirty="0" err="1"/>
              <a:t>nhà</a:t>
            </a:r>
            <a:r>
              <a:rPr lang="en-US" sz="2100" dirty="0"/>
              <a:t> </a:t>
            </a:r>
            <a:r>
              <a:rPr lang="en-US" sz="2100" dirty="0" err="1"/>
              <a:t>kho</a:t>
            </a:r>
            <a:r>
              <a:rPr lang="en-US" sz="2100" dirty="0"/>
              <a:t> </a:t>
            </a:r>
            <a:r>
              <a:rPr lang="en-US" sz="2100" dirty="0" err="1"/>
              <a:t>để</a:t>
            </a:r>
            <a:r>
              <a:rPr lang="en-US" sz="2100" dirty="0"/>
              <a:t> </a:t>
            </a:r>
            <a:r>
              <a:rPr lang="en-US" sz="2100" dirty="0" err="1"/>
              <a:t>các</a:t>
            </a:r>
            <a:r>
              <a:rPr lang="en-US" sz="2100" dirty="0"/>
              <a:t> </a:t>
            </a:r>
            <a:r>
              <a:rPr lang="en-US" sz="2100" dirty="0" err="1"/>
              <a:t>ngôi</a:t>
            </a:r>
            <a:r>
              <a:rPr lang="en-US" sz="2100" dirty="0"/>
              <a:t> </a:t>
            </a:r>
            <a:r>
              <a:rPr lang="en-US" sz="2100" dirty="0" err="1"/>
              <a:t>nhà</a:t>
            </a:r>
            <a:r>
              <a:rPr lang="en-US" sz="2100" dirty="0"/>
              <a:t> </a:t>
            </a:r>
            <a:r>
              <a:rPr lang="en-US" sz="2100" dirty="0" err="1"/>
              <a:t>được</a:t>
            </a:r>
            <a:r>
              <a:rPr lang="en-US" sz="2100" dirty="0"/>
              <a:t> </a:t>
            </a:r>
            <a:r>
              <a:rPr lang="en-US" sz="2100" dirty="0" err="1"/>
              <a:t>đánh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</a:t>
            </a:r>
            <a:r>
              <a:rPr lang="en-US" sz="2100" dirty="0" err="1"/>
              <a:t>theo</a:t>
            </a:r>
            <a:r>
              <a:rPr lang="en-US" sz="2100" dirty="0"/>
              <a:t> </a:t>
            </a:r>
            <a:r>
              <a:rPr lang="en-US" sz="2100" dirty="0" err="1"/>
              <a:t>thứ</a:t>
            </a:r>
            <a:r>
              <a:rPr lang="en-US" sz="2100" dirty="0"/>
              <a:t> </a:t>
            </a:r>
            <a:r>
              <a:rPr lang="en-US" sz="2100" dirty="0" err="1"/>
              <a:t>tự</a:t>
            </a:r>
            <a:r>
              <a:rPr lang="en-US" sz="2100" dirty="0"/>
              <a:t> </a:t>
            </a:r>
            <a:r>
              <a:rPr lang="en-US" sz="2100" dirty="0" err="1"/>
              <a:t>từ</a:t>
            </a:r>
            <a:r>
              <a:rPr lang="en-US" sz="2100" dirty="0"/>
              <a:t> </a:t>
            </a:r>
            <a:r>
              <a:rPr lang="en-US" sz="2100" dirty="0" err="1"/>
              <a:t>lớn</a:t>
            </a:r>
            <a:r>
              <a:rPr lang="en-US" sz="2100" dirty="0"/>
              <a:t> </a:t>
            </a:r>
            <a:r>
              <a:rPr lang="en-US" sz="2100" dirty="0" err="1"/>
              <a:t>đến</a:t>
            </a:r>
            <a:r>
              <a:rPr lang="en-US" sz="2100" dirty="0"/>
              <a:t> </a:t>
            </a:r>
            <a:r>
              <a:rPr lang="en-US" sz="2100" dirty="0" err="1"/>
              <a:t>bé</a:t>
            </a:r>
            <a:r>
              <a:rPr lang="en-US" sz="21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B705B0-97B7-8945-8BCF-46E35784A9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/>
        </p:blipFill>
        <p:spPr>
          <a:xfrm>
            <a:off x="493568" y="2049870"/>
            <a:ext cx="7948832" cy="3564203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3A906526-1396-5F46-8D33-8FCB0D3856B3}"/>
              </a:ext>
            </a:extLst>
          </p:cNvPr>
          <p:cNvSpPr/>
          <p:nvPr/>
        </p:nvSpPr>
        <p:spPr>
          <a:xfrm>
            <a:off x="3288723" y="3023754"/>
            <a:ext cx="3678382" cy="545523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E99ABCC5-802C-914F-8142-860D134AF8C5}"/>
              </a:ext>
            </a:extLst>
          </p:cNvPr>
          <p:cNvSpPr/>
          <p:nvPr/>
        </p:nvSpPr>
        <p:spPr>
          <a:xfrm>
            <a:off x="5205846" y="3039342"/>
            <a:ext cx="623455" cy="405245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423635CF-938C-F143-970F-FC0C1E15207C}"/>
              </a:ext>
            </a:extLst>
          </p:cNvPr>
          <p:cNvSpPr/>
          <p:nvPr/>
        </p:nvSpPr>
        <p:spPr>
          <a:xfrm>
            <a:off x="3553692" y="3023754"/>
            <a:ext cx="3987266" cy="1309255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701600" y="1132516"/>
            <a:ext cx="427941" cy="42794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129541" y="1066380"/>
            <a:ext cx="71624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/>
              <a:t> </a:t>
            </a:r>
            <a:r>
              <a:rPr lang="en-US" sz="2100" dirty="0" err="1"/>
              <a:t>Rô</a:t>
            </a:r>
            <a:r>
              <a:rPr lang="en-US" sz="2100" dirty="0"/>
              <a:t>- </a:t>
            </a:r>
            <a:r>
              <a:rPr lang="en-US" sz="2100" dirty="0" err="1"/>
              <a:t>bốt</a:t>
            </a:r>
            <a:r>
              <a:rPr lang="en-US" sz="2100" dirty="0"/>
              <a:t> </a:t>
            </a:r>
            <a:r>
              <a:rPr lang="en-US" sz="2100" dirty="0" err="1"/>
              <a:t>cần</a:t>
            </a:r>
            <a:r>
              <a:rPr lang="en-US" sz="2100" dirty="0"/>
              <a:t> </a:t>
            </a:r>
            <a:r>
              <a:rPr lang="en-US" sz="2100" dirty="0" err="1"/>
              <a:t>đổi</a:t>
            </a:r>
            <a:r>
              <a:rPr lang="en-US" sz="2100" dirty="0"/>
              <a:t> </a:t>
            </a:r>
            <a:r>
              <a:rPr lang="en-US" sz="2100" dirty="0" err="1"/>
              <a:t>chỗ</a:t>
            </a:r>
            <a:r>
              <a:rPr lang="en-US" sz="2100" dirty="0"/>
              <a:t> </a:t>
            </a:r>
            <a:r>
              <a:rPr lang="en-US" sz="2100" dirty="0" err="1"/>
              <a:t>hai</a:t>
            </a:r>
            <a:r>
              <a:rPr lang="en-US" sz="2100" dirty="0"/>
              <a:t> </a:t>
            </a:r>
            <a:r>
              <a:rPr lang="en-US" sz="2100" dirty="0" err="1"/>
              <a:t>tảng</a:t>
            </a:r>
            <a:r>
              <a:rPr lang="en-US" sz="2100" dirty="0"/>
              <a:t> </a:t>
            </a:r>
            <a:r>
              <a:rPr lang="en-US" sz="2100" dirty="0" err="1"/>
              <a:t>đá</a:t>
            </a:r>
            <a:r>
              <a:rPr lang="en-US" sz="2100" dirty="0"/>
              <a:t> </a:t>
            </a:r>
            <a:r>
              <a:rPr lang="en-US" sz="2100" dirty="0" err="1"/>
              <a:t>nào</a:t>
            </a:r>
            <a:r>
              <a:rPr lang="en-US" sz="2100" dirty="0"/>
              <a:t> </a:t>
            </a:r>
            <a:r>
              <a:rPr lang="en-US" sz="2100" dirty="0" err="1"/>
              <a:t>để</a:t>
            </a:r>
            <a:r>
              <a:rPr lang="en-US" sz="2100" dirty="0"/>
              <a:t> </a:t>
            </a:r>
            <a:r>
              <a:rPr lang="en-US" sz="2100" dirty="0" err="1"/>
              <a:t>các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</a:t>
            </a:r>
            <a:r>
              <a:rPr lang="en-US" sz="2100" dirty="0" err="1"/>
              <a:t>theo</a:t>
            </a:r>
            <a:r>
              <a:rPr lang="en-US" sz="2100" dirty="0"/>
              <a:t> </a:t>
            </a:r>
            <a:r>
              <a:rPr lang="en-US" sz="2100" dirty="0" err="1"/>
              <a:t>thứ</a:t>
            </a:r>
            <a:r>
              <a:rPr lang="en-US" sz="2100" dirty="0"/>
              <a:t> </a:t>
            </a:r>
            <a:r>
              <a:rPr lang="en-US" sz="2100" dirty="0" err="1"/>
              <a:t>tự</a:t>
            </a:r>
            <a:r>
              <a:rPr lang="en-US" sz="2100" dirty="0"/>
              <a:t> </a:t>
            </a:r>
            <a:r>
              <a:rPr lang="en-US" sz="2100" dirty="0" err="1"/>
              <a:t>từ</a:t>
            </a:r>
            <a:r>
              <a:rPr lang="en-US" sz="2100" dirty="0"/>
              <a:t> </a:t>
            </a:r>
            <a:r>
              <a:rPr lang="en-US" sz="2100" dirty="0" err="1"/>
              <a:t>bé</a:t>
            </a:r>
            <a:r>
              <a:rPr lang="en-US" sz="2100" dirty="0"/>
              <a:t> </a:t>
            </a:r>
            <a:r>
              <a:rPr lang="en-US" sz="2100" dirty="0" err="1"/>
              <a:t>đến</a:t>
            </a:r>
            <a:r>
              <a:rPr lang="en-US" sz="2100" dirty="0"/>
              <a:t> </a:t>
            </a:r>
            <a:r>
              <a:rPr lang="en-US" sz="2100" dirty="0" err="1"/>
              <a:t>lớn</a:t>
            </a:r>
            <a:r>
              <a:rPr lang="en-US" sz="2100" dirty="0"/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412386-945E-CB4F-AD2E-2580D28C1E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6000"/>
                    </a14:imgEffect>
                    <a14:imgEffect>
                      <a14:saturation sat="200000"/>
                    </a14:imgEffect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/>
        </p:blipFill>
        <p:spPr>
          <a:xfrm>
            <a:off x="498762" y="2224864"/>
            <a:ext cx="7893325" cy="240827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3B97394-F204-7D4B-B1CA-1C7D3C6BF1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00"/>
          <a:stretch/>
        </p:blipFill>
        <p:spPr>
          <a:xfrm>
            <a:off x="7133130" y="3751539"/>
            <a:ext cx="1239831" cy="2040082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xmlns="" id="{7BC1692B-89BC-684C-A3DA-6D99C6DECC21}"/>
              </a:ext>
            </a:extLst>
          </p:cNvPr>
          <p:cNvSpPr/>
          <p:nvPr/>
        </p:nvSpPr>
        <p:spPr>
          <a:xfrm rot="10604500" flipH="1">
            <a:off x="4463896" y="3973385"/>
            <a:ext cx="2028415" cy="932599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sz="135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701600" y="1132516"/>
            <a:ext cx="427941" cy="42794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129541" y="1066380"/>
            <a:ext cx="7127491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/>
              <a:t> a) </a:t>
            </a:r>
            <a:r>
              <a:rPr lang="en-US" sz="2100" dirty="0" err="1"/>
              <a:t>Tìm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</a:t>
            </a:r>
            <a:r>
              <a:rPr lang="en-US" sz="2100" dirty="0" err="1"/>
              <a:t>lớn</a:t>
            </a:r>
            <a:r>
              <a:rPr lang="en-US" sz="2100" dirty="0"/>
              <a:t> </a:t>
            </a:r>
            <a:r>
              <a:rPr lang="en-US" sz="2100" dirty="0" err="1"/>
              <a:t>nhất</a:t>
            </a:r>
            <a:r>
              <a:rPr lang="en-US" sz="2100" dirty="0"/>
              <a:t> </a:t>
            </a:r>
            <a:r>
              <a:rPr lang="en-US" sz="2100" dirty="0" err="1"/>
              <a:t>ghi</a:t>
            </a:r>
            <a:r>
              <a:rPr lang="en-US" sz="2100" dirty="0"/>
              <a:t> </a:t>
            </a:r>
            <a:r>
              <a:rPr lang="en-US" sz="2100" dirty="0" err="1"/>
              <a:t>trong</a:t>
            </a:r>
            <a:r>
              <a:rPr lang="en-US" sz="2100" dirty="0"/>
              <a:t> </a:t>
            </a:r>
            <a:r>
              <a:rPr lang="en-US" sz="2100" dirty="0" err="1"/>
              <a:t>các</a:t>
            </a:r>
            <a:r>
              <a:rPr lang="en-US" sz="2100" dirty="0"/>
              <a:t> toa </a:t>
            </a:r>
            <a:r>
              <a:rPr lang="en-US" sz="2100" dirty="0" err="1"/>
              <a:t>tàu</a:t>
            </a:r>
            <a:r>
              <a:rPr lang="en-US" sz="21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100" dirty="0"/>
              <a:t> b) </a:t>
            </a:r>
            <a:r>
              <a:rPr lang="en-US" sz="2100" dirty="0" err="1"/>
              <a:t>Đổi</a:t>
            </a:r>
            <a:r>
              <a:rPr lang="en-US" sz="2100" dirty="0"/>
              <a:t> </a:t>
            </a:r>
            <a:r>
              <a:rPr lang="en-US" sz="2100" dirty="0" err="1"/>
              <a:t>chỗ</a:t>
            </a:r>
            <a:r>
              <a:rPr lang="en-US" sz="2100" dirty="0"/>
              <a:t> </a:t>
            </a:r>
            <a:r>
              <a:rPr lang="en-US" sz="2100" dirty="0" err="1"/>
              <a:t>hai</a:t>
            </a:r>
            <a:r>
              <a:rPr lang="en-US" sz="2100" dirty="0"/>
              <a:t> toa </a:t>
            </a:r>
            <a:r>
              <a:rPr lang="en-US" sz="2100" dirty="0" err="1"/>
              <a:t>tàu</a:t>
            </a:r>
            <a:r>
              <a:rPr lang="en-US" sz="2100" dirty="0"/>
              <a:t> </a:t>
            </a:r>
            <a:r>
              <a:rPr lang="en-US" sz="2100" dirty="0" err="1"/>
              <a:t>để</a:t>
            </a:r>
            <a:r>
              <a:rPr lang="en-US" sz="2100" dirty="0"/>
              <a:t> </a:t>
            </a:r>
            <a:r>
              <a:rPr lang="en-US" sz="2100" dirty="0" err="1"/>
              <a:t>được</a:t>
            </a:r>
            <a:r>
              <a:rPr lang="en-US" sz="2100" dirty="0"/>
              <a:t> </a:t>
            </a:r>
            <a:r>
              <a:rPr lang="en-US" sz="2100" dirty="0" err="1"/>
              <a:t>ác</a:t>
            </a:r>
            <a:r>
              <a:rPr lang="en-US" sz="2100" dirty="0"/>
              <a:t> toa </a:t>
            </a:r>
            <a:r>
              <a:rPr lang="en-US" sz="2100" dirty="0" err="1"/>
              <a:t>ghi</a:t>
            </a:r>
            <a:r>
              <a:rPr lang="en-US" sz="2100" dirty="0"/>
              <a:t> </a:t>
            </a:r>
            <a:r>
              <a:rPr lang="en-US" sz="2100" dirty="0" err="1"/>
              <a:t>các</a:t>
            </a:r>
            <a:r>
              <a:rPr lang="en-US" sz="2100" dirty="0"/>
              <a:t> </a:t>
            </a:r>
            <a:r>
              <a:rPr lang="en-US" sz="2100" dirty="0" err="1"/>
              <a:t>số</a:t>
            </a:r>
            <a:r>
              <a:rPr lang="en-US" sz="2100" dirty="0"/>
              <a:t> </a:t>
            </a:r>
            <a:r>
              <a:rPr lang="en-US" sz="2100" dirty="0" err="1"/>
              <a:t>theo</a:t>
            </a:r>
            <a:r>
              <a:rPr lang="en-US" sz="2100" dirty="0"/>
              <a:t> </a:t>
            </a:r>
            <a:r>
              <a:rPr lang="en-US" sz="2100" dirty="0" err="1"/>
              <a:t>thứ</a:t>
            </a:r>
            <a:r>
              <a:rPr lang="en-US" sz="2100" dirty="0"/>
              <a:t> </a:t>
            </a:r>
            <a:r>
              <a:rPr lang="en-US" sz="2100" dirty="0" err="1"/>
              <a:t>tự</a:t>
            </a:r>
            <a:r>
              <a:rPr lang="en-US" sz="2100" dirty="0"/>
              <a:t> </a:t>
            </a:r>
            <a:r>
              <a:rPr lang="en-US" sz="2100" dirty="0" err="1"/>
              <a:t>từ</a:t>
            </a:r>
            <a:r>
              <a:rPr lang="en-US" sz="2100" dirty="0"/>
              <a:t> </a:t>
            </a:r>
            <a:r>
              <a:rPr lang="en-US" sz="2100" dirty="0" err="1"/>
              <a:t>bé</a:t>
            </a:r>
            <a:r>
              <a:rPr lang="en-US" sz="2100" dirty="0"/>
              <a:t> </a:t>
            </a:r>
            <a:r>
              <a:rPr lang="en-US" sz="2100" dirty="0" err="1"/>
              <a:t>đến</a:t>
            </a:r>
            <a:r>
              <a:rPr lang="en-US" sz="2100" dirty="0"/>
              <a:t> </a:t>
            </a:r>
            <a:r>
              <a:rPr lang="en-US" sz="2100" dirty="0" err="1"/>
              <a:t>lớn</a:t>
            </a:r>
            <a:r>
              <a:rPr lang="en-US" sz="2100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B532743-8AC8-4641-B66F-4DF0203C91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12" y="2898648"/>
            <a:ext cx="7779520" cy="194995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055B644-E68D-F440-A861-E2FC7492AB4D}"/>
              </a:ext>
            </a:extLst>
          </p:cNvPr>
          <p:cNvSpPr/>
          <p:nvPr/>
        </p:nvSpPr>
        <p:spPr>
          <a:xfrm>
            <a:off x="2455164" y="2818638"/>
            <a:ext cx="1248156" cy="14676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35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43D6E86E-A81D-CE48-82E0-237FD3F1CC7D}"/>
              </a:ext>
            </a:extLst>
          </p:cNvPr>
          <p:cNvSpPr/>
          <p:nvPr/>
        </p:nvSpPr>
        <p:spPr>
          <a:xfrm rot="11129704" flipH="1">
            <a:off x="2967331" y="4551376"/>
            <a:ext cx="3910985" cy="932599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sz="135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7CC2ABDE-7C65-2844-8F27-5617C5794048}"/>
              </a:ext>
            </a:extLst>
          </p:cNvPr>
          <p:cNvSpPr/>
          <p:nvPr/>
        </p:nvSpPr>
        <p:spPr>
          <a:xfrm>
            <a:off x="701600" y="1132516"/>
            <a:ext cx="427941" cy="427941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42B58B-81C7-5345-8CF7-486189D08F27}"/>
              </a:ext>
            </a:extLst>
          </p:cNvPr>
          <p:cNvSpPr txBox="1"/>
          <p:nvPr/>
        </p:nvSpPr>
        <p:spPr>
          <a:xfrm>
            <a:off x="1129541" y="1066380"/>
            <a:ext cx="71274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dirty="0"/>
              <a:t> </a:t>
            </a:r>
            <a:r>
              <a:rPr lang="en-US" sz="2100" dirty="0" err="1"/>
              <a:t>Các</a:t>
            </a:r>
            <a:r>
              <a:rPr lang="en-US" sz="2100" dirty="0"/>
              <a:t> </a:t>
            </a:r>
            <a:r>
              <a:rPr lang="en-US" sz="2100" dirty="0" err="1"/>
              <a:t>bạn</a:t>
            </a:r>
            <a:r>
              <a:rPr lang="en-US" sz="2100" dirty="0"/>
              <a:t> </a:t>
            </a:r>
            <a:r>
              <a:rPr lang="en-US" sz="2100" dirty="0" err="1"/>
              <a:t>gấu</a:t>
            </a:r>
            <a:r>
              <a:rPr lang="en-US" sz="2100" dirty="0"/>
              <a:t> </a:t>
            </a:r>
            <a:r>
              <a:rPr lang="en-US" sz="2100" dirty="0" err="1"/>
              <a:t>có</a:t>
            </a:r>
            <a:r>
              <a:rPr lang="en-US" sz="2100" dirty="0"/>
              <a:t> </a:t>
            </a:r>
            <a:r>
              <a:rPr lang="en-US" sz="2100" dirty="0" err="1"/>
              <a:t>cân</a:t>
            </a:r>
            <a:r>
              <a:rPr lang="en-US" sz="2100" dirty="0"/>
              <a:t> </a:t>
            </a:r>
            <a:r>
              <a:rPr lang="en-US" sz="2100" dirty="0" err="1"/>
              <a:t>nặng</a:t>
            </a:r>
            <a:r>
              <a:rPr lang="en-US" sz="2100" dirty="0"/>
              <a:t> </a:t>
            </a:r>
            <a:r>
              <a:rPr lang="en-US" sz="2100" dirty="0" err="1"/>
              <a:t>là</a:t>
            </a:r>
            <a:r>
              <a:rPr lang="en-US" sz="2100" dirty="0"/>
              <a:t>: 480 kg, 400 kg </a:t>
            </a:r>
            <a:r>
              <a:rPr lang="en-US" sz="2100" dirty="0" err="1"/>
              <a:t>và</a:t>
            </a:r>
            <a:r>
              <a:rPr lang="en-US" sz="2100" dirty="0"/>
              <a:t> 540kg.</a:t>
            </a:r>
          </a:p>
          <a:p>
            <a:pPr>
              <a:lnSpc>
                <a:spcPct val="150000"/>
              </a:lnSpc>
            </a:pPr>
            <a:r>
              <a:rPr lang="en-US" sz="2100" dirty="0" err="1"/>
              <a:t>Dựa</a:t>
            </a:r>
            <a:r>
              <a:rPr lang="en-US" sz="2100" dirty="0"/>
              <a:t> </a:t>
            </a:r>
            <a:r>
              <a:rPr lang="en-US" sz="2100" dirty="0" err="1"/>
              <a:t>vào</a:t>
            </a:r>
            <a:r>
              <a:rPr lang="en-US" sz="2100" dirty="0"/>
              <a:t> </a:t>
            </a:r>
            <a:r>
              <a:rPr lang="en-US" sz="2100" dirty="0" err="1"/>
              <a:t>hình</a:t>
            </a:r>
            <a:r>
              <a:rPr lang="en-US" sz="2100" dirty="0"/>
              <a:t> </a:t>
            </a:r>
            <a:r>
              <a:rPr lang="en-US" sz="2100" dirty="0" err="1"/>
              <a:t>vẽ</a:t>
            </a:r>
            <a:r>
              <a:rPr lang="en-US" sz="2100" dirty="0"/>
              <a:t>, </a:t>
            </a:r>
            <a:r>
              <a:rPr lang="en-US" sz="2100" dirty="0" err="1"/>
              <a:t>tìm</a:t>
            </a:r>
            <a:r>
              <a:rPr lang="en-US" sz="2100" dirty="0"/>
              <a:t> </a:t>
            </a:r>
            <a:r>
              <a:rPr lang="en-US" sz="2100" dirty="0" err="1"/>
              <a:t>cân</a:t>
            </a:r>
            <a:r>
              <a:rPr lang="en-US" sz="2100" dirty="0"/>
              <a:t> </a:t>
            </a:r>
            <a:r>
              <a:rPr lang="en-US" sz="2100" dirty="0" err="1"/>
              <a:t>nặng</a:t>
            </a:r>
            <a:r>
              <a:rPr lang="en-US" sz="2100" dirty="0"/>
              <a:t> </a:t>
            </a:r>
            <a:r>
              <a:rPr lang="en-US" sz="2100" dirty="0" err="1"/>
              <a:t>của</a:t>
            </a:r>
            <a:r>
              <a:rPr lang="en-US" sz="2100" dirty="0"/>
              <a:t> </a:t>
            </a:r>
            <a:r>
              <a:rPr lang="en-US" sz="2100" dirty="0" err="1"/>
              <a:t>mỗi</a:t>
            </a:r>
            <a:r>
              <a:rPr lang="en-US" sz="2100" dirty="0"/>
              <a:t> </a:t>
            </a:r>
            <a:r>
              <a:rPr lang="en-US" sz="2100" dirty="0" err="1"/>
              <a:t>bạn</a:t>
            </a:r>
            <a:r>
              <a:rPr lang="en-US" sz="2100" dirty="0"/>
              <a:t> </a:t>
            </a:r>
            <a:r>
              <a:rPr lang="en-US" sz="2100" dirty="0" err="1"/>
              <a:t>gấu</a:t>
            </a:r>
            <a:r>
              <a:rPr lang="en-US" sz="21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23CFC7-4C5F-A448-8564-823217870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7" y="2092675"/>
            <a:ext cx="7797783" cy="16746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02382D-3E5A-FF47-BD9D-DE6CB6062C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/>
        </p:blipFill>
        <p:spPr>
          <a:xfrm>
            <a:off x="4149499" y="3767367"/>
            <a:ext cx="845003" cy="10042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573EC2-CE27-564D-A871-FD2DC27675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/>
        </p:blipFill>
        <p:spPr>
          <a:xfrm>
            <a:off x="6113009" y="3767366"/>
            <a:ext cx="845003" cy="10042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7060DF-CCDC-BB44-A168-7F10DC13439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/>
        </p:blipFill>
        <p:spPr>
          <a:xfrm flipH="1">
            <a:off x="2308089" y="3767366"/>
            <a:ext cx="845003" cy="1004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4BD888-0F81-F54C-83A6-7022D0079640}"/>
              </a:ext>
            </a:extLst>
          </p:cNvPr>
          <p:cNvSpPr txBox="1"/>
          <p:nvPr/>
        </p:nvSpPr>
        <p:spPr>
          <a:xfrm>
            <a:off x="5316190" y="3941833"/>
            <a:ext cx="47160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solidFill>
                  <a:srgbClr val="FF0000"/>
                </a:solidFill>
              </a:rPr>
              <a:t>&gt;</a:t>
            </a:r>
            <a:endParaRPr lang="x-none" sz="45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C8C596-6C61-3245-85D3-1711A937C989}"/>
              </a:ext>
            </a:extLst>
          </p:cNvPr>
          <p:cNvSpPr txBox="1"/>
          <p:nvPr/>
        </p:nvSpPr>
        <p:spPr>
          <a:xfrm>
            <a:off x="3413730" y="3937876"/>
            <a:ext cx="47160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" dirty="0" smtClean="0">
                <a:solidFill>
                  <a:srgbClr val="FF0000"/>
                </a:solidFill>
              </a:rPr>
              <a:t>&gt;</a:t>
            </a:r>
            <a:endParaRPr lang="x-none" sz="4500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A16D98D-43DA-AF43-BBA5-406D67FBBD30}"/>
              </a:ext>
            </a:extLst>
          </p:cNvPr>
          <p:cNvGrpSpPr/>
          <p:nvPr/>
        </p:nvGrpSpPr>
        <p:grpSpPr>
          <a:xfrm>
            <a:off x="4010856" y="4944304"/>
            <a:ext cx="1364860" cy="715581"/>
            <a:chOff x="7921929" y="4098709"/>
            <a:chExt cx="1819813" cy="95410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6CC3E05-CACD-7442-A25B-70E10264C6CE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700" b="1" dirty="0">
                  <a:solidFill>
                    <a:schemeClr val="accent5">
                      <a:lumMod val="75000"/>
                    </a:schemeClr>
                  </a:solidFill>
                </a:rPr>
                <a:t>480 kg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81EE5DEF-A92C-7C44-AD87-5F35EEDE919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ED3DE5B-8918-6A40-B422-463F8562FD43}"/>
              </a:ext>
            </a:extLst>
          </p:cNvPr>
          <p:cNvGrpSpPr/>
          <p:nvPr/>
        </p:nvGrpSpPr>
        <p:grpSpPr>
          <a:xfrm>
            <a:off x="6017457" y="4944304"/>
            <a:ext cx="1364860" cy="715581"/>
            <a:chOff x="7921929" y="4098709"/>
            <a:chExt cx="1819813" cy="9541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D057F0A-5EDC-7F46-9FF3-55178B806C47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700" b="1" smtClean="0">
                  <a:solidFill>
                    <a:schemeClr val="accent5">
                      <a:lumMod val="75000"/>
                    </a:schemeClr>
                  </a:solidFill>
                </a:rPr>
                <a:t>400 </a:t>
              </a:r>
              <a:r>
                <a:rPr lang="en-US" sz="2700" b="1" dirty="0">
                  <a:solidFill>
                    <a:schemeClr val="accent5">
                      <a:lumMod val="75000"/>
                    </a:schemeClr>
                  </a:solidFill>
                </a:rPr>
                <a:t>kg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9B96A43B-781E-ED4F-9DE1-AAE97B2C392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E4B4A18-A363-F84E-A4ED-8771892DA8D4}"/>
              </a:ext>
            </a:extLst>
          </p:cNvPr>
          <p:cNvGrpSpPr/>
          <p:nvPr/>
        </p:nvGrpSpPr>
        <p:grpSpPr>
          <a:xfrm>
            <a:off x="1987997" y="4925065"/>
            <a:ext cx="1540719" cy="715581"/>
            <a:chOff x="7921929" y="4110404"/>
            <a:chExt cx="2054292" cy="95410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5D80A75-9AFE-074E-A16E-046490F91A00}"/>
                </a:ext>
              </a:extLst>
            </p:cNvPr>
            <p:cNvSpPr txBox="1"/>
            <p:nvPr/>
          </p:nvSpPr>
          <p:spPr>
            <a:xfrm>
              <a:off x="8227485" y="4110404"/>
              <a:ext cx="1748736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700" b="1" dirty="0" smtClean="0">
                  <a:solidFill>
                    <a:schemeClr val="accent5">
                      <a:lumMod val="75000"/>
                    </a:schemeClr>
                  </a:solidFill>
                </a:rPr>
                <a:t>540 </a:t>
              </a:r>
              <a:r>
                <a:rPr lang="en-US" sz="2700" b="1" dirty="0">
                  <a:solidFill>
                    <a:schemeClr val="accent5">
                      <a:lumMod val="75000"/>
                    </a:schemeClr>
                  </a:solidFill>
                </a:rPr>
                <a:t>kg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18F6DF8D-6B06-A64A-A306-6015692267C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EDE3C89-1A70-4E3A-9ABD-FF01799CE7C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 {&amp;${F07901DA-7FC5-4D2C-8D13-90B7F1D7D8FF}&quot;,&quot;C:\\Users\\Truong\\Downloads\\PP TOA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50. Luyện tập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D73E0E-0999-48D2-B3E3-D0E383806E37}:30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A8EC57-4F09-46A3-86E0-4628EC869244}: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28ECFA-2176-48CF-B550-B4B4C66446CB}:2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245216-D401-4432-94F4-A75AA774C79E}:2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5B4713-55DD-4E87-B5E3-6BD7A5C356DD}:29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DF1273-C95C-4F19-B6D8-88F02C03042F}:30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1125</TotalTime>
  <Words>191</Words>
  <Application>Microsoft Office PowerPoint</Application>
  <PresentationFormat>On-screen Show (4:3)</PresentationFormat>
  <Paragraphs>45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Bai50. Luyện tập</dc:title>
  <dc:creator>Phạm Thanh Hằng (ADAS – GV)</dc:creator>
  <cp:lastModifiedBy>STD_NHA</cp:lastModifiedBy>
  <cp:revision>144</cp:revision>
  <dcterms:created xsi:type="dcterms:W3CDTF">2021-06-02T01:34:28Z</dcterms:created>
  <dcterms:modified xsi:type="dcterms:W3CDTF">2025-03-10T07:15:53Z</dcterms:modified>
</cp:coreProperties>
</file>