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76" r:id="rId2"/>
    <p:sldId id="276" r:id="rId3"/>
    <p:sldId id="262" r:id="rId4"/>
    <p:sldId id="278" r:id="rId5"/>
    <p:sldId id="266" r:id="rId6"/>
    <p:sldId id="265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F43F3-7DDB-4408-A262-88BE418F0E0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CEDFD-CB61-40BC-B0A7-66417CF8C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78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6C101-9CC2-4662-B835-2A331E364E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96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CEDFD-CB61-40BC-B0A7-66417CF8C2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84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CEDFD-CB61-40BC-B0A7-66417CF8C2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41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CEDFD-CB61-40BC-B0A7-66417CF8C2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15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CEDFD-CB61-40BC-B0A7-66417CF8C2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10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CEDFD-CB61-40BC-B0A7-66417CF8C2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40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7731-98A1-4654-B037-8EA38F4C4386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1C7F-50BF-42B8-8848-C75413BA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1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7731-98A1-4654-B037-8EA38F4C4386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1C7F-50BF-42B8-8848-C75413BA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62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7731-98A1-4654-B037-8EA38F4C4386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1C7F-50BF-42B8-8848-C75413BA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74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645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663D58F-F6A0-4EA3-BFB5-4642485F75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CD8127-072B-44C9-ABE8-9BC4AB287A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9566" y="-4365566"/>
            <a:ext cx="9182100" cy="158812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31AE1AF-6B20-4CE0-B6FA-B23D537947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63" y="98277"/>
            <a:ext cx="1049338" cy="9885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9B37BB5-2650-4467-ABB7-31E9CA48D4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2" y="0"/>
            <a:ext cx="1181100" cy="16478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F048B97-1CDA-4F65-837F-F768C8EAF4C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9531"/>
            <a:ext cx="2476500" cy="13287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9B10E7-A5D5-4AAF-9A24-86B84EF4F8F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00" y="5414688"/>
            <a:ext cx="2527300" cy="146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3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7731-98A1-4654-B037-8EA38F4C4386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1C7F-50BF-42B8-8848-C75413BA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2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7731-98A1-4654-B037-8EA38F4C4386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1C7F-50BF-42B8-8848-C75413BA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9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7731-98A1-4654-B037-8EA38F4C4386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1C7F-50BF-42B8-8848-C75413BA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8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7731-98A1-4654-B037-8EA38F4C4386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1C7F-50BF-42B8-8848-C75413BA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1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7731-98A1-4654-B037-8EA38F4C4386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1C7F-50BF-42B8-8848-C75413BA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7731-98A1-4654-B037-8EA38F4C4386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1C7F-50BF-42B8-8848-C75413BA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38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7731-98A1-4654-B037-8EA38F4C4386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1C7F-50BF-42B8-8848-C75413BA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7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7731-98A1-4654-B037-8EA38F4C4386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1C7F-50BF-42B8-8848-C75413BA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6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07731-98A1-4654-B037-8EA38F4C4386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C1C7F-50BF-42B8-8848-C75413BA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1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owerPoint cute siêu dễ thương, ấn tượng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78"/>
            <a:ext cx="12192000" cy="684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61AAE4-E382-42FC-843C-4FBD564D3940}"/>
              </a:ext>
            </a:extLst>
          </p:cNvPr>
          <p:cNvSpPr txBox="1"/>
          <p:nvPr/>
        </p:nvSpPr>
        <p:spPr>
          <a:xfrm>
            <a:off x="1559719" y="544969"/>
            <a:ext cx="9144000" cy="949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 defTabSz="685800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ỜNG 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TIỂU HỌC QUANG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6CF9F5-97EE-45B0-863F-419561FD079F}"/>
              </a:ext>
            </a:extLst>
          </p:cNvPr>
          <p:cNvSpPr txBox="1"/>
          <p:nvPr/>
        </p:nvSpPr>
        <p:spPr>
          <a:xfrm>
            <a:off x="1524000" y="1899124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endParaRPr lang="en-US" sz="4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Bữa</a:t>
            </a:r>
            <a:r>
              <a:rPr lang="en-US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cơm</a:t>
            </a:r>
            <a:r>
              <a:rPr lang="en-US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đình</a:t>
            </a:r>
            <a:r>
              <a:rPr lang="en-US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A26F87-1110-4648-AE1E-9E50D2B304F1}"/>
              </a:ext>
            </a:extLst>
          </p:cNvPr>
          <p:cNvSpPr txBox="1"/>
          <p:nvPr/>
        </p:nvSpPr>
        <p:spPr>
          <a:xfrm>
            <a:off x="1371600" y="45075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Thu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Huyền</a:t>
            </a:r>
            <a:endParaRPr lang="en-US" sz="28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2024 -2025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80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BC98457A-F7B4-4884-8013-7E5FC0A97032}"/>
              </a:ext>
            </a:extLst>
          </p:cNvPr>
          <p:cNvSpPr txBox="1"/>
          <p:nvPr/>
        </p:nvSpPr>
        <p:spPr>
          <a:xfrm>
            <a:off x="1984375" y="309563"/>
            <a:ext cx="7929563" cy="677044"/>
          </a:xfrm>
          <a:prstGeom prst="rect">
            <a:avLst/>
          </a:prstGeom>
          <a:noFill/>
        </p:spPr>
        <p:txBody>
          <a:bodyPr lIns="121855" tIns="60928" rIns="121855" bIns="60928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/>
                <a:cs typeface="Arial-Rounded" panose="020B0500000000000000" pitchFamily="34" charset="0"/>
              </a:rPr>
              <a:t>Bữa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/>
                <a:cs typeface="Arial-Rounded" panose="020B0500000000000000" pitchFamily="34" charset="0"/>
              </a:rPr>
              <a:t>cơm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/>
                <a:cs typeface="Arial-Rounded" panose="020B0500000000000000" pitchFamily="34" charset="0"/>
              </a:rPr>
              <a:t>gia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/>
                <a:cs typeface="Arial-Rounded" panose="020B0500000000000000" pitchFamily="34" charset="0"/>
              </a:rPr>
              <a:t>đình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Arial-Rounded"/>
              <a:cs typeface="Arial-Rounded" panose="020B05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E86744-4C27-416C-9839-298F912383CB}"/>
              </a:ext>
            </a:extLst>
          </p:cNvPr>
          <p:cNvSpPr txBox="1"/>
          <p:nvPr/>
        </p:nvSpPr>
        <p:spPr>
          <a:xfrm>
            <a:off x="563563" y="965057"/>
            <a:ext cx="10975657" cy="5047471"/>
          </a:xfrm>
          <a:prstGeom prst="rect">
            <a:avLst/>
          </a:prstGeom>
          <a:noFill/>
        </p:spPr>
        <p:txBody>
          <a:bodyPr wrap="square" lIns="121855" tIns="60928" rIns="121855" bIns="60928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1" indent="457200" algn="just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Thấy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mẹ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đi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chợ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về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, Chi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hỏi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:</a:t>
            </a:r>
          </a:p>
          <a:p>
            <a:pPr marL="0" marR="0" lvl="1" indent="457200" algn="just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- Sao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mẹ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mua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nhiều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đồ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ăn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thế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ạ?</a:t>
            </a:r>
          </a:p>
          <a:p>
            <a:pPr marL="0" marR="0" lvl="1" indent="457200" algn="just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-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Đố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con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hôm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nay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là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ngày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gì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?</a:t>
            </a:r>
          </a:p>
          <a:p>
            <a:pPr marL="0" marR="0" lvl="1" indent="457200" algn="just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Chi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chạy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lại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xem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lịch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:</a:t>
            </a:r>
          </a:p>
          <a:p>
            <a:pPr marL="0" marR="0" lvl="1" indent="457200" algn="just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- A,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ngày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28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tháng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6,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Ngày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Gia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đình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Việt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Nam.</a:t>
            </a:r>
          </a:p>
          <a:p>
            <a:pPr marL="0" marR="0" lvl="1" indent="457200" algn="just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-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Đúng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rồi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.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Vì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thế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hôm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nay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cả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nhà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mình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liên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hoan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con ạ.</a:t>
            </a:r>
          </a:p>
          <a:p>
            <a:pPr marL="0" marR="0" lvl="1" indent="457200" algn="just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Chi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vui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lắm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.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Em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nhặt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rau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giúp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mẹ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.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Bốn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dọn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nhà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rửa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xoong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nồi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cốc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chén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.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Ông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bà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trông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em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bé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để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mẹ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nấu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lang="vi-VN" alt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ăn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.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Cả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nhà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quây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quần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bên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nhau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.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Bữa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cơm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thật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tuyệt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. Chi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thích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ngày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nào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cũng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là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Ngày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Gia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đình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Việt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Nam.	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DECBD6-F315-47D7-B99C-6DE074EF4085}"/>
              </a:ext>
            </a:extLst>
          </p:cNvPr>
          <p:cNvSpPr txBox="1"/>
          <p:nvPr/>
        </p:nvSpPr>
        <p:spPr>
          <a:xfrm>
            <a:off x="7269480" y="5974340"/>
            <a:ext cx="228092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/>
                <a:cs typeface="Arial-Rounded" panose="020B0500000000000000" pitchFamily="34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/>
                <a:cs typeface="Arial-Rounded" panose="020B0500000000000000" pitchFamily="34" charset="0"/>
              </a:rPr>
              <a:t>(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/>
                <a:cs typeface="Arial-Rounded" panose="020B0500000000000000" pitchFamily="34" charset="0"/>
              </a:rPr>
              <a:t>Châu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/>
                <a:cs typeface="Arial-Rounded" panose="020B0500000000000000" pitchFamily="34" charset="0"/>
              </a:rPr>
              <a:t> Anh)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614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981" y="-698003"/>
            <a:ext cx="12530981" cy="72817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114" y="57150"/>
            <a:ext cx="1302586" cy="120783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393" y="281327"/>
            <a:ext cx="5374251" cy="7403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AA78C4-E4EB-484F-83B9-D32223595985}"/>
              </a:ext>
            </a:extLst>
          </p:cNvPr>
          <p:cNvSpPr txBox="1"/>
          <p:nvPr/>
        </p:nvSpPr>
        <p:spPr>
          <a:xfrm>
            <a:off x="1161288" y="3059211"/>
            <a:ext cx="10506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28 tháng 6 là ngày Gia đình Việt Nam</a:t>
            </a:r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462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F460A-D149-4767-B74B-2E1437257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745DD-1FC0-431F-85C1-1F30D6B14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20ED2B-E184-4AEE-8FDA-C73FFB36D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74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2507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9FB4982-4F85-40CE-80D9-14EB7903E5B8}"/>
              </a:ext>
            </a:extLst>
          </p:cNvPr>
          <p:cNvSpPr txBox="1"/>
          <p:nvPr/>
        </p:nvSpPr>
        <p:spPr>
          <a:xfrm>
            <a:off x="1468016" y="1117610"/>
            <a:ext cx="9271519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vi-VN" sz="3600" b="1" dirty="0"/>
              <a:t>4</a:t>
            </a:r>
            <a:r>
              <a:rPr lang="vi-VN" sz="4400" b="1" dirty="0"/>
              <a:t>. </a:t>
            </a:r>
            <a:r>
              <a:rPr lang="en-US" sz="4400" b="1" dirty="0" err="1"/>
              <a:t>Viết</a:t>
            </a:r>
            <a:r>
              <a:rPr lang="en-US" sz="4400" b="1" dirty="0"/>
              <a:t> </a:t>
            </a:r>
            <a:r>
              <a:rPr lang="en-US" sz="4400" b="1" dirty="0" err="1"/>
              <a:t>vào</a:t>
            </a:r>
            <a:r>
              <a:rPr lang="en-US" sz="4400" b="1" dirty="0"/>
              <a:t> </a:t>
            </a:r>
            <a:r>
              <a:rPr lang="en-US" sz="4400" b="1" dirty="0" err="1"/>
              <a:t>vở</a:t>
            </a:r>
            <a:r>
              <a:rPr lang="en-US" sz="4400" b="1" dirty="0"/>
              <a:t> </a:t>
            </a:r>
            <a:r>
              <a:rPr lang="en-US" sz="4400" b="1" dirty="0" err="1"/>
              <a:t>câu</a:t>
            </a:r>
            <a:r>
              <a:rPr lang="en-US" sz="4400" b="1" dirty="0"/>
              <a:t> </a:t>
            </a:r>
            <a:r>
              <a:rPr lang="en-US" sz="4400" b="1" dirty="0" err="1"/>
              <a:t>trả</a:t>
            </a:r>
            <a:r>
              <a:rPr lang="en-US" sz="4400" b="1" dirty="0"/>
              <a:t> </a:t>
            </a:r>
            <a:r>
              <a:rPr lang="en-US" sz="4400" b="1" dirty="0" err="1"/>
              <a:t>lời</a:t>
            </a:r>
            <a:r>
              <a:rPr lang="en-US" sz="4400" b="1" dirty="0"/>
              <a:t> b ở </a:t>
            </a:r>
            <a:r>
              <a:rPr lang="en-US" sz="4400" b="1" dirty="0" err="1"/>
              <a:t>mục</a:t>
            </a:r>
            <a:r>
              <a:rPr lang="en-US" sz="4400" b="1" dirty="0"/>
              <a:t> 3</a:t>
            </a:r>
          </a:p>
        </p:txBody>
      </p:sp>
      <p:sp>
        <p:nvSpPr>
          <p:cNvPr id="19" name="页脚占位符 2">
            <a:extLst>
              <a:ext uri="{FF2B5EF4-FFF2-40B4-BE49-F238E27FC236}">
                <a16:creationId xmlns:a16="http://schemas.microsoft.com/office/drawing/2014/main" id="{58D9B9CC-FF4B-421F-A77B-700F253D3A3A}"/>
              </a:ext>
            </a:extLst>
          </p:cNvPr>
          <p:cNvSpPr txBox="1">
            <a:spLocks/>
          </p:cNvSpPr>
          <p:nvPr/>
        </p:nvSpPr>
        <p:spPr>
          <a:xfrm>
            <a:off x="2685627" y="3940015"/>
            <a:ext cx="4098499" cy="365125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/>
            <a:endParaRPr lang="zh-CN" altLang="en-US" sz="8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0" name="灯片编号占位符 6">
            <a:extLst>
              <a:ext uri="{FF2B5EF4-FFF2-40B4-BE49-F238E27FC236}">
                <a16:creationId xmlns:a16="http://schemas.microsoft.com/office/drawing/2014/main" id="{D7A6F8DE-4002-41D9-9939-A29BD9DACD38}"/>
              </a:ext>
            </a:extLst>
          </p:cNvPr>
          <p:cNvSpPr txBox="1">
            <a:spLocks/>
          </p:cNvSpPr>
          <p:nvPr/>
        </p:nvSpPr>
        <p:spPr>
          <a:xfrm>
            <a:off x="5733627" y="3940015"/>
            <a:ext cx="2732333" cy="365125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/>
            <a:fld id="{0C913308-F349-4B6D-A68A-DD1791B4A57B}" type="slidenum">
              <a:rPr lang="zh-CN" altLang="en-US" sz="80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 defTabSz="609630"/>
              <a:t>5</a:t>
            </a:fld>
            <a:endParaRPr lang="zh-CN" altLang="en-US" sz="8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5" name="Subtitle 2"/>
          <p:cNvSpPr txBox="1">
            <a:spLocks noChangeArrowheads="1"/>
          </p:cNvSpPr>
          <p:nvPr/>
        </p:nvSpPr>
        <p:spPr bwMode="auto">
          <a:xfrm>
            <a:off x="1586204" y="2427677"/>
            <a:ext cx="9081634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vi-VN" altLang="en-US" sz="4800" b="1" dirty="0">
                <a:latin typeface="+mj-lt"/>
              </a:rPr>
              <a:t>Vào ngày này, gia đình Chi (...).</a:t>
            </a:r>
          </a:p>
        </p:txBody>
      </p:sp>
      <p:sp>
        <p:nvSpPr>
          <p:cNvPr id="16" name="Subtitle 2"/>
          <p:cNvSpPr txBox="1">
            <a:spLocks noChangeArrowheads="1"/>
          </p:cNvSpPr>
          <p:nvPr/>
        </p:nvSpPr>
        <p:spPr bwMode="auto">
          <a:xfrm>
            <a:off x="1292221" y="2418476"/>
            <a:ext cx="1076293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50000"/>
              </a:lnSpc>
              <a:spcAft>
                <a:spcPct val="0"/>
              </a:spcAft>
              <a:buFontTx/>
              <a:buNone/>
            </a:pPr>
            <a:r>
              <a:rPr lang="vi-VN" altLang="en-US" sz="4400" b="1" dirty="0">
                <a:latin typeface="HP001 4 hàng 2 ô ly" pitchFamily="34" charset="0"/>
              </a:rPr>
              <a:t>Vào ngày này, gia đình Chi </a:t>
            </a:r>
            <a:r>
              <a:rPr lang="vi-VN" altLang="en-US" sz="4400" b="1" dirty="0">
                <a:solidFill>
                  <a:srgbClr val="FF0000"/>
                </a:solidFill>
                <a:latin typeface="HP001 4 hàng 2 ô ly" pitchFamily="34" charset="0"/>
              </a:rPr>
              <a:t>liên hoan.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499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ACAF7B2-99DB-4E09-B545-28FF14B80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06A6B08-DE6A-4F5D-B355-47695BA167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C9E021D-A57A-48F6-A0B6-2727AAF0E6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1800"/>
            <a:ext cx="4875969" cy="26162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AE6A7F6-3035-43A2-90E6-02F822BB16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079739"/>
            <a:ext cx="4800600" cy="277826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39685AC-729F-471D-A794-ADD8A9A2D4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28" y="5317067"/>
            <a:ext cx="1981200" cy="15409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A07BA6-9B19-40ED-8F0D-A61C73D39AB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89" y="5243461"/>
            <a:ext cx="1122858" cy="161468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813EEC2-2173-4A89-A6DD-A1E07203CD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03E204D-66A7-4385-9D10-7780823455A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1" y="44302"/>
            <a:ext cx="2445166" cy="41529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480C8CA-A559-4C01-A4B4-D0645C747AC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62" y="263377"/>
            <a:ext cx="1971675" cy="18573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FBE0696-DB5F-42AE-9B85-E6B1A71B30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628507"/>
            <a:ext cx="1181100" cy="1647825"/>
          </a:xfrm>
          <a:prstGeom prst="rect">
            <a:avLst/>
          </a:prstGeom>
        </p:spPr>
      </p:pic>
      <p:sp>
        <p:nvSpPr>
          <p:cNvPr id="14" name="文本框 16">
            <a:extLst>
              <a:ext uri="{FF2B5EF4-FFF2-40B4-BE49-F238E27FC236}">
                <a16:creationId xmlns:a16="http://schemas.microsoft.com/office/drawing/2014/main" id="{CD9F7E39-FA38-412B-ABC1-E12F55CD0C67}"/>
              </a:ext>
            </a:extLst>
          </p:cNvPr>
          <p:cNvSpPr txBox="1"/>
          <p:nvPr/>
        </p:nvSpPr>
        <p:spPr>
          <a:xfrm>
            <a:off x="1523934" y="2563186"/>
            <a:ext cx="9056980" cy="918539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</a:bodyPr>
          <a:lstStyle/>
          <a:p>
            <a:pPr algn="ctr">
              <a:buNone/>
            </a:pPr>
            <a:r>
              <a:rPr lang="en-US" altLang="zh-CN" sz="5400" b="1" cap="all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Chào</a:t>
            </a:r>
            <a:r>
              <a:rPr lang="en-US" altLang="zh-CN" sz="5400" b="1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5400" b="1" cap="all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tạm</a:t>
            </a:r>
            <a:r>
              <a:rPr lang="en-US" altLang="zh-CN" sz="5400" b="1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5400" b="1" cap="all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biệt</a:t>
            </a:r>
            <a:r>
              <a:rPr lang="en-US" altLang="zh-CN" sz="5400" b="1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5400" b="1" cap="all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các</a:t>
            </a:r>
            <a:r>
              <a:rPr lang="en-US" altLang="zh-CN" sz="5400" b="1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5400" b="1" cap="all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em</a:t>
            </a:r>
            <a:endParaRPr lang="zh-CN" altLang="en-US" sz="5400" b="1" cap="all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A7A16B-85A7-47D0-AC8D-A664BDC61C0D}"/>
              </a:ext>
            </a:extLst>
          </p:cNvPr>
          <p:cNvGrpSpPr/>
          <p:nvPr/>
        </p:nvGrpSpPr>
        <p:grpSpPr>
          <a:xfrm>
            <a:off x="9782175" y="2886075"/>
            <a:ext cx="2409825" cy="3971925"/>
            <a:chOff x="9782175" y="2886075"/>
            <a:chExt cx="2409825" cy="397192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AC91979-6631-475A-963F-4FB08969D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2175" y="2886075"/>
              <a:ext cx="2409825" cy="397192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C9C8220-CF30-42B4-9202-B1FD9DAEF321}"/>
                </a:ext>
              </a:extLst>
            </p:cNvPr>
            <p:cNvSpPr txBox="1"/>
            <p:nvPr/>
          </p:nvSpPr>
          <p:spPr>
            <a:xfrm>
              <a:off x="10580914" y="5902867"/>
              <a:ext cx="941283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en-US"/>
                <a:t>KTUTS</a:t>
              </a:r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0912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74B4373-0A87-4878-8895-CAE5B38CC9A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&gt;{63219867-361B-457A-8917-9C1440E9AD15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ữa cơm gia đình -T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D152AF-2CB5-41EA-AC14-223AE3DE3CF4}:4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0325FF-46F1-4689-8999-1BFF97996491}:2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C5DCEA-1C89-405A-B359-3C302349FD5C}: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3DE668-2A36-4BD8-A42E-BD4170BCB856}:27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7B2F0A-6290-4B5A-BB36-6F59C5ED5257}:26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F3C865-251F-47AA-94FF-3C0892E3575D}:26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220</Words>
  <Application>Microsoft Office PowerPoint</Application>
  <PresentationFormat>Widescreen</PresentationFormat>
  <Paragraphs>28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等线 Light</vt:lpstr>
      <vt:lpstr>宋体</vt:lpstr>
      <vt:lpstr>Arial</vt:lpstr>
      <vt:lpstr>Arial Rounded MT Bold</vt:lpstr>
      <vt:lpstr>Arial-Rounded</vt:lpstr>
      <vt:lpstr>Calibri</vt:lpstr>
      <vt:lpstr>Calibri Light</vt:lpstr>
      <vt:lpstr>Cambria</vt:lpstr>
      <vt:lpstr>HP001 4 hàng 2 ô ly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Bữa cơm gia đình -T2</dc:title>
  <dc:creator>admin</dc:creator>
  <cp:lastModifiedBy>Administrator</cp:lastModifiedBy>
  <cp:revision>10</cp:revision>
  <dcterms:created xsi:type="dcterms:W3CDTF">2025-02-18T01:33:35Z</dcterms:created>
  <dcterms:modified xsi:type="dcterms:W3CDTF">2025-03-01T10:57:59Z</dcterms:modified>
</cp:coreProperties>
</file>