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3" r:id="rId2"/>
    <p:sldId id="277" r:id="rId3"/>
    <p:sldId id="278" r:id="rId4"/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E1716-21F9-4503-ACD3-86D813B5DC1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3381C-05B0-486B-85B8-9D75EB32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9BEA-2F85-4504-86E9-4B97BE61F92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F26C-5AF3-421B-9CC2-A177CE25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3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9BEA-2F85-4504-86E9-4B97BE61F92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F26C-5AF3-421B-9CC2-A177CE25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0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9BEA-2F85-4504-86E9-4B97BE61F92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F26C-5AF3-421B-9CC2-A177CE25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7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9BEA-2F85-4504-86E9-4B97BE61F92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F26C-5AF3-421B-9CC2-A177CE25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3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9BEA-2F85-4504-86E9-4B97BE61F92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F26C-5AF3-421B-9CC2-A177CE25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3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9BEA-2F85-4504-86E9-4B97BE61F92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F26C-5AF3-421B-9CC2-A177CE25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9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9BEA-2F85-4504-86E9-4B97BE61F92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F26C-5AF3-421B-9CC2-A177CE25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2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9BEA-2F85-4504-86E9-4B97BE61F92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F26C-5AF3-421B-9CC2-A177CE25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9BEA-2F85-4504-86E9-4B97BE61F92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F26C-5AF3-421B-9CC2-A177CE25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7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9BEA-2F85-4504-86E9-4B97BE61F92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F26C-5AF3-421B-9CC2-A177CE25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1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9BEA-2F85-4504-86E9-4B97BE61F92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F26C-5AF3-421B-9CC2-A177CE25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9BEA-2F85-4504-86E9-4B97BE61F92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F26C-5AF3-421B-9CC2-A177CE25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0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9566564" y="4490605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76075" y="4677658"/>
            <a:ext cx="2058354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715" y="6213629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61" y="6243206"/>
            <a:ext cx="967849" cy="614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51" y="5651998"/>
            <a:ext cx="1429237" cy="1429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" y="6172448"/>
            <a:ext cx="1048683" cy="812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058" y="309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2793" y="2532931"/>
            <a:ext cx="88303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Mở rộng vốn từ bảo vệ môi trường. </a:t>
            </a:r>
          </a:p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Dấu phẩy</a:t>
            </a:r>
            <a:endParaRPr lang="en-US" sz="3200" b="1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1367" y="56661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Hương</a:t>
            </a:r>
            <a:endParaRPr lang="vi-VN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extLst>
      <p:ext uri="{BB962C8B-B14F-4D97-AF65-F5344CB8AC3E}">
        <p14:creationId xmlns:p14="http://schemas.microsoft.com/office/powerpoint/2010/main" val="186631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88969" y="735338"/>
            <a:ext cx="810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hoạt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động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bảo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vệ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chăm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cây</a:t>
            </a:r>
            <a:endParaRPr lang="vi-VN" sz="24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7369" y="2159002"/>
            <a:ext cx="1562257" cy="1614917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779102" y="2159002"/>
            <a:ext cx="1562257" cy="1614917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362368" y="2159002"/>
            <a:ext cx="1671216" cy="1614917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507893" y="2159002"/>
            <a:ext cx="1562257" cy="1614917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779102" y="3773919"/>
            <a:ext cx="1657721" cy="1614917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362369" y="3773919"/>
            <a:ext cx="1562257" cy="1614917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924625" y="3773919"/>
            <a:ext cx="1618712" cy="1614917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924626" y="2159002"/>
            <a:ext cx="1562257" cy="1614917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2133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2133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3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61967" y="563887"/>
            <a:ext cx="810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phù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hợp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ô </a:t>
            </a:r>
            <a:r>
              <a:rPr lang="en-US" sz="2400" dirty="0" err="1">
                <a:latin typeface="UTM Avo" panose="02040603050506020204" pitchFamily="18" charset="0"/>
              </a:rPr>
              <a:t>vuông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74669" y="1745835"/>
            <a:ext cx="81021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</a:t>
            </a:r>
            <a:r>
              <a:rPr lang="en-US" sz="2400" dirty="0" err="1">
                <a:latin typeface="UTM Avo" panose="02040603050506020204" pitchFamily="18" charset="0"/>
              </a:rPr>
              <a:t>Buổi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bước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vườn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hồng</a:t>
            </a:r>
            <a:r>
              <a:rPr lang="en-US" sz="2400" dirty="0">
                <a:latin typeface="UTM Avo" panose="02040603050506020204" pitchFamily="18" charset="0"/>
              </a:rPr>
              <a:t>,  …………..  </a:t>
            </a:r>
            <a:r>
              <a:rPr lang="en-US" sz="2400" dirty="0" err="1">
                <a:latin typeface="UTM Avo" panose="02040603050506020204" pitchFamily="18" charset="0"/>
              </a:rPr>
              <a:t>bông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hồng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thắm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bé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vui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sướng</a:t>
            </a:r>
            <a:r>
              <a:rPr lang="en-US" sz="2400" dirty="0">
                <a:latin typeface="UTM Avo" panose="02040603050506020204" pitchFamily="18" charset="0"/>
              </a:rPr>
              <a:t> reo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-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đẹp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đáng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sao</a:t>
            </a:r>
            <a:r>
              <a:rPr lang="en-US" sz="24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>
                <a:latin typeface="UTM Avo" panose="02040603050506020204" pitchFamily="18" charset="0"/>
              </a:rPr>
              <a:t>  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bé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định</a:t>
            </a:r>
            <a:r>
              <a:rPr lang="en-US" sz="2400" dirty="0">
                <a:latin typeface="UTM Avo" panose="02040603050506020204" pitchFamily="18" charset="0"/>
              </a:rPr>
              <a:t>  ……..…….  </a:t>
            </a:r>
            <a:r>
              <a:rPr lang="en-US" sz="2400" dirty="0" err="1">
                <a:latin typeface="UTM Avo" panose="02040603050506020204" pitchFamily="18" charset="0"/>
              </a:rPr>
              <a:t>bông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hoa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Bỗng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thầm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- Xin  ……….…...   </a:t>
            </a:r>
            <a:r>
              <a:rPr lang="en-US" sz="2400" dirty="0" err="1">
                <a:latin typeface="UTM Avo" panose="02040603050506020204" pitchFamily="18" charset="0"/>
              </a:rPr>
              <a:t>tôi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Tôi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rất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buồn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nếu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khoe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sắc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cùng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hoa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22601" y="1225135"/>
            <a:ext cx="1917700" cy="56556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65299" y="1225135"/>
            <a:ext cx="1917700" cy="56556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07998" y="1225135"/>
            <a:ext cx="1917700" cy="56556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08642E-6 L 0.2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.22708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47361 0.5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63568" y="678187"/>
            <a:ext cx="7820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3. </a:t>
            </a:r>
            <a:r>
              <a:rPr lang="en-US" sz="2400" dirty="0" err="1">
                <a:latin typeface="UTM Avo" panose="02040603050506020204" pitchFamily="18" charset="0"/>
              </a:rPr>
              <a:t>Cần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dấu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phẩy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a.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tưới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bắt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b. </a:t>
            </a:r>
            <a:r>
              <a:rPr lang="en-US" sz="2400" dirty="0" err="1">
                <a:latin typeface="UTM Avo" panose="02040603050506020204" pitchFamily="18" charset="0"/>
              </a:rPr>
              <a:t>Mọi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cành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c.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non </a:t>
            </a:r>
            <a:r>
              <a:rPr lang="en-US" sz="2400" dirty="0" err="1">
                <a:latin typeface="UTM Avo" panose="02040603050506020204" pitchFamily="18" charset="0"/>
              </a:rPr>
              <a:t>đều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6701" y="2345557"/>
            <a:ext cx="39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,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8201" y="3412357"/>
            <a:ext cx="39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,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2201" y="3983857"/>
            <a:ext cx="39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,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213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5</cp:revision>
  <dcterms:created xsi:type="dcterms:W3CDTF">2025-03-11T08:20:39Z</dcterms:created>
  <dcterms:modified xsi:type="dcterms:W3CDTF">2025-03-11T08:31:52Z</dcterms:modified>
</cp:coreProperties>
</file>