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8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0" r:id="rId16"/>
    <p:sldId id="26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436" y="1979072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2994737"/>
            <a:ext cx="11582400" cy="706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F5F86-DBA7-4F08-B233-C1C84788646F}"/>
              </a:ext>
            </a:extLst>
          </p:cNvPr>
          <p:cNvSpPr txBox="1"/>
          <p:nvPr/>
        </p:nvSpPr>
        <p:spPr>
          <a:xfrm>
            <a:off x="5303520" y="698837"/>
            <a:ext cx="95128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F5AAB2-D2FE-4463-9CCF-76BB48511440}"/>
              </a:ext>
            </a:extLst>
          </p:cNvPr>
          <p:cNvCxnSpPr/>
          <p:nvPr/>
        </p:nvCxnSpPr>
        <p:spPr>
          <a:xfrm>
            <a:off x="7924800" y="1714500"/>
            <a:ext cx="434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455</Words>
  <Application>Microsoft Office PowerPoint</Application>
  <PresentationFormat>Custom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Minh Ngọc Bùi</cp:lastModifiedBy>
  <cp:revision>21</cp:revision>
  <dcterms:created xsi:type="dcterms:W3CDTF">2006-08-16T00:00:00Z</dcterms:created>
  <dcterms:modified xsi:type="dcterms:W3CDTF">2025-03-12T16:01:28Z</dcterms:modified>
  <dc:identifier>DAGNWVmsOs8</dc:identifier>
</cp:coreProperties>
</file>