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19"/>
  </p:notesMasterIdLst>
  <p:sldIdLst>
    <p:sldId id="847" r:id="rId2"/>
    <p:sldId id="287" r:id="rId3"/>
    <p:sldId id="917" r:id="rId4"/>
    <p:sldId id="918" r:id="rId5"/>
    <p:sldId id="919" r:id="rId6"/>
    <p:sldId id="746" r:id="rId7"/>
    <p:sldId id="900" r:id="rId8"/>
    <p:sldId id="910" r:id="rId9"/>
    <p:sldId id="905" r:id="rId10"/>
    <p:sldId id="906" r:id="rId11"/>
    <p:sldId id="853" r:id="rId12"/>
    <p:sldId id="855" r:id="rId13"/>
    <p:sldId id="912" r:id="rId14"/>
    <p:sldId id="913" r:id="rId15"/>
    <p:sldId id="911" r:id="rId16"/>
    <p:sldId id="907" r:id="rId17"/>
    <p:sldId id="915" r:id="rId18"/>
  </p:sldIdLst>
  <p:sldSz cx="12161838" cy="6858000"/>
  <p:notesSz cx="6858000" cy="91440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18" autoAdjust="0"/>
  </p:normalViewPr>
  <p:slideViewPr>
    <p:cSldViewPr snapToGrid="0">
      <p:cViewPr varScale="1">
        <p:scale>
          <a:sx n="73" d="100"/>
          <a:sy n="73" d="100"/>
        </p:scale>
        <p:origin x="974" y="67"/>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A339-4D2F-99E8-EB3D47A985B6}"/>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A339-4D2F-99E8-EB3D47A985B6}"/>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A339-4D2F-99E8-EB3D47A985B6}"/>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A339-4D2F-99E8-EB3D47A985B6}"/>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A339-4D2F-99E8-EB3D47A985B6}"/>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A339-4D2F-99E8-EB3D47A985B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339-4D2F-99E8-EB3D47A985B6}"/>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A339-4D2F-99E8-EB3D47A985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A339-4D2F-99E8-EB3D47A985B6}"/>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A339-4D2F-99E8-EB3D47A985B6}"/>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A339-4D2F-99E8-EB3D47A985B6}"/>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A339-4D2F-99E8-EB3D47A985B6}"/>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A339-4D2F-99E8-EB3D47A985B6}"/>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A339-4D2F-99E8-EB3D47A985B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339-4D2F-99E8-EB3D47A985B6}"/>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A339-4D2F-99E8-EB3D47A985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A339-4D2F-99E8-EB3D47A985B6}"/>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A339-4D2F-99E8-EB3D47A985B6}"/>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A339-4D2F-99E8-EB3D47A985B6}"/>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A339-4D2F-99E8-EB3D47A985B6}"/>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A339-4D2F-99E8-EB3D47A985B6}"/>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A339-4D2F-99E8-EB3D47A985B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339-4D2F-99E8-EB3D47A985B6}"/>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A339-4D2F-99E8-EB3D47A985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00B050"/>
              </a:solidFill>
              <a:ln w="19050">
                <a:solidFill>
                  <a:srgbClr val="000000"/>
                </a:solidFill>
              </a:ln>
              <a:effectLst/>
            </c:spPr>
            <c:extLst>
              <c:ext xmlns:c16="http://schemas.microsoft.com/office/drawing/2014/chart" uri="{C3380CC4-5D6E-409C-BE32-E72D297353CC}">
                <c16:uniqueId val="{00000001-A339-4D2F-99E8-EB3D47A985B6}"/>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A339-4D2F-99E8-EB3D47A985B6}"/>
              </c:ext>
            </c:extLst>
          </c:dPt>
          <c:dPt>
            <c:idx val="2"/>
            <c:bubble3D val="0"/>
            <c:spPr>
              <a:solidFill>
                <a:srgbClr val="00B050"/>
              </a:solidFill>
              <a:ln w="19050">
                <a:solidFill>
                  <a:srgbClr val="000000"/>
                </a:solidFill>
              </a:ln>
              <a:effectLst/>
            </c:spPr>
            <c:extLst>
              <c:ext xmlns:c16="http://schemas.microsoft.com/office/drawing/2014/chart" uri="{C3380CC4-5D6E-409C-BE32-E72D297353CC}">
                <c16:uniqueId val="{00000005-A339-4D2F-99E8-EB3D47A985B6}"/>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A339-4D2F-99E8-EB3D47A985B6}"/>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A339-4D2F-99E8-EB3D47A985B6}"/>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A339-4D2F-99E8-EB3D47A985B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339-4D2F-99E8-EB3D47A985B6}"/>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A339-4D2F-99E8-EB3D47A985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2CDF-4C28-92C5-BA18A3F96EF4}"/>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2CDF-4C28-92C5-BA18A3F96EF4}"/>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2CDF-4C28-92C5-BA18A3F96EF4}"/>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2CDF-4C28-92C5-BA18A3F96EF4}"/>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2CDF-4C28-92C5-BA18A3F96EF4}"/>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2CDF-4C28-92C5-BA18A3F96E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DF-4C28-92C5-BA18A3F96EF4}"/>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2CDF-4C28-92C5-BA18A3F96E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2CDF-4C28-92C5-BA18A3F96EF4}"/>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2CDF-4C28-92C5-BA18A3F96EF4}"/>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2CDF-4C28-92C5-BA18A3F96EF4}"/>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2CDF-4C28-92C5-BA18A3F96EF4}"/>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2CDF-4C28-92C5-BA18A3F96EF4}"/>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2CDF-4C28-92C5-BA18A3F96E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DF-4C28-92C5-BA18A3F96EF4}"/>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2CDF-4C28-92C5-BA18A3F96E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2CDF-4C28-92C5-BA18A3F96EF4}"/>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2CDF-4C28-92C5-BA18A3F96EF4}"/>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2CDF-4C28-92C5-BA18A3F96EF4}"/>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2CDF-4C28-92C5-BA18A3F96EF4}"/>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2CDF-4C28-92C5-BA18A3F96EF4}"/>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2CDF-4C28-92C5-BA18A3F96E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DF-4C28-92C5-BA18A3F96EF4}"/>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2CDF-4C28-92C5-BA18A3F96E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2CDF-4C28-92C5-BA18A3F96EF4}"/>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2CDF-4C28-92C5-BA18A3F96EF4}"/>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2CDF-4C28-92C5-BA18A3F96EF4}"/>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2CDF-4C28-92C5-BA18A3F96EF4}"/>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2CDF-4C28-92C5-BA18A3F96EF4}"/>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2CDF-4C28-92C5-BA18A3F96E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DF-4C28-92C5-BA18A3F96EF4}"/>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2CDF-4C28-92C5-BA18A3F96E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6"/>
              </a:solidFill>
              <a:ln w="19050">
                <a:solidFill>
                  <a:srgbClr val="000000"/>
                </a:solidFill>
              </a:ln>
              <a:effectLst/>
            </c:spPr>
            <c:extLst>
              <c:ext xmlns:c16="http://schemas.microsoft.com/office/drawing/2014/chart" uri="{C3380CC4-5D6E-409C-BE32-E72D297353CC}">
                <c16:uniqueId val="{00000001-2CDF-4C28-92C5-BA18A3F96EF4}"/>
              </c:ext>
            </c:extLst>
          </c:dPt>
          <c:dPt>
            <c:idx val="1"/>
            <c:bubble3D val="0"/>
            <c:spPr>
              <a:solidFill>
                <a:srgbClr val="00B050"/>
              </a:solidFill>
              <a:ln w="19050">
                <a:solidFill>
                  <a:srgbClr val="000000"/>
                </a:solidFill>
              </a:ln>
              <a:effectLst/>
            </c:spPr>
            <c:extLst>
              <c:ext xmlns:c16="http://schemas.microsoft.com/office/drawing/2014/chart" uri="{C3380CC4-5D6E-409C-BE32-E72D297353CC}">
                <c16:uniqueId val="{00000003-2CDF-4C28-92C5-BA18A3F96EF4}"/>
              </c:ext>
            </c:extLst>
          </c:dPt>
          <c:dPt>
            <c:idx val="2"/>
            <c:bubble3D val="0"/>
            <c:spPr>
              <a:solidFill>
                <a:srgbClr val="FFFFFF"/>
              </a:solidFill>
              <a:ln w="19050">
                <a:solidFill>
                  <a:srgbClr val="000000"/>
                </a:solidFill>
              </a:ln>
              <a:effectLst/>
            </c:spPr>
            <c:extLst>
              <c:ext xmlns:c16="http://schemas.microsoft.com/office/drawing/2014/chart" uri="{C3380CC4-5D6E-409C-BE32-E72D297353CC}">
                <c16:uniqueId val="{00000005-2CDF-4C28-92C5-BA18A3F96EF4}"/>
              </c:ext>
            </c:extLst>
          </c:dPt>
          <c:dPt>
            <c:idx val="3"/>
            <c:bubble3D val="0"/>
            <c:spPr>
              <a:solidFill>
                <a:srgbClr val="FFFFFF"/>
              </a:solidFill>
              <a:ln w="19050">
                <a:solidFill>
                  <a:srgbClr val="000000"/>
                </a:solidFill>
              </a:ln>
              <a:effectLst/>
            </c:spPr>
            <c:extLst>
              <c:ext xmlns:c16="http://schemas.microsoft.com/office/drawing/2014/chart" uri="{C3380CC4-5D6E-409C-BE32-E72D297353CC}">
                <c16:uniqueId val="{00000007-2CDF-4C28-92C5-BA18A3F96EF4}"/>
              </c:ext>
            </c:extLst>
          </c:dPt>
          <c:dPt>
            <c:idx val="4"/>
            <c:bubble3D val="0"/>
            <c:spPr>
              <a:solidFill>
                <a:srgbClr val="FFFFFF"/>
              </a:solidFill>
              <a:ln w="19050">
                <a:solidFill>
                  <a:srgbClr val="000000"/>
                </a:solidFill>
              </a:ln>
              <a:effectLst/>
            </c:spPr>
            <c:extLst>
              <c:ext xmlns:c16="http://schemas.microsoft.com/office/drawing/2014/chart" uri="{C3380CC4-5D6E-409C-BE32-E72D297353CC}">
                <c16:uniqueId val="{00000009-2CDF-4C28-92C5-BA18A3F96EF4}"/>
              </c:ext>
            </c:extLst>
          </c:dPt>
          <c:dPt>
            <c:idx val="5"/>
            <c:bubble3D val="0"/>
            <c:spPr>
              <a:solidFill>
                <a:srgbClr val="FFFFFF"/>
              </a:solidFill>
              <a:ln w="19050">
                <a:solidFill>
                  <a:srgbClr val="000000"/>
                </a:solidFill>
              </a:ln>
              <a:effectLst/>
            </c:spPr>
            <c:extLst>
              <c:ext xmlns:c16="http://schemas.microsoft.com/office/drawing/2014/chart" uri="{C3380CC4-5D6E-409C-BE32-E72D297353CC}">
                <c16:uniqueId val="{0000000B-2CDF-4C28-92C5-BA18A3F96E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DF-4C28-92C5-BA18A3F96EF4}"/>
              </c:ext>
            </c:extLst>
          </c:dPt>
          <c:cat>
            <c:numRef>
              <c:f>Sheet1!$A$2:$A$8</c:f>
              <c:numCache>
                <c:formatCode>General</c:formatCode>
                <c:ptCount val="7"/>
              </c:numCache>
            </c:numRef>
          </c:cat>
          <c:val>
            <c:numRef>
              <c:f>Sheet1!$B$2:$B$8</c:f>
              <c:numCache>
                <c:formatCode>General</c:formatCode>
                <c:ptCount val="7"/>
                <c:pt idx="0">
                  <c:v>16.670000000000002</c:v>
                </c:pt>
                <c:pt idx="1">
                  <c:v>16.670000000000002</c:v>
                </c:pt>
                <c:pt idx="2">
                  <c:v>16.670000000000002</c:v>
                </c:pt>
                <c:pt idx="3">
                  <c:v>16.670000000000002</c:v>
                </c:pt>
              </c:numCache>
            </c:numRef>
          </c:val>
          <c:extLst>
            <c:ext xmlns:c16="http://schemas.microsoft.com/office/drawing/2014/chart" uri="{C3380CC4-5D6E-409C-BE32-E72D297353CC}">
              <c16:uniqueId val="{0000000E-2CDF-4C28-92C5-BA18A3F96E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9946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356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726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049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3790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00435-C57E-AD47-3165-DC274625B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3EE7F-ED31-2210-63CD-A62881B65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4D060-1F84-5EBF-6E6C-A250F6ECB6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629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A5830-260F-999A-171D-4CC730A14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37E78-1F29-4854-1CF2-C6C061FC8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42FC1-61E6-FFC9-63B2-786097C3E644}"/>
              </a:ext>
            </a:extLst>
          </p:cNvPr>
          <p:cNvSpPr>
            <a:spLocks noGrp="1"/>
          </p:cNvSpPr>
          <p:nvPr>
            <p:ph type="body" idx="1"/>
          </p:nvPr>
        </p:nvSpPr>
        <p:spPr/>
        <p:txBody>
          <a:bodyPr/>
          <a:lstStyle/>
          <a:p>
            <a:r>
              <a:rPr lang="en-US"/>
              <a:t>Chia đều lượng nước trong 1 thùng thành 5 phần rồi rót vào 5 can</a:t>
            </a:r>
          </a:p>
          <a:p>
            <a:r>
              <a:rPr lang="en-US"/>
              <a:t>Thùn thứ 2 cũng tương tự chia làm 5 phần rồi rót vào 5 can</a:t>
            </a:r>
          </a:p>
          <a:p>
            <a:r>
              <a:rPr lang="en-US"/>
              <a:t>Vậy mỗi can chism 2/5 </a:t>
            </a:r>
          </a:p>
        </p:txBody>
      </p:sp>
    </p:spTree>
    <p:extLst>
      <p:ext uri="{BB962C8B-B14F-4D97-AF65-F5344CB8AC3E}">
        <p14:creationId xmlns:p14="http://schemas.microsoft.com/office/powerpoint/2010/main" val="69022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8291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8077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7491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281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4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145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349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802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561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353"/>
        <p:cNvGrpSpPr/>
        <p:nvPr/>
      </p:nvGrpSpPr>
      <p:grpSpPr>
        <a:xfrm>
          <a:off x="0" y="0"/>
          <a:ext cx="0" cy="0"/>
          <a:chOff x="0" y="0"/>
          <a:chExt cx="0" cy="0"/>
        </a:xfrm>
      </p:grpSpPr>
      <p:grpSp>
        <p:nvGrpSpPr>
          <p:cNvPr id="356" name="Google Shape;356;p14"/>
          <p:cNvGrpSpPr/>
          <p:nvPr/>
        </p:nvGrpSpPr>
        <p:grpSpPr>
          <a:xfrm>
            <a:off x="1724827" y="-35313"/>
            <a:ext cx="10519547" cy="7168703"/>
            <a:chOff x="1296828" y="-26485"/>
            <a:chExt cx="7909227" cy="5376527"/>
          </a:xfrm>
        </p:grpSpPr>
        <p:grpSp>
          <p:nvGrpSpPr>
            <p:cNvPr id="357" name="Google Shape;357;p14"/>
            <p:cNvGrpSpPr/>
            <p:nvPr/>
          </p:nvGrpSpPr>
          <p:grpSpPr>
            <a:xfrm rot="-9498731">
              <a:off x="8415308" y="58464"/>
              <a:ext cx="639751" cy="939740"/>
              <a:chOff x="7258158" y="2727596"/>
              <a:chExt cx="573973" cy="843117"/>
            </a:xfrm>
          </p:grpSpPr>
          <p:sp>
            <p:nvSpPr>
              <p:cNvPr id="358" name="Google Shape;358;p14"/>
              <p:cNvSpPr/>
              <p:nvPr/>
            </p:nvSpPr>
            <p:spPr>
              <a:xfrm>
                <a:off x="7522228" y="3115107"/>
                <a:ext cx="309903" cy="139472"/>
              </a:xfrm>
              <a:custGeom>
                <a:avLst/>
                <a:gdLst/>
                <a:ahLst/>
                <a:cxnLst/>
                <a:rect l="l" t="t" r="r" b="b"/>
                <a:pathLst>
                  <a:path w="6166" h="2775" extrusionOk="0">
                    <a:moveTo>
                      <a:pt x="6165" y="0"/>
                    </a:moveTo>
                    <a:lnTo>
                      <a:pt x="6165" y="0"/>
                    </a:lnTo>
                    <a:cubicBezTo>
                      <a:pt x="1705" y="81"/>
                      <a:pt x="1" y="2775"/>
                      <a:pt x="1" y="2775"/>
                    </a:cubicBezTo>
                    <a:cubicBezTo>
                      <a:pt x="8" y="2775"/>
                      <a:pt x="16" y="2775"/>
                      <a:pt x="23" y="2775"/>
                    </a:cubicBezTo>
                    <a:cubicBezTo>
                      <a:pt x="4671" y="2775"/>
                      <a:pt x="6165" y="1"/>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7283690" y="3063087"/>
                <a:ext cx="199130" cy="286130"/>
              </a:xfrm>
              <a:custGeom>
                <a:avLst/>
                <a:gdLst/>
                <a:ahLst/>
                <a:cxnLst/>
                <a:rect l="l" t="t" r="r" b="b"/>
                <a:pathLst>
                  <a:path w="3962" h="5693" extrusionOk="0">
                    <a:moveTo>
                      <a:pt x="268" y="1"/>
                    </a:moveTo>
                    <a:cubicBezTo>
                      <a:pt x="268" y="1"/>
                      <a:pt x="1" y="3150"/>
                      <a:pt x="3908" y="5692"/>
                    </a:cubicBezTo>
                    <a:cubicBezTo>
                      <a:pt x="3908" y="5692"/>
                      <a:pt x="3962" y="2507"/>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7258158" y="3057257"/>
                <a:ext cx="303118" cy="513456"/>
              </a:xfrm>
              <a:custGeom>
                <a:avLst/>
                <a:gdLst/>
                <a:ahLst/>
                <a:cxnLst/>
                <a:rect l="l" t="t" r="r" b="b"/>
                <a:pathLst>
                  <a:path w="6031" h="10216" extrusionOk="0">
                    <a:moveTo>
                      <a:pt x="6022" y="1"/>
                    </a:moveTo>
                    <a:cubicBezTo>
                      <a:pt x="5995" y="259"/>
                      <a:pt x="5960" y="518"/>
                      <a:pt x="5924" y="777"/>
                    </a:cubicBezTo>
                    <a:lnTo>
                      <a:pt x="5799" y="1544"/>
                    </a:lnTo>
                    <a:cubicBezTo>
                      <a:pt x="5763" y="1722"/>
                      <a:pt x="5701" y="2026"/>
                      <a:pt x="5665" y="2213"/>
                    </a:cubicBezTo>
                    <a:cubicBezTo>
                      <a:pt x="5612" y="2427"/>
                      <a:pt x="5558" y="2659"/>
                      <a:pt x="5513" y="2873"/>
                    </a:cubicBezTo>
                    <a:cubicBezTo>
                      <a:pt x="5478" y="2980"/>
                      <a:pt x="5389" y="3319"/>
                      <a:pt x="5353" y="3435"/>
                    </a:cubicBezTo>
                    <a:cubicBezTo>
                      <a:pt x="5308" y="3605"/>
                      <a:pt x="5237" y="3819"/>
                      <a:pt x="5183" y="3988"/>
                    </a:cubicBezTo>
                    <a:cubicBezTo>
                      <a:pt x="5050" y="4408"/>
                      <a:pt x="4880" y="4854"/>
                      <a:pt x="4702" y="5255"/>
                    </a:cubicBezTo>
                    <a:cubicBezTo>
                      <a:pt x="4550" y="5594"/>
                      <a:pt x="4372" y="5987"/>
                      <a:pt x="4193" y="6308"/>
                    </a:cubicBezTo>
                    <a:cubicBezTo>
                      <a:pt x="3818" y="6986"/>
                      <a:pt x="3346" y="7619"/>
                      <a:pt x="2810" y="8181"/>
                    </a:cubicBezTo>
                    <a:cubicBezTo>
                      <a:pt x="2008" y="9011"/>
                      <a:pt x="1080" y="9760"/>
                      <a:pt x="0" y="10206"/>
                    </a:cubicBezTo>
                    <a:lnTo>
                      <a:pt x="9" y="10215"/>
                    </a:lnTo>
                    <a:cubicBezTo>
                      <a:pt x="259" y="10144"/>
                      <a:pt x="491" y="10037"/>
                      <a:pt x="723" y="9912"/>
                    </a:cubicBezTo>
                    <a:cubicBezTo>
                      <a:pt x="955" y="9787"/>
                      <a:pt x="1178" y="9662"/>
                      <a:pt x="1392" y="9510"/>
                    </a:cubicBezTo>
                    <a:cubicBezTo>
                      <a:pt x="2266" y="8931"/>
                      <a:pt x="2989" y="8154"/>
                      <a:pt x="3587" y="7307"/>
                    </a:cubicBezTo>
                    <a:cubicBezTo>
                      <a:pt x="5130" y="5193"/>
                      <a:pt x="5897" y="2597"/>
                      <a:pt x="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7380643" y="2727596"/>
                <a:ext cx="379011" cy="399014"/>
              </a:xfrm>
              <a:custGeom>
                <a:avLst/>
                <a:gdLst/>
                <a:ahLst/>
                <a:cxnLst/>
                <a:rect l="l" t="t" r="r" b="b"/>
                <a:pathLst>
                  <a:path w="7541" h="7939" extrusionOk="0">
                    <a:moveTo>
                      <a:pt x="2692" y="1"/>
                    </a:moveTo>
                    <a:cubicBezTo>
                      <a:pt x="2686" y="1"/>
                      <a:pt x="2681" y="1"/>
                      <a:pt x="2675" y="3"/>
                    </a:cubicBezTo>
                    <a:cubicBezTo>
                      <a:pt x="2211" y="110"/>
                      <a:pt x="2068" y="4196"/>
                      <a:pt x="2068" y="4196"/>
                    </a:cubicBezTo>
                    <a:cubicBezTo>
                      <a:pt x="2068" y="4196"/>
                      <a:pt x="1355" y="235"/>
                      <a:pt x="712" y="235"/>
                    </a:cubicBezTo>
                    <a:cubicBezTo>
                      <a:pt x="712" y="235"/>
                      <a:pt x="712" y="235"/>
                      <a:pt x="711" y="235"/>
                    </a:cubicBezTo>
                    <a:cubicBezTo>
                      <a:pt x="70" y="235"/>
                      <a:pt x="1" y="7648"/>
                      <a:pt x="3398" y="7934"/>
                    </a:cubicBezTo>
                    <a:cubicBezTo>
                      <a:pt x="3438" y="7937"/>
                      <a:pt x="3477" y="7938"/>
                      <a:pt x="3517" y="7938"/>
                    </a:cubicBezTo>
                    <a:cubicBezTo>
                      <a:pt x="6152" y="7938"/>
                      <a:pt x="7540" y="693"/>
                      <a:pt x="6574" y="324"/>
                    </a:cubicBezTo>
                    <a:cubicBezTo>
                      <a:pt x="6546" y="313"/>
                      <a:pt x="6518" y="308"/>
                      <a:pt x="6490" y="308"/>
                    </a:cubicBezTo>
                    <a:cubicBezTo>
                      <a:pt x="5695" y="308"/>
                      <a:pt x="4763" y="4419"/>
                      <a:pt x="4763" y="4419"/>
                    </a:cubicBezTo>
                    <a:cubicBezTo>
                      <a:pt x="4763" y="4419"/>
                      <a:pt x="5146" y="449"/>
                      <a:pt x="4504" y="145"/>
                    </a:cubicBezTo>
                    <a:cubicBezTo>
                      <a:pt x="4484" y="137"/>
                      <a:pt x="4465" y="132"/>
                      <a:pt x="4446" y="132"/>
                    </a:cubicBezTo>
                    <a:cubicBezTo>
                      <a:pt x="3838" y="132"/>
                      <a:pt x="3469" y="4588"/>
                      <a:pt x="3469" y="4588"/>
                    </a:cubicBezTo>
                    <a:cubicBezTo>
                      <a:pt x="3469" y="4588"/>
                      <a:pt x="3147" y="1"/>
                      <a:pt x="2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2" name="Google Shape;362;p14"/>
            <p:cNvGrpSpPr/>
            <p:nvPr/>
          </p:nvGrpSpPr>
          <p:grpSpPr>
            <a:xfrm rot="2834933">
              <a:off x="1581012" y="4212748"/>
              <a:ext cx="663958" cy="1064454"/>
              <a:chOff x="6057347" y="1426210"/>
              <a:chExt cx="215473" cy="345437"/>
            </a:xfrm>
          </p:grpSpPr>
          <p:sp>
            <p:nvSpPr>
              <p:cNvPr id="363" name="Google Shape;363;p14"/>
              <p:cNvSpPr/>
              <p:nvPr/>
            </p:nvSpPr>
            <p:spPr>
              <a:xfrm>
                <a:off x="6057347" y="1570839"/>
                <a:ext cx="118948" cy="65786"/>
              </a:xfrm>
              <a:custGeom>
                <a:avLst/>
                <a:gdLst/>
                <a:ahLst/>
                <a:cxnLst/>
                <a:rect l="l" t="t" r="r" b="b"/>
                <a:pathLst>
                  <a:path w="3034" h="1678" extrusionOk="0">
                    <a:moveTo>
                      <a:pt x="1" y="1"/>
                    </a:moveTo>
                    <a:cubicBezTo>
                      <a:pt x="1" y="1"/>
                      <a:pt x="652" y="1482"/>
                      <a:pt x="3034" y="1678"/>
                    </a:cubicBezTo>
                    <a:cubicBezTo>
                      <a:pt x="3034" y="1678"/>
                      <a:pt x="2284" y="2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6190254" y="1567703"/>
                <a:ext cx="82566" cy="108127"/>
              </a:xfrm>
              <a:custGeom>
                <a:avLst/>
                <a:gdLst/>
                <a:ahLst/>
                <a:cxnLst/>
                <a:rect l="l" t="t" r="r" b="b"/>
                <a:pathLst>
                  <a:path w="2106" h="2758" extrusionOk="0">
                    <a:moveTo>
                      <a:pt x="2106" y="0"/>
                    </a:moveTo>
                    <a:lnTo>
                      <a:pt x="2106" y="0"/>
                    </a:lnTo>
                    <a:cubicBezTo>
                      <a:pt x="108" y="1125"/>
                      <a:pt x="1" y="2757"/>
                      <a:pt x="1" y="2757"/>
                    </a:cubicBezTo>
                    <a:cubicBezTo>
                      <a:pt x="2106" y="1615"/>
                      <a:pt x="2106" y="1"/>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166142" y="1556529"/>
                <a:ext cx="105305" cy="215118"/>
              </a:xfrm>
              <a:custGeom>
                <a:avLst/>
                <a:gdLst/>
                <a:ahLst/>
                <a:cxnLst/>
                <a:rect l="l" t="t" r="r" b="b"/>
                <a:pathLst>
                  <a:path w="2686" h="5487" extrusionOk="0">
                    <a:moveTo>
                      <a:pt x="36" y="0"/>
                    </a:moveTo>
                    <a:cubicBezTo>
                      <a:pt x="0" y="517"/>
                      <a:pt x="54" y="1079"/>
                      <a:pt x="143" y="1597"/>
                    </a:cubicBezTo>
                    <a:cubicBezTo>
                      <a:pt x="277" y="2391"/>
                      <a:pt x="553" y="3158"/>
                      <a:pt x="972" y="3845"/>
                    </a:cubicBezTo>
                    <a:cubicBezTo>
                      <a:pt x="1374" y="4532"/>
                      <a:pt x="1945" y="5156"/>
                      <a:pt x="2685" y="5486"/>
                    </a:cubicBezTo>
                    <a:lnTo>
                      <a:pt x="2685" y="5477"/>
                    </a:lnTo>
                    <a:cubicBezTo>
                      <a:pt x="2569" y="5415"/>
                      <a:pt x="2453" y="5344"/>
                      <a:pt x="2346" y="5272"/>
                    </a:cubicBezTo>
                    <a:cubicBezTo>
                      <a:pt x="2016" y="5040"/>
                      <a:pt x="1731" y="4773"/>
                      <a:pt x="1463" y="4469"/>
                    </a:cubicBezTo>
                    <a:cubicBezTo>
                      <a:pt x="1160" y="4122"/>
                      <a:pt x="901" y="3729"/>
                      <a:pt x="714" y="3301"/>
                    </a:cubicBezTo>
                    <a:cubicBezTo>
                      <a:pt x="250" y="2266"/>
                      <a:pt x="80" y="1133"/>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097572" y="1426210"/>
                <a:ext cx="151135" cy="158310"/>
              </a:xfrm>
              <a:custGeom>
                <a:avLst/>
                <a:gdLst/>
                <a:ahLst/>
                <a:cxnLst/>
                <a:rect l="l" t="t" r="r" b="b"/>
                <a:pathLst>
                  <a:path w="3855" h="4038" extrusionOk="0">
                    <a:moveTo>
                      <a:pt x="552" y="0"/>
                    </a:moveTo>
                    <a:cubicBezTo>
                      <a:pt x="540" y="0"/>
                      <a:pt x="529" y="2"/>
                      <a:pt x="518" y="5"/>
                    </a:cubicBezTo>
                    <a:cubicBezTo>
                      <a:pt x="1" y="157"/>
                      <a:pt x="429" y="4038"/>
                      <a:pt x="1829" y="4038"/>
                    </a:cubicBezTo>
                    <a:cubicBezTo>
                      <a:pt x="3578" y="4038"/>
                      <a:pt x="3854" y="237"/>
                      <a:pt x="3524" y="211"/>
                    </a:cubicBezTo>
                    <a:cubicBezTo>
                      <a:pt x="3522" y="210"/>
                      <a:pt x="3520" y="210"/>
                      <a:pt x="3518" y="210"/>
                    </a:cubicBezTo>
                    <a:cubicBezTo>
                      <a:pt x="3187" y="210"/>
                      <a:pt x="2659" y="2182"/>
                      <a:pt x="2659" y="2182"/>
                    </a:cubicBezTo>
                    <a:cubicBezTo>
                      <a:pt x="2659" y="2182"/>
                      <a:pt x="2766" y="86"/>
                      <a:pt x="2525" y="5"/>
                    </a:cubicBezTo>
                    <a:cubicBezTo>
                      <a:pt x="2522" y="4"/>
                      <a:pt x="2518" y="4"/>
                      <a:pt x="2515" y="4"/>
                    </a:cubicBezTo>
                    <a:cubicBezTo>
                      <a:pt x="2283" y="4"/>
                      <a:pt x="1927" y="2325"/>
                      <a:pt x="1927" y="2325"/>
                    </a:cubicBezTo>
                    <a:cubicBezTo>
                      <a:pt x="1927" y="2325"/>
                      <a:pt x="1927" y="1"/>
                      <a:pt x="1613" y="1"/>
                    </a:cubicBezTo>
                    <a:cubicBezTo>
                      <a:pt x="1605" y="1"/>
                      <a:pt x="1597" y="2"/>
                      <a:pt x="1588" y="5"/>
                    </a:cubicBezTo>
                    <a:cubicBezTo>
                      <a:pt x="1241" y="130"/>
                      <a:pt x="1276" y="2182"/>
                      <a:pt x="1276" y="2182"/>
                    </a:cubicBezTo>
                    <a:cubicBezTo>
                      <a:pt x="1276" y="2182"/>
                      <a:pt x="963"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67" name="Google Shape;367;p14"/>
          <p:cNvGrpSpPr/>
          <p:nvPr/>
        </p:nvGrpSpPr>
        <p:grpSpPr>
          <a:xfrm>
            <a:off x="3363860" y="835351"/>
            <a:ext cx="7388059" cy="5839836"/>
            <a:chOff x="2529152" y="626513"/>
            <a:chExt cx="5554786" cy="4379877"/>
          </a:xfrm>
        </p:grpSpPr>
        <p:grpSp>
          <p:nvGrpSpPr>
            <p:cNvPr id="368" name="Google Shape;368;p14"/>
            <p:cNvGrpSpPr/>
            <p:nvPr/>
          </p:nvGrpSpPr>
          <p:grpSpPr>
            <a:xfrm rot="-9332086">
              <a:off x="7621342" y="694996"/>
              <a:ext cx="407529" cy="354305"/>
              <a:chOff x="6900973" y="1017413"/>
              <a:chExt cx="75901" cy="65982"/>
            </a:xfrm>
          </p:grpSpPr>
          <p:sp>
            <p:nvSpPr>
              <p:cNvPr id="369" name="Google Shape;369;p14"/>
              <p:cNvSpPr/>
              <p:nvPr/>
            </p:nvSpPr>
            <p:spPr>
              <a:xfrm>
                <a:off x="6932455" y="1042700"/>
                <a:ext cx="44419" cy="40695"/>
              </a:xfrm>
              <a:custGeom>
                <a:avLst/>
                <a:gdLst/>
                <a:ahLst/>
                <a:cxnLst/>
                <a:rect l="l" t="t" r="r" b="b"/>
                <a:pathLst>
                  <a:path w="1133" h="1038" extrusionOk="0">
                    <a:moveTo>
                      <a:pt x="643" y="0"/>
                    </a:moveTo>
                    <a:cubicBezTo>
                      <a:pt x="455" y="0"/>
                      <a:pt x="286" y="72"/>
                      <a:pt x="286" y="72"/>
                    </a:cubicBezTo>
                    <a:lnTo>
                      <a:pt x="0" y="465"/>
                    </a:lnTo>
                    <a:cubicBezTo>
                      <a:pt x="0" y="465"/>
                      <a:pt x="184" y="1037"/>
                      <a:pt x="381" y="1037"/>
                    </a:cubicBezTo>
                    <a:cubicBezTo>
                      <a:pt x="406" y="1037"/>
                      <a:pt x="431" y="1029"/>
                      <a:pt x="455" y="1009"/>
                    </a:cubicBezTo>
                    <a:cubicBezTo>
                      <a:pt x="669" y="831"/>
                      <a:pt x="277" y="313"/>
                      <a:pt x="277" y="313"/>
                    </a:cubicBezTo>
                    <a:lnTo>
                      <a:pt x="277" y="313"/>
                    </a:lnTo>
                    <a:cubicBezTo>
                      <a:pt x="277" y="313"/>
                      <a:pt x="586" y="384"/>
                      <a:pt x="818" y="384"/>
                    </a:cubicBezTo>
                    <a:cubicBezTo>
                      <a:pt x="999" y="384"/>
                      <a:pt x="1133" y="341"/>
                      <a:pt x="1035" y="188"/>
                    </a:cubicBezTo>
                    <a:cubicBezTo>
                      <a:pt x="939" y="42"/>
                      <a:pt x="786"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6900973" y="1017413"/>
                <a:ext cx="44811" cy="42145"/>
              </a:xfrm>
              <a:custGeom>
                <a:avLst/>
                <a:gdLst/>
                <a:ahLst/>
                <a:cxnLst/>
                <a:rect l="l" t="t" r="r" b="b"/>
                <a:pathLst>
                  <a:path w="1143" h="1075" extrusionOk="0">
                    <a:moveTo>
                      <a:pt x="683" y="1"/>
                    </a:moveTo>
                    <a:cubicBezTo>
                      <a:pt x="417" y="1"/>
                      <a:pt x="830" y="771"/>
                      <a:pt x="830" y="771"/>
                    </a:cubicBezTo>
                    <a:cubicBezTo>
                      <a:pt x="830" y="771"/>
                      <a:pt x="573" y="669"/>
                      <a:pt x="362" y="669"/>
                    </a:cubicBezTo>
                    <a:cubicBezTo>
                      <a:pt x="248" y="669"/>
                      <a:pt x="148" y="698"/>
                      <a:pt x="107" y="789"/>
                    </a:cubicBezTo>
                    <a:cubicBezTo>
                      <a:pt x="0" y="1048"/>
                      <a:pt x="758" y="1074"/>
                      <a:pt x="758" y="1074"/>
                    </a:cubicBezTo>
                    <a:lnTo>
                      <a:pt x="1062" y="700"/>
                    </a:lnTo>
                    <a:cubicBezTo>
                      <a:pt x="1062" y="700"/>
                      <a:pt x="1142" y="138"/>
                      <a:pt x="750" y="13"/>
                    </a:cubicBezTo>
                    <a:cubicBezTo>
                      <a:pt x="724" y="4"/>
                      <a:pt x="701"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6924458" y="1034820"/>
                <a:ext cx="30972" cy="32815"/>
              </a:xfrm>
              <a:custGeom>
                <a:avLst/>
                <a:gdLst/>
                <a:ahLst/>
                <a:cxnLst/>
                <a:rect l="l" t="t" r="r" b="b"/>
                <a:pathLst>
                  <a:path w="790" h="837" extrusionOk="0">
                    <a:moveTo>
                      <a:pt x="617" y="1"/>
                    </a:moveTo>
                    <a:cubicBezTo>
                      <a:pt x="489" y="1"/>
                      <a:pt x="1" y="810"/>
                      <a:pt x="43" y="835"/>
                    </a:cubicBezTo>
                    <a:cubicBezTo>
                      <a:pt x="44" y="836"/>
                      <a:pt x="45" y="836"/>
                      <a:pt x="46" y="836"/>
                    </a:cubicBezTo>
                    <a:cubicBezTo>
                      <a:pt x="105" y="836"/>
                      <a:pt x="790" y="137"/>
                      <a:pt x="632" y="6"/>
                    </a:cubicBezTo>
                    <a:cubicBezTo>
                      <a:pt x="628" y="2"/>
                      <a:pt x="623"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2" name="Google Shape;372;p14"/>
            <p:cNvGrpSpPr/>
            <p:nvPr/>
          </p:nvGrpSpPr>
          <p:grpSpPr>
            <a:xfrm rot="5400000">
              <a:off x="2498791" y="4571901"/>
              <a:ext cx="464850" cy="404129"/>
              <a:chOff x="6900973" y="1017413"/>
              <a:chExt cx="75901" cy="65982"/>
            </a:xfrm>
          </p:grpSpPr>
          <p:sp>
            <p:nvSpPr>
              <p:cNvPr id="373" name="Google Shape;373;p14"/>
              <p:cNvSpPr/>
              <p:nvPr/>
            </p:nvSpPr>
            <p:spPr>
              <a:xfrm>
                <a:off x="6932455" y="1042700"/>
                <a:ext cx="44419" cy="40695"/>
              </a:xfrm>
              <a:custGeom>
                <a:avLst/>
                <a:gdLst/>
                <a:ahLst/>
                <a:cxnLst/>
                <a:rect l="l" t="t" r="r" b="b"/>
                <a:pathLst>
                  <a:path w="1133" h="1038" extrusionOk="0">
                    <a:moveTo>
                      <a:pt x="643" y="0"/>
                    </a:moveTo>
                    <a:cubicBezTo>
                      <a:pt x="455" y="0"/>
                      <a:pt x="286" y="72"/>
                      <a:pt x="286" y="72"/>
                    </a:cubicBezTo>
                    <a:lnTo>
                      <a:pt x="0" y="465"/>
                    </a:lnTo>
                    <a:cubicBezTo>
                      <a:pt x="0" y="465"/>
                      <a:pt x="184" y="1037"/>
                      <a:pt x="381" y="1037"/>
                    </a:cubicBezTo>
                    <a:cubicBezTo>
                      <a:pt x="406" y="1037"/>
                      <a:pt x="431" y="1029"/>
                      <a:pt x="455" y="1009"/>
                    </a:cubicBezTo>
                    <a:cubicBezTo>
                      <a:pt x="669" y="831"/>
                      <a:pt x="277" y="313"/>
                      <a:pt x="277" y="313"/>
                    </a:cubicBezTo>
                    <a:lnTo>
                      <a:pt x="277" y="313"/>
                    </a:lnTo>
                    <a:cubicBezTo>
                      <a:pt x="277" y="313"/>
                      <a:pt x="586" y="384"/>
                      <a:pt x="818" y="384"/>
                    </a:cubicBezTo>
                    <a:cubicBezTo>
                      <a:pt x="999" y="384"/>
                      <a:pt x="1133" y="341"/>
                      <a:pt x="1035" y="188"/>
                    </a:cubicBezTo>
                    <a:cubicBezTo>
                      <a:pt x="939" y="42"/>
                      <a:pt x="786"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6900973" y="1017413"/>
                <a:ext cx="44811" cy="42145"/>
              </a:xfrm>
              <a:custGeom>
                <a:avLst/>
                <a:gdLst/>
                <a:ahLst/>
                <a:cxnLst/>
                <a:rect l="l" t="t" r="r" b="b"/>
                <a:pathLst>
                  <a:path w="1143" h="1075" extrusionOk="0">
                    <a:moveTo>
                      <a:pt x="683" y="1"/>
                    </a:moveTo>
                    <a:cubicBezTo>
                      <a:pt x="417" y="1"/>
                      <a:pt x="830" y="771"/>
                      <a:pt x="830" y="771"/>
                    </a:cubicBezTo>
                    <a:cubicBezTo>
                      <a:pt x="830" y="771"/>
                      <a:pt x="573" y="669"/>
                      <a:pt x="362" y="669"/>
                    </a:cubicBezTo>
                    <a:cubicBezTo>
                      <a:pt x="248" y="669"/>
                      <a:pt x="148" y="698"/>
                      <a:pt x="107" y="789"/>
                    </a:cubicBezTo>
                    <a:cubicBezTo>
                      <a:pt x="0" y="1048"/>
                      <a:pt x="758" y="1074"/>
                      <a:pt x="758" y="1074"/>
                    </a:cubicBezTo>
                    <a:lnTo>
                      <a:pt x="1062" y="700"/>
                    </a:lnTo>
                    <a:cubicBezTo>
                      <a:pt x="1062" y="700"/>
                      <a:pt x="1142" y="138"/>
                      <a:pt x="750" y="13"/>
                    </a:cubicBezTo>
                    <a:cubicBezTo>
                      <a:pt x="724" y="4"/>
                      <a:pt x="70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6924458" y="1034820"/>
                <a:ext cx="30972" cy="32815"/>
              </a:xfrm>
              <a:custGeom>
                <a:avLst/>
                <a:gdLst/>
                <a:ahLst/>
                <a:cxnLst/>
                <a:rect l="l" t="t" r="r" b="b"/>
                <a:pathLst>
                  <a:path w="790" h="837" extrusionOk="0">
                    <a:moveTo>
                      <a:pt x="617" y="1"/>
                    </a:moveTo>
                    <a:cubicBezTo>
                      <a:pt x="489" y="1"/>
                      <a:pt x="1" y="810"/>
                      <a:pt x="43" y="835"/>
                    </a:cubicBezTo>
                    <a:cubicBezTo>
                      <a:pt x="44" y="836"/>
                      <a:pt x="45" y="836"/>
                      <a:pt x="46" y="836"/>
                    </a:cubicBezTo>
                    <a:cubicBezTo>
                      <a:pt x="105" y="836"/>
                      <a:pt x="790" y="137"/>
                      <a:pt x="632" y="6"/>
                    </a:cubicBezTo>
                    <a:cubicBezTo>
                      <a:pt x="628" y="2"/>
                      <a:pt x="623"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6" name="Google Shape;376;p14"/>
          <p:cNvGrpSpPr/>
          <p:nvPr/>
        </p:nvGrpSpPr>
        <p:grpSpPr>
          <a:xfrm>
            <a:off x="-223711" y="-473303"/>
            <a:ext cx="11547991" cy="7513521"/>
            <a:chOff x="-168200" y="-354978"/>
            <a:chExt cx="8682473" cy="5635141"/>
          </a:xfrm>
        </p:grpSpPr>
        <p:grpSp>
          <p:nvGrpSpPr>
            <p:cNvPr id="377" name="Google Shape;377;p14"/>
            <p:cNvGrpSpPr/>
            <p:nvPr/>
          </p:nvGrpSpPr>
          <p:grpSpPr>
            <a:xfrm rot="-1509030">
              <a:off x="6804266" y="-47372"/>
              <a:ext cx="1621334" cy="778963"/>
              <a:chOff x="7665315" y="1796374"/>
              <a:chExt cx="1621324" cy="778958"/>
            </a:xfrm>
          </p:grpSpPr>
          <p:sp>
            <p:nvSpPr>
              <p:cNvPr id="378" name="Google Shape;378;p14"/>
              <p:cNvSpPr/>
              <p:nvPr/>
            </p:nvSpPr>
            <p:spPr>
              <a:xfrm rot="-10164890">
                <a:off x="8165125" y="2074110"/>
                <a:ext cx="1093694" cy="404207"/>
              </a:xfrm>
              <a:custGeom>
                <a:avLst/>
                <a:gdLst/>
                <a:ahLst/>
                <a:cxnLst/>
                <a:rect l="l" t="t" r="r" b="b"/>
                <a:pathLst>
                  <a:path w="43747" h="16168" extrusionOk="0">
                    <a:moveTo>
                      <a:pt x="0" y="16168"/>
                    </a:moveTo>
                    <a:cubicBezTo>
                      <a:pt x="2210" y="13605"/>
                      <a:pt x="6938" y="3089"/>
                      <a:pt x="13257" y="791"/>
                    </a:cubicBezTo>
                    <a:cubicBezTo>
                      <a:pt x="19576" y="-1507"/>
                      <a:pt x="32832" y="1896"/>
                      <a:pt x="37914" y="2382"/>
                    </a:cubicBezTo>
                    <a:cubicBezTo>
                      <a:pt x="42996" y="2868"/>
                      <a:pt x="42775" y="3486"/>
                      <a:pt x="43747" y="3707"/>
                    </a:cubicBezTo>
                  </a:path>
                </a:pathLst>
              </a:custGeom>
              <a:noFill/>
              <a:ln w="9525" cap="flat" cmpd="sng">
                <a:solidFill>
                  <a:schemeClr val="dk1"/>
                </a:solidFill>
                <a:prstDash val="dash"/>
                <a:round/>
                <a:headEnd type="none" w="med" len="med"/>
                <a:tailEnd type="none" w="med" len="med"/>
              </a:ln>
            </p:spPr>
          </p:sp>
          <p:grpSp>
            <p:nvGrpSpPr>
              <p:cNvPr id="379" name="Google Shape;379;p14"/>
              <p:cNvGrpSpPr/>
              <p:nvPr/>
            </p:nvGrpSpPr>
            <p:grpSpPr>
              <a:xfrm rot="2700000" flipH="1">
                <a:off x="7746622" y="1939648"/>
                <a:ext cx="604153" cy="480218"/>
                <a:chOff x="6012221" y="1197327"/>
                <a:chExt cx="85389" cy="67864"/>
              </a:xfrm>
            </p:grpSpPr>
            <p:sp>
              <p:nvSpPr>
                <p:cNvPr id="380" name="Google Shape;380;p14"/>
                <p:cNvSpPr/>
                <p:nvPr/>
              </p:nvSpPr>
              <p:spPr>
                <a:xfrm>
                  <a:off x="6021317" y="1223203"/>
                  <a:ext cx="76293" cy="41989"/>
                </a:xfrm>
                <a:custGeom>
                  <a:avLst/>
                  <a:gdLst/>
                  <a:ahLst/>
                  <a:cxnLst/>
                  <a:rect l="l" t="t" r="r" b="b"/>
                  <a:pathLst>
                    <a:path w="1946" h="1071" extrusionOk="0">
                      <a:moveTo>
                        <a:pt x="393" y="0"/>
                      </a:moveTo>
                      <a:lnTo>
                        <a:pt x="1" y="625"/>
                      </a:lnTo>
                      <a:lnTo>
                        <a:pt x="1946" y="1071"/>
                      </a:lnTo>
                      <a:lnTo>
                        <a:pt x="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14"/>
                <p:cNvSpPr/>
                <p:nvPr/>
              </p:nvSpPr>
              <p:spPr>
                <a:xfrm>
                  <a:off x="6012221" y="1197327"/>
                  <a:ext cx="85388" cy="67864"/>
                </a:xfrm>
                <a:custGeom>
                  <a:avLst/>
                  <a:gdLst/>
                  <a:ahLst/>
                  <a:cxnLst/>
                  <a:rect l="l" t="t" r="r" b="b"/>
                  <a:pathLst>
                    <a:path w="2178" h="1731" extrusionOk="0">
                      <a:moveTo>
                        <a:pt x="563" y="0"/>
                      </a:moveTo>
                      <a:lnTo>
                        <a:pt x="625" y="660"/>
                      </a:lnTo>
                      <a:lnTo>
                        <a:pt x="1" y="973"/>
                      </a:lnTo>
                      <a:lnTo>
                        <a:pt x="2178" y="1731"/>
                      </a:lnTo>
                      <a:lnTo>
                        <a:pt x="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14"/>
                <p:cNvSpPr/>
                <p:nvPr/>
              </p:nvSpPr>
              <p:spPr>
                <a:xfrm>
                  <a:off x="6034255" y="1197327"/>
                  <a:ext cx="63355" cy="67864"/>
                </a:xfrm>
                <a:custGeom>
                  <a:avLst/>
                  <a:gdLst/>
                  <a:ahLst/>
                  <a:cxnLst/>
                  <a:rect l="l" t="t" r="r" b="b"/>
                  <a:pathLst>
                    <a:path w="1616" h="1731" extrusionOk="0">
                      <a:moveTo>
                        <a:pt x="1" y="0"/>
                      </a:moveTo>
                      <a:lnTo>
                        <a:pt x="63" y="660"/>
                      </a:lnTo>
                      <a:lnTo>
                        <a:pt x="1616" y="173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83" name="Google Shape;383;p14"/>
            <p:cNvGrpSpPr/>
            <p:nvPr/>
          </p:nvGrpSpPr>
          <p:grpSpPr>
            <a:xfrm rot="-612049">
              <a:off x="-53223" y="3725966"/>
              <a:ext cx="1502025" cy="1432516"/>
              <a:chOff x="-24668" y="1036135"/>
              <a:chExt cx="1502015" cy="1432506"/>
            </a:xfrm>
          </p:grpSpPr>
          <p:sp>
            <p:nvSpPr>
              <p:cNvPr id="384" name="Google Shape;384;p14"/>
              <p:cNvSpPr/>
              <p:nvPr/>
            </p:nvSpPr>
            <p:spPr>
              <a:xfrm>
                <a:off x="-24668" y="1036135"/>
                <a:ext cx="900175" cy="1096275"/>
              </a:xfrm>
              <a:custGeom>
                <a:avLst/>
                <a:gdLst/>
                <a:ahLst/>
                <a:cxnLst/>
                <a:rect l="l" t="t" r="r" b="b"/>
                <a:pathLst>
                  <a:path w="36007" h="43851" extrusionOk="0">
                    <a:moveTo>
                      <a:pt x="379" y="0"/>
                    </a:moveTo>
                    <a:cubicBezTo>
                      <a:pt x="845" y="5033"/>
                      <a:pt x="-2029" y="23569"/>
                      <a:pt x="3177" y="30200"/>
                    </a:cubicBezTo>
                    <a:cubicBezTo>
                      <a:pt x="8384" y="36831"/>
                      <a:pt x="26146" y="37512"/>
                      <a:pt x="31618" y="39787"/>
                    </a:cubicBezTo>
                    <a:cubicBezTo>
                      <a:pt x="37090" y="42062"/>
                      <a:pt x="35276" y="43174"/>
                      <a:pt x="36007" y="43851"/>
                    </a:cubicBezTo>
                  </a:path>
                </a:pathLst>
              </a:custGeom>
              <a:noFill/>
              <a:ln w="9525" cap="flat" cmpd="sng">
                <a:solidFill>
                  <a:schemeClr val="dk1"/>
                </a:solidFill>
                <a:prstDash val="dash"/>
                <a:round/>
                <a:headEnd type="none" w="med" len="med"/>
                <a:tailEnd type="none" w="med" len="med"/>
              </a:ln>
            </p:spPr>
          </p:sp>
          <p:grpSp>
            <p:nvGrpSpPr>
              <p:cNvPr id="385" name="Google Shape;385;p14"/>
              <p:cNvGrpSpPr/>
              <p:nvPr/>
            </p:nvGrpSpPr>
            <p:grpSpPr>
              <a:xfrm>
                <a:off x="623419" y="1784998"/>
                <a:ext cx="853928" cy="683643"/>
                <a:chOff x="5809018" y="1097235"/>
                <a:chExt cx="190656" cy="152626"/>
              </a:xfrm>
            </p:grpSpPr>
            <p:sp>
              <p:nvSpPr>
                <p:cNvPr id="386" name="Google Shape;386;p14"/>
                <p:cNvSpPr/>
                <p:nvPr/>
              </p:nvSpPr>
              <p:spPr>
                <a:xfrm>
                  <a:off x="5925145" y="1132834"/>
                  <a:ext cx="74529" cy="54887"/>
                </a:xfrm>
                <a:custGeom>
                  <a:avLst/>
                  <a:gdLst/>
                  <a:ahLst/>
                  <a:cxnLst/>
                  <a:rect l="l" t="t" r="r" b="b"/>
                  <a:pathLst>
                    <a:path w="1901" h="1400" extrusionOk="0">
                      <a:moveTo>
                        <a:pt x="1629" y="1"/>
                      </a:moveTo>
                      <a:cubicBezTo>
                        <a:pt x="1295" y="1"/>
                        <a:pt x="0" y="1065"/>
                        <a:pt x="0" y="1065"/>
                      </a:cubicBezTo>
                      <a:cubicBezTo>
                        <a:pt x="0" y="1065"/>
                        <a:pt x="704" y="1399"/>
                        <a:pt x="990" y="1399"/>
                      </a:cubicBezTo>
                      <a:cubicBezTo>
                        <a:pt x="1054" y="1399"/>
                        <a:pt x="1097" y="1383"/>
                        <a:pt x="1107" y="1342"/>
                      </a:cubicBezTo>
                      <a:cubicBezTo>
                        <a:pt x="1169" y="1110"/>
                        <a:pt x="857" y="1021"/>
                        <a:pt x="857" y="1021"/>
                      </a:cubicBezTo>
                      <a:cubicBezTo>
                        <a:pt x="857" y="1021"/>
                        <a:pt x="1365" y="1003"/>
                        <a:pt x="1348" y="869"/>
                      </a:cubicBezTo>
                      <a:cubicBezTo>
                        <a:pt x="1344" y="820"/>
                        <a:pt x="1281" y="805"/>
                        <a:pt x="1203" y="805"/>
                      </a:cubicBezTo>
                      <a:cubicBezTo>
                        <a:pt x="1067" y="805"/>
                        <a:pt x="884" y="851"/>
                        <a:pt x="884" y="851"/>
                      </a:cubicBezTo>
                      <a:cubicBezTo>
                        <a:pt x="884" y="851"/>
                        <a:pt x="1901" y="155"/>
                        <a:pt x="1678" y="13"/>
                      </a:cubicBezTo>
                      <a:cubicBezTo>
                        <a:pt x="1665" y="5"/>
                        <a:pt x="1649" y="1"/>
                        <a:pt x="1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14"/>
                <p:cNvSpPr/>
                <p:nvPr/>
              </p:nvSpPr>
              <p:spPr>
                <a:xfrm>
                  <a:off x="5874060" y="1171413"/>
                  <a:ext cx="88878" cy="78332"/>
                </a:xfrm>
                <a:custGeom>
                  <a:avLst/>
                  <a:gdLst/>
                  <a:ahLst/>
                  <a:cxnLst/>
                  <a:rect l="l" t="t" r="r" b="b"/>
                  <a:pathLst>
                    <a:path w="2267" h="1998" extrusionOk="0">
                      <a:moveTo>
                        <a:pt x="1767" y="1"/>
                      </a:moveTo>
                      <a:lnTo>
                        <a:pt x="1384" y="37"/>
                      </a:lnTo>
                      <a:lnTo>
                        <a:pt x="1" y="1589"/>
                      </a:lnTo>
                      <a:cubicBezTo>
                        <a:pt x="1" y="1589"/>
                        <a:pt x="251" y="1750"/>
                        <a:pt x="679" y="1874"/>
                      </a:cubicBezTo>
                      <a:cubicBezTo>
                        <a:pt x="822" y="1919"/>
                        <a:pt x="982" y="1955"/>
                        <a:pt x="1161" y="1981"/>
                      </a:cubicBezTo>
                      <a:cubicBezTo>
                        <a:pt x="1250" y="1993"/>
                        <a:pt x="1335" y="1998"/>
                        <a:pt x="1416" y="1998"/>
                      </a:cubicBezTo>
                      <a:cubicBezTo>
                        <a:pt x="1527" y="1998"/>
                        <a:pt x="1629" y="1988"/>
                        <a:pt x="1723" y="1973"/>
                      </a:cubicBezTo>
                      <a:cubicBezTo>
                        <a:pt x="2071" y="1919"/>
                        <a:pt x="2267" y="1758"/>
                        <a:pt x="2267" y="1758"/>
                      </a:cubicBezTo>
                      <a:cubicBezTo>
                        <a:pt x="1883" y="1348"/>
                        <a:pt x="1767" y="1"/>
                        <a:pt x="1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14"/>
                <p:cNvSpPr/>
                <p:nvPr/>
              </p:nvSpPr>
              <p:spPr>
                <a:xfrm>
                  <a:off x="5874060" y="1171413"/>
                  <a:ext cx="88878" cy="78449"/>
                </a:xfrm>
                <a:custGeom>
                  <a:avLst/>
                  <a:gdLst/>
                  <a:ahLst/>
                  <a:cxnLst/>
                  <a:rect l="l" t="t" r="r" b="b"/>
                  <a:pathLst>
                    <a:path w="2267" h="2001" extrusionOk="0">
                      <a:moveTo>
                        <a:pt x="1767" y="1"/>
                      </a:moveTo>
                      <a:lnTo>
                        <a:pt x="1384" y="37"/>
                      </a:lnTo>
                      <a:lnTo>
                        <a:pt x="1" y="1589"/>
                      </a:lnTo>
                      <a:cubicBezTo>
                        <a:pt x="1" y="1589"/>
                        <a:pt x="456" y="1874"/>
                        <a:pt x="1161" y="1981"/>
                      </a:cubicBezTo>
                      <a:cubicBezTo>
                        <a:pt x="1255" y="1994"/>
                        <a:pt x="1344" y="2000"/>
                        <a:pt x="1427" y="2000"/>
                      </a:cubicBezTo>
                      <a:cubicBezTo>
                        <a:pt x="1972" y="2000"/>
                        <a:pt x="2267" y="1758"/>
                        <a:pt x="2267" y="1758"/>
                      </a:cubicBezTo>
                      <a:cubicBezTo>
                        <a:pt x="1883" y="1348"/>
                        <a:pt x="1767"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14"/>
                <p:cNvSpPr/>
                <p:nvPr/>
              </p:nvSpPr>
              <p:spPr>
                <a:xfrm>
                  <a:off x="5863593" y="1118955"/>
                  <a:ext cx="79782" cy="53907"/>
                </a:xfrm>
                <a:custGeom>
                  <a:avLst/>
                  <a:gdLst/>
                  <a:ahLst/>
                  <a:cxnLst/>
                  <a:rect l="l" t="t" r="r" b="b"/>
                  <a:pathLst>
                    <a:path w="2035" h="1375" extrusionOk="0">
                      <a:moveTo>
                        <a:pt x="375" y="1"/>
                      </a:moveTo>
                      <a:lnTo>
                        <a:pt x="0" y="37"/>
                      </a:lnTo>
                      <a:lnTo>
                        <a:pt x="1651" y="1375"/>
                      </a:lnTo>
                      <a:lnTo>
                        <a:pt x="2034" y="1339"/>
                      </a:lnTo>
                      <a:lnTo>
                        <a:pt x="3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14"/>
                <p:cNvSpPr/>
                <p:nvPr/>
              </p:nvSpPr>
              <p:spPr>
                <a:xfrm>
                  <a:off x="5809018" y="1120367"/>
                  <a:ext cx="119301" cy="113342"/>
                </a:xfrm>
                <a:custGeom>
                  <a:avLst/>
                  <a:gdLst/>
                  <a:ahLst/>
                  <a:cxnLst/>
                  <a:rect l="l" t="t" r="r" b="b"/>
                  <a:pathLst>
                    <a:path w="3043" h="2891" extrusionOk="0">
                      <a:moveTo>
                        <a:pt x="1392" y="1"/>
                      </a:moveTo>
                      <a:cubicBezTo>
                        <a:pt x="1392" y="1"/>
                        <a:pt x="964" y="1071"/>
                        <a:pt x="1" y="1553"/>
                      </a:cubicBezTo>
                      <a:lnTo>
                        <a:pt x="1660" y="2891"/>
                      </a:lnTo>
                      <a:cubicBezTo>
                        <a:pt x="2623" y="2409"/>
                        <a:pt x="3043" y="1339"/>
                        <a:pt x="3043" y="1339"/>
                      </a:cubicBez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14"/>
                <p:cNvSpPr/>
                <p:nvPr/>
              </p:nvSpPr>
              <p:spPr>
                <a:xfrm>
                  <a:off x="5900642" y="1180195"/>
                  <a:ext cx="40969" cy="69550"/>
                </a:xfrm>
                <a:custGeom>
                  <a:avLst/>
                  <a:gdLst/>
                  <a:ahLst/>
                  <a:cxnLst/>
                  <a:rect l="l" t="t" r="r" b="b"/>
                  <a:pathLst>
                    <a:path w="1045" h="1774" extrusionOk="0">
                      <a:moveTo>
                        <a:pt x="875" y="0"/>
                      </a:moveTo>
                      <a:cubicBezTo>
                        <a:pt x="875" y="1"/>
                        <a:pt x="527" y="1258"/>
                        <a:pt x="1" y="1650"/>
                      </a:cubicBezTo>
                      <a:cubicBezTo>
                        <a:pt x="144" y="1695"/>
                        <a:pt x="304" y="1731"/>
                        <a:pt x="483" y="1757"/>
                      </a:cubicBezTo>
                      <a:cubicBezTo>
                        <a:pt x="572" y="1769"/>
                        <a:pt x="657" y="1774"/>
                        <a:pt x="738" y="1774"/>
                      </a:cubicBezTo>
                      <a:cubicBezTo>
                        <a:pt x="849" y="1774"/>
                        <a:pt x="951" y="1764"/>
                        <a:pt x="1045" y="1749"/>
                      </a:cubicBezTo>
                      <a:cubicBezTo>
                        <a:pt x="920" y="1454"/>
                        <a:pt x="715" y="865"/>
                        <a:pt x="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14"/>
                <p:cNvSpPr/>
                <p:nvPr/>
              </p:nvSpPr>
              <p:spPr>
                <a:xfrm>
                  <a:off x="5885979" y="1172471"/>
                  <a:ext cx="46889" cy="67197"/>
                </a:xfrm>
                <a:custGeom>
                  <a:avLst/>
                  <a:gdLst/>
                  <a:ahLst/>
                  <a:cxnLst/>
                  <a:rect l="l" t="t" r="r" b="b"/>
                  <a:pathLst>
                    <a:path w="1196" h="1714" extrusionOk="0">
                      <a:moveTo>
                        <a:pt x="1187" y="1"/>
                      </a:moveTo>
                      <a:cubicBezTo>
                        <a:pt x="1133" y="161"/>
                        <a:pt x="1062" y="331"/>
                        <a:pt x="991" y="491"/>
                      </a:cubicBezTo>
                      <a:cubicBezTo>
                        <a:pt x="919" y="652"/>
                        <a:pt x="830" y="804"/>
                        <a:pt x="732" y="946"/>
                      </a:cubicBezTo>
                      <a:cubicBezTo>
                        <a:pt x="589" y="1143"/>
                        <a:pt x="428" y="1330"/>
                        <a:pt x="250" y="1499"/>
                      </a:cubicBezTo>
                      <a:cubicBezTo>
                        <a:pt x="205" y="1535"/>
                        <a:pt x="152" y="1589"/>
                        <a:pt x="98" y="1633"/>
                      </a:cubicBezTo>
                      <a:cubicBezTo>
                        <a:pt x="72" y="1660"/>
                        <a:pt x="36" y="1687"/>
                        <a:pt x="0" y="1714"/>
                      </a:cubicBezTo>
                      <a:cubicBezTo>
                        <a:pt x="384" y="1473"/>
                        <a:pt x="660" y="1125"/>
                        <a:pt x="875" y="732"/>
                      </a:cubicBezTo>
                      <a:cubicBezTo>
                        <a:pt x="973" y="581"/>
                        <a:pt x="1053" y="420"/>
                        <a:pt x="1115" y="251"/>
                      </a:cubicBezTo>
                      <a:cubicBezTo>
                        <a:pt x="1151" y="170"/>
                        <a:pt x="1178" y="90"/>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14"/>
                <p:cNvSpPr/>
                <p:nvPr/>
              </p:nvSpPr>
              <p:spPr>
                <a:xfrm>
                  <a:off x="5939495" y="1171765"/>
                  <a:ext cx="12977" cy="74215"/>
                </a:xfrm>
                <a:custGeom>
                  <a:avLst/>
                  <a:gdLst/>
                  <a:ahLst/>
                  <a:cxnLst/>
                  <a:rect l="l" t="t" r="r" b="b"/>
                  <a:pathLst>
                    <a:path w="331" h="1893" extrusionOk="0">
                      <a:moveTo>
                        <a:pt x="18" y="1"/>
                      </a:moveTo>
                      <a:cubicBezTo>
                        <a:pt x="0" y="161"/>
                        <a:pt x="9" y="322"/>
                        <a:pt x="18" y="483"/>
                      </a:cubicBezTo>
                      <a:cubicBezTo>
                        <a:pt x="27" y="599"/>
                        <a:pt x="54" y="724"/>
                        <a:pt x="63" y="839"/>
                      </a:cubicBezTo>
                      <a:cubicBezTo>
                        <a:pt x="98" y="1143"/>
                        <a:pt x="152" y="1437"/>
                        <a:pt x="259" y="1723"/>
                      </a:cubicBezTo>
                      <a:cubicBezTo>
                        <a:pt x="286" y="1776"/>
                        <a:pt x="312" y="1839"/>
                        <a:pt x="330" y="1892"/>
                      </a:cubicBezTo>
                      <a:cubicBezTo>
                        <a:pt x="321" y="1830"/>
                        <a:pt x="295" y="1767"/>
                        <a:pt x="277" y="1714"/>
                      </a:cubicBezTo>
                      <a:cubicBezTo>
                        <a:pt x="196" y="1446"/>
                        <a:pt x="134" y="1170"/>
                        <a:pt x="80" y="902"/>
                      </a:cubicBezTo>
                      <a:cubicBezTo>
                        <a:pt x="54" y="768"/>
                        <a:pt x="45" y="616"/>
                        <a:pt x="45" y="483"/>
                      </a:cubicBezTo>
                      <a:cubicBezTo>
                        <a:pt x="27" y="322"/>
                        <a:pt x="27" y="153"/>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14"/>
                <p:cNvSpPr/>
                <p:nvPr/>
              </p:nvSpPr>
              <p:spPr>
                <a:xfrm>
                  <a:off x="5826857" y="1097235"/>
                  <a:ext cx="71745" cy="82919"/>
                </a:xfrm>
                <a:custGeom>
                  <a:avLst/>
                  <a:gdLst/>
                  <a:ahLst/>
                  <a:cxnLst/>
                  <a:rect l="l" t="t" r="r" b="b"/>
                  <a:pathLst>
                    <a:path w="1830" h="2115" extrusionOk="0">
                      <a:moveTo>
                        <a:pt x="354" y="0"/>
                      </a:moveTo>
                      <a:cubicBezTo>
                        <a:pt x="349" y="0"/>
                        <a:pt x="344" y="1"/>
                        <a:pt x="340" y="2"/>
                      </a:cubicBezTo>
                      <a:cubicBezTo>
                        <a:pt x="1" y="64"/>
                        <a:pt x="866" y="1411"/>
                        <a:pt x="866" y="1411"/>
                      </a:cubicBezTo>
                      <a:cubicBezTo>
                        <a:pt x="866" y="1411"/>
                        <a:pt x="535" y="1160"/>
                        <a:pt x="376" y="1160"/>
                      </a:cubicBezTo>
                      <a:cubicBezTo>
                        <a:pt x="343" y="1160"/>
                        <a:pt x="318" y="1171"/>
                        <a:pt x="304" y="1197"/>
                      </a:cubicBezTo>
                      <a:cubicBezTo>
                        <a:pt x="215" y="1349"/>
                        <a:pt x="830" y="1625"/>
                        <a:pt x="830" y="1625"/>
                      </a:cubicBezTo>
                      <a:cubicBezTo>
                        <a:pt x="830" y="1625"/>
                        <a:pt x="807" y="1623"/>
                        <a:pt x="771" y="1623"/>
                      </a:cubicBezTo>
                      <a:cubicBezTo>
                        <a:pt x="652" y="1623"/>
                        <a:pt x="394" y="1649"/>
                        <a:pt x="366" y="1875"/>
                      </a:cubicBezTo>
                      <a:cubicBezTo>
                        <a:pt x="336" y="2081"/>
                        <a:pt x="1023" y="2114"/>
                        <a:pt x="1467" y="2114"/>
                      </a:cubicBezTo>
                      <a:cubicBezTo>
                        <a:pt x="1675" y="2114"/>
                        <a:pt x="1829" y="2107"/>
                        <a:pt x="1829" y="2107"/>
                      </a:cubicBezTo>
                      <a:cubicBezTo>
                        <a:pt x="1829" y="2107"/>
                        <a:pt x="702" y="0"/>
                        <a:pt x="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26763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2" userDrawn="1">
  <p:cSld name="Section header 2">
    <p:spTree>
      <p:nvGrpSpPr>
        <p:cNvPr id="1" name="Shape 457"/>
        <p:cNvGrpSpPr/>
        <p:nvPr/>
      </p:nvGrpSpPr>
      <p:grpSpPr>
        <a:xfrm>
          <a:off x="0" y="0"/>
          <a:ext cx="0" cy="0"/>
          <a:chOff x="0" y="0"/>
          <a:chExt cx="0" cy="0"/>
        </a:xfrm>
      </p:grpSpPr>
      <p:grpSp>
        <p:nvGrpSpPr>
          <p:cNvPr id="461" name="Google Shape;461;p16"/>
          <p:cNvGrpSpPr/>
          <p:nvPr/>
        </p:nvGrpSpPr>
        <p:grpSpPr>
          <a:xfrm>
            <a:off x="-180832" y="-107518"/>
            <a:ext cx="12240000" cy="2241689"/>
            <a:chOff x="-135961" y="-156839"/>
            <a:chExt cx="9202767" cy="1681267"/>
          </a:xfrm>
        </p:grpSpPr>
        <p:grpSp>
          <p:nvGrpSpPr>
            <p:cNvPr id="462" name="Google Shape;462;p16"/>
            <p:cNvGrpSpPr/>
            <p:nvPr/>
          </p:nvGrpSpPr>
          <p:grpSpPr>
            <a:xfrm rot="4948089" flipH="1">
              <a:off x="-56895" y="606054"/>
              <a:ext cx="835376" cy="891702"/>
              <a:chOff x="6694948" y="1638979"/>
              <a:chExt cx="271104" cy="289374"/>
            </a:xfrm>
          </p:grpSpPr>
          <p:sp>
            <p:nvSpPr>
              <p:cNvPr id="463" name="Google Shape;463;p16"/>
              <p:cNvSpPr/>
              <p:nvPr/>
            </p:nvSpPr>
            <p:spPr>
              <a:xfrm>
                <a:off x="6830325" y="1806583"/>
                <a:ext cx="134316" cy="34696"/>
              </a:xfrm>
              <a:custGeom>
                <a:avLst/>
                <a:gdLst/>
                <a:ahLst/>
                <a:cxnLst/>
                <a:rect l="l" t="t" r="r" b="b"/>
                <a:pathLst>
                  <a:path w="3426" h="885" extrusionOk="0">
                    <a:moveTo>
                      <a:pt x="2199" y="1"/>
                    </a:moveTo>
                    <a:cubicBezTo>
                      <a:pt x="769" y="1"/>
                      <a:pt x="0" y="696"/>
                      <a:pt x="0" y="696"/>
                    </a:cubicBezTo>
                    <a:cubicBezTo>
                      <a:pt x="493" y="831"/>
                      <a:pt x="931" y="885"/>
                      <a:pt x="1316" y="885"/>
                    </a:cubicBezTo>
                    <a:cubicBezTo>
                      <a:pt x="2735" y="885"/>
                      <a:pt x="3426" y="161"/>
                      <a:pt x="3426" y="161"/>
                    </a:cubicBezTo>
                    <a:cubicBezTo>
                      <a:pt x="2975" y="47"/>
                      <a:pt x="2565" y="1"/>
                      <a:pt x="2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16"/>
              <p:cNvSpPr/>
              <p:nvPr/>
            </p:nvSpPr>
            <p:spPr>
              <a:xfrm>
                <a:off x="6741838" y="1736287"/>
                <a:ext cx="80096" cy="129808"/>
              </a:xfrm>
              <a:custGeom>
                <a:avLst/>
                <a:gdLst/>
                <a:ahLst/>
                <a:cxnLst/>
                <a:rect l="l" t="t" r="r" b="b"/>
                <a:pathLst>
                  <a:path w="2043" h="3311" extrusionOk="0">
                    <a:moveTo>
                      <a:pt x="553" y="0"/>
                    </a:moveTo>
                    <a:cubicBezTo>
                      <a:pt x="553" y="1"/>
                      <a:pt x="0" y="1517"/>
                      <a:pt x="1588" y="3310"/>
                    </a:cubicBezTo>
                    <a:cubicBezTo>
                      <a:pt x="1588" y="3310"/>
                      <a:pt x="2043" y="174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16"/>
              <p:cNvSpPr/>
              <p:nvPr/>
            </p:nvSpPr>
            <p:spPr>
              <a:xfrm>
                <a:off x="6694948" y="1761810"/>
                <a:ext cx="171091" cy="166543"/>
              </a:xfrm>
              <a:custGeom>
                <a:avLst/>
                <a:gdLst/>
                <a:ahLst/>
                <a:cxnLst/>
                <a:rect l="l" t="t" r="r" b="b"/>
                <a:pathLst>
                  <a:path w="4364" h="4248" extrusionOk="0">
                    <a:moveTo>
                      <a:pt x="4363" y="1"/>
                    </a:moveTo>
                    <a:cubicBezTo>
                      <a:pt x="3935" y="1044"/>
                      <a:pt x="3391" y="2052"/>
                      <a:pt x="2606" y="2873"/>
                    </a:cubicBezTo>
                    <a:cubicBezTo>
                      <a:pt x="1972" y="3542"/>
                      <a:pt x="920" y="4113"/>
                      <a:pt x="1" y="4238"/>
                    </a:cubicBezTo>
                    <a:lnTo>
                      <a:pt x="1" y="4247"/>
                    </a:lnTo>
                    <a:cubicBezTo>
                      <a:pt x="134" y="4238"/>
                      <a:pt x="268" y="4220"/>
                      <a:pt x="402" y="4194"/>
                    </a:cubicBezTo>
                    <a:cubicBezTo>
                      <a:pt x="536" y="4167"/>
                      <a:pt x="661" y="4131"/>
                      <a:pt x="786" y="4086"/>
                    </a:cubicBezTo>
                    <a:cubicBezTo>
                      <a:pt x="1303" y="3917"/>
                      <a:pt x="1758" y="3631"/>
                      <a:pt x="2177" y="3292"/>
                    </a:cubicBezTo>
                    <a:cubicBezTo>
                      <a:pt x="2802" y="2784"/>
                      <a:pt x="3328" y="2160"/>
                      <a:pt x="3721" y="1464"/>
                    </a:cubicBezTo>
                    <a:cubicBezTo>
                      <a:pt x="3979" y="1000"/>
                      <a:pt x="4220" y="500"/>
                      <a:pt x="4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16"/>
              <p:cNvSpPr/>
              <p:nvPr/>
            </p:nvSpPr>
            <p:spPr>
              <a:xfrm>
                <a:off x="6776182" y="1638979"/>
                <a:ext cx="189870" cy="194614"/>
              </a:xfrm>
              <a:custGeom>
                <a:avLst/>
                <a:gdLst/>
                <a:ahLst/>
                <a:cxnLst/>
                <a:rect l="l" t="t" r="r" b="b"/>
                <a:pathLst>
                  <a:path w="4843" h="4964" extrusionOk="0">
                    <a:moveTo>
                      <a:pt x="2505" y="1"/>
                    </a:moveTo>
                    <a:cubicBezTo>
                      <a:pt x="2473" y="1"/>
                      <a:pt x="2438" y="10"/>
                      <a:pt x="2398" y="29"/>
                    </a:cubicBezTo>
                    <a:cubicBezTo>
                      <a:pt x="1765" y="341"/>
                      <a:pt x="2220" y="2215"/>
                      <a:pt x="2220" y="2215"/>
                    </a:cubicBezTo>
                    <a:cubicBezTo>
                      <a:pt x="2220" y="2215"/>
                      <a:pt x="1379" y="1640"/>
                      <a:pt x="753" y="1640"/>
                    </a:cubicBezTo>
                    <a:cubicBezTo>
                      <a:pt x="439" y="1640"/>
                      <a:pt x="180" y="1784"/>
                      <a:pt x="105" y="2215"/>
                    </a:cubicBezTo>
                    <a:cubicBezTo>
                      <a:pt x="0" y="2826"/>
                      <a:pt x="460" y="2987"/>
                      <a:pt x="975" y="2987"/>
                    </a:cubicBezTo>
                    <a:cubicBezTo>
                      <a:pt x="1549" y="2987"/>
                      <a:pt x="2193" y="2786"/>
                      <a:pt x="2193" y="2786"/>
                    </a:cubicBezTo>
                    <a:lnTo>
                      <a:pt x="2193" y="2786"/>
                    </a:lnTo>
                    <a:cubicBezTo>
                      <a:pt x="2193" y="2786"/>
                      <a:pt x="364" y="4026"/>
                      <a:pt x="1122" y="4481"/>
                    </a:cubicBezTo>
                    <a:cubicBezTo>
                      <a:pt x="1205" y="4530"/>
                      <a:pt x="1287" y="4553"/>
                      <a:pt x="1367" y="4553"/>
                    </a:cubicBezTo>
                    <a:cubicBezTo>
                      <a:pt x="2017" y="4553"/>
                      <a:pt x="2541" y="3080"/>
                      <a:pt x="2541" y="3080"/>
                    </a:cubicBezTo>
                    <a:lnTo>
                      <a:pt x="2541" y="3080"/>
                    </a:lnTo>
                    <a:cubicBezTo>
                      <a:pt x="2541" y="3081"/>
                      <a:pt x="2333" y="4964"/>
                      <a:pt x="3029" y="4964"/>
                    </a:cubicBezTo>
                    <a:cubicBezTo>
                      <a:pt x="3038" y="4964"/>
                      <a:pt x="3048" y="4963"/>
                      <a:pt x="3058" y="4962"/>
                    </a:cubicBezTo>
                    <a:cubicBezTo>
                      <a:pt x="3799" y="4909"/>
                      <a:pt x="2978" y="2902"/>
                      <a:pt x="2978" y="2902"/>
                    </a:cubicBezTo>
                    <a:lnTo>
                      <a:pt x="2978" y="2902"/>
                    </a:lnTo>
                    <a:cubicBezTo>
                      <a:pt x="2978" y="2902"/>
                      <a:pt x="3957" y="3680"/>
                      <a:pt x="4396" y="3680"/>
                    </a:cubicBezTo>
                    <a:cubicBezTo>
                      <a:pt x="4511" y="3680"/>
                      <a:pt x="4589" y="3626"/>
                      <a:pt x="4602" y="3490"/>
                    </a:cubicBezTo>
                    <a:cubicBezTo>
                      <a:pt x="4664" y="2830"/>
                      <a:pt x="3076" y="2465"/>
                      <a:pt x="3076" y="2465"/>
                    </a:cubicBezTo>
                    <a:cubicBezTo>
                      <a:pt x="3076" y="2465"/>
                      <a:pt x="4842" y="2429"/>
                      <a:pt x="4575" y="1929"/>
                    </a:cubicBezTo>
                    <a:cubicBezTo>
                      <a:pt x="4508" y="1809"/>
                      <a:pt x="4374" y="1763"/>
                      <a:pt x="4208" y="1763"/>
                    </a:cubicBezTo>
                    <a:cubicBezTo>
                      <a:pt x="3689" y="1763"/>
                      <a:pt x="2862" y="2215"/>
                      <a:pt x="2862" y="2215"/>
                    </a:cubicBezTo>
                    <a:cubicBezTo>
                      <a:pt x="2862" y="2215"/>
                      <a:pt x="4503" y="957"/>
                      <a:pt x="3950" y="663"/>
                    </a:cubicBezTo>
                    <a:cubicBezTo>
                      <a:pt x="3906" y="639"/>
                      <a:pt x="3860" y="628"/>
                      <a:pt x="3814" y="628"/>
                    </a:cubicBezTo>
                    <a:cubicBezTo>
                      <a:pt x="3277" y="628"/>
                      <a:pt x="2612" y="2063"/>
                      <a:pt x="2612" y="2063"/>
                    </a:cubicBezTo>
                    <a:cubicBezTo>
                      <a:pt x="2612" y="2063"/>
                      <a:pt x="2981" y="1"/>
                      <a:pt x="2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16"/>
              <p:cNvSpPr/>
              <p:nvPr/>
            </p:nvSpPr>
            <p:spPr>
              <a:xfrm>
                <a:off x="6863179" y="1726133"/>
                <a:ext cx="23131" cy="23484"/>
              </a:xfrm>
              <a:custGeom>
                <a:avLst/>
                <a:gdLst/>
                <a:ahLst/>
                <a:cxnLst/>
                <a:rect l="l" t="t" r="r" b="b"/>
                <a:pathLst>
                  <a:path w="590" h="599" extrusionOk="0">
                    <a:moveTo>
                      <a:pt x="295" y="1"/>
                    </a:moveTo>
                    <a:cubicBezTo>
                      <a:pt x="134" y="1"/>
                      <a:pt x="1" y="135"/>
                      <a:pt x="1" y="295"/>
                    </a:cubicBezTo>
                    <a:cubicBezTo>
                      <a:pt x="1" y="465"/>
                      <a:pt x="134" y="598"/>
                      <a:pt x="295" y="598"/>
                    </a:cubicBezTo>
                    <a:cubicBezTo>
                      <a:pt x="465" y="598"/>
                      <a:pt x="589" y="465"/>
                      <a:pt x="589" y="295"/>
                    </a:cubicBezTo>
                    <a:cubicBezTo>
                      <a:pt x="589" y="135"/>
                      <a:pt x="465" y="1"/>
                      <a:pt x="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68" name="Google Shape;468;p16"/>
            <p:cNvGrpSpPr/>
            <p:nvPr/>
          </p:nvGrpSpPr>
          <p:grpSpPr>
            <a:xfrm rot="6639030">
              <a:off x="196768" y="-184000"/>
              <a:ext cx="644984" cy="1016250"/>
              <a:chOff x="5989011" y="1612868"/>
              <a:chExt cx="209316" cy="329793"/>
            </a:xfrm>
          </p:grpSpPr>
          <p:sp>
            <p:nvSpPr>
              <p:cNvPr id="469" name="Google Shape;469;p16"/>
              <p:cNvSpPr/>
              <p:nvPr/>
            </p:nvSpPr>
            <p:spPr>
              <a:xfrm>
                <a:off x="6140580" y="1775846"/>
                <a:ext cx="44733" cy="71353"/>
              </a:xfrm>
              <a:custGeom>
                <a:avLst/>
                <a:gdLst/>
                <a:ahLst/>
                <a:cxnLst/>
                <a:rect l="l" t="t" r="r" b="b"/>
                <a:pathLst>
                  <a:path w="1141" h="1820" extrusionOk="0">
                    <a:moveTo>
                      <a:pt x="750" y="1"/>
                    </a:moveTo>
                    <a:cubicBezTo>
                      <a:pt x="601" y="1"/>
                      <a:pt x="432" y="119"/>
                      <a:pt x="304" y="401"/>
                    </a:cubicBezTo>
                    <a:cubicBezTo>
                      <a:pt x="1" y="1079"/>
                      <a:pt x="242" y="1819"/>
                      <a:pt x="242" y="1819"/>
                    </a:cubicBezTo>
                    <a:cubicBezTo>
                      <a:pt x="242" y="1819"/>
                      <a:pt x="1027" y="1195"/>
                      <a:pt x="1098" y="597"/>
                    </a:cubicBezTo>
                    <a:cubicBezTo>
                      <a:pt x="1140" y="245"/>
                      <a:pt x="965" y="1"/>
                      <a:pt x="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16"/>
              <p:cNvSpPr/>
              <p:nvPr/>
            </p:nvSpPr>
            <p:spPr>
              <a:xfrm>
                <a:off x="6034568" y="1786196"/>
                <a:ext cx="76685" cy="36853"/>
              </a:xfrm>
              <a:custGeom>
                <a:avLst/>
                <a:gdLst/>
                <a:ahLst/>
                <a:cxnLst/>
                <a:rect l="l" t="t" r="r" b="b"/>
                <a:pathLst>
                  <a:path w="1956" h="940" extrusionOk="0">
                    <a:moveTo>
                      <a:pt x="557" y="1"/>
                    </a:moveTo>
                    <a:cubicBezTo>
                      <a:pt x="44" y="1"/>
                      <a:pt x="0" y="512"/>
                      <a:pt x="457" y="779"/>
                    </a:cubicBezTo>
                    <a:cubicBezTo>
                      <a:pt x="660" y="902"/>
                      <a:pt x="935" y="939"/>
                      <a:pt x="1194" y="939"/>
                    </a:cubicBezTo>
                    <a:cubicBezTo>
                      <a:pt x="1594" y="939"/>
                      <a:pt x="1955" y="851"/>
                      <a:pt x="1955" y="851"/>
                    </a:cubicBezTo>
                    <a:cubicBezTo>
                      <a:pt x="1955" y="851"/>
                      <a:pt x="1518" y="208"/>
                      <a:pt x="787" y="30"/>
                    </a:cubicBezTo>
                    <a:cubicBezTo>
                      <a:pt x="702" y="10"/>
                      <a:pt x="625" y="1"/>
                      <a:pt x="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6"/>
              <p:cNvSpPr/>
              <p:nvPr/>
            </p:nvSpPr>
            <p:spPr>
              <a:xfrm>
                <a:off x="5989011" y="1686104"/>
                <a:ext cx="67315" cy="49163"/>
              </a:xfrm>
              <a:custGeom>
                <a:avLst/>
                <a:gdLst/>
                <a:ahLst/>
                <a:cxnLst/>
                <a:rect l="l" t="t" r="r" b="b"/>
                <a:pathLst>
                  <a:path w="1717" h="1254" extrusionOk="0">
                    <a:moveTo>
                      <a:pt x="451" y="1"/>
                    </a:moveTo>
                    <a:cubicBezTo>
                      <a:pt x="100" y="1"/>
                      <a:pt x="0" y="404"/>
                      <a:pt x="307" y="745"/>
                    </a:cubicBezTo>
                    <a:cubicBezTo>
                      <a:pt x="718" y="1191"/>
                      <a:pt x="1717" y="1254"/>
                      <a:pt x="1717" y="1254"/>
                    </a:cubicBezTo>
                    <a:cubicBezTo>
                      <a:pt x="1717" y="1254"/>
                      <a:pt x="1485" y="504"/>
                      <a:pt x="843" y="130"/>
                    </a:cubicBezTo>
                    <a:cubicBezTo>
                      <a:pt x="691" y="39"/>
                      <a:pt x="559"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16"/>
              <p:cNvSpPr/>
              <p:nvPr/>
            </p:nvSpPr>
            <p:spPr>
              <a:xfrm>
                <a:off x="6066442" y="1699434"/>
                <a:ext cx="47595" cy="69432"/>
              </a:xfrm>
              <a:custGeom>
                <a:avLst/>
                <a:gdLst/>
                <a:ahLst/>
                <a:cxnLst/>
                <a:rect l="l" t="t" r="r" b="b"/>
                <a:pathLst>
                  <a:path w="1214" h="1771" extrusionOk="0">
                    <a:moveTo>
                      <a:pt x="820" y="0"/>
                    </a:moveTo>
                    <a:cubicBezTo>
                      <a:pt x="676" y="0"/>
                      <a:pt x="509" y="107"/>
                      <a:pt x="366" y="361"/>
                    </a:cubicBezTo>
                    <a:cubicBezTo>
                      <a:pt x="1" y="1012"/>
                      <a:pt x="179" y="1770"/>
                      <a:pt x="179" y="1770"/>
                    </a:cubicBezTo>
                    <a:cubicBezTo>
                      <a:pt x="179" y="1770"/>
                      <a:pt x="1018" y="1208"/>
                      <a:pt x="1142" y="619"/>
                    </a:cubicBezTo>
                    <a:cubicBezTo>
                      <a:pt x="1213" y="260"/>
                      <a:pt x="1045"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16"/>
              <p:cNvSpPr/>
              <p:nvPr/>
            </p:nvSpPr>
            <p:spPr>
              <a:xfrm>
                <a:off x="6045467" y="1675793"/>
                <a:ext cx="152860" cy="266868"/>
              </a:xfrm>
              <a:custGeom>
                <a:avLst/>
                <a:gdLst/>
                <a:ahLst/>
                <a:cxnLst/>
                <a:rect l="l" t="t" r="r" b="b"/>
                <a:pathLst>
                  <a:path w="3899" h="6807" extrusionOk="0">
                    <a:moveTo>
                      <a:pt x="36" y="0"/>
                    </a:moveTo>
                    <a:cubicBezTo>
                      <a:pt x="0" y="321"/>
                      <a:pt x="54" y="678"/>
                      <a:pt x="125" y="1008"/>
                    </a:cubicBezTo>
                    <a:cubicBezTo>
                      <a:pt x="241" y="1499"/>
                      <a:pt x="437" y="1981"/>
                      <a:pt x="687" y="2418"/>
                    </a:cubicBezTo>
                    <a:cubicBezTo>
                      <a:pt x="1035" y="2998"/>
                      <a:pt x="1472" y="3533"/>
                      <a:pt x="2025" y="3925"/>
                    </a:cubicBezTo>
                    <a:cubicBezTo>
                      <a:pt x="2168" y="4023"/>
                      <a:pt x="2320" y="4095"/>
                      <a:pt x="2454" y="4202"/>
                    </a:cubicBezTo>
                    <a:cubicBezTo>
                      <a:pt x="2516" y="4255"/>
                      <a:pt x="2578" y="4309"/>
                      <a:pt x="2641" y="4371"/>
                    </a:cubicBezTo>
                    <a:cubicBezTo>
                      <a:pt x="3256" y="5005"/>
                      <a:pt x="3649" y="5968"/>
                      <a:pt x="3899" y="6807"/>
                    </a:cubicBezTo>
                    <a:cubicBezTo>
                      <a:pt x="3854" y="6486"/>
                      <a:pt x="3720" y="6156"/>
                      <a:pt x="3604" y="5843"/>
                    </a:cubicBezTo>
                    <a:cubicBezTo>
                      <a:pt x="3542" y="5683"/>
                      <a:pt x="3471" y="5531"/>
                      <a:pt x="3399" y="5379"/>
                    </a:cubicBezTo>
                    <a:cubicBezTo>
                      <a:pt x="3149" y="4889"/>
                      <a:pt x="2819" y="4425"/>
                      <a:pt x="2355" y="4113"/>
                    </a:cubicBezTo>
                    <a:cubicBezTo>
                      <a:pt x="2293" y="4077"/>
                      <a:pt x="2204" y="4023"/>
                      <a:pt x="2141" y="3979"/>
                    </a:cubicBezTo>
                    <a:cubicBezTo>
                      <a:pt x="1178" y="3319"/>
                      <a:pt x="473" y="2114"/>
                      <a:pt x="170" y="990"/>
                    </a:cubicBezTo>
                    <a:cubicBezTo>
                      <a:pt x="89" y="669"/>
                      <a:pt x="36" y="33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16"/>
              <p:cNvSpPr/>
              <p:nvPr/>
            </p:nvSpPr>
            <p:spPr>
              <a:xfrm>
                <a:off x="6025865" y="1612868"/>
                <a:ext cx="39558" cy="74842"/>
              </a:xfrm>
              <a:custGeom>
                <a:avLst/>
                <a:gdLst/>
                <a:ahLst/>
                <a:cxnLst/>
                <a:rect l="l" t="t" r="r" b="b"/>
                <a:pathLst>
                  <a:path w="1009" h="1909" extrusionOk="0">
                    <a:moveTo>
                      <a:pt x="561" y="0"/>
                    </a:moveTo>
                    <a:cubicBezTo>
                      <a:pt x="381" y="0"/>
                      <a:pt x="193" y="168"/>
                      <a:pt x="126" y="463"/>
                    </a:cubicBezTo>
                    <a:cubicBezTo>
                      <a:pt x="1" y="1052"/>
                      <a:pt x="536" y="1908"/>
                      <a:pt x="536" y="1908"/>
                    </a:cubicBezTo>
                    <a:cubicBezTo>
                      <a:pt x="536" y="1908"/>
                      <a:pt x="1009" y="1284"/>
                      <a:pt x="946" y="535"/>
                    </a:cubicBezTo>
                    <a:cubicBezTo>
                      <a:pt x="911" y="166"/>
                      <a:pt x="740" y="0"/>
                      <a:pt x="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5" name="Google Shape;475;p16"/>
            <p:cNvGrpSpPr/>
            <p:nvPr/>
          </p:nvGrpSpPr>
          <p:grpSpPr>
            <a:xfrm rot="-6206193">
              <a:off x="8215587" y="-187796"/>
              <a:ext cx="639756" cy="939746"/>
              <a:chOff x="7296311" y="2730254"/>
              <a:chExt cx="573973" cy="843117"/>
            </a:xfrm>
          </p:grpSpPr>
          <p:sp>
            <p:nvSpPr>
              <p:cNvPr id="476" name="Google Shape;476;p16"/>
              <p:cNvSpPr/>
              <p:nvPr/>
            </p:nvSpPr>
            <p:spPr>
              <a:xfrm>
                <a:off x="7560381" y="3117765"/>
                <a:ext cx="309903" cy="139472"/>
              </a:xfrm>
              <a:custGeom>
                <a:avLst/>
                <a:gdLst/>
                <a:ahLst/>
                <a:cxnLst/>
                <a:rect l="l" t="t" r="r" b="b"/>
                <a:pathLst>
                  <a:path w="6166" h="2775" extrusionOk="0">
                    <a:moveTo>
                      <a:pt x="6165" y="0"/>
                    </a:moveTo>
                    <a:lnTo>
                      <a:pt x="6165" y="0"/>
                    </a:lnTo>
                    <a:cubicBezTo>
                      <a:pt x="1705" y="81"/>
                      <a:pt x="1" y="2775"/>
                      <a:pt x="1" y="2775"/>
                    </a:cubicBezTo>
                    <a:cubicBezTo>
                      <a:pt x="8" y="2775"/>
                      <a:pt x="16" y="2775"/>
                      <a:pt x="23" y="2775"/>
                    </a:cubicBezTo>
                    <a:cubicBezTo>
                      <a:pt x="4671" y="2775"/>
                      <a:pt x="6165" y="1"/>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16"/>
              <p:cNvSpPr/>
              <p:nvPr/>
            </p:nvSpPr>
            <p:spPr>
              <a:xfrm>
                <a:off x="7321843" y="3065745"/>
                <a:ext cx="199130" cy="286130"/>
              </a:xfrm>
              <a:custGeom>
                <a:avLst/>
                <a:gdLst/>
                <a:ahLst/>
                <a:cxnLst/>
                <a:rect l="l" t="t" r="r" b="b"/>
                <a:pathLst>
                  <a:path w="3962" h="5693" extrusionOk="0">
                    <a:moveTo>
                      <a:pt x="268" y="1"/>
                    </a:moveTo>
                    <a:cubicBezTo>
                      <a:pt x="268" y="1"/>
                      <a:pt x="1" y="3150"/>
                      <a:pt x="3908" y="5692"/>
                    </a:cubicBezTo>
                    <a:cubicBezTo>
                      <a:pt x="3908" y="5692"/>
                      <a:pt x="3962" y="2507"/>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16"/>
              <p:cNvSpPr/>
              <p:nvPr/>
            </p:nvSpPr>
            <p:spPr>
              <a:xfrm>
                <a:off x="7296311" y="3059915"/>
                <a:ext cx="303118" cy="513456"/>
              </a:xfrm>
              <a:custGeom>
                <a:avLst/>
                <a:gdLst/>
                <a:ahLst/>
                <a:cxnLst/>
                <a:rect l="l" t="t" r="r" b="b"/>
                <a:pathLst>
                  <a:path w="6031" h="10216" extrusionOk="0">
                    <a:moveTo>
                      <a:pt x="6022" y="1"/>
                    </a:moveTo>
                    <a:cubicBezTo>
                      <a:pt x="5995" y="259"/>
                      <a:pt x="5960" y="518"/>
                      <a:pt x="5924" y="777"/>
                    </a:cubicBezTo>
                    <a:lnTo>
                      <a:pt x="5799" y="1544"/>
                    </a:lnTo>
                    <a:cubicBezTo>
                      <a:pt x="5763" y="1722"/>
                      <a:pt x="5701" y="2026"/>
                      <a:pt x="5665" y="2213"/>
                    </a:cubicBezTo>
                    <a:cubicBezTo>
                      <a:pt x="5612" y="2427"/>
                      <a:pt x="5558" y="2659"/>
                      <a:pt x="5513" y="2873"/>
                    </a:cubicBezTo>
                    <a:cubicBezTo>
                      <a:pt x="5478" y="2980"/>
                      <a:pt x="5389" y="3319"/>
                      <a:pt x="5353" y="3435"/>
                    </a:cubicBezTo>
                    <a:cubicBezTo>
                      <a:pt x="5308" y="3605"/>
                      <a:pt x="5237" y="3819"/>
                      <a:pt x="5183" y="3988"/>
                    </a:cubicBezTo>
                    <a:cubicBezTo>
                      <a:pt x="5050" y="4408"/>
                      <a:pt x="4880" y="4854"/>
                      <a:pt x="4702" y="5255"/>
                    </a:cubicBezTo>
                    <a:cubicBezTo>
                      <a:pt x="4550" y="5594"/>
                      <a:pt x="4372" y="5987"/>
                      <a:pt x="4193" y="6308"/>
                    </a:cubicBezTo>
                    <a:cubicBezTo>
                      <a:pt x="3818" y="6986"/>
                      <a:pt x="3346" y="7619"/>
                      <a:pt x="2810" y="8181"/>
                    </a:cubicBezTo>
                    <a:cubicBezTo>
                      <a:pt x="2008" y="9011"/>
                      <a:pt x="1080" y="9760"/>
                      <a:pt x="0" y="10206"/>
                    </a:cubicBezTo>
                    <a:lnTo>
                      <a:pt x="9" y="10215"/>
                    </a:lnTo>
                    <a:cubicBezTo>
                      <a:pt x="259" y="10144"/>
                      <a:pt x="491" y="10037"/>
                      <a:pt x="723" y="9912"/>
                    </a:cubicBezTo>
                    <a:cubicBezTo>
                      <a:pt x="955" y="9787"/>
                      <a:pt x="1178" y="9662"/>
                      <a:pt x="1392" y="9510"/>
                    </a:cubicBezTo>
                    <a:cubicBezTo>
                      <a:pt x="2266" y="8931"/>
                      <a:pt x="2989" y="8154"/>
                      <a:pt x="3587" y="7307"/>
                    </a:cubicBezTo>
                    <a:cubicBezTo>
                      <a:pt x="5130" y="5193"/>
                      <a:pt x="5897" y="2597"/>
                      <a:pt x="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16"/>
              <p:cNvSpPr/>
              <p:nvPr/>
            </p:nvSpPr>
            <p:spPr>
              <a:xfrm>
                <a:off x="7418796" y="2730254"/>
                <a:ext cx="379011" cy="399014"/>
              </a:xfrm>
              <a:custGeom>
                <a:avLst/>
                <a:gdLst/>
                <a:ahLst/>
                <a:cxnLst/>
                <a:rect l="l" t="t" r="r" b="b"/>
                <a:pathLst>
                  <a:path w="7541" h="7939" extrusionOk="0">
                    <a:moveTo>
                      <a:pt x="2692" y="1"/>
                    </a:moveTo>
                    <a:cubicBezTo>
                      <a:pt x="2686" y="1"/>
                      <a:pt x="2681" y="1"/>
                      <a:pt x="2675" y="3"/>
                    </a:cubicBezTo>
                    <a:cubicBezTo>
                      <a:pt x="2211" y="110"/>
                      <a:pt x="2068" y="4196"/>
                      <a:pt x="2068" y="4196"/>
                    </a:cubicBezTo>
                    <a:cubicBezTo>
                      <a:pt x="2068" y="4196"/>
                      <a:pt x="1355" y="235"/>
                      <a:pt x="712" y="235"/>
                    </a:cubicBezTo>
                    <a:cubicBezTo>
                      <a:pt x="712" y="235"/>
                      <a:pt x="712" y="235"/>
                      <a:pt x="711" y="235"/>
                    </a:cubicBezTo>
                    <a:cubicBezTo>
                      <a:pt x="70" y="235"/>
                      <a:pt x="1" y="7648"/>
                      <a:pt x="3398" y="7934"/>
                    </a:cubicBezTo>
                    <a:cubicBezTo>
                      <a:pt x="3438" y="7937"/>
                      <a:pt x="3477" y="7938"/>
                      <a:pt x="3517" y="7938"/>
                    </a:cubicBezTo>
                    <a:cubicBezTo>
                      <a:pt x="6152" y="7938"/>
                      <a:pt x="7540" y="693"/>
                      <a:pt x="6574" y="324"/>
                    </a:cubicBezTo>
                    <a:cubicBezTo>
                      <a:pt x="6546" y="313"/>
                      <a:pt x="6518" y="308"/>
                      <a:pt x="6490" y="308"/>
                    </a:cubicBezTo>
                    <a:cubicBezTo>
                      <a:pt x="5695" y="308"/>
                      <a:pt x="4763" y="4419"/>
                      <a:pt x="4763" y="4419"/>
                    </a:cubicBezTo>
                    <a:cubicBezTo>
                      <a:pt x="4763" y="4419"/>
                      <a:pt x="5146" y="449"/>
                      <a:pt x="4504" y="145"/>
                    </a:cubicBezTo>
                    <a:cubicBezTo>
                      <a:pt x="4484" y="137"/>
                      <a:pt x="4465" y="132"/>
                      <a:pt x="4446" y="132"/>
                    </a:cubicBezTo>
                    <a:cubicBezTo>
                      <a:pt x="3838" y="132"/>
                      <a:pt x="3469" y="4588"/>
                      <a:pt x="3469" y="4588"/>
                    </a:cubicBezTo>
                    <a:cubicBezTo>
                      <a:pt x="3469" y="4588"/>
                      <a:pt x="3147" y="1"/>
                      <a:pt x="2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80" name="Google Shape;480;p16"/>
          <p:cNvGrpSpPr/>
          <p:nvPr/>
        </p:nvGrpSpPr>
        <p:grpSpPr>
          <a:xfrm rot="3941586">
            <a:off x="10937738" y="812787"/>
            <a:ext cx="2263673" cy="1734570"/>
            <a:chOff x="7370701" y="1467052"/>
            <a:chExt cx="1697854" cy="1304231"/>
          </a:xfrm>
        </p:grpSpPr>
        <p:sp>
          <p:nvSpPr>
            <p:cNvPr id="481" name="Google Shape;481;p16"/>
            <p:cNvSpPr/>
            <p:nvPr/>
          </p:nvSpPr>
          <p:spPr>
            <a:xfrm rot="9146752">
              <a:off x="7943385" y="1697095"/>
              <a:ext cx="1093707" cy="404212"/>
            </a:xfrm>
            <a:custGeom>
              <a:avLst/>
              <a:gdLst/>
              <a:ahLst/>
              <a:cxnLst/>
              <a:rect l="l" t="t" r="r" b="b"/>
              <a:pathLst>
                <a:path w="43747" h="16168" extrusionOk="0">
                  <a:moveTo>
                    <a:pt x="0" y="16168"/>
                  </a:moveTo>
                  <a:cubicBezTo>
                    <a:pt x="2210" y="13605"/>
                    <a:pt x="6938" y="3089"/>
                    <a:pt x="13257" y="791"/>
                  </a:cubicBezTo>
                  <a:cubicBezTo>
                    <a:pt x="19576" y="-1507"/>
                    <a:pt x="32832" y="1896"/>
                    <a:pt x="37914" y="2382"/>
                  </a:cubicBezTo>
                  <a:cubicBezTo>
                    <a:pt x="42996" y="2868"/>
                    <a:pt x="42775" y="3486"/>
                    <a:pt x="43747" y="3707"/>
                  </a:cubicBezTo>
                </a:path>
              </a:pathLst>
            </a:custGeom>
            <a:noFill/>
            <a:ln w="9525" cap="flat" cmpd="sng">
              <a:solidFill>
                <a:schemeClr val="dk1"/>
              </a:solidFill>
              <a:prstDash val="dash"/>
              <a:round/>
              <a:headEnd type="none" w="med" len="med"/>
              <a:tailEnd type="none" w="med" len="med"/>
            </a:ln>
          </p:spPr>
        </p:sp>
        <p:grpSp>
          <p:nvGrpSpPr>
            <p:cNvPr id="482" name="Google Shape;482;p16"/>
            <p:cNvGrpSpPr/>
            <p:nvPr/>
          </p:nvGrpSpPr>
          <p:grpSpPr>
            <a:xfrm rot="2700000" flipH="1">
              <a:off x="7523136" y="1857571"/>
              <a:ext cx="771739" cy="750815"/>
              <a:chOff x="6009020" y="1197485"/>
              <a:chExt cx="109075" cy="106105"/>
            </a:xfrm>
          </p:grpSpPr>
          <p:sp>
            <p:nvSpPr>
              <p:cNvPr id="483" name="Google Shape;483;p16"/>
              <p:cNvSpPr/>
              <p:nvPr/>
            </p:nvSpPr>
            <p:spPr>
              <a:xfrm rot="2288227">
                <a:off x="6020998" y="1242526"/>
                <a:ext cx="76290" cy="41990"/>
              </a:xfrm>
              <a:custGeom>
                <a:avLst/>
                <a:gdLst/>
                <a:ahLst/>
                <a:cxnLst/>
                <a:rect l="l" t="t" r="r" b="b"/>
                <a:pathLst>
                  <a:path w="1946" h="1071" extrusionOk="0">
                    <a:moveTo>
                      <a:pt x="393" y="0"/>
                    </a:moveTo>
                    <a:lnTo>
                      <a:pt x="1" y="625"/>
                    </a:lnTo>
                    <a:lnTo>
                      <a:pt x="1946" y="1071"/>
                    </a:lnTo>
                    <a:lnTo>
                      <a:pt x="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16"/>
              <p:cNvSpPr/>
              <p:nvPr/>
            </p:nvSpPr>
            <p:spPr>
              <a:xfrm rot="2288227">
                <a:off x="6020865" y="1216604"/>
                <a:ext cx="85385" cy="67867"/>
              </a:xfrm>
              <a:custGeom>
                <a:avLst/>
                <a:gdLst/>
                <a:ahLst/>
                <a:cxnLst/>
                <a:rect l="l" t="t" r="r" b="b"/>
                <a:pathLst>
                  <a:path w="2178" h="1731" extrusionOk="0">
                    <a:moveTo>
                      <a:pt x="563" y="0"/>
                    </a:moveTo>
                    <a:lnTo>
                      <a:pt x="625" y="660"/>
                    </a:lnTo>
                    <a:lnTo>
                      <a:pt x="1" y="973"/>
                    </a:lnTo>
                    <a:lnTo>
                      <a:pt x="2178" y="1731"/>
                    </a:lnTo>
                    <a:lnTo>
                      <a:pt x="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16"/>
              <p:cNvSpPr/>
              <p:nvPr/>
            </p:nvSpPr>
            <p:spPr>
              <a:xfrm rot="2288227">
                <a:off x="6040546" y="1223407"/>
                <a:ext cx="63353" cy="67867"/>
              </a:xfrm>
              <a:custGeom>
                <a:avLst/>
                <a:gdLst/>
                <a:ahLst/>
                <a:cxnLst/>
                <a:rect l="l" t="t" r="r" b="b"/>
                <a:pathLst>
                  <a:path w="1616" h="1731" extrusionOk="0">
                    <a:moveTo>
                      <a:pt x="1" y="0"/>
                    </a:moveTo>
                    <a:lnTo>
                      <a:pt x="63" y="660"/>
                    </a:lnTo>
                    <a:lnTo>
                      <a:pt x="1616" y="173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86" name="Google Shape;486;p16"/>
          <p:cNvGrpSpPr/>
          <p:nvPr/>
        </p:nvGrpSpPr>
        <p:grpSpPr>
          <a:xfrm>
            <a:off x="1467453" y="101603"/>
            <a:ext cx="9035001" cy="706619"/>
            <a:chOff x="1103319" y="2"/>
            <a:chExt cx="6793056" cy="529964"/>
          </a:xfrm>
        </p:grpSpPr>
        <p:grpSp>
          <p:nvGrpSpPr>
            <p:cNvPr id="487" name="Google Shape;487;p16"/>
            <p:cNvGrpSpPr/>
            <p:nvPr/>
          </p:nvGrpSpPr>
          <p:grpSpPr>
            <a:xfrm rot="-3932086">
              <a:off x="1145189" y="93982"/>
              <a:ext cx="407529" cy="354305"/>
              <a:chOff x="7002669" y="1035309"/>
              <a:chExt cx="75901" cy="65982"/>
            </a:xfrm>
          </p:grpSpPr>
          <p:sp>
            <p:nvSpPr>
              <p:cNvPr id="488" name="Google Shape;488;p16"/>
              <p:cNvSpPr/>
              <p:nvPr/>
            </p:nvSpPr>
            <p:spPr>
              <a:xfrm>
                <a:off x="7034151" y="1060597"/>
                <a:ext cx="44419" cy="40695"/>
              </a:xfrm>
              <a:custGeom>
                <a:avLst/>
                <a:gdLst/>
                <a:ahLst/>
                <a:cxnLst/>
                <a:rect l="l" t="t" r="r" b="b"/>
                <a:pathLst>
                  <a:path w="1133" h="1038" extrusionOk="0">
                    <a:moveTo>
                      <a:pt x="643" y="0"/>
                    </a:moveTo>
                    <a:cubicBezTo>
                      <a:pt x="455" y="0"/>
                      <a:pt x="286" y="72"/>
                      <a:pt x="286" y="72"/>
                    </a:cubicBezTo>
                    <a:lnTo>
                      <a:pt x="0" y="465"/>
                    </a:lnTo>
                    <a:cubicBezTo>
                      <a:pt x="0" y="465"/>
                      <a:pt x="184" y="1037"/>
                      <a:pt x="381" y="1037"/>
                    </a:cubicBezTo>
                    <a:cubicBezTo>
                      <a:pt x="406" y="1037"/>
                      <a:pt x="431" y="1029"/>
                      <a:pt x="455" y="1009"/>
                    </a:cubicBezTo>
                    <a:cubicBezTo>
                      <a:pt x="669" y="831"/>
                      <a:pt x="277" y="313"/>
                      <a:pt x="277" y="313"/>
                    </a:cubicBezTo>
                    <a:lnTo>
                      <a:pt x="277" y="313"/>
                    </a:lnTo>
                    <a:cubicBezTo>
                      <a:pt x="277" y="313"/>
                      <a:pt x="586" y="384"/>
                      <a:pt x="818" y="384"/>
                    </a:cubicBezTo>
                    <a:cubicBezTo>
                      <a:pt x="999" y="384"/>
                      <a:pt x="1133" y="341"/>
                      <a:pt x="1035" y="188"/>
                    </a:cubicBezTo>
                    <a:cubicBezTo>
                      <a:pt x="939" y="42"/>
                      <a:pt x="786"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16"/>
              <p:cNvSpPr/>
              <p:nvPr/>
            </p:nvSpPr>
            <p:spPr>
              <a:xfrm>
                <a:off x="7002669" y="1035309"/>
                <a:ext cx="44811" cy="42145"/>
              </a:xfrm>
              <a:custGeom>
                <a:avLst/>
                <a:gdLst/>
                <a:ahLst/>
                <a:cxnLst/>
                <a:rect l="l" t="t" r="r" b="b"/>
                <a:pathLst>
                  <a:path w="1143" h="1075" extrusionOk="0">
                    <a:moveTo>
                      <a:pt x="683" y="1"/>
                    </a:moveTo>
                    <a:cubicBezTo>
                      <a:pt x="417" y="1"/>
                      <a:pt x="830" y="771"/>
                      <a:pt x="830" y="771"/>
                    </a:cubicBezTo>
                    <a:cubicBezTo>
                      <a:pt x="830" y="771"/>
                      <a:pt x="573" y="669"/>
                      <a:pt x="362" y="669"/>
                    </a:cubicBezTo>
                    <a:cubicBezTo>
                      <a:pt x="248" y="669"/>
                      <a:pt x="148" y="698"/>
                      <a:pt x="107" y="789"/>
                    </a:cubicBezTo>
                    <a:cubicBezTo>
                      <a:pt x="0" y="1048"/>
                      <a:pt x="758" y="1074"/>
                      <a:pt x="758" y="1074"/>
                    </a:cubicBezTo>
                    <a:lnTo>
                      <a:pt x="1062" y="700"/>
                    </a:lnTo>
                    <a:cubicBezTo>
                      <a:pt x="1062" y="700"/>
                      <a:pt x="1142" y="138"/>
                      <a:pt x="750" y="13"/>
                    </a:cubicBezTo>
                    <a:cubicBezTo>
                      <a:pt x="724" y="4"/>
                      <a:pt x="701"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16"/>
              <p:cNvSpPr/>
              <p:nvPr/>
            </p:nvSpPr>
            <p:spPr>
              <a:xfrm>
                <a:off x="7026153" y="1052716"/>
                <a:ext cx="30972" cy="32815"/>
              </a:xfrm>
              <a:custGeom>
                <a:avLst/>
                <a:gdLst/>
                <a:ahLst/>
                <a:cxnLst/>
                <a:rect l="l" t="t" r="r" b="b"/>
                <a:pathLst>
                  <a:path w="790" h="837" extrusionOk="0">
                    <a:moveTo>
                      <a:pt x="617" y="1"/>
                    </a:moveTo>
                    <a:cubicBezTo>
                      <a:pt x="489" y="1"/>
                      <a:pt x="1" y="810"/>
                      <a:pt x="43" y="835"/>
                    </a:cubicBezTo>
                    <a:cubicBezTo>
                      <a:pt x="44" y="836"/>
                      <a:pt x="45" y="836"/>
                      <a:pt x="46" y="836"/>
                    </a:cubicBezTo>
                    <a:cubicBezTo>
                      <a:pt x="105" y="836"/>
                      <a:pt x="790" y="137"/>
                      <a:pt x="632" y="6"/>
                    </a:cubicBezTo>
                    <a:cubicBezTo>
                      <a:pt x="628" y="2"/>
                      <a:pt x="623"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91" name="Google Shape;491;p16"/>
            <p:cNvSpPr/>
            <p:nvPr/>
          </p:nvSpPr>
          <p:spPr>
            <a:xfrm>
              <a:off x="7507593" y="2"/>
              <a:ext cx="388782" cy="349576"/>
            </a:xfrm>
            <a:custGeom>
              <a:avLst/>
              <a:gdLst/>
              <a:ahLst/>
              <a:cxnLst/>
              <a:rect l="l" t="t" r="r" b="b"/>
              <a:pathLst>
                <a:path w="2258" h="2030" extrusionOk="0">
                  <a:moveTo>
                    <a:pt x="1232" y="1"/>
                  </a:moveTo>
                  <a:cubicBezTo>
                    <a:pt x="1219" y="1"/>
                    <a:pt x="1203" y="3"/>
                    <a:pt x="1187" y="7"/>
                  </a:cubicBezTo>
                  <a:cubicBezTo>
                    <a:pt x="865" y="78"/>
                    <a:pt x="964" y="623"/>
                    <a:pt x="964" y="623"/>
                  </a:cubicBezTo>
                  <a:cubicBezTo>
                    <a:pt x="964" y="623"/>
                    <a:pt x="713" y="268"/>
                    <a:pt x="484" y="268"/>
                  </a:cubicBezTo>
                  <a:cubicBezTo>
                    <a:pt x="398" y="268"/>
                    <a:pt x="315" y="317"/>
                    <a:pt x="250" y="453"/>
                  </a:cubicBezTo>
                  <a:cubicBezTo>
                    <a:pt x="18" y="953"/>
                    <a:pt x="874" y="979"/>
                    <a:pt x="874" y="979"/>
                  </a:cubicBezTo>
                  <a:cubicBezTo>
                    <a:pt x="874" y="979"/>
                    <a:pt x="0" y="1202"/>
                    <a:pt x="107" y="1506"/>
                  </a:cubicBezTo>
                  <a:cubicBezTo>
                    <a:pt x="128" y="1567"/>
                    <a:pt x="172" y="1592"/>
                    <a:pt x="227" y="1592"/>
                  </a:cubicBezTo>
                  <a:cubicBezTo>
                    <a:pt x="453" y="1592"/>
                    <a:pt x="883" y="1185"/>
                    <a:pt x="883" y="1185"/>
                  </a:cubicBezTo>
                  <a:lnTo>
                    <a:pt x="883" y="1185"/>
                  </a:lnTo>
                  <a:cubicBezTo>
                    <a:pt x="883" y="1185"/>
                    <a:pt x="357" y="1916"/>
                    <a:pt x="776" y="2014"/>
                  </a:cubicBezTo>
                  <a:cubicBezTo>
                    <a:pt x="801" y="2021"/>
                    <a:pt x="824" y="2024"/>
                    <a:pt x="845" y="2024"/>
                  </a:cubicBezTo>
                  <a:cubicBezTo>
                    <a:pt x="1182" y="2024"/>
                    <a:pt x="1151" y="1283"/>
                    <a:pt x="1151" y="1283"/>
                  </a:cubicBezTo>
                  <a:lnTo>
                    <a:pt x="1151" y="1283"/>
                  </a:lnTo>
                  <a:cubicBezTo>
                    <a:pt x="1151" y="1283"/>
                    <a:pt x="1281" y="2030"/>
                    <a:pt x="1617" y="2030"/>
                  </a:cubicBezTo>
                  <a:cubicBezTo>
                    <a:pt x="1645" y="2030"/>
                    <a:pt x="1674" y="2025"/>
                    <a:pt x="1704" y="2014"/>
                  </a:cubicBezTo>
                  <a:cubicBezTo>
                    <a:pt x="2114" y="1871"/>
                    <a:pt x="1392" y="1158"/>
                    <a:pt x="1392" y="1158"/>
                  </a:cubicBezTo>
                  <a:lnTo>
                    <a:pt x="1392" y="1158"/>
                  </a:lnTo>
                  <a:cubicBezTo>
                    <a:pt x="1392" y="1158"/>
                    <a:pt x="1775" y="1444"/>
                    <a:pt x="1998" y="1444"/>
                  </a:cubicBezTo>
                  <a:cubicBezTo>
                    <a:pt x="2077" y="1444"/>
                    <a:pt x="2136" y="1408"/>
                    <a:pt x="2150" y="1309"/>
                  </a:cubicBezTo>
                  <a:cubicBezTo>
                    <a:pt x="2213" y="935"/>
                    <a:pt x="1383" y="899"/>
                    <a:pt x="1383" y="899"/>
                  </a:cubicBezTo>
                  <a:cubicBezTo>
                    <a:pt x="1383" y="899"/>
                    <a:pt x="2257" y="649"/>
                    <a:pt x="2034" y="346"/>
                  </a:cubicBezTo>
                  <a:cubicBezTo>
                    <a:pt x="1993" y="287"/>
                    <a:pt x="1938" y="264"/>
                    <a:pt x="1877" y="264"/>
                  </a:cubicBezTo>
                  <a:cubicBezTo>
                    <a:pt x="1621" y="264"/>
                    <a:pt x="1249" y="676"/>
                    <a:pt x="1249" y="676"/>
                  </a:cubicBezTo>
                  <a:cubicBezTo>
                    <a:pt x="1249" y="676"/>
                    <a:pt x="1490" y="1"/>
                    <a:pt x="1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0042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spTree>
      <p:nvGrpSpPr>
        <p:cNvPr id="1" name="Shape 492"/>
        <p:cNvGrpSpPr/>
        <p:nvPr/>
      </p:nvGrpSpPr>
      <p:grpSpPr>
        <a:xfrm>
          <a:off x="0" y="0"/>
          <a:ext cx="0" cy="0"/>
          <a:chOff x="0" y="0"/>
          <a:chExt cx="0" cy="0"/>
        </a:xfrm>
      </p:grpSpPr>
      <p:grpSp>
        <p:nvGrpSpPr>
          <p:cNvPr id="510" name="Google Shape;510;p17"/>
          <p:cNvGrpSpPr/>
          <p:nvPr/>
        </p:nvGrpSpPr>
        <p:grpSpPr>
          <a:xfrm>
            <a:off x="99791" y="5721381"/>
            <a:ext cx="11616150" cy="1598128"/>
            <a:chOff x="75028" y="4291036"/>
            <a:chExt cx="8733719" cy="1198596"/>
          </a:xfrm>
        </p:grpSpPr>
        <p:grpSp>
          <p:nvGrpSpPr>
            <p:cNvPr id="511" name="Google Shape;511;p17"/>
            <p:cNvGrpSpPr/>
            <p:nvPr/>
          </p:nvGrpSpPr>
          <p:grpSpPr>
            <a:xfrm rot="-1590860">
              <a:off x="230143" y="4430604"/>
              <a:ext cx="835377" cy="891714"/>
              <a:chOff x="6694948" y="1638979"/>
              <a:chExt cx="271104" cy="289374"/>
            </a:xfrm>
          </p:grpSpPr>
          <p:sp>
            <p:nvSpPr>
              <p:cNvPr id="512" name="Google Shape;512;p17"/>
              <p:cNvSpPr/>
              <p:nvPr/>
            </p:nvSpPr>
            <p:spPr>
              <a:xfrm>
                <a:off x="6830325" y="1806583"/>
                <a:ext cx="134316" cy="34696"/>
              </a:xfrm>
              <a:custGeom>
                <a:avLst/>
                <a:gdLst/>
                <a:ahLst/>
                <a:cxnLst/>
                <a:rect l="l" t="t" r="r" b="b"/>
                <a:pathLst>
                  <a:path w="3426" h="885" extrusionOk="0">
                    <a:moveTo>
                      <a:pt x="2199" y="1"/>
                    </a:moveTo>
                    <a:cubicBezTo>
                      <a:pt x="769" y="1"/>
                      <a:pt x="0" y="696"/>
                      <a:pt x="0" y="696"/>
                    </a:cubicBezTo>
                    <a:cubicBezTo>
                      <a:pt x="493" y="831"/>
                      <a:pt x="931" y="885"/>
                      <a:pt x="1316" y="885"/>
                    </a:cubicBezTo>
                    <a:cubicBezTo>
                      <a:pt x="2735" y="885"/>
                      <a:pt x="3426" y="161"/>
                      <a:pt x="3426" y="161"/>
                    </a:cubicBezTo>
                    <a:cubicBezTo>
                      <a:pt x="2975" y="47"/>
                      <a:pt x="2565" y="1"/>
                      <a:pt x="2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17"/>
              <p:cNvSpPr/>
              <p:nvPr/>
            </p:nvSpPr>
            <p:spPr>
              <a:xfrm>
                <a:off x="6741838" y="1736287"/>
                <a:ext cx="80096" cy="129808"/>
              </a:xfrm>
              <a:custGeom>
                <a:avLst/>
                <a:gdLst/>
                <a:ahLst/>
                <a:cxnLst/>
                <a:rect l="l" t="t" r="r" b="b"/>
                <a:pathLst>
                  <a:path w="2043" h="3311" extrusionOk="0">
                    <a:moveTo>
                      <a:pt x="553" y="0"/>
                    </a:moveTo>
                    <a:cubicBezTo>
                      <a:pt x="553" y="1"/>
                      <a:pt x="0" y="1517"/>
                      <a:pt x="1588" y="3310"/>
                    </a:cubicBezTo>
                    <a:cubicBezTo>
                      <a:pt x="1588" y="3310"/>
                      <a:pt x="2043" y="174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17"/>
              <p:cNvSpPr/>
              <p:nvPr/>
            </p:nvSpPr>
            <p:spPr>
              <a:xfrm>
                <a:off x="6694948" y="1761810"/>
                <a:ext cx="171091" cy="166543"/>
              </a:xfrm>
              <a:custGeom>
                <a:avLst/>
                <a:gdLst/>
                <a:ahLst/>
                <a:cxnLst/>
                <a:rect l="l" t="t" r="r" b="b"/>
                <a:pathLst>
                  <a:path w="4364" h="4248" extrusionOk="0">
                    <a:moveTo>
                      <a:pt x="4363" y="1"/>
                    </a:moveTo>
                    <a:cubicBezTo>
                      <a:pt x="3935" y="1044"/>
                      <a:pt x="3391" y="2052"/>
                      <a:pt x="2606" y="2873"/>
                    </a:cubicBezTo>
                    <a:cubicBezTo>
                      <a:pt x="1972" y="3542"/>
                      <a:pt x="920" y="4113"/>
                      <a:pt x="1" y="4238"/>
                    </a:cubicBezTo>
                    <a:lnTo>
                      <a:pt x="1" y="4247"/>
                    </a:lnTo>
                    <a:cubicBezTo>
                      <a:pt x="134" y="4238"/>
                      <a:pt x="268" y="4220"/>
                      <a:pt x="402" y="4194"/>
                    </a:cubicBezTo>
                    <a:cubicBezTo>
                      <a:pt x="536" y="4167"/>
                      <a:pt x="661" y="4131"/>
                      <a:pt x="786" y="4086"/>
                    </a:cubicBezTo>
                    <a:cubicBezTo>
                      <a:pt x="1303" y="3917"/>
                      <a:pt x="1758" y="3631"/>
                      <a:pt x="2177" y="3292"/>
                    </a:cubicBezTo>
                    <a:cubicBezTo>
                      <a:pt x="2802" y="2784"/>
                      <a:pt x="3328" y="2160"/>
                      <a:pt x="3721" y="1464"/>
                    </a:cubicBezTo>
                    <a:cubicBezTo>
                      <a:pt x="3979" y="1000"/>
                      <a:pt x="4220" y="500"/>
                      <a:pt x="4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17"/>
              <p:cNvSpPr/>
              <p:nvPr/>
            </p:nvSpPr>
            <p:spPr>
              <a:xfrm>
                <a:off x="6776182" y="1638979"/>
                <a:ext cx="189870" cy="194614"/>
              </a:xfrm>
              <a:custGeom>
                <a:avLst/>
                <a:gdLst/>
                <a:ahLst/>
                <a:cxnLst/>
                <a:rect l="l" t="t" r="r" b="b"/>
                <a:pathLst>
                  <a:path w="4843" h="4964" extrusionOk="0">
                    <a:moveTo>
                      <a:pt x="2505" y="1"/>
                    </a:moveTo>
                    <a:cubicBezTo>
                      <a:pt x="2473" y="1"/>
                      <a:pt x="2438" y="10"/>
                      <a:pt x="2398" y="29"/>
                    </a:cubicBezTo>
                    <a:cubicBezTo>
                      <a:pt x="1765" y="341"/>
                      <a:pt x="2220" y="2215"/>
                      <a:pt x="2220" y="2215"/>
                    </a:cubicBezTo>
                    <a:cubicBezTo>
                      <a:pt x="2220" y="2215"/>
                      <a:pt x="1379" y="1640"/>
                      <a:pt x="753" y="1640"/>
                    </a:cubicBezTo>
                    <a:cubicBezTo>
                      <a:pt x="439" y="1640"/>
                      <a:pt x="180" y="1784"/>
                      <a:pt x="105" y="2215"/>
                    </a:cubicBezTo>
                    <a:cubicBezTo>
                      <a:pt x="0" y="2826"/>
                      <a:pt x="460" y="2987"/>
                      <a:pt x="975" y="2987"/>
                    </a:cubicBezTo>
                    <a:cubicBezTo>
                      <a:pt x="1549" y="2987"/>
                      <a:pt x="2193" y="2786"/>
                      <a:pt x="2193" y="2786"/>
                    </a:cubicBezTo>
                    <a:lnTo>
                      <a:pt x="2193" y="2786"/>
                    </a:lnTo>
                    <a:cubicBezTo>
                      <a:pt x="2193" y="2786"/>
                      <a:pt x="364" y="4026"/>
                      <a:pt x="1122" y="4481"/>
                    </a:cubicBezTo>
                    <a:cubicBezTo>
                      <a:pt x="1205" y="4530"/>
                      <a:pt x="1287" y="4553"/>
                      <a:pt x="1367" y="4553"/>
                    </a:cubicBezTo>
                    <a:cubicBezTo>
                      <a:pt x="2017" y="4553"/>
                      <a:pt x="2541" y="3080"/>
                      <a:pt x="2541" y="3080"/>
                    </a:cubicBezTo>
                    <a:lnTo>
                      <a:pt x="2541" y="3080"/>
                    </a:lnTo>
                    <a:cubicBezTo>
                      <a:pt x="2541" y="3081"/>
                      <a:pt x="2333" y="4964"/>
                      <a:pt x="3029" y="4964"/>
                    </a:cubicBezTo>
                    <a:cubicBezTo>
                      <a:pt x="3038" y="4964"/>
                      <a:pt x="3048" y="4963"/>
                      <a:pt x="3058" y="4962"/>
                    </a:cubicBezTo>
                    <a:cubicBezTo>
                      <a:pt x="3799" y="4909"/>
                      <a:pt x="2978" y="2902"/>
                      <a:pt x="2978" y="2902"/>
                    </a:cubicBezTo>
                    <a:lnTo>
                      <a:pt x="2978" y="2902"/>
                    </a:lnTo>
                    <a:cubicBezTo>
                      <a:pt x="2978" y="2902"/>
                      <a:pt x="3957" y="3680"/>
                      <a:pt x="4396" y="3680"/>
                    </a:cubicBezTo>
                    <a:cubicBezTo>
                      <a:pt x="4511" y="3680"/>
                      <a:pt x="4589" y="3626"/>
                      <a:pt x="4602" y="3490"/>
                    </a:cubicBezTo>
                    <a:cubicBezTo>
                      <a:pt x="4664" y="2830"/>
                      <a:pt x="3076" y="2465"/>
                      <a:pt x="3076" y="2465"/>
                    </a:cubicBezTo>
                    <a:cubicBezTo>
                      <a:pt x="3076" y="2465"/>
                      <a:pt x="4842" y="2429"/>
                      <a:pt x="4575" y="1929"/>
                    </a:cubicBezTo>
                    <a:cubicBezTo>
                      <a:pt x="4508" y="1809"/>
                      <a:pt x="4374" y="1763"/>
                      <a:pt x="4208" y="1763"/>
                    </a:cubicBezTo>
                    <a:cubicBezTo>
                      <a:pt x="3689" y="1763"/>
                      <a:pt x="2862" y="2215"/>
                      <a:pt x="2862" y="2215"/>
                    </a:cubicBezTo>
                    <a:cubicBezTo>
                      <a:pt x="2862" y="2215"/>
                      <a:pt x="4503" y="957"/>
                      <a:pt x="3950" y="663"/>
                    </a:cubicBezTo>
                    <a:cubicBezTo>
                      <a:pt x="3906" y="639"/>
                      <a:pt x="3860" y="628"/>
                      <a:pt x="3814" y="628"/>
                    </a:cubicBezTo>
                    <a:cubicBezTo>
                      <a:pt x="3277" y="628"/>
                      <a:pt x="2612" y="2063"/>
                      <a:pt x="2612" y="2063"/>
                    </a:cubicBezTo>
                    <a:cubicBezTo>
                      <a:pt x="2612" y="2063"/>
                      <a:pt x="2981"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17"/>
              <p:cNvSpPr/>
              <p:nvPr/>
            </p:nvSpPr>
            <p:spPr>
              <a:xfrm>
                <a:off x="6863179" y="1726133"/>
                <a:ext cx="23131" cy="23484"/>
              </a:xfrm>
              <a:custGeom>
                <a:avLst/>
                <a:gdLst/>
                <a:ahLst/>
                <a:cxnLst/>
                <a:rect l="l" t="t" r="r" b="b"/>
                <a:pathLst>
                  <a:path w="590" h="599" extrusionOk="0">
                    <a:moveTo>
                      <a:pt x="295" y="1"/>
                    </a:moveTo>
                    <a:cubicBezTo>
                      <a:pt x="134" y="1"/>
                      <a:pt x="1" y="135"/>
                      <a:pt x="1" y="295"/>
                    </a:cubicBezTo>
                    <a:cubicBezTo>
                      <a:pt x="1" y="465"/>
                      <a:pt x="134" y="598"/>
                      <a:pt x="295" y="598"/>
                    </a:cubicBezTo>
                    <a:cubicBezTo>
                      <a:pt x="465" y="598"/>
                      <a:pt x="589" y="465"/>
                      <a:pt x="589" y="295"/>
                    </a:cubicBezTo>
                    <a:cubicBezTo>
                      <a:pt x="589" y="135"/>
                      <a:pt x="465" y="1"/>
                      <a:pt x="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7" name="Google Shape;517;p17"/>
            <p:cNvGrpSpPr/>
            <p:nvPr/>
          </p:nvGrpSpPr>
          <p:grpSpPr>
            <a:xfrm>
              <a:off x="8144789" y="4425166"/>
              <a:ext cx="663958" cy="1064465"/>
              <a:chOff x="6057347" y="1426210"/>
              <a:chExt cx="215473" cy="345437"/>
            </a:xfrm>
          </p:grpSpPr>
          <p:sp>
            <p:nvSpPr>
              <p:cNvPr id="518" name="Google Shape;518;p17"/>
              <p:cNvSpPr/>
              <p:nvPr/>
            </p:nvSpPr>
            <p:spPr>
              <a:xfrm>
                <a:off x="6057347" y="1570839"/>
                <a:ext cx="118948" cy="65786"/>
              </a:xfrm>
              <a:custGeom>
                <a:avLst/>
                <a:gdLst/>
                <a:ahLst/>
                <a:cxnLst/>
                <a:rect l="l" t="t" r="r" b="b"/>
                <a:pathLst>
                  <a:path w="3034" h="1678" extrusionOk="0">
                    <a:moveTo>
                      <a:pt x="1" y="1"/>
                    </a:moveTo>
                    <a:cubicBezTo>
                      <a:pt x="1" y="1"/>
                      <a:pt x="652" y="1482"/>
                      <a:pt x="3034" y="1678"/>
                    </a:cubicBezTo>
                    <a:cubicBezTo>
                      <a:pt x="3034" y="1678"/>
                      <a:pt x="2284" y="2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17"/>
              <p:cNvSpPr/>
              <p:nvPr/>
            </p:nvSpPr>
            <p:spPr>
              <a:xfrm>
                <a:off x="6190254" y="1567703"/>
                <a:ext cx="82566" cy="108127"/>
              </a:xfrm>
              <a:custGeom>
                <a:avLst/>
                <a:gdLst/>
                <a:ahLst/>
                <a:cxnLst/>
                <a:rect l="l" t="t" r="r" b="b"/>
                <a:pathLst>
                  <a:path w="2106" h="2758" extrusionOk="0">
                    <a:moveTo>
                      <a:pt x="2106" y="0"/>
                    </a:moveTo>
                    <a:lnTo>
                      <a:pt x="2106" y="0"/>
                    </a:lnTo>
                    <a:cubicBezTo>
                      <a:pt x="108" y="1125"/>
                      <a:pt x="1" y="2757"/>
                      <a:pt x="1" y="2757"/>
                    </a:cubicBezTo>
                    <a:cubicBezTo>
                      <a:pt x="2106" y="1615"/>
                      <a:pt x="2106" y="1"/>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17"/>
              <p:cNvSpPr/>
              <p:nvPr/>
            </p:nvSpPr>
            <p:spPr>
              <a:xfrm>
                <a:off x="6166142" y="1556529"/>
                <a:ext cx="105305" cy="215118"/>
              </a:xfrm>
              <a:custGeom>
                <a:avLst/>
                <a:gdLst/>
                <a:ahLst/>
                <a:cxnLst/>
                <a:rect l="l" t="t" r="r" b="b"/>
                <a:pathLst>
                  <a:path w="2686" h="5487" extrusionOk="0">
                    <a:moveTo>
                      <a:pt x="36" y="0"/>
                    </a:moveTo>
                    <a:cubicBezTo>
                      <a:pt x="0" y="517"/>
                      <a:pt x="54" y="1079"/>
                      <a:pt x="143" y="1597"/>
                    </a:cubicBezTo>
                    <a:cubicBezTo>
                      <a:pt x="277" y="2391"/>
                      <a:pt x="553" y="3158"/>
                      <a:pt x="972" y="3845"/>
                    </a:cubicBezTo>
                    <a:cubicBezTo>
                      <a:pt x="1374" y="4532"/>
                      <a:pt x="1945" y="5156"/>
                      <a:pt x="2685" y="5486"/>
                    </a:cubicBezTo>
                    <a:lnTo>
                      <a:pt x="2685" y="5477"/>
                    </a:lnTo>
                    <a:cubicBezTo>
                      <a:pt x="2569" y="5415"/>
                      <a:pt x="2453" y="5344"/>
                      <a:pt x="2346" y="5272"/>
                    </a:cubicBezTo>
                    <a:cubicBezTo>
                      <a:pt x="2016" y="5040"/>
                      <a:pt x="1731" y="4773"/>
                      <a:pt x="1463" y="4469"/>
                    </a:cubicBezTo>
                    <a:cubicBezTo>
                      <a:pt x="1160" y="4122"/>
                      <a:pt x="901" y="3729"/>
                      <a:pt x="714" y="3301"/>
                    </a:cubicBezTo>
                    <a:cubicBezTo>
                      <a:pt x="250" y="2266"/>
                      <a:pt x="80" y="1133"/>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17"/>
              <p:cNvSpPr/>
              <p:nvPr/>
            </p:nvSpPr>
            <p:spPr>
              <a:xfrm>
                <a:off x="6097572" y="1426210"/>
                <a:ext cx="151135" cy="158310"/>
              </a:xfrm>
              <a:custGeom>
                <a:avLst/>
                <a:gdLst/>
                <a:ahLst/>
                <a:cxnLst/>
                <a:rect l="l" t="t" r="r" b="b"/>
                <a:pathLst>
                  <a:path w="3855" h="4038" extrusionOk="0">
                    <a:moveTo>
                      <a:pt x="552" y="0"/>
                    </a:moveTo>
                    <a:cubicBezTo>
                      <a:pt x="540" y="0"/>
                      <a:pt x="529" y="2"/>
                      <a:pt x="518" y="5"/>
                    </a:cubicBezTo>
                    <a:cubicBezTo>
                      <a:pt x="1" y="157"/>
                      <a:pt x="429" y="4038"/>
                      <a:pt x="1829" y="4038"/>
                    </a:cubicBezTo>
                    <a:cubicBezTo>
                      <a:pt x="3578" y="4038"/>
                      <a:pt x="3854" y="237"/>
                      <a:pt x="3524" y="211"/>
                    </a:cubicBezTo>
                    <a:cubicBezTo>
                      <a:pt x="3522" y="210"/>
                      <a:pt x="3520" y="210"/>
                      <a:pt x="3518" y="210"/>
                    </a:cubicBezTo>
                    <a:cubicBezTo>
                      <a:pt x="3187" y="210"/>
                      <a:pt x="2659" y="2182"/>
                      <a:pt x="2659" y="2182"/>
                    </a:cubicBezTo>
                    <a:cubicBezTo>
                      <a:pt x="2659" y="2182"/>
                      <a:pt x="2766" y="86"/>
                      <a:pt x="2525" y="5"/>
                    </a:cubicBezTo>
                    <a:cubicBezTo>
                      <a:pt x="2522" y="4"/>
                      <a:pt x="2518" y="4"/>
                      <a:pt x="2515" y="4"/>
                    </a:cubicBezTo>
                    <a:cubicBezTo>
                      <a:pt x="2283" y="4"/>
                      <a:pt x="1927" y="2325"/>
                      <a:pt x="1927" y="2325"/>
                    </a:cubicBezTo>
                    <a:cubicBezTo>
                      <a:pt x="1927" y="2325"/>
                      <a:pt x="1927" y="1"/>
                      <a:pt x="1613" y="1"/>
                    </a:cubicBezTo>
                    <a:cubicBezTo>
                      <a:pt x="1605" y="1"/>
                      <a:pt x="1597" y="2"/>
                      <a:pt x="1588" y="5"/>
                    </a:cubicBezTo>
                    <a:cubicBezTo>
                      <a:pt x="1241" y="130"/>
                      <a:pt x="1276" y="2182"/>
                      <a:pt x="1276" y="2182"/>
                    </a:cubicBezTo>
                    <a:cubicBezTo>
                      <a:pt x="1276" y="2182"/>
                      <a:pt x="963"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22" name="Google Shape;522;p17"/>
          <p:cNvGrpSpPr/>
          <p:nvPr/>
        </p:nvGrpSpPr>
        <p:grpSpPr>
          <a:xfrm>
            <a:off x="253749" y="3073870"/>
            <a:ext cx="11521610" cy="3550545"/>
            <a:chOff x="190784" y="2305402"/>
            <a:chExt cx="8662638" cy="2662909"/>
          </a:xfrm>
        </p:grpSpPr>
        <p:sp>
          <p:nvSpPr>
            <p:cNvPr id="523" name="Google Shape;523;p17"/>
            <p:cNvSpPr/>
            <p:nvPr/>
          </p:nvSpPr>
          <p:spPr>
            <a:xfrm>
              <a:off x="1362588" y="4641046"/>
              <a:ext cx="366149" cy="327265"/>
            </a:xfrm>
            <a:custGeom>
              <a:avLst/>
              <a:gdLst/>
              <a:ahLst/>
              <a:cxnLst/>
              <a:rect l="l" t="t" r="r" b="b"/>
              <a:pathLst>
                <a:path w="3889" h="3476" extrusionOk="0">
                  <a:moveTo>
                    <a:pt x="2281" y="1"/>
                  </a:moveTo>
                  <a:cubicBezTo>
                    <a:pt x="1801" y="1"/>
                    <a:pt x="1632" y="1192"/>
                    <a:pt x="1632" y="1192"/>
                  </a:cubicBezTo>
                  <a:cubicBezTo>
                    <a:pt x="1632" y="1192"/>
                    <a:pt x="1399" y="248"/>
                    <a:pt x="1089" y="248"/>
                  </a:cubicBezTo>
                  <a:cubicBezTo>
                    <a:pt x="1039" y="248"/>
                    <a:pt x="988" y="271"/>
                    <a:pt x="936" y="326"/>
                  </a:cubicBezTo>
                  <a:cubicBezTo>
                    <a:pt x="552" y="719"/>
                    <a:pt x="1194" y="1370"/>
                    <a:pt x="1194" y="1370"/>
                  </a:cubicBezTo>
                  <a:cubicBezTo>
                    <a:pt x="1194" y="1370"/>
                    <a:pt x="861" y="1245"/>
                    <a:pt x="555" y="1245"/>
                  </a:cubicBezTo>
                  <a:cubicBezTo>
                    <a:pt x="266" y="1245"/>
                    <a:pt x="1" y="1356"/>
                    <a:pt x="61" y="1789"/>
                  </a:cubicBezTo>
                  <a:cubicBezTo>
                    <a:pt x="112" y="2128"/>
                    <a:pt x="313" y="2233"/>
                    <a:pt x="545" y="2233"/>
                  </a:cubicBezTo>
                  <a:cubicBezTo>
                    <a:pt x="930" y="2233"/>
                    <a:pt x="1400" y="1941"/>
                    <a:pt x="1400" y="1941"/>
                  </a:cubicBezTo>
                  <a:lnTo>
                    <a:pt x="1400" y="1941"/>
                  </a:lnTo>
                  <a:cubicBezTo>
                    <a:pt x="1400" y="1941"/>
                    <a:pt x="401" y="3038"/>
                    <a:pt x="820" y="3359"/>
                  </a:cubicBezTo>
                  <a:cubicBezTo>
                    <a:pt x="862" y="3391"/>
                    <a:pt x="904" y="3406"/>
                    <a:pt x="944" y="3406"/>
                  </a:cubicBezTo>
                  <a:cubicBezTo>
                    <a:pt x="1312" y="3406"/>
                    <a:pt x="1587" y="2218"/>
                    <a:pt x="1587" y="2218"/>
                  </a:cubicBezTo>
                  <a:lnTo>
                    <a:pt x="1587" y="2218"/>
                  </a:lnTo>
                  <a:cubicBezTo>
                    <a:pt x="1587" y="2218"/>
                    <a:pt x="1549" y="3475"/>
                    <a:pt x="2057" y="3475"/>
                  </a:cubicBezTo>
                  <a:cubicBezTo>
                    <a:pt x="2099" y="3475"/>
                    <a:pt x="2144" y="3467"/>
                    <a:pt x="2194" y="3449"/>
                  </a:cubicBezTo>
                  <a:cubicBezTo>
                    <a:pt x="2854" y="3208"/>
                    <a:pt x="2042" y="2102"/>
                    <a:pt x="2042" y="2102"/>
                  </a:cubicBezTo>
                  <a:lnTo>
                    <a:pt x="2042" y="2102"/>
                  </a:lnTo>
                  <a:cubicBezTo>
                    <a:pt x="2042" y="2102"/>
                    <a:pt x="2667" y="2765"/>
                    <a:pt x="3140" y="2765"/>
                  </a:cubicBezTo>
                  <a:cubicBezTo>
                    <a:pt x="3265" y="2765"/>
                    <a:pt x="3380" y="2719"/>
                    <a:pt x="3469" y="2601"/>
                  </a:cubicBezTo>
                  <a:cubicBezTo>
                    <a:pt x="3889" y="2039"/>
                    <a:pt x="2265" y="1718"/>
                    <a:pt x="2265" y="1718"/>
                  </a:cubicBezTo>
                  <a:lnTo>
                    <a:pt x="2265" y="1718"/>
                  </a:lnTo>
                  <a:cubicBezTo>
                    <a:pt x="2265" y="1718"/>
                    <a:pt x="2336" y="1722"/>
                    <a:pt x="2443" y="1722"/>
                  </a:cubicBezTo>
                  <a:cubicBezTo>
                    <a:pt x="2820" y="1722"/>
                    <a:pt x="3644" y="1673"/>
                    <a:pt x="3443" y="1236"/>
                  </a:cubicBezTo>
                  <a:cubicBezTo>
                    <a:pt x="3365" y="1072"/>
                    <a:pt x="3214" y="1013"/>
                    <a:pt x="3038" y="1013"/>
                  </a:cubicBezTo>
                  <a:cubicBezTo>
                    <a:pt x="2603" y="1013"/>
                    <a:pt x="2015" y="1370"/>
                    <a:pt x="2015" y="1370"/>
                  </a:cubicBezTo>
                  <a:cubicBezTo>
                    <a:pt x="2015" y="1370"/>
                    <a:pt x="2970" y="237"/>
                    <a:pt x="2399" y="23"/>
                  </a:cubicBezTo>
                  <a:cubicBezTo>
                    <a:pt x="2358" y="8"/>
                    <a:pt x="2319"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17"/>
            <p:cNvSpPr/>
            <p:nvPr/>
          </p:nvSpPr>
          <p:spPr>
            <a:xfrm rot="4629417">
              <a:off x="202123" y="2476851"/>
              <a:ext cx="241880" cy="216202"/>
            </a:xfrm>
            <a:custGeom>
              <a:avLst/>
              <a:gdLst/>
              <a:ahLst/>
              <a:cxnLst/>
              <a:rect l="l" t="t" r="r" b="b"/>
              <a:pathLst>
                <a:path w="3889" h="3476" extrusionOk="0">
                  <a:moveTo>
                    <a:pt x="2281" y="1"/>
                  </a:moveTo>
                  <a:cubicBezTo>
                    <a:pt x="1801" y="1"/>
                    <a:pt x="1632" y="1192"/>
                    <a:pt x="1632" y="1192"/>
                  </a:cubicBezTo>
                  <a:cubicBezTo>
                    <a:pt x="1632" y="1192"/>
                    <a:pt x="1399" y="248"/>
                    <a:pt x="1089" y="248"/>
                  </a:cubicBezTo>
                  <a:cubicBezTo>
                    <a:pt x="1039" y="248"/>
                    <a:pt x="988" y="271"/>
                    <a:pt x="936" y="326"/>
                  </a:cubicBezTo>
                  <a:cubicBezTo>
                    <a:pt x="552" y="719"/>
                    <a:pt x="1194" y="1370"/>
                    <a:pt x="1194" y="1370"/>
                  </a:cubicBezTo>
                  <a:cubicBezTo>
                    <a:pt x="1194" y="1370"/>
                    <a:pt x="861" y="1245"/>
                    <a:pt x="555" y="1245"/>
                  </a:cubicBezTo>
                  <a:cubicBezTo>
                    <a:pt x="266" y="1245"/>
                    <a:pt x="1" y="1356"/>
                    <a:pt x="61" y="1789"/>
                  </a:cubicBezTo>
                  <a:cubicBezTo>
                    <a:pt x="112" y="2128"/>
                    <a:pt x="313" y="2233"/>
                    <a:pt x="545" y="2233"/>
                  </a:cubicBezTo>
                  <a:cubicBezTo>
                    <a:pt x="930" y="2233"/>
                    <a:pt x="1400" y="1941"/>
                    <a:pt x="1400" y="1941"/>
                  </a:cubicBezTo>
                  <a:lnTo>
                    <a:pt x="1400" y="1941"/>
                  </a:lnTo>
                  <a:cubicBezTo>
                    <a:pt x="1400" y="1941"/>
                    <a:pt x="401" y="3038"/>
                    <a:pt x="820" y="3359"/>
                  </a:cubicBezTo>
                  <a:cubicBezTo>
                    <a:pt x="862" y="3391"/>
                    <a:pt x="904" y="3406"/>
                    <a:pt x="944" y="3406"/>
                  </a:cubicBezTo>
                  <a:cubicBezTo>
                    <a:pt x="1312" y="3406"/>
                    <a:pt x="1587" y="2218"/>
                    <a:pt x="1587" y="2218"/>
                  </a:cubicBezTo>
                  <a:lnTo>
                    <a:pt x="1587" y="2218"/>
                  </a:lnTo>
                  <a:cubicBezTo>
                    <a:pt x="1587" y="2218"/>
                    <a:pt x="1549" y="3475"/>
                    <a:pt x="2057" y="3475"/>
                  </a:cubicBezTo>
                  <a:cubicBezTo>
                    <a:pt x="2099" y="3475"/>
                    <a:pt x="2144" y="3467"/>
                    <a:pt x="2194" y="3449"/>
                  </a:cubicBezTo>
                  <a:cubicBezTo>
                    <a:pt x="2854" y="3208"/>
                    <a:pt x="2042" y="2102"/>
                    <a:pt x="2042" y="2102"/>
                  </a:cubicBezTo>
                  <a:lnTo>
                    <a:pt x="2042" y="2102"/>
                  </a:lnTo>
                  <a:cubicBezTo>
                    <a:pt x="2042" y="2102"/>
                    <a:pt x="2667" y="2765"/>
                    <a:pt x="3140" y="2765"/>
                  </a:cubicBezTo>
                  <a:cubicBezTo>
                    <a:pt x="3265" y="2765"/>
                    <a:pt x="3380" y="2719"/>
                    <a:pt x="3469" y="2601"/>
                  </a:cubicBezTo>
                  <a:cubicBezTo>
                    <a:pt x="3889" y="2039"/>
                    <a:pt x="2265" y="1718"/>
                    <a:pt x="2265" y="1718"/>
                  </a:cubicBezTo>
                  <a:lnTo>
                    <a:pt x="2265" y="1718"/>
                  </a:lnTo>
                  <a:cubicBezTo>
                    <a:pt x="2265" y="1718"/>
                    <a:pt x="2336" y="1722"/>
                    <a:pt x="2443" y="1722"/>
                  </a:cubicBezTo>
                  <a:cubicBezTo>
                    <a:pt x="2820" y="1722"/>
                    <a:pt x="3644" y="1673"/>
                    <a:pt x="3443" y="1236"/>
                  </a:cubicBezTo>
                  <a:cubicBezTo>
                    <a:pt x="3365" y="1072"/>
                    <a:pt x="3214" y="1013"/>
                    <a:pt x="3038" y="1013"/>
                  </a:cubicBezTo>
                  <a:cubicBezTo>
                    <a:pt x="2603" y="1013"/>
                    <a:pt x="2015" y="1370"/>
                    <a:pt x="2015" y="1370"/>
                  </a:cubicBezTo>
                  <a:cubicBezTo>
                    <a:pt x="2015" y="1370"/>
                    <a:pt x="2970" y="237"/>
                    <a:pt x="2399" y="23"/>
                  </a:cubicBezTo>
                  <a:cubicBezTo>
                    <a:pt x="2358" y="8"/>
                    <a:pt x="2319"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17"/>
            <p:cNvSpPr/>
            <p:nvPr/>
          </p:nvSpPr>
          <p:spPr>
            <a:xfrm>
              <a:off x="7581951" y="4641046"/>
              <a:ext cx="366149" cy="327265"/>
            </a:xfrm>
            <a:custGeom>
              <a:avLst/>
              <a:gdLst/>
              <a:ahLst/>
              <a:cxnLst/>
              <a:rect l="l" t="t" r="r" b="b"/>
              <a:pathLst>
                <a:path w="3889" h="3476" extrusionOk="0">
                  <a:moveTo>
                    <a:pt x="2281" y="1"/>
                  </a:moveTo>
                  <a:cubicBezTo>
                    <a:pt x="1801" y="1"/>
                    <a:pt x="1632" y="1192"/>
                    <a:pt x="1632" y="1192"/>
                  </a:cubicBezTo>
                  <a:cubicBezTo>
                    <a:pt x="1632" y="1192"/>
                    <a:pt x="1399" y="248"/>
                    <a:pt x="1089" y="248"/>
                  </a:cubicBezTo>
                  <a:cubicBezTo>
                    <a:pt x="1039" y="248"/>
                    <a:pt x="988" y="271"/>
                    <a:pt x="936" y="326"/>
                  </a:cubicBezTo>
                  <a:cubicBezTo>
                    <a:pt x="552" y="719"/>
                    <a:pt x="1194" y="1370"/>
                    <a:pt x="1194" y="1370"/>
                  </a:cubicBezTo>
                  <a:cubicBezTo>
                    <a:pt x="1194" y="1370"/>
                    <a:pt x="861" y="1245"/>
                    <a:pt x="555" y="1245"/>
                  </a:cubicBezTo>
                  <a:cubicBezTo>
                    <a:pt x="266" y="1245"/>
                    <a:pt x="1" y="1356"/>
                    <a:pt x="61" y="1789"/>
                  </a:cubicBezTo>
                  <a:cubicBezTo>
                    <a:pt x="112" y="2128"/>
                    <a:pt x="313" y="2233"/>
                    <a:pt x="545" y="2233"/>
                  </a:cubicBezTo>
                  <a:cubicBezTo>
                    <a:pt x="930" y="2233"/>
                    <a:pt x="1400" y="1941"/>
                    <a:pt x="1400" y="1941"/>
                  </a:cubicBezTo>
                  <a:lnTo>
                    <a:pt x="1400" y="1941"/>
                  </a:lnTo>
                  <a:cubicBezTo>
                    <a:pt x="1400" y="1941"/>
                    <a:pt x="401" y="3038"/>
                    <a:pt x="820" y="3359"/>
                  </a:cubicBezTo>
                  <a:cubicBezTo>
                    <a:pt x="862" y="3391"/>
                    <a:pt x="904" y="3406"/>
                    <a:pt x="944" y="3406"/>
                  </a:cubicBezTo>
                  <a:cubicBezTo>
                    <a:pt x="1312" y="3406"/>
                    <a:pt x="1587" y="2218"/>
                    <a:pt x="1587" y="2218"/>
                  </a:cubicBezTo>
                  <a:lnTo>
                    <a:pt x="1587" y="2218"/>
                  </a:lnTo>
                  <a:cubicBezTo>
                    <a:pt x="1587" y="2218"/>
                    <a:pt x="1549" y="3475"/>
                    <a:pt x="2057" y="3475"/>
                  </a:cubicBezTo>
                  <a:cubicBezTo>
                    <a:pt x="2099" y="3475"/>
                    <a:pt x="2144" y="3467"/>
                    <a:pt x="2194" y="3449"/>
                  </a:cubicBezTo>
                  <a:cubicBezTo>
                    <a:pt x="2854" y="3208"/>
                    <a:pt x="2042" y="2102"/>
                    <a:pt x="2042" y="2102"/>
                  </a:cubicBezTo>
                  <a:lnTo>
                    <a:pt x="2042" y="2102"/>
                  </a:lnTo>
                  <a:cubicBezTo>
                    <a:pt x="2042" y="2102"/>
                    <a:pt x="2667" y="2765"/>
                    <a:pt x="3140" y="2765"/>
                  </a:cubicBezTo>
                  <a:cubicBezTo>
                    <a:pt x="3265" y="2765"/>
                    <a:pt x="3380" y="2719"/>
                    <a:pt x="3469" y="2601"/>
                  </a:cubicBezTo>
                  <a:cubicBezTo>
                    <a:pt x="3889" y="2039"/>
                    <a:pt x="2265" y="1718"/>
                    <a:pt x="2265" y="1718"/>
                  </a:cubicBezTo>
                  <a:lnTo>
                    <a:pt x="2265" y="1718"/>
                  </a:lnTo>
                  <a:cubicBezTo>
                    <a:pt x="2265" y="1718"/>
                    <a:pt x="2336" y="1722"/>
                    <a:pt x="2443" y="1722"/>
                  </a:cubicBezTo>
                  <a:cubicBezTo>
                    <a:pt x="2820" y="1722"/>
                    <a:pt x="3644" y="1673"/>
                    <a:pt x="3443" y="1236"/>
                  </a:cubicBezTo>
                  <a:cubicBezTo>
                    <a:pt x="3365" y="1072"/>
                    <a:pt x="3214" y="1013"/>
                    <a:pt x="3038" y="1013"/>
                  </a:cubicBezTo>
                  <a:cubicBezTo>
                    <a:pt x="2603" y="1013"/>
                    <a:pt x="2015" y="1370"/>
                    <a:pt x="2015" y="1370"/>
                  </a:cubicBezTo>
                  <a:cubicBezTo>
                    <a:pt x="2015" y="1370"/>
                    <a:pt x="2970" y="237"/>
                    <a:pt x="2399" y="23"/>
                  </a:cubicBezTo>
                  <a:cubicBezTo>
                    <a:pt x="2358" y="8"/>
                    <a:pt x="2319"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17"/>
            <p:cNvSpPr/>
            <p:nvPr/>
          </p:nvSpPr>
          <p:spPr>
            <a:xfrm rot="2700000">
              <a:off x="8550599" y="2363053"/>
              <a:ext cx="258920" cy="231424"/>
            </a:xfrm>
            <a:custGeom>
              <a:avLst/>
              <a:gdLst/>
              <a:ahLst/>
              <a:cxnLst/>
              <a:rect l="l" t="t" r="r" b="b"/>
              <a:pathLst>
                <a:path w="3889" h="3476" extrusionOk="0">
                  <a:moveTo>
                    <a:pt x="2281" y="1"/>
                  </a:moveTo>
                  <a:cubicBezTo>
                    <a:pt x="1801" y="1"/>
                    <a:pt x="1632" y="1192"/>
                    <a:pt x="1632" y="1192"/>
                  </a:cubicBezTo>
                  <a:cubicBezTo>
                    <a:pt x="1632" y="1192"/>
                    <a:pt x="1399" y="248"/>
                    <a:pt x="1089" y="248"/>
                  </a:cubicBezTo>
                  <a:cubicBezTo>
                    <a:pt x="1039" y="248"/>
                    <a:pt x="988" y="271"/>
                    <a:pt x="936" y="326"/>
                  </a:cubicBezTo>
                  <a:cubicBezTo>
                    <a:pt x="552" y="719"/>
                    <a:pt x="1194" y="1370"/>
                    <a:pt x="1194" y="1370"/>
                  </a:cubicBezTo>
                  <a:cubicBezTo>
                    <a:pt x="1194" y="1370"/>
                    <a:pt x="861" y="1245"/>
                    <a:pt x="555" y="1245"/>
                  </a:cubicBezTo>
                  <a:cubicBezTo>
                    <a:pt x="266" y="1245"/>
                    <a:pt x="1" y="1356"/>
                    <a:pt x="61" y="1789"/>
                  </a:cubicBezTo>
                  <a:cubicBezTo>
                    <a:pt x="112" y="2128"/>
                    <a:pt x="313" y="2233"/>
                    <a:pt x="545" y="2233"/>
                  </a:cubicBezTo>
                  <a:cubicBezTo>
                    <a:pt x="930" y="2233"/>
                    <a:pt x="1400" y="1941"/>
                    <a:pt x="1400" y="1941"/>
                  </a:cubicBezTo>
                  <a:lnTo>
                    <a:pt x="1400" y="1941"/>
                  </a:lnTo>
                  <a:cubicBezTo>
                    <a:pt x="1400" y="1941"/>
                    <a:pt x="401" y="3038"/>
                    <a:pt x="820" y="3359"/>
                  </a:cubicBezTo>
                  <a:cubicBezTo>
                    <a:pt x="862" y="3391"/>
                    <a:pt x="904" y="3406"/>
                    <a:pt x="944" y="3406"/>
                  </a:cubicBezTo>
                  <a:cubicBezTo>
                    <a:pt x="1312" y="3406"/>
                    <a:pt x="1587" y="2218"/>
                    <a:pt x="1587" y="2218"/>
                  </a:cubicBezTo>
                  <a:lnTo>
                    <a:pt x="1587" y="2218"/>
                  </a:lnTo>
                  <a:cubicBezTo>
                    <a:pt x="1587" y="2218"/>
                    <a:pt x="1549" y="3475"/>
                    <a:pt x="2057" y="3475"/>
                  </a:cubicBezTo>
                  <a:cubicBezTo>
                    <a:pt x="2099" y="3475"/>
                    <a:pt x="2144" y="3467"/>
                    <a:pt x="2194" y="3449"/>
                  </a:cubicBezTo>
                  <a:cubicBezTo>
                    <a:pt x="2854" y="3208"/>
                    <a:pt x="2042" y="2102"/>
                    <a:pt x="2042" y="2102"/>
                  </a:cubicBezTo>
                  <a:lnTo>
                    <a:pt x="2042" y="2102"/>
                  </a:lnTo>
                  <a:cubicBezTo>
                    <a:pt x="2042" y="2102"/>
                    <a:pt x="2667" y="2765"/>
                    <a:pt x="3140" y="2765"/>
                  </a:cubicBezTo>
                  <a:cubicBezTo>
                    <a:pt x="3265" y="2765"/>
                    <a:pt x="3380" y="2719"/>
                    <a:pt x="3469" y="2601"/>
                  </a:cubicBezTo>
                  <a:cubicBezTo>
                    <a:pt x="3889" y="2039"/>
                    <a:pt x="2265" y="1718"/>
                    <a:pt x="2265" y="1718"/>
                  </a:cubicBezTo>
                  <a:lnTo>
                    <a:pt x="2265" y="1718"/>
                  </a:lnTo>
                  <a:cubicBezTo>
                    <a:pt x="2265" y="1718"/>
                    <a:pt x="2336" y="1722"/>
                    <a:pt x="2443" y="1722"/>
                  </a:cubicBezTo>
                  <a:cubicBezTo>
                    <a:pt x="2820" y="1722"/>
                    <a:pt x="3644" y="1673"/>
                    <a:pt x="3443" y="1236"/>
                  </a:cubicBezTo>
                  <a:cubicBezTo>
                    <a:pt x="3365" y="1072"/>
                    <a:pt x="3214" y="1013"/>
                    <a:pt x="3038" y="1013"/>
                  </a:cubicBezTo>
                  <a:cubicBezTo>
                    <a:pt x="2603" y="1013"/>
                    <a:pt x="2015" y="1370"/>
                    <a:pt x="2015" y="1370"/>
                  </a:cubicBezTo>
                  <a:cubicBezTo>
                    <a:pt x="2015" y="1370"/>
                    <a:pt x="2970" y="237"/>
                    <a:pt x="2399" y="23"/>
                  </a:cubicBezTo>
                  <a:cubicBezTo>
                    <a:pt x="2358" y="8"/>
                    <a:pt x="231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6687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24"/>
        <p:cNvGrpSpPr/>
        <p:nvPr/>
      </p:nvGrpSpPr>
      <p:grpSpPr>
        <a:xfrm>
          <a:off x="0" y="0"/>
          <a:ext cx="0" cy="0"/>
          <a:chOff x="0" y="0"/>
          <a:chExt cx="0" cy="0"/>
        </a:xfrm>
      </p:grpSpPr>
      <p:grpSp>
        <p:nvGrpSpPr>
          <p:cNvPr id="1225" name="Google Shape;1225;p33"/>
          <p:cNvGrpSpPr/>
          <p:nvPr/>
        </p:nvGrpSpPr>
        <p:grpSpPr>
          <a:xfrm>
            <a:off x="-138439" y="-138671"/>
            <a:ext cx="12209033" cy="7294880"/>
            <a:chOff x="-104087" y="-104003"/>
            <a:chExt cx="9179484" cy="5471160"/>
          </a:xfrm>
        </p:grpSpPr>
        <p:grpSp>
          <p:nvGrpSpPr>
            <p:cNvPr id="1226" name="Google Shape;1226;p33"/>
            <p:cNvGrpSpPr/>
            <p:nvPr/>
          </p:nvGrpSpPr>
          <p:grpSpPr>
            <a:xfrm rot="5400000">
              <a:off x="-75923" y="-132167"/>
              <a:ext cx="835379" cy="891706"/>
              <a:chOff x="6694948" y="1638979"/>
              <a:chExt cx="271104" cy="289374"/>
            </a:xfrm>
          </p:grpSpPr>
          <p:sp>
            <p:nvSpPr>
              <p:cNvPr id="1227" name="Google Shape;1227;p33"/>
              <p:cNvSpPr/>
              <p:nvPr/>
            </p:nvSpPr>
            <p:spPr>
              <a:xfrm>
                <a:off x="6830325" y="1806583"/>
                <a:ext cx="134316" cy="34696"/>
              </a:xfrm>
              <a:custGeom>
                <a:avLst/>
                <a:gdLst/>
                <a:ahLst/>
                <a:cxnLst/>
                <a:rect l="l" t="t" r="r" b="b"/>
                <a:pathLst>
                  <a:path w="3426" h="885" extrusionOk="0">
                    <a:moveTo>
                      <a:pt x="2199" y="1"/>
                    </a:moveTo>
                    <a:cubicBezTo>
                      <a:pt x="769" y="1"/>
                      <a:pt x="0" y="696"/>
                      <a:pt x="0" y="696"/>
                    </a:cubicBezTo>
                    <a:cubicBezTo>
                      <a:pt x="493" y="831"/>
                      <a:pt x="931" y="885"/>
                      <a:pt x="1316" y="885"/>
                    </a:cubicBezTo>
                    <a:cubicBezTo>
                      <a:pt x="2735" y="885"/>
                      <a:pt x="3426" y="161"/>
                      <a:pt x="3426" y="161"/>
                    </a:cubicBezTo>
                    <a:cubicBezTo>
                      <a:pt x="2975" y="47"/>
                      <a:pt x="2565" y="1"/>
                      <a:pt x="2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8" name="Google Shape;1228;p33"/>
              <p:cNvSpPr/>
              <p:nvPr/>
            </p:nvSpPr>
            <p:spPr>
              <a:xfrm>
                <a:off x="6741838" y="1736287"/>
                <a:ext cx="80096" cy="129808"/>
              </a:xfrm>
              <a:custGeom>
                <a:avLst/>
                <a:gdLst/>
                <a:ahLst/>
                <a:cxnLst/>
                <a:rect l="l" t="t" r="r" b="b"/>
                <a:pathLst>
                  <a:path w="2043" h="3311" extrusionOk="0">
                    <a:moveTo>
                      <a:pt x="553" y="0"/>
                    </a:moveTo>
                    <a:cubicBezTo>
                      <a:pt x="553" y="1"/>
                      <a:pt x="0" y="1517"/>
                      <a:pt x="1588" y="3310"/>
                    </a:cubicBezTo>
                    <a:cubicBezTo>
                      <a:pt x="1588" y="3310"/>
                      <a:pt x="2043" y="174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33"/>
              <p:cNvSpPr/>
              <p:nvPr/>
            </p:nvSpPr>
            <p:spPr>
              <a:xfrm>
                <a:off x="6694948" y="1761810"/>
                <a:ext cx="171091" cy="166543"/>
              </a:xfrm>
              <a:custGeom>
                <a:avLst/>
                <a:gdLst/>
                <a:ahLst/>
                <a:cxnLst/>
                <a:rect l="l" t="t" r="r" b="b"/>
                <a:pathLst>
                  <a:path w="4364" h="4248" extrusionOk="0">
                    <a:moveTo>
                      <a:pt x="4363" y="1"/>
                    </a:moveTo>
                    <a:cubicBezTo>
                      <a:pt x="3935" y="1044"/>
                      <a:pt x="3391" y="2052"/>
                      <a:pt x="2606" y="2873"/>
                    </a:cubicBezTo>
                    <a:cubicBezTo>
                      <a:pt x="1972" y="3542"/>
                      <a:pt x="920" y="4113"/>
                      <a:pt x="1" y="4238"/>
                    </a:cubicBezTo>
                    <a:lnTo>
                      <a:pt x="1" y="4247"/>
                    </a:lnTo>
                    <a:cubicBezTo>
                      <a:pt x="134" y="4238"/>
                      <a:pt x="268" y="4220"/>
                      <a:pt x="402" y="4194"/>
                    </a:cubicBezTo>
                    <a:cubicBezTo>
                      <a:pt x="536" y="4167"/>
                      <a:pt x="661" y="4131"/>
                      <a:pt x="786" y="4086"/>
                    </a:cubicBezTo>
                    <a:cubicBezTo>
                      <a:pt x="1303" y="3917"/>
                      <a:pt x="1758" y="3631"/>
                      <a:pt x="2177" y="3292"/>
                    </a:cubicBezTo>
                    <a:cubicBezTo>
                      <a:pt x="2802" y="2784"/>
                      <a:pt x="3328" y="2160"/>
                      <a:pt x="3721" y="1464"/>
                    </a:cubicBezTo>
                    <a:cubicBezTo>
                      <a:pt x="3979" y="1000"/>
                      <a:pt x="4220" y="500"/>
                      <a:pt x="4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33"/>
              <p:cNvSpPr/>
              <p:nvPr/>
            </p:nvSpPr>
            <p:spPr>
              <a:xfrm>
                <a:off x="6776182" y="1638979"/>
                <a:ext cx="189870" cy="194614"/>
              </a:xfrm>
              <a:custGeom>
                <a:avLst/>
                <a:gdLst/>
                <a:ahLst/>
                <a:cxnLst/>
                <a:rect l="l" t="t" r="r" b="b"/>
                <a:pathLst>
                  <a:path w="4843" h="4964" extrusionOk="0">
                    <a:moveTo>
                      <a:pt x="2505" y="1"/>
                    </a:moveTo>
                    <a:cubicBezTo>
                      <a:pt x="2473" y="1"/>
                      <a:pt x="2438" y="10"/>
                      <a:pt x="2398" y="29"/>
                    </a:cubicBezTo>
                    <a:cubicBezTo>
                      <a:pt x="1765" y="341"/>
                      <a:pt x="2220" y="2215"/>
                      <a:pt x="2220" y="2215"/>
                    </a:cubicBezTo>
                    <a:cubicBezTo>
                      <a:pt x="2220" y="2215"/>
                      <a:pt x="1379" y="1640"/>
                      <a:pt x="753" y="1640"/>
                    </a:cubicBezTo>
                    <a:cubicBezTo>
                      <a:pt x="439" y="1640"/>
                      <a:pt x="180" y="1784"/>
                      <a:pt x="105" y="2215"/>
                    </a:cubicBezTo>
                    <a:cubicBezTo>
                      <a:pt x="0" y="2826"/>
                      <a:pt x="460" y="2987"/>
                      <a:pt x="975" y="2987"/>
                    </a:cubicBezTo>
                    <a:cubicBezTo>
                      <a:pt x="1549" y="2987"/>
                      <a:pt x="2193" y="2786"/>
                      <a:pt x="2193" y="2786"/>
                    </a:cubicBezTo>
                    <a:lnTo>
                      <a:pt x="2193" y="2786"/>
                    </a:lnTo>
                    <a:cubicBezTo>
                      <a:pt x="2193" y="2786"/>
                      <a:pt x="364" y="4026"/>
                      <a:pt x="1122" y="4481"/>
                    </a:cubicBezTo>
                    <a:cubicBezTo>
                      <a:pt x="1205" y="4530"/>
                      <a:pt x="1287" y="4553"/>
                      <a:pt x="1367" y="4553"/>
                    </a:cubicBezTo>
                    <a:cubicBezTo>
                      <a:pt x="2017" y="4553"/>
                      <a:pt x="2541" y="3080"/>
                      <a:pt x="2541" y="3080"/>
                    </a:cubicBezTo>
                    <a:lnTo>
                      <a:pt x="2541" y="3080"/>
                    </a:lnTo>
                    <a:cubicBezTo>
                      <a:pt x="2541" y="3081"/>
                      <a:pt x="2333" y="4964"/>
                      <a:pt x="3029" y="4964"/>
                    </a:cubicBezTo>
                    <a:cubicBezTo>
                      <a:pt x="3038" y="4964"/>
                      <a:pt x="3048" y="4963"/>
                      <a:pt x="3058" y="4962"/>
                    </a:cubicBezTo>
                    <a:cubicBezTo>
                      <a:pt x="3799" y="4909"/>
                      <a:pt x="2978" y="2902"/>
                      <a:pt x="2978" y="2902"/>
                    </a:cubicBezTo>
                    <a:lnTo>
                      <a:pt x="2978" y="2902"/>
                    </a:lnTo>
                    <a:cubicBezTo>
                      <a:pt x="2978" y="2902"/>
                      <a:pt x="3957" y="3680"/>
                      <a:pt x="4396" y="3680"/>
                    </a:cubicBezTo>
                    <a:cubicBezTo>
                      <a:pt x="4511" y="3680"/>
                      <a:pt x="4589" y="3626"/>
                      <a:pt x="4602" y="3490"/>
                    </a:cubicBezTo>
                    <a:cubicBezTo>
                      <a:pt x="4664" y="2830"/>
                      <a:pt x="3076" y="2465"/>
                      <a:pt x="3076" y="2465"/>
                    </a:cubicBezTo>
                    <a:cubicBezTo>
                      <a:pt x="3076" y="2465"/>
                      <a:pt x="4842" y="2429"/>
                      <a:pt x="4575" y="1929"/>
                    </a:cubicBezTo>
                    <a:cubicBezTo>
                      <a:pt x="4508" y="1809"/>
                      <a:pt x="4374" y="1763"/>
                      <a:pt x="4208" y="1763"/>
                    </a:cubicBezTo>
                    <a:cubicBezTo>
                      <a:pt x="3689" y="1763"/>
                      <a:pt x="2862" y="2215"/>
                      <a:pt x="2862" y="2215"/>
                    </a:cubicBezTo>
                    <a:cubicBezTo>
                      <a:pt x="2862" y="2215"/>
                      <a:pt x="4503" y="957"/>
                      <a:pt x="3950" y="663"/>
                    </a:cubicBezTo>
                    <a:cubicBezTo>
                      <a:pt x="3906" y="639"/>
                      <a:pt x="3860" y="628"/>
                      <a:pt x="3814" y="628"/>
                    </a:cubicBezTo>
                    <a:cubicBezTo>
                      <a:pt x="3277" y="628"/>
                      <a:pt x="2612" y="2063"/>
                      <a:pt x="2612" y="2063"/>
                    </a:cubicBezTo>
                    <a:cubicBezTo>
                      <a:pt x="2612" y="2063"/>
                      <a:pt x="2981" y="1"/>
                      <a:pt x="2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33"/>
              <p:cNvSpPr/>
              <p:nvPr/>
            </p:nvSpPr>
            <p:spPr>
              <a:xfrm>
                <a:off x="6863179" y="1726133"/>
                <a:ext cx="23131" cy="23484"/>
              </a:xfrm>
              <a:custGeom>
                <a:avLst/>
                <a:gdLst/>
                <a:ahLst/>
                <a:cxnLst/>
                <a:rect l="l" t="t" r="r" b="b"/>
                <a:pathLst>
                  <a:path w="590" h="599" extrusionOk="0">
                    <a:moveTo>
                      <a:pt x="295" y="1"/>
                    </a:moveTo>
                    <a:cubicBezTo>
                      <a:pt x="134" y="1"/>
                      <a:pt x="1" y="135"/>
                      <a:pt x="1" y="295"/>
                    </a:cubicBezTo>
                    <a:cubicBezTo>
                      <a:pt x="1" y="465"/>
                      <a:pt x="134" y="598"/>
                      <a:pt x="295" y="598"/>
                    </a:cubicBezTo>
                    <a:cubicBezTo>
                      <a:pt x="465" y="598"/>
                      <a:pt x="589" y="465"/>
                      <a:pt x="589" y="295"/>
                    </a:cubicBezTo>
                    <a:cubicBezTo>
                      <a:pt x="589" y="135"/>
                      <a:pt x="465" y="1"/>
                      <a:pt x="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32" name="Google Shape;1232;p33"/>
            <p:cNvGrpSpPr/>
            <p:nvPr/>
          </p:nvGrpSpPr>
          <p:grpSpPr>
            <a:xfrm>
              <a:off x="8430769" y="4107465"/>
              <a:ext cx="644629" cy="1259692"/>
              <a:chOff x="6664171" y="1396766"/>
              <a:chExt cx="209200" cy="408792"/>
            </a:xfrm>
          </p:grpSpPr>
          <p:sp>
            <p:nvSpPr>
              <p:cNvPr id="1233" name="Google Shape;1233;p33"/>
              <p:cNvSpPr/>
              <p:nvPr/>
            </p:nvSpPr>
            <p:spPr>
              <a:xfrm>
                <a:off x="6664171" y="1608006"/>
                <a:ext cx="58455" cy="78292"/>
              </a:xfrm>
              <a:custGeom>
                <a:avLst/>
                <a:gdLst/>
                <a:ahLst/>
                <a:cxnLst/>
                <a:rect l="l" t="t" r="r" b="b"/>
                <a:pathLst>
                  <a:path w="1491" h="1997" extrusionOk="0">
                    <a:moveTo>
                      <a:pt x="469" y="0"/>
                    </a:moveTo>
                    <a:cubicBezTo>
                      <a:pt x="189" y="0"/>
                      <a:pt x="1" y="332"/>
                      <a:pt x="125" y="757"/>
                    </a:cubicBezTo>
                    <a:cubicBezTo>
                      <a:pt x="331" y="1426"/>
                      <a:pt x="1357" y="1997"/>
                      <a:pt x="1357" y="1997"/>
                    </a:cubicBezTo>
                    <a:cubicBezTo>
                      <a:pt x="1357" y="1997"/>
                      <a:pt x="1490" y="1096"/>
                      <a:pt x="1000" y="373"/>
                    </a:cubicBezTo>
                    <a:cubicBezTo>
                      <a:pt x="821" y="110"/>
                      <a:pt x="630"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4" name="Google Shape;1234;p33"/>
              <p:cNvSpPr/>
              <p:nvPr/>
            </p:nvSpPr>
            <p:spPr>
              <a:xfrm>
                <a:off x="6756501" y="1597538"/>
                <a:ext cx="83859" cy="49830"/>
              </a:xfrm>
              <a:custGeom>
                <a:avLst/>
                <a:gdLst/>
                <a:ahLst/>
                <a:cxnLst/>
                <a:rect l="l" t="t" r="r" b="b"/>
                <a:pathLst>
                  <a:path w="2139" h="1271" extrusionOk="0">
                    <a:moveTo>
                      <a:pt x="1576" y="1"/>
                    </a:moveTo>
                    <a:cubicBezTo>
                      <a:pt x="1464" y="1"/>
                      <a:pt x="1331" y="30"/>
                      <a:pt x="1178" y="96"/>
                    </a:cubicBezTo>
                    <a:cubicBezTo>
                      <a:pt x="375" y="435"/>
                      <a:pt x="1" y="1265"/>
                      <a:pt x="1" y="1265"/>
                    </a:cubicBezTo>
                    <a:cubicBezTo>
                      <a:pt x="1" y="1265"/>
                      <a:pt x="81" y="1270"/>
                      <a:pt x="209" y="1270"/>
                    </a:cubicBezTo>
                    <a:cubicBezTo>
                      <a:pt x="571" y="1270"/>
                      <a:pt x="1316" y="1226"/>
                      <a:pt x="1705" y="890"/>
                    </a:cubicBezTo>
                    <a:cubicBezTo>
                      <a:pt x="2138" y="521"/>
                      <a:pt x="2051"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5" name="Google Shape;1235;p33"/>
              <p:cNvSpPr/>
              <p:nvPr/>
            </p:nvSpPr>
            <p:spPr>
              <a:xfrm>
                <a:off x="6803038" y="1472865"/>
                <a:ext cx="70334" cy="66178"/>
              </a:xfrm>
              <a:custGeom>
                <a:avLst/>
                <a:gdLst/>
                <a:ahLst/>
                <a:cxnLst/>
                <a:rect l="l" t="t" r="r" b="b"/>
                <a:pathLst>
                  <a:path w="1794" h="1688" extrusionOk="0">
                    <a:moveTo>
                      <a:pt x="1291" y="0"/>
                    </a:moveTo>
                    <a:cubicBezTo>
                      <a:pt x="1150" y="0"/>
                      <a:pt x="977" y="67"/>
                      <a:pt x="785" y="225"/>
                    </a:cubicBezTo>
                    <a:cubicBezTo>
                      <a:pt x="116" y="787"/>
                      <a:pt x="0" y="1688"/>
                      <a:pt x="0" y="1688"/>
                    </a:cubicBezTo>
                    <a:cubicBezTo>
                      <a:pt x="0" y="1688"/>
                      <a:pt x="1142" y="1429"/>
                      <a:pt x="1526" y="832"/>
                    </a:cubicBezTo>
                    <a:cubicBezTo>
                      <a:pt x="1793" y="411"/>
                      <a:pt x="1643" y="0"/>
                      <a:pt x="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6" name="Google Shape;1236;p33"/>
              <p:cNvSpPr/>
              <p:nvPr/>
            </p:nvSpPr>
            <p:spPr>
              <a:xfrm>
                <a:off x="6731331" y="1505954"/>
                <a:ext cx="60885" cy="75430"/>
              </a:xfrm>
              <a:custGeom>
                <a:avLst/>
                <a:gdLst/>
                <a:ahLst/>
                <a:cxnLst/>
                <a:rect l="l" t="t" r="r" b="b"/>
                <a:pathLst>
                  <a:path w="1553" h="1924" extrusionOk="0">
                    <a:moveTo>
                      <a:pt x="476" y="1"/>
                    </a:moveTo>
                    <a:cubicBezTo>
                      <a:pt x="179" y="1"/>
                      <a:pt x="0" y="355"/>
                      <a:pt x="170" y="782"/>
                    </a:cubicBezTo>
                    <a:cubicBezTo>
                      <a:pt x="420" y="1433"/>
                      <a:pt x="1490" y="1923"/>
                      <a:pt x="1490" y="1923"/>
                    </a:cubicBezTo>
                    <a:cubicBezTo>
                      <a:pt x="1490" y="1923"/>
                      <a:pt x="1553" y="1013"/>
                      <a:pt x="1009" y="335"/>
                    </a:cubicBezTo>
                    <a:cubicBezTo>
                      <a:pt x="821" y="99"/>
                      <a:pt x="632"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7" name="Google Shape;1237;p33"/>
              <p:cNvSpPr/>
              <p:nvPr/>
            </p:nvSpPr>
            <p:spPr>
              <a:xfrm>
                <a:off x="6679932" y="1468709"/>
                <a:ext cx="132591" cy="336849"/>
              </a:xfrm>
              <a:custGeom>
                <a:avLst/>
                <a:gdLst/>
                <a:ahLst/>
                <a:cxnLst/>
                <a:rect l="l" t="t" r="r" b="b"/>
                <a:pathLst>
                  <a:path w="3382" h="8592" extrusionOk="0">
                    <a:moveTo>
                      <a:pt x="3131" y="1"/>
                    </a:moveTo>
                    <a:lnTo>
                      <a:pt x="3131" y="1"/>
                    </a:lnTo>
                    <a:cubicBezTo>
                      <a:pt x="3176" y="295"/>
                      <a:pt x="3194" y="590"/>
                      <a:pt x="3185" y="884"/>
                    </a:cubicBezTo>
                    <a:cubicBezTo>
                      <a:pt x="3131" y="2320"/>
                      <a:pt x="2525" y="3997"/>
                      <a:pt x="1481" y="4997"/>
                    </a:cubicBezTo>
                    <a:cubicBezTo>
                      <a:pt x="1445" y="5032"/>
                      <a:pt x="1401" y="5068"/>
                      <a:pt x="1365" y="5095"/>
                    </a:cubicBezTo>
                    <a:cubicBezTo>
                      <a:pt x="830" y="5541"/>
                      <a:pt x="517" y="6201"/>
                      <a:pt x="312" y="6852"/>
                    </a:cubicBezTo>
                    <a:cubicBezTo>
                      <a:pt x="143" y="7414"/>
                      <a:pt x="36" y="8003"/>
                      <a:pt x="0" y="8592"/>
                    </a:cubicBezTo>
                    <a:lnTo>
                      <a:pt x="9" y="8592"/>
                    </a:lnTo>
                    <a:cubicBezTo>
                      <a:pt x="27" y="8395"/>
                      <a:pt x="54" y="8208"/>
                      <a:pt x="89" y="8012"/>
                    </a:cubicBezTo>
                    <a:cubicBezTo>
                      <a:pt x="161" y="7628"/>
                      <a:pt x="241" y="7245"/>
                      <a:pt x="366" y="6870"/>
                    </a:cubicBezTo>
                    <a:cubicBezTo>
                      <a:pt x="526" y="6353"/>
                      <a:pt x="732" y="5844"/>
                      <a:pt x="1071" y="5425"/>
                    </a:cubicBezTo>
                    <a:cubicBezTo>
                      <a:pt x="1222" y="5229"/>
                      <a:pt x="1418" y="5086"/>
                      <a:pt x="1597" y="4916"/>
                    </a:cubicBezTo>
                    <a:cubicBezTo>
                      <a:pt x="2016" y="4497"/>
                      <a:pt x="2355" y="3997"/>
                      <a:pt x="2605" y="3462"/>
                    </a:cubicBezTo>
                    <a:cubicBezTo>
                      <a:pt x="3096" y="2427"/>
                      <a:pt x="3381" y="1125"/>
                      <a:pt x="3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8" name="Google Shape;1238;p33"/>
              <p:cNvSpPr/>
              <p:nvPr/>
            </p:nvSpPr>
            <p:spPr>
              <a:xfrm>
                <a:off x="6774418" y="1396766"/>
                <a:ext cx="47869" cy="85977"/>
              </a:xfrm>
              <a:custGeom>
                <a:avLst/>
                <a:gdLst/>
                <a:ahLst/>
                <a:cxnLst/>
                <a:rect l="l" t="t" r="r" b="b"/>
                <a:pathLst>
                  <a:path w="1221" h="2193" extrusionOk="0">
                    <a:moveTo>
                      <a:pt x="430" y="0"/>
                    </a:moveTo>
                    <a:cubicBezTo>
                      <a:pt x="199" y="0"/>
                      <a:pt x="0" y="223"/>
                      <a:pt x="34" y="694"/>
                    </a:cubicBezTo>
                    <a:cubicBezTo>
                      <a:pt x="106" y="1568"/>
                      <a:pt x="775" y="2193"/>
                      <a:pt x="775" y="2193"/>
                    </a:cubicBezTo>
                    <a:cubicBezTo>
                      <a:pt x="775" y="2193"/>
                      <a:pt x="1221" y="1104"/>
                      <a:pt x="962" y="453"/>
                    </a:cubicBezTo>
                    <a:cubicBezTo>
                      <a:pt x="840" y="156"/>
                      <a:pt x="624"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39" name="Google Shape;1239;p33"/>
          <p:cNvGrpSpPr/>
          <p:nvPr/>
        </p:nvGrpSpPr>
        <p:grpSpPr>
          <a:xfrm>
            <a:off x="11322224" y="4632246"/>
            <a:ext cx="876014" cy="704409"/>
            <a:chOff x="6819112" y="1152476"/>
            <a:chExt cx="213747" cy="171445"/>
          </a:xfrm>
        </p:grpSpPr>
        <p:sp>
          <p:nvSpPr>
            <p:cNvPr id="1240" name="Google Shape;1240;p33"/>
            <p:cNvSpPr/>
            <p:nvPr/>
          </p:nvSpPr>
          <p:spPr>
            <a:xfrm>
              <a:off x="6819112" y="1193289"/>
              <a:ext cx="83624" cy="61121"/>
            </a:xfrm>
            <a:custGeom>
              <a:avLst/>
              <a:gdLst/>
              <a:ahLst/>
              <a:cxnLst/>
              <a:rect l="l" t="t" r="r" b="b"/>
              <a:pathLst>
                <a:path w="2133" h="1559" extrusionOk="0">
                  <a:moveTo>
                    <a:pt x="305" y="0"/>
                  </a:moveTo>
                  <a:cubicBezTo>
                    <a:pt x="282" y="0"/>
                    <a:pt x="264" y="5"/>
                    <a:pt x="250" y="14"/>
                  </a:cubicBezTo>
                  <a:cubicBezTo>
                    <a:pt x="1" y="175"/>
                    <a:pt x="1143" y="951"/>
                    <a:pt x="1143" y="951"/>
                  </a:cubicBezTo>
                  <a:cubicBezTo>
                    <a:pt x="1143" y="951"/>
                    <a:pt x="946" y="902"/>
                    <a:pt x="793" y="902"/>
                  </a:cubicBezTo>
                  <a:cubicBezTo>
                    <a:pt x="700" y="902"/>
                    <a:pt x="623" y="920"/>
                    <a:pt x="616" y="977"/>
                  </a:cubicBezTo>
                  <a:cubicBezTo>
                    <a:pt x="598" y="1120"/>
                    <a:pt x="1178" y="1138"/>
                    <a:pt x="1178" y="1138"/>
                  </a:cubicBezTo>
                  <a:cubicBezTo>
                    <a:pt x="1178" y="1138"/>
                    <a:pt x="830" y="1245"/>
                    <a:pt x="893" y="1495"/>
                  </a:cubicBezTo>
                  <a:cubicBezTo>
                    <a:pt x="906" y="1540"/>
                    <a:pt x="955" y="1559"/>
                    <a:pt x="1027" y="1559"/>
                  </a:cubicBezTo>
                  <a:cubicBezTo>
                    <a:pt x="1350" y="1559"/>
                    <a:pt x="2133" y="1183"/>
                    <a:pt x="2133" y="1183"/>
                  </a:cubicBezTo>
                  <a:cubicBezTo>
                    <a:pt x="2133" y="1183"/>
                    <a:pt x="673" y="0"/>
                    <a:pt x="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1" name="Google Shape;1241;p33"/>
            <p:cNvSpPr/>
            <p:nvPr/>
          </p:nvSpPr>
          <p:spPr>
            <a:xfrm>
              <a:off x="6861101" y="1236141"/>
              <a:ext cx="99345" cy="87702"/>
            </a:xfrm>
            <a:custGeom>
              <a:avLst/>
              <a:gdLst/>
              <a:ahLst/>
              <a:cxnLst/>
              <a:rect l="l" t="t" r="r" b="b"/>
              <a:pathLst>
                <a:path w="2534" h="2237" extrusionOk="0">
                  <a:moveTo>
                    <a:pt x="544" y="0"/>
                  </a:moveTo>
                  <a:cubicBezTo>
                    <a:pt x="544" y="0"/>
                    <a:pt x="428" y="1508"/>
                    <a:pt x="0" y="1972"/>
                  </a:cubicBezTo>
                  <a:cubicBezTo>
                    <a:pt x="0" y="1972"/>
                    <a:pt x="214" y="2150"/>
                    <a:pt x="607" y="2213"/>
                  </a:cubicBezTo>
                  <a:cubicBezTo>
                    <a:pt x="702" y="2227"/>
                    <a:pt x="805" y="2236"/>
                    <a:pt x="918" y="2236"/>
                  </a:cubicBezTo>
                  <a:cubicBezTo>
                    <a:pt x="1015" y="2236"/>
                    <a:pt x="1119" y="2229"/>
                    <a:pt x="1231" y="2213"/>
                  </a:cubicBezTo>
                  <a:cubicBezTo>
                    <a:pt x="1428" y="2186"/>
                    <a:pt x="1615" y="2141"/>
                    <a:pt x="1775" y="2097"/>
                  </a:cubicBezTo>
                  <a:cubicBezTo>
                    <a:pt x="2248" y="1954"/>
                    <a:pt x="2534" y="1767"/>
                    <a:pt x="2534" y="1767"/>
                  </a:cubicBezTo>
                  <a:lnTo>
                    <a:pt x="973" y="36"/>
                  </a:lnTo>
                  <a:lnTo>
                    <a:pt x="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2" name="Google Shape;1242;p33"/>
            <p:cNvSpPr/>
            <p:nvPr/>
          </p:nvSpPr>
          <p:spPr>
            <a:xfrm>
              <a:off x="6861101" y="1236141"/>
              <a:ext cx="99345" cy="87780"/>
            </a:xfrm>
            <a:custGeom>
              <a:avLst/>
              <a:gdLst/>
              <a:ahLst/>
              <a:cxnLst/>
              <a:rect l="l" t="t" r="r" b="b"/>
              <a:pathLst>
                <a:path w="2534" h="2239" extrusionOk="0">
                  <a:moveTo>
                    <a:pt x="544" y="0"/>
                  </a:moveTo>
                  <a:cubicBezTo>
                    <a:pt x="544" y="0"/>
                    <a:pt x="428" y="1508"/>
                    <a:pt x="0" y="1972"/>
                  </a:cubicBezTo>
                  <a:cubicBezTo>
                    <a:pt x="0" y="1972"/>
                    <a:pt x="319" y="2239"/>
                    <a:pt x="907" y="2239"/>
                  </a:cubicBezTo>
                  <a:cubicBezTo>
                    <a:pt x="1007" y="2239"/>
                    <a:pt x="1115" y="2231"/>
                    <a:pt x="1231" y="2213"/>
                  </a:cubicBezTo>
                  <a:cubicBezTo>
                    <a:pt x="2025" y="2097"/>
                    <a:pt x="2534" y="1767"/>
                    <a:pt x="2534" y="1767"/>
                  </a:cubicBezTo>
                  <a:lnTo>
                    <a:pt x="973" y="36"/>
                  </a:ln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3" name="Google Shape;1243;p33"/>
            <p:cNvSpPr/>
            <p:nvPr/>
          </p:nvSpPr>
          <p:spPr>
            <a:xfrm>
              <a:off x="6882429" y="1177019"/>
              <a:ext cx="89231" cy="60572"/>
            </a:xfrm>
            <a:custGeom>
              <a:avLst/>
              <a:gdLst/>
              <a:ahLst/>
              <a:cxnLst/>
              <a:rect l="l" t="t" r="r" b="b"/>
              <a:pathLst>
                <a:path w="2276" h="1545" extrusionOk="0">
                  <a:moveTo>
                    <a:pt x="1847" y="1"/>
                  </a:moveTo>
                  <a:lnTo>
                    <a:pt x="0" y="1508"/>
                  </a:lnTo>
                  <a:lnTo>
                    <a:pt x="429" y="1544"/>
                  </a:lnTo>
                  <a:lnTo>
                    <a:pt x="2275" y="27"/>
                  </a:lnTo>
                  <a:lnTo>
                    <a:pt x="18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4" name="Google Shape;1244;p33"/>
            <p:cNvSpPr/>
            <p:nvPr/>
          </p:nvSpPr>
          <p:spPr>
            <a:xfrm>
              <a:off x="6899209" y="1178077"/>
              <a:ext cx="133650" cy="127338"/>
            </a:xfrm>
            <a:custGeom>
              <a:avLst/>
              <a:gdLst/>
              <a:ahLst/>
              <a:cxnLst/>
              <a:rect l="l" t="t" r="r" b="b"/>
              <a:pathLst>
                <a:path w="3409" h="3248" extrusionOk="0">
                  <a:moveTo>
                    <a:pt x="1847" y="0"/>
                  </a:moveTo>
                  <a:lnTo>
                    <a:pt x="1" y="1517"/>
                  </a:lnTo>
                  <a:cubicBezTo>
                    <a:pt x="1" y="1517"/>
                    <a:pt x="482" y="2721"/>
                    <a:pt x="1562" y="3248"/>
                  </a:cubicBezTo>
                  <a:lnTo>
                    <a:pt x="3408" y="1740"/>
                  </a:lnTo>
                  <a:cubicBezTo>
                    <a:pt x="2329" y="1205"/>
                    <a:pt x="1847"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5" name="Google Shape;1245;p33"/>
            <p:cNvSpPr/>
            <p:nvPr/>
          </p:nvSpPr>
          <p:spPr>
            <a:xfrm>
              <a:off x="6884860" y="1245942"/>
              <a:ext cx="45870" cy="77900"/>
            </a:xfrm>
            <a:custGeom>
              <a:avLst/>
              <a:gdLst/>
              <a:ahLst/>
              <a:cxnLst/>
              <a:rect l="l" t="t" r="r" b="b"/>
              <a:pathLst>
                <a:path w="1170" h="1987" extrusionOk="0">
                  <a:moveTo>
                    <a:pt x="179" y="0"/>
                  </a:moveTo>
                  <a:lnTo>
                    <a:pt x="179" y="0"/>
                  </a:lnTo>
                  <a:cubicBezTo>
                    <a:pt x="367" y="964"/>
                    <a:pt x="135" y="1633"/>
                    <a:pt x="1" y="1963"/>
                  </a:cubicBezTo>
                  <a:cubicBezTo>
                    <a:pt x="96" y="1977"/>
                    <a:pt x="199" y="1986"/>
                    <a:pt x="312" y="1986"/>
                  </a:cubicBezTo>
                  <a:cubicBezTo>
                    <a:pt x="409" y="1986"/>
                    <a:pt x="513" y="1979"/>
                    <a:pt x="625" y="1963"/>
                  </a:cubicBezTo>
                  <a:cubicBezTo>
                    <a:pt x="822" y="1936"/>
                    <a:pt x="1009" y="1891"/>
                    <a:pt x="1169" y="1847"/>
                  </a:cubicBezTo>
                  <a:cubicBezTo>
                    <a:pt x="581" y="1401"/>
                    <a:pt x="179" y="1"/>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6" name="Google Shape;1246;p33"/>
            <p:cNvSpPr/>
            <p:nvPr/>
          </p:nvSpPr>
          <p:spPr>
            <a:xfrm>
              <a:off x="6894308" y="1237200"/>
              <a:ext cx="52848" cy="75234"/>
            </a:xfrm>
            <a:custGeom>
              <a:avLst/>
              <a:gdLst/>
              <a:ahLst/>
              <a:cxnLst/>
              <a:rect l="l" t="t" r="r" b="b"/>
              <a:pathLst>
                <a:path w="1348" h="1919" extrusionOk="0">
                  <a:moveTo>
                    <a:pt x="1" y="0"/>
                  </a:moveTo>
                  <a:lnTo>
                    <a:pt x="1" y="0"/>
                  </a:lnTo>
                  <a:cubicBezTo>
                    <a:pt x="18" y="98"/>
                    <a:pt x="54" y="196"/>
                    <a:pt x="90" y="286"/>
                  </a:cubicBezTo>
                  <a:cubicBezTo>
                    <a:pt x="152" y="473"/>
                    <a:pt x="250" y="651"/>
                    <a:pt x="357" y="821"/>
                  </a:cubicBezTo>
                  <a:cubicBezTo>
                    <a:pt x="607" y="1258"/>
                    <a:pt x="911" y="1651"/>
                    <a:pt x="1348" y="1918"/>
                  </a:cubicBezTo>
                  <a:lnTo>
                    <a:pt x="1348" y="1909"/>
                  </a:lnTo>
                  <a:cubicBezTo>
                    <a:pt x="1312" y="1882"/>
                    <a:pt x="1267" y="1856"/>
                    <a:pt x="1232" y="1820"/>
                  </a:cubicBezTo>
                  <a:cubicBezTo>
                    <a:pt x="1178" y="1775"/>
                    <a:pt x="1116" y="1722"/>
                    <a:pt x="1062" y="1677"/>
                  </a:cubicBezTo>
                  <a:cubicBezTo>
                    <a:pt x="866" y="1490"/>
                    <a:pt x="688" y="1285"/>
                    <a:pt x="527" y="1062"/>
                  </a:cubicBezTo>
                  <a:cubicBezTo>
                    <a:pt x="411" y="901"/>
                    <a:pt x="313" y="732"/>
                    <a:pt x="233" y="544"/>
                  </a:cubicBezTo>
                  <a:cubicBezTo>
                    <a:pt x="143" y="366"/>
                    <a:pt x="72" y="18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7" name="Google Shape;1247;p33"/>
            <p:cNvSpPr/>
            <p:nvPr/>
          </p:nvSpPr>
          <p:spPr>
            <a:xfrm>
              <a:off x="6872275" y="1236494"/>
              <a:ext cx="14388" cy="83271"/>
            </a:xfrm>
            <a:custGeom>
              <a:avLst/>
              <a:gdLst/>
              <a:ahLst/>
              <a:cxnLst/>
              <a:rect l="l" t="t" r="r" b="b"/>
              <a:pathLst>
                <a:path w="367" h="2124" extrusionOk="0">
                  <a:moveTo>
                    <a:pt x="349" y="0"/>
                  </a:moveTo>
                  <a:cubicBezTo>
                    <a:pt x="331" y="170"/>
                    <a:pt x="340" y="366"/>
                    <a:pt x="322" y="536"/>
                  </a:cubicBezTo>
                  <a:cubicBezTo>
                    <a:pt x="322" y="696"/>
                    <a:pt x="304" y="857"/>
                    <a:pt x="277" y="1008"/>
                  </a:cubicBezTo>
                  <a:cubicBezTo>
                    <a:pt x="224" y="1321"/>
                    <a:pt x="152" y="1624"/>
                    <a:pt x="63" y="1927"/>
                  </a:cubicBezTo>
                  <a:cubicBezTo>
                    <a:pt x="45" y="1990"/>
                    <a:pt x="27" y="2061"/>
                    <a:pt x="1" y="2123"/>
                  </a:cubicBezTo>
                  <a:lnTo>
                    <a:pt x="10" y="2123"/>
                  </a:lnTo>
                  <a:cubicBezTo>
                    <a:pt x="36" y="2061"/>
                    <a:pt x="63" y="1990"/>
                    <a:pt x="90" y="1936"/>
                  </a:cubicBezTo>
                  <a:cubicBezTo>
                    <a:pt x="206" y="1615"/>
                    <a:pt x="268" y="1276"/>
                    <a:pt x="304" y="946"/>
                  </a:cubicBezTo>
                  <a:cubicBezTo>
                    <a:pt x="313" y="812"/>
                    <a:pt x="340" y="669"/>
                    <a:pt x="349" y="544"/>
                  </a:cubicBezTo>
                  <a:cubicBezTo>
                    <a:pt x="366" y="366"/>
                    <a:pt x="366" y="179"/>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8" name="Google Shape;1248;p33"/>
            <p:cNvSpPr/>
            <p:nvPr/>
          </p:nvSpPr>
          <p:spPr>
            <a:xfrm>
              <a:off x="6932455" y="1152476"/>
              <a:ext cx="80096" cy="93033"/>
            </a:xfrm>
            <a:custGeom>
              <a:avLst/>
              <a:gdLst/>
              <a:ahLst/>
              <a:cxnLst/>
              <a:rect l="l" t="t" r="r" b="b"/>
              <a:pathLst>
                <a:path w="2043" h="2373" extrusionOk="0">
                  <a:moveTo>
                    <a:pt x="1643" y="1"/>
                  </a:moveTo>
                  <a:cubicBezTo>
                    <a:pt x="1248" y="1"/>
                    <a:pt x="0" y="2366"/>
                    <a:pt x="0" y="2366"/>
                  </a:cubicBezTo>
                  <a:cubicBezTo>
                    <a:pt x="0" y="2366"/>
                    <a:pt x="149" y="2373"/>
                    <a:pt x="357" y="2373"/>
                  </a:cubicBezTo>
                  <a:cubicBezTo>
                    <a:pt x="852" y="2373"/>
                    <a:pt x="1682" y="2337"/>
                    <a:pt x="1650" y="2099"/>
                  </a:cubicBezTo>
                  <a:cubicBezTo>
                    <a:pt x="1610" y="1849"/>
                    <a:pt x="1331" y="1819"/>
                    <a:pt x="1196" y="1819"/>
                  </a:cubicBezTo>
                  <a:cubicBezTo>
                    <a:pt x="1152" y="1819"/>
                    <a:pt x="1124" y="1822"/>
                    <a:pt x="1124" y="1822"/>
                  </a:cubicBezTo>
                  <a:cubicBezTo>
                    <a:pt x="1124" y="1822"/>
                    <a:pt x="1811" y="1510"/>
                    <a:pt x="1713" y="1340"/>
                  </a:cubicBezTo>
                  <a:cubicBezTo>
                    <a:pt x="1696" y="1311"/>
                    <a:pt x="1666" y="1299"/>
                    <a:pt x="1629" y="1299"/>
                  </a:cubicBezTo>
                  <a:cubicBezTo>
                    <a:pt x="1447" y="1299"/>
                    <a:pt x="1079" y="1581"/>
                    <a:pt x="1079" y="1581"/>
                  </a:cubicBezTo>
                  <a:cubicBezTo>
                    <a:pt x="1079" y="1581"/>
                    <a:pt x="2043" y="65"/>
                    <a:pt x="1659" y="2"/>
                  </a:cubicBezTo>
                  <a:cubicBezTo>
                    <a:pt x="1654" y="1"/>
                    <a:pt x="1648" y="1"/>
                    <a:pt x="1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49" name="Google Shape;1249;p33"/>
          <p:cNvGrpSpPr/>
          <p:nvPr/>
        </p:nvGrpSpPr>
        <p:grpSpPr>
          <a:xfrm>
            <a:off x="170462" y="147242"/>
            <a:ext cx="10930842" cy="6616719"/>
            <a:chOff x="128163" y="110431"/>
            <a:chExt cx="8218463" cy="4962539"/>
          </a:xfrm>
        </p:grpSpPr>
        <p:grpSp>
          <p:nvGrpSpPr>
            <p:cNvPr id="1250" name="Google Shape;1250;p33"/>
            <p:cNvGrpSpPr/>
            <p:nvPr/>
          </p:nvGrpSpPr>
          <p:grpSpPr>
            <a:xfrm rot="5400000">
              <a:off x="850501" y="129037"/>
              <a:ext cx="406510" cy="369298"/>
              <a:chOff x="5850655" y="1320472"/>
              <a:chExt cx="100954" cy="91701"/>
            </a:xfrm>
          </p:grpSpPr>
          <p:sp>
            <p:nvSpPr>
              <p:cNvPr id="1251" name="Google Shape;1251;p33"/>
              <p:cNvSpPr/>
              <p:nvPr/>
            </p:nvSpPr>
            <p:spPr>
              <a:xfrm>
                <a:off x="5850655" y="1355404"/>
                <a:ext cx="65786" cy="56769"/>
              </a:xfrm>
              <a:custGeom>
                <a:avLst/>
                <a:gdLst/>
                <a:ahLst/>
                <a:cxnLst/>
                <a:rect l="l" t="t" r="r" b="b"/>
                <a:pathLst>
                  <a:path w="1678" h="1448" extrusionOk="0">
                    <a:moveTo>
                      <a:pt x="1017" y="0"/>
                    </a:moveTo>
                    <a:cubicBezTo>
                      <a:pt x="1017" y="0"/>
                      <a:pt x="0" y="170"/>
                      <a:pt x="197" y="491"/>
                    </a:cubicBezTo>
                    <a:cubicBezTo>
                      <a:pt x="252" y="584"/>
                      <a:pt x="353" y="618"/>
                      <a:pt x="469" y="618"/>
                    </a:cubicBezTo>
                    <a:cubicBezTo>
                      <a:pt x="765" y="618"/>
                      <a:pt x="1160" y="402"/>
                      <a:pt x="1160" y="402"/>
                    </a:cubicBezTo>
                    <a:lnTo>
                      <a:pt x="1160" y="402"/>
                    </a:lnTo>
                    <a:cubicBezTo>
                      <a:pt x="1160" y="402"/>
                      <a:pt x="757" y="1448"/>
                      <a:pt x="1071" y="1448"/>
                    </a:cubicBezTo>
                    <a:cubicBezTo>
                      <a:pt x="1100" y="1448"/>
                      <a:pt x="1135" y="1439"/>
                      <a:pt x="1178" y="1419"/>
                    </a:cubicBezTo>
                    <a:cubicBezTo>
                      <a:pt x="1677" y="1196"/>
                      <a:pt x="1481" y="455"/>
                      <a:pt x="1481" y="455"/>
                    </a:cubicBezTo>
                    <a:lnTo>
                      <a:pt x="10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2" name="Google Shape;1252;p33"/>
              <p:cNvSpPr/>
              <p:nvPr/>
            </p:nvSpPr>
            <p:spPr>
              <a:xfrm>
                <a:off x="5892252" y="1320472"/>
                <a:ext cx="59356" cy="53240"/>
              </a:xfrm>
              <a:custGeom>
                <a:avLst/>
                <a:gdLst/>
                <a:ahLst/>
                <a:cxnLst/>
                <a:rect l="l" t="t" r="r" b="b"/>
                <a:pathLst>
                  <a:path w="1514" h="1358" extrusionOk="0">
                    <a:moveTo>
                      <a:pt x="436" y="1"/>
                    </a:moveTo>
                    <a:cubicBezTo>
                      <a:pt x="164" y="1"/>
                      <a:pt x="1" y="838"/>
                      <a:pt x="1" y="838"/>
                    </a:cubicBezTo>
                    <a:lnTo>
                      <a:pt x="456" y="1311"/>
                    </a:lnTo>
                    <a:cubicBezTo>
                      <a:pt x="456" y="1311"/>
                      <a:pt x="615" y="1357"/>
                      <a:pt x="809" y="1357"/>
                    </a:cubicBezTo>
                    <a:cubicBezTo>
                      <a:pt x="1031" y="1357"/>
                      <a:pt x="1300" y="1296"/>
                      <a:pt x="1428" y="1034"/>
                    </a:cubicBezTo>
                    <a:cubicBezTo>
                      <a:pt x="1514" y="857"/>
                      <a:pt x="1410" y="800"/>
                      <a:pt x="1240" y="800"/>
                    </a:cubicBezTo>
                    <a:cubicBezTo>
                      <a:pt x="930" y="800"/>
                      <a:pt x="402" y="990"/>
                      <a:pt x="402" y="990"/>
                    </a:cubicBezTo>
                    <a:cubicBezTo>
                      <a:pt x="402" y="990"/>
                      <a:pt x="839" y="231"/>
                      <a:pt x="518" y="26"/>
                    </a:cubicBezTo>
                    <a:cubicBezTo>
                      <a:pt x="490" y="9"/>
                      <a:pt x="462"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3" name="Google Shape;1253;p33"/>
              <p:cNvSpPr/>
              <p:nvPr/>
            </p:nvSpPr>
            <p:spPr>
              <a:xfrm>
                <a:off x="5881196" y="1345525"/>
                <a:ext cx="45243" cy="38029"/>
              </a:xfrm>
              <a:custGeom>
                <a:avLst/>
                <a:gdLst/>
                <a:ahLst/>
                <a:cxnLst/>
                <a:rect l="l" t="t" r="r" b="b"/>
                <a:pathLst>
                  <a:path w="1154" h="970" extrusionOk="0">
                    <a:moveTo>
                      <a:pt x="49" y="0"/>
                    </a:moveTo>
                    <a:cubicBezTo>
                      <a:pt x="45" y="0"/>
                      <a:pt x="43" y="1"/>
                      <a:pt x="42" y="3"/>
                    </a:cubicBezTo>
                    <a:cubicBezTo>
                      <a:pt x="1" y="44"/>
                      <a:pt x="694" y="970"/>
                      <a:pt x="964" y="970"/>
                    </a:cubicBezTo>
                    <a:cubicBezTo>
                      <a:pt x="987" y="970"/>
                      <a:pt x="1007" y="963"/>
                      <a:pt x="1023" y="948"/>
                    </a:cubicBezTo>
                    <a:cubicBezTo>
                      <a:pt x="1153" y="836"/>
                      <a:pt x="148"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4" name="Google Shape;1254;p33"/>
            <p:cNvSpPr/>
            <p:nvPr/>
          </p:nvSpPr>
          <p:spPr>
            <a:xfrm rot="5400000">
              <a:off x="110626" y="1022585"/>
              <a:ext cx="330361" cy="295286"/>
            </a:xfrm>
            <a:custGeom>
              <a:avLst/>
              <a:gdLst/>
              <a:ahLst/>
              <a:cxnLst/>
              <a:rect l="l" t="t" r="r" b="b"/>
              <a:pathLst>
                <a:path w="3889" h="3476" extrusionOk="0">
                  <a:moveTo>
                    <a:pt x="2281" y="1"/>
                  </a:moveTo>
                  <a:cubicBezTo>
                    <a:pt x="1801" y="1"/>
                    <a:pt x="1632" y="1192"/>
                    <a:pt x="1632" y="1192"/>
                  </a:cubicBezTo>
                  <a:cubicBezTo>
                    <a:pt x="1632" y="1192"/>
                    <a:pt x="1399" y="248"/>
                    <a:pt x="1089" y="248"/>
                  </a:cubicBezTo>
                  <a:cubicBezTo>
                    <a:pt x="1039" y="248"/>
                    <a:pt x="988" y="271"/>
                    <a:pt x="936" y="326"/>
                  </a:cubicBezTo>
                  <a:cubicBezTo>
                    <a:pt x="552" y="719"/>
                    <a:pt x="1194" y="1370"/>
                    <a:pt x="1194" y="1370"/>
                  </a:cubicBezTo>
                  <a:cubicBezTo>
                    <a:pt x="1194" y="1370"/>
                    <a:pt x="861" y="1245"/>
                    <a:pt x="555" y="1245"/>
                  </a:cubicBezTo>
                  <a:cubicBezTo>
                    <a:pt x="266" y="1245"/>
                    <a:pt x="1" y="1356"/>
                    <a:pt x="61" y="1789"/>
                  </a:cubicBezTo>
                  <a:cubicBezTo>
                    <a:pt x="112" y="2128"/>
                    <a:pt x="313" y="2233"/>
                    <a:pt x="545" y="2233"/>
                  </a:cubicBezTo>
                  <a:cubicBezTo>
                    <a:pt x="930" y="2233"/>
                    <a:pt x="1400" y="1941"/>
                    <a:pt x="1400" y="1941"/>
                  </a:cubicBezTo>
                  <a:lnTo>
                    <a:pt x="1400" y="1941"/>
                  </a:lnTo>
                  <a:cubicBezTo>
                    <a:pt x="1400" y="1941"/>
                    <a:pt x="401" y="3038"/>
                    <a:pt x="820" y="3359"/>
                  </a:cubicBezTo>
                  <a:cubicBezTo>
                    <a:pt x="862" y="3391"/>
                    <a:pt x="904" y="3406"/>
                    <a:pt x="944" y="3406"/>
                  </a:cubicBezTo>
                  <a:cubicBezTo>
                    <a:pt x="1312" y="3406"/>
                    <a:pt x="1587" y="2218"/>
                    <a:pt x="1587" y="2218"/>
                  </a:cubicBezTo>
                  <a:lnTo>
                    <a:pt x="1587" y="2218"/>
                  </a:lnTo>
                  <a:cubicBezTo>
                    <a:pt x="1587" y="2218"/>
                    <a:pt x="1549" y="3475"/>
                    <a:pt x="2057" y="3475"/>
                  </a:cubicBezTo>
                  <a:cubicBezTo>
                    <a:pt x="2099" y="3475"/>
                    <a:pt x="2144" y="3467"/>
                    <a:pt x="2194" y="3449"/>
                  </a:cubicBezTo>
                  <a:cubicBezTo>
                    <a:pt x="2854" y="3208"/>
                    <a:pt x="2042" y="2102"/>
                    <a:pt x="2042" y="2102"/>
                  </a:cubicBezTo>
                  <a:lnTo>
                    <a:pt x="2042" y="2102"/>
                  </a:lnTo>
                  <a:cubicBezTo>
                    <a:pt x="2042" y="2102"/>
                    <a:pt x="2667" y="2765"/>
                    <a:pt x="3140" y="2765"/>
                  </a:cubicBezTo>
                  <a:cubicBezTo>
                    <a:pt x="3265" y="2765"/>
                    <a:pt x="3380" y="2719"/>
                    <a:pt x="3469" y="2601"/>
                  </a:cubicBezTo>
                  <a:cubicBezTo>
                    <a:pt x="3889" y="2039"/>
                    <a:pt x="2265" y="1718"/>
                    <a:pt x="2265" y="1718"/>
                  </a:cubicBezTo>
                  <a:lnTo>
                    <a:pt x="2265" y="1718"/>
                  </a:lnTo>
                  <a:cubicBezTo>
                    <a:pt x="2265" y="1718"/>
                    <a:pt x="2336" y="1722"/>
                    <a:pt x="2443" y="1722"/>
                  </a:cubicBezTo>
                  <a:cubicBezTo>
                    <a:pt x="2820" y="1722"/>
                    <a:pt x="3644" y="1673"/>
                    <a:pt x="3443" y="1236"/>
                  </a:cubicBezTo>
                  <a:cubicBezTo>
                    <a:pt x="3365" y="1072"/>
                    <a:pt x="3214" y="1013"/>
                    <a:pt x="3038" y="1013"/>
                  </a:cubicBezTo>
                  <a:cubicBezTo>
                    <a:pt x="2603" y="1013"/>
                    <a:pt x="2015" y="1370"/>
                    <a:pt x="2015" y="1370"/>
                  </a:cubicBezTo>
                  <a:cubicBezTo>
                    <a:pt x="2015" y="1370"/>
                    <a:pt x="2970" y="237"/>
                    <a:pt x="2399" y="23"/>
                  </a:cubicBezTo>
                  <a:cubicBezTo>
                    <a:pt x="2358" y="8"/>
                    <a:pt x="2319"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33"/>
            <p:cNvSpPr/>
            <p:nvPr/>
          </p:nvSpPr>
          <p:spPr>
            <a:xfrm>
              <a:off x="8075219" y="4827295"/>
              <a:ext cx="271407" cy="245675"/>
            </a:xfrm>
            <a:custGeom>
              <a:avLst/>
              <a:gdLst/>
              <a:ahLst/>
              <a:cxnLst/>
              <a:rect l="l" t="t" r="r" b="b"/>
              <a:pathLst>
                <a:path w="3195" h="2892" extrusionOk="0">
                  <a:moveTo>
                    <a:pt x="1744" y="0"/>
                  </a:moveTo>
                  <a:cubicBezTo>
                    <a:pt x="1726" y="0"/>
                    <a:pt x="1707" y="2"/>
                    <a:pt x="1687" y="7"/>
                  </a:cubicBezTo>
                  <a:cubicBezTo>
                    <a:pt x="1223" y="114"/>
                    <a:pt x="1366" y="890"/>
                    <a:pt x="1366" y="890"/>
                  </a:cubicBezTo>
                  <a:cubicBezTo>
                    <a:pt x="1366" y="890"/>
                    <a:pt x="1006" y="388"/>
                    <a:pt x="683" y="388"/>
                  </a:cubicBezTo>
                  <a:cubicBezTo>
                    <a:pt x="563" y="388"/>
                    <a:pt x="447" y="457"/>
                    <a:pt x="358" y="649"/>
                  </a:cubicBezTo>
                  <a:cubicBezTo>
                    <a:pt x="19" y="1363"/>
                    <a:pt x="1241" y="1398"/>
                    <a:pt x="1241" y="1398"/>
                  </a:cubicBezTo>
                  <a:cubicBezTo>
                    <a:pt x="1241" y="1398"/>
                    <a:pt x="1" y="1710"/>
                    <a:pt x="153" y="2148"/>
                  </a:cubicBezTo>
                  <a:cubicBezTo>
                    <a:pt x="182" y="2234"/>
                    <a:pt x="243" y="2268"/>
                    <a:pt x="321" y="2268"/>
                  </a:cubicBezTo>
                  <a:cubicBezTo>
                    <a:pt x="640" y="2268"/>
                    <a:pt x="1250" y="1693"/>
                    <a:pt x="1250" y="1693"/>
                  </a:cubicBezTo>
                  <a:lnTo>
                    <a:pt x="1250" y="1693"/>
                  </a:lnTo>
                  <a:cubicBezTo>
                    <a:pt x="1250" y="1693"/>
                    <a:pt x="509" y="2727"/>
                    <a:pt x="1098" y="2870"/>
                  </a:cubicBezTo>
                  <a:cubicBezTo>
                    <a:pt x="1132" y="2878"/>
                    <a:pt x="1163" y="2882"/>
                    <a:pt x="1192" y="2882"/>
                  </a:cubicBezTo>
                  <a:cubicBezTo>
                    <a:pt x="1681" y="2882"/>
                    <a:pt x="1633" y="1827"/>
                    <a:pt x="1633" y="1826"/>
                  </a:cubicBezTo>
                  <a:lnTo>
                    <a:pt x="1633" y="1826"/>
                  </a:lnTo>
                  <a:cubicBezTo>
                    <a:pt x="1633" y="1827"/>
                    <a:pt x="1810" y="2891"/>
                    <a:pt x="2297" y="2891"/>
                  </a:cubicBezTo>
                  <a:cubicBezTo>
                    <a:pt x="2335" y="2891"/>
                    <a:pt x="2376" y="2885"/>
                    <a:pt x="2418" y="2870"/>
                  </a:cubicBezTo>
                  <a:cubicBezTo>
                    <a:pt x="2998" y="2665"/>
                    <a:pt x="1973" y="1657"/>
                    <a:pt x="1972" y="1657"/>
                  </a:cubicBezTo>
                  <a:lnTo>
                    <a:pt x="1972" y="1657"/>
                  </a:lnTo>
                  <a:cubicBezTo>
                    <a:pt x="1973" y="1657"/>
                    <a:pt x="2516" y="2060"/>
                    <a:pt x="2834" y="2060"/>
                  </a:cubicBezTo>
                  <a:cubicBezTo>
                    <a:pt x="2947" y="2060"/>
                    <a:pt x="3031" y="2009"/>
                    <a:pt x="3052" y="1871"/>
                  </a:cubicBezTo>
                  <a:cubicBezTo>
                    <a:pt x="3141" y="1336"/>
                    <a:pt x="1963" y="1282"/>
                    <a:pt x="1963" y="1282"/>
                  </a:cubicBezTo>
                  <a:cubicBezTo>
                    <a:pt x="1963" y="1282"/>
                    <a:pt x="3195" y="925"/>
                    <a:pt x="2891" y="497"/>
                  </a:cubicBezTo>
                  <a:cubicBezTo>
                    <a:pt x="2831" y="415"/>
                    <a:pt x="2753" y="382"/>
                    <a:pt x="2665" y="382"/>
                  </a:cubicBezTo>
                  <a:cubicBezTo>
                    <a:pt x="2297" y="382"/>
                    <a:pt x="1767" y="970"/>
                    <a:pt x="1767" y="970"/>
                  </a:cubicBezTo>
                  <a:cubicBezTo>
                    <a:pt x="1767" y="970"/>
                    <a:pt x="2118" y="0"/>
                    <a:pt x="1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4851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D837-2ECA-F401-808D-791B80FB7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7121A-A4C7-CEFF-DD33-2394C4D9C0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73556-4C85-355D-69C3-A25178403D78}"/>
              </a:ext>
            </a:extLst>
          </p:cNvPr>
          <p:cNvSpPr>
            <a:spLocks noGrp="1"/>
          </p:cNvSpPr>
          <p:nvPr>
            <p:ph type="dt" sz="half" idx="10"/>
          </p:nvPr>
        </p:nvSpPr>
        <p:spPr/>
        <p:txBody>
          <a:bodyPr/>
          <a:lstStyle/>
          <a:p>
            <a:fld id="{AF24D3A8-FB95-4660-9BA4-0E4ECF739183}" type="datetimeFigureOut">
              <a:rPr lang="en-US" smtClean="0"/>
              <a:t>3/15/2025</a:t>
            </a:fld>
            <a:endParaRPr lang="en-US"/>
          </a:p>
        </p:txBody>
      </p:sp>
      <p:sp>
        <p:nvSpPr>
          <p:cNvPr id="5" name="Footer Placeholder 4">
            <a:extLst>
              <a:ext uri="{FF2B5EF4-FFF2-40B4-BE49-F238E27FC236}">
                <a16:creationId xmlns:a16="http://schemas.microsoft.com/office/drawing/2014/main" id="{2BB1E98D-9D8E-CDE3-F64D-0352A1BD4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2DBAE-C893-B791-FE1A-2B5DD76A0A25}"/>
              </a:ext>
            </a:extLst>
          </p:cNvPr>
          <p:cNvSpPr>
            <a:spLocks noGrp="1"/>
          </p:cNvSpPr>
          <p:nvPr>
            <p:ph type="sldNum" sz="quarter" idx="12"/>
          </p:nvPr>
        </p:nvSpPr>
        <p:spPr/>
        <p:txBody>
          <a:bodyPr/>
          <a:lstStyle/>
          <a:p>
            <a:fld id="{C8296EA8-050F-4963-851C-275A901E1B45}" type="slidenum">
              <a:rPr lang="en-US" smtClean="0"/>
              <a:t>‹#›</a:t>
            </a:fld>
            <a:endParaRPr lang="en-US"/>
          </a:p>
        </p:txBody>
      </p:sp>
    </p:spTree>
    <p:extLst>
      <p:ext uri="{BB962C8B-B14F-4D97-AF65-F5344CB8AC3E}">
        <p14:creationId xmlns:p14="http://schemas.microsoft.com/office/powerpoint/2010/main" val="437928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1pPr>
            <a:lvl2pPr lvl="1"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2pPr>
            <a:lvl3pPr lvl="2"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3pPr>
            <a:lvl4pPr lvl="3"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4pPr>
            <a:lvl5pPr lvl="4"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5pPr>
            <a:lvl6pPr lvl="5"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6pPr>
            <a:lvl7pPr lvl="6"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7pPr>
            <a:lvl8pPr lvl="7"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8pPr>
            <a:lvl9pPr lvl="8"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1pPr>
            <a:lvl2pPr marL="914400" lvl="1"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2pPr>
            <a:lvl3pPr marL="1371600" lvl="2"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3pPr>
            <a:lvl4pPr marL="1828800" lvl="3"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4pPr>
            <a:lvl5pPr marL="2286000" lvl="4"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5pPr>
            <a:lvl6pPr marL="2743200" lvl="5"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6pPr>
            <a:lvl7pPr marL="3200400" lvl="6"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7pPr>
            <a:lvl8pPr marL="3657600" lvl="7"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8pPr>
            <a:lvl9pPr marL="4114800" lvl="8" indent="-317500">
              <a:lnSpc>
                <a:spcPct val="115000"/>
              </a:lnSpc>
              <a:spcBef>
                <a:spcPts val="1600"/>
              </a:spcBef>
              <a:spcAft>
                <a:spcPts val="1600"/>
              </a:spcAft>
              <a:buClr>
                <a:schemeClr val="dk1"/>
              </a:buClr>
              <a:buSzPts val="1400"/>
              <a:buFont typeface="PT Sans"/>
              <a:buChar char="■"/>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5750481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3.xml"/><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4.xml"/><Relationship Id="rId7"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audio" Target="../media/audio2.wav"/><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6.xml"/><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44.png"/><Relationship Id="rId5" Type="http://schemas.microsoft.com/office/2007/relationships/hdphoto" Target="../media/hdphoto4.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7.jpe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12" Type="http://schemas.openxmlformats.org/officeDocument/2006/relationships/chart" Target="../charts/chart9.xml"/><Relationship Id="rId2" Type="http://schemas.openxmlformats.org/officeDocument/2006/relationships/slideLayout" Target="../slideLayouts/slideLayout3.xml"/><Relationship Id="rId1" Type="http://schemas.openxmlformats.org/officeDocument/2006/relationships/tags" Target="../tags/tag10.xml"/><Relationship Id="rId6" Type="http://schemas.microsoft.com/office/2007/relationships/hdphoto" Target="../media/hdphoto3.wdp"/><Relationship Id="rId11" Type="http://schemas.openxmlformats.org/officeDocument/2006/relationships/chart" Target="../charts/chart8.xml"/><Relationship Id="rId5" Type="http://schemas.openxmlformats.org/officeDocument/2006/relationships/image" Target="../media/image10.png"/><Relationship Id="rId10" Type="http://schemas.openxmlformats.org/officeDocument/2006/relationships/chart" Target="../charts/chart7.xml"/><Relationship Id="rId4" Type="http://schemas.openxmlformats.org/officeDocument/2006/relationships/audio" Target="../media/audio2.wav"/><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idx="4294967295"/>
          </p:nvPr>
        </p:nvSpPr>
        <p:spPr>
          <a:xfrm>
            <a:off x="5665788" y="1273175"/>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4"/>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7"/>
            <a:stretch>
              <a:fillRect/>
            </a:stretch>
          </p:blipFill>
          <p:spPr>
            <a:xfrm>
              <a:off x="859431" y="1831562"/>
              <a:ext cx="3231160" cy="3682303"/>
            </a:xfrm>
            <a:prstGeom prst="rect">
              <a:avLst/>
            </a:prstGeom>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9076A00B-0392-B5D4-BE18-26E369018F05}"/>
                  </a:ext>
                </a:extLst>
              </p:cNvPr>
              <p:cNvSpPr/>
              <p:nvPr/>
            </p:nvSpPr>
            <p:spPr>
              <a:xfrm>
                <a:off x="379915" y="1396272"/>
                <a:ext cx="11402008" cy="5041849"/>
              </a:xfrm>
              <a:prstGeom prst="roundRect">
                <a:avLst/>
              </a:prstGeom>
              <a:solidFill>
                <a:schemeClr val="accent4"/>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4000">
                    <a:solidFill>
                      <a:srgbClr val="C00000"/>
                    </a:solidFill>
                  </a:rPr>
                  <a:t>Nhận xét: </a:t>
                </a:r>
              </a:p>
              <a:p>
                <a:pPr algn="just">
                  <a:spcBef>
                    <a:spcPts val="600"/>
                  </a:spcBef>
                  <a:spcAft>
                    <a:spcPts val="600"/>
                  </a:spcAft>
                </a:pPr>
                <a:r>
                  <a:rPr lang="en-US" sz="4000">
                    <a:solidFill>
                      <a:srgbClr val="000000"/>
                    </a:solidFill>
                  </a:rPr>
                  <a:t>Thương của phép chia một số tự nhiên cho một số tự nhiên (khác 0) có thể viết thành một phân số, tử số là số bị chia, mẫu số là số chia.</a:t>
                </a:r>
              </a:p>
              <a:p>
                <a:pPr algn="just">
                  <a:spcBef>
                    <a:spcPts val="600"/>
                  </a:spcBef>
                  <a:spcAft>
                    <a:spcPts val="600"/>
                  </a:spcAft>
                </a:pPr>
                <a:r>
                  <a:rPr lang="en-US" sz="4000">
                    <a:solidFill>
                      <a:srgbClr val="000000"/>
                    </a:solidFill>
                  </a:rPr>
                  <a:t>Ví dụ: 3 : 4 =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i="1">
                            <a:solidFill>
                              <a:srgbClr val="000000"/>
                            </a:solidFill>
                            <a:latin typeface="Cambria Math" panose="02040503050406030204" pitchFamily="18" charset="0"/>
                          </a:rPr>
                          <m:t>4</m:t>
                        </m:r>
                      </m:den>
                    </m:f>
                  </m:oMath>
                </a14:m>
                <a:r>
                  <a:rPr lang="en-US" sz="4000">
                    <a:solidFill>
                      <a:srgbClr val="000000"/>
                    </a:solidFill>
                  </a:rPr>
                  <a:t>; 7 : 5 =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7</m:t>
                        </m:r>
                      </m:num>
                      <m:den>
                        <m:r>
                          <a:rPr lang="en-US" sz="5400" b="0" i="1" smtClean="0">
                            <a:solidFill>
                              <a:srgbClr val="000000"/>
                            </a:solidFill>
                            <a:latin typeface="Cambria Math" panose="02040503050406030204" pitchFamily="18" charset="0"/>
                          </a:rPr>
                          <m:t>5</m:t>
                        </m:r>
                      </m:den>
                    </m:f>
                  </m:oMath>
                </a14:m>
                <a:r>
                  <a:rPr lang="en-US" sz="2800">
                    <a:solidFill>
                      <a:srgbClr val="000000"/>
                    </a:solidFill>
                  </a:rPr>
                  <a:t> </a:t>
                </a:r>
                <a:r>
                  <a:rPr lang="en-US" sz="4000">
                    <a:solidFill>
                      <a:srgbClr val="000000"/>
                    </a:solidFill>
                  </a:rPr>
                  <a:t>; 16 : 2 =</a:t>
                </a:r>
                <a:r>
                  <a:rPr lang="en-US" sz="5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16</m:t>
                        </m:r>
                      </m:num>
                      <m:den>
                        <m:r>
                          <a:rPr lang="en-US" sz="5400" b="0" i="1" smtClean="0">
                            <a:solidFill>
                              <a:srgbClr val="000000"/>
                            </a:solidFill>
                            <a:latin typeface="Cambria Math" panose="02040503050406030204" pitchFamily="18" charset="0"/>
                          </a:rPr>
                          <m:t>2</m:t>
                        </m:r>
                      </m:den>
                    </m:f>
                  </m:oMath>
                </a14:m>
                <a:r>
                  <a:rPr lang="en-US" sz="4000">
                    <a:solidFill>
                      <a:srgbClr val="000000"/>
                    </a:solidFill>
                  </a:rPr>
                  <a:t> ; 3 : 3 =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i="1">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3</m:t>
                        </m:r>
                      </m:den>
                    </m:f>
                  </m:oMath>
                </a14:m>
                <a:r>
                  <a:rPr lang="en-US" sz="4000">
                    <a:solidFill>
                      <a:srgbClr val="000000"/>
                    </a:solidFill>
                  </a:rPr>
                  <a:t> </a:t>
                </a:r>
              </a:p>
            </p:txBody>
          </p:sp>
        </mc:Choice>
        <mc:Fallback xmlns="">
          <p:sp>
            <p:nvSpPr>
              <p:cNvPr id="2" name="Rectangle: Rounded Corners 1">
                <a:extLst>
                  <a:ext uri="{FF2B5EF4-FFF2-40B4-BE49-F238E27FC236}">
                    <a16:creationId xmlns:a16="http://schemas.microsoft.com/office/drawing/2014/main" id="{9076A00B-0392-B5D4-BE18-26E369018F05}"/>
                  </a:ext>
                </a:extLst>
              </p:cNvPr>
              <p:cNvSpPr>
                <a:spLocks noRot="1" noChangeAspect="1" noMove="1" noResize="1" noEditPoints="1" noAdjustHandles="1" noChangeArrowheads="1" noChangeShapeType="1" noTextEdit="1"/>
              </p:cNvSpPr>
              <p:nvPr/>
            </p:nvSpPr>
            <p:spPr>
              <a:xfrm>
                <a:off x="379915" y="1396272"/>
                <a:ext cx="11402008" cy="5041849"/>
              </a:xfrm>
              <a:prstGeom prst="roundRect">
                <a:avLst/>
              </a:prstGeom>
              <a:blipFill>
                <a:blip r:embed="rId5"/>
                <a:stretch>
                  <a:fillRect/>
                </a:stretch>
              </a:blipFill>
              <a:ln>
                <a:solidFill>
                  <a:schemeClr val="accent1">
                    <a:lumMod val="75000"/>
                  </a:schemeClr>
                </a:solid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00FC6226-FA83-95B1-4231-83BA3C8A5034}"/>
              </a:ext>
            </a:extLst>
          </p:cNvPr>
          <p:cNvSpPr txBox="1"/>
          <p:nvPr/>
        </p:nvSpPr>
        <p:spPr>
          <a:xfrm>
            <a:off x="2316027" y="195943"/>
            <a:ext cx="9141965" cy="1200329"/>
          </a:xfrm>
          <a:prstGeom prst="rect">
            <a:avLst/>
          </a:prstGeom>
          <a:noFill/>
        </p:spPr>
        <p:txBody>
          <a:bodyPr wrap="square" rtlCol="0">
            <a:spAutoFit/>
          </a:bodyPr>
          <a:lstStyle/>
          <a:p>
            <a:pPr algn="just"/>
            <a:r>
              <a:rPr lang="en-US" sz="3600"/>
              <a:t>Nêu nhận xét về thương của phép chia một số tự nhiên cho một số tự nhiên (khác 0).</a:t>
            </a:r>
          </a:p>
        </p:txBody>
      </p:sp>
    </p:spTree>
    <p:custDataLst>
      <p:tags r:id="rId1"/>
    </p:custDataLst>
    <p:extLst>
      <p:ext uri="{BB962C8B-B14F-4D97-AF65-F5344CB8AC3E}">
        <p14:creationId xmlns:p14="http://schemas.microsoft.com/office/powerpoint/2010/main" val="445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8AC63-19B3-5668-F4A3-BE0BCAEE03DD}"/>
              </a:ext>
            </a:extLst>
          </p:cNvPr>
          <p:cNvPicPr>
            <a:picLocks noChangeAspect="1"/>
          </p:cNvPicPr>
          <p:nvPr/>
        </p:nvPicPr>
        <p:blipFill>
          <a:blip r:embed="rId4"/>
          <a:stretch>
            <a:fillRect/>
          </a:stretch>
        </p:blipFill>
        <p:spPr>
          <a:xfrm>
            <a:off x="624526" y="2115055"/>
            <a:ext cx="10912785" cy="2078362"/>
          </a:xfrm>
          <a:prstGeom prst="rect">
            <a:avLst/>
          </a:prstGeom>
        </p:spPr>
      </p:pic>
    </p:spTree>
    <p:custDataLst>
      <p:tags r:id="rId1"/>
    </p:custDataLst>
    <p:extLst>
      <p:ext uri="{BB962C8B-B14F-4D97-AF65-F5344CB8AC3E}">
        <p14:creationId xmlns:p14="http://schemas.microsoft.com/office/powerpoint/2010/main" val="327084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528072" y="211845"/>
            <a:ext cx="11284483" cy="1077218"/>
          </a:xfrm>
          <a:prstGeom prst="rect">
            <a:avLst/>
          </a:prstGeom>
          <a:noFill/>
        </p:spPr>
        <p:txBody>
          <a:bodyPr wrap="square" rtlCol="0">
            <a:spAutoFit/>
          </a:bodyPr>
          <a:lstStyle/>
          <a:p>
            <a:pPr algn="just"/>
            <a:r>
              <a:rPr lang="en-US" sz="3200" b="1"/>
              <a:t>1. </a:t>
            </a:r>
            <a:r>
              <a:rPr lang="vi-VN" sz="3200" b="1"/>
              <a:t>a) Viết thương của mỗi phép chia sau dưới dạng phân số (theo mẫu).</a:t>
            </a:r>
          </a:p>
        </p:txBody>
      </p:sp>
      <p:sp>
        <p:nvSpPr>
          <p:cNvPr id="3" name="TextBox 2">
            <a:extLst>
              <a:ext uri="{FF2B5EF4-FFF2-40B4-BE49-F238E27FC236}">
                <a16:creationId xmlns:a16="http://schemas.microsoft.com/office/drawing/2014/main" id="{643C6935-B103-56F2-7701-6039B29B3E67}"/>
              </a:ext>
            </a:extLst>
          </p:cNvPr>
          <p:cNvSpPr txBox="1"/>
          <p:nvPr/>
        </p:nvSpPr>
        <p:spPr>
          <a:xfrm>
            <a:off x="3406420" y="1400050"/>
            <a:ext cx="6099890" cy="646331"/>
          </a:xfrm>
          <a:prstGeom prst="rect">
            <a:avLst/>
          </a:prstGeom>
          <a:noFill/>
        </p:spPr>
        <p:txBody>
          <a:bodyPr wrap="square" rtlCol="0">
            <a:spAutoFit/>
          </a:bodyPr>
          <a:lstStyle/>
          <a:p>
            <a:pPr algn="just"/>
            <a:r>
              <a:rPr lang="en-US" sz="3600" b="1">
                <a:solidFill>
                  <a:srgbClr val="C00000"/>
                </a:solidFill>
              </a:rPr>
              <a:t>Mẫu: 5 : 9 = </a:t>
            </a:r>
            <a:endParaRPr lang="vi-VN" sz="3600" b="1">
              <a:solidFill>
                <a:srgbClr val="C0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045C48-6784-2420-AB4C-13F3D5A2FB81}"/>
                  </a:ext>
                </a:extLst>
              </p:cNvPr>
              <p:cNvSpPr txBox="1"/>
              <p:nvPr/>
            </p:nvSpPr>
            <p:spPr>
              <a:xfrm>
                <a:off x="5864839" y="1099281"/>
                <a:ext cx="1045028" cy="11443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C00000"/>
                              </a:solidFill>
                              <a:latin typeface="Cambria Math" panose="02040503050406030204" pitchFamily="18" charset="0"/>
                            </a:rPr>
                          </m:ctrlPr>
                        </m:fPr>
                        <m:num>
                          <m:r>
                            <a:rPr lang="en-US" sz="3600" b="1" i="1" smtClean="0">
                              <a:solidFill>
                                <a:srgbClr val="C00000"/>
                              </a:solidFill>
                              <a:latin typeface="Cambria Math" panose="02040503050406030204" pitchFamily="18" charset="0"/>
                            </a:rPr>
                            <m:t>𝟓</m:t>
                          </m:r>
                        </m:num>
                        <m:den>
                          <m:r>
                            <a:rPr lang="en-US" sz="3600" b="1" i="1" smtClean="0">
                              <a:solidFill>
                                <a:srgbClr val="C00000"/>
                              </a:solidFill>
                              <a:latin typeface="Cambria Math" panose="02040503050406030204" pitchFamily="18" charset="0"/>
                            </a:rPr>
                            <m:t>𝟗</m:t>
                          </m:r>
                        </m:den>
                      </m:f>
                    </m:oMath>
                  </m:oMathPara>
                </a14:m>
                <a:endParaRPr lang="en-US" sz="3200" b="1">
                  <a:solidFill>
                    <a:srgbClr val="C00000"/>
                  </a:solidFill>
                  <a:latin typeface="+mn-lt"/>
                </a:endParaRPr>
              </a:p>
            </p:txBody>
          </p:sp>
        </mc:Choice>
        <mc:Fallback xmlns="">
          <p:sp>
            <p:nvSpPr>
              <p:cNvPr id="4" name="TextBox 3">
                <a:extLst>
                  <a:ext uri="{FF2B5EF4-FFF2-40B4-BE49-F238E27FC236}">
                    <a16:creationId xmlns:a16="http://schemas.microsoft.com/office/drawing/2014/main" id="{7B045C48-6784-2420-AB4C-13F3D5A2FB81}"/>
                  </a:ext>
                </a:extLst>
              </p:cNvPr>
              <p:cNvSpPr txBox="1">
                <a:spLocks noRot="1" noChangeAspect="1" noMove="1" noResize="1" noEditPoints="1" noAdjustHandles="1" noChangeArrowheads="1" noChangeShapeType="1" noTextEdit="1"/>
              </p:cNvSpPr>
              <p:nvPr/>
            </p:nvSpPr>
            <p:spPr>
              <a:xfrm>
                <a:off x="5864839" y="1099281"/>
                <a:ext cx="1045028" cy="1144352"/>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BE1E211-353C-FC82-8B44-13C7B930E525}"/>
              </a:ext>
            </a:extLst>
          </p:cNvPr>
          <p:cNvSpPr txBox="1"/>
          <p:nvPr/>
        </p:nvSpPr>
        <p:spPr>
          <a:xfrm>
            <a:off x="1108918" y="2351347"/>
            <a:ext cx="1962086" cy="646331"/>
          </a:xfrm>
          <a:prstGeom prst="rect">
            <a:avLst/>
          </a:prstGeom>
          <a:noFill/>
        </p:spPr>
        <p:txBody>
          <a:bodyPr wrap="square" rtlCol="0">
            <a:spAutoFit/>
          </a:bodyPr>
          <a:lstStyle/>
          <a:p>
            <a:pPr algn="just"/>
            <a:r>
              <a:rPr lang="en-US" sz="3600"/>
              <a:t>13 : 17</a:t>
            </a:r>
            <a:endParaRPr lang="vi-VN" sz="3600"/>
          </a:p>
        </p:txBody>
      </p:sp>
      <p:sp>
        <p:nvSpPr>
          <p:cNvPr id="7" name="TextBox 6">
            <a:extLst>
              <a:ext uri="{FF2B5EF4-FFF2-40B4-BE49-F238E27FC236}">
                <a16:creationId xmlns:a16="http://schemas.microsoft.com/office/drawing/2014/main" id="{052521E8-782C-18BE-EF41-523A386F4F4F}"/>
              </a:ext>
            </a:extLst>
          </p:cNvPr>
          <p:cNvSpPr txBox="1"/>
          <p:nvPr/>
        </p:nvSpPr>
        <p:spPr>
          <a:xfrm>
            <a:off x="3406420" y="2351344"/>
            <a:ext cx="1962086" cy="646331"/>
          </a:xfrm>
          <a:prstGeom prst="rect">
            <a:avLst/>
          </a:prstGeom>
          <a:noFill/>
        </p:spPr>
        <p:txBody>
          <a:bodyPr wrap="square" rtlCol="0">
            <a:spAutoFit/>
          </a:bodyPr>
          <a:lstStyle/>
          <a:p>
            <a:pPr algn="just"/>
            <a:r>
              <a:rPr lang="en-US" sz="3600"/>
              <a:t>21 : 11</a:t>
            </a:r>
            <a:endParaRPr lang="vi-VN" sz="3600"/>
          </a:p>
        </p:txBody>
      </p:sp>
      <p:sp>
        <p:nvSpPr>
          <p:cNvPr id="8" name="TextBox 7">
            <a:extLst>
              <a:ext uri="{FF2B5EF4-FFF2-40B4-BE49-F238E27FC236}">
                <a16:creationId xmlns:a16="http://schemas.microsoft.com/office/drawing/2014/main" id="{8E7DB317-F3D1-A11A-A190-7E55F0AAA7B2}"/>
              </a:ext>
            </a:extLst>
          </p:cNvPr>
          <p:cNvSpPr txBox="1"/>
          <p:nvPr/>
        </p:nvSpPr>
        <p:spPr>
          <a:xfrm>
            <a:off x="6080919" y="2351344"/>
            <a:ext cx="1962086" cy="646331"/>
          </a:xfrm>
          <a:prstGeom prst="rect">
            <a:avLst/>
          </a:prstGeom>
          <a:noFill/>
        </p:spPr>
        <p:txBody>
          <a:bodyPr wrap="square" rtlCol="0">
            <a:spAutoFit/>
          </a:bodyPr>
          <a:lstStyle/>
          <a:p>
            <a:pPr algn="just"/>
            <a:r>
              <a:rPr lang="en-US" sz="3600"/>
              <a:t>40 : 51</a:t>
            </a:r>
            <a:endParaRPr lang="vi-VN" sz="3600"/>
          </a:p>
        </p:txBody>
      </p:sp>
      <p:sp>
        <p:nvSpPr>
          <p:cNvPr id="9" name="TextBox 8">
            <a:extLst>
              <a:ext uri="{FF2B5EF4-FFF2-40B4-BE49-F238E27FC236}">
                <a16:creationId xmlns:a16="http://schemas.microsoft.com/office/drawing/2014/main" id="{32A160DC-BF82-B177-05C8-16AE1B23AE2A}"/>
              </a:ext>
            </a:extLst>
          </p:cNvPr>
          <p:cNvSpPr txBox="1"/>
          <p:nvPr/>
        </p:nvSpPr>
        <p:spPr>
          <a:xfrm>
            <a:off x="8525267" y="2351344"/>
            <a:ext cx="1962086" cy="646331"/>
          </a:xfrm>
          <a:prstGeom prst="rect">
            <a:avLst/>
          </a:prstGeom>
          <a:noFill/>
        </p:spPr>
        <p:txBody>
          <a:bodyPr wrap="square" rtlCol="0">
            <a:spAutoFit/>
          </a:bodyPr>
          <a:lstStyle/>
          <a:p>
            <a:pPr algn="just"/>
            <a:r>
              <a:rPr lang="en-US" sz="3600"/>
              <a:t>72 : 25</a:t>
            </a:r>
            <a:endParaRPr lang="vi-VN" sz="3600"/>
          </a:p>
        </p:txBody>
      </p:sp>
      <p:sp>
        <p:nvSpPr>
          <p:cNvPr id="10" name="TextBox 9">
            <a:extLst>
              <a:ext uri="{FF2B5EF4-FFF2-40B4-BE49-F238E27FC236}">
                <a16:creationId xmlns:a16="http://schemas.microsoft.com/office/drawing/2014/main" id="{E0272824-A7DE-0CE2-8572-A75AA3C6AE86}"/>
              </a:ext>
            </a:extLst>
          </p:cNvPr>
          <p:cNvSpPr txBox="1"/>
          <p:nvPr/>
        </p:nvSpPr>
        <p:spPr>
          <a:xfrm>
            <a:off x="528071" y="3302638"/>
            <a:ext cx="11284483" cy="584775"/>
          </a:xfrm>
          <a:prstGeom prst="rect">
            <a:avLst/>
          </a:prstGeom>
          <a:noFill/>
        </p:spPr>
        <p:txBody>
          <a:bodyPr wrap="square" rtlCol="0">
            <a:spAutoFit/>
          </a:bodyPr>
          <a:lstStyle/>
          <a:p>
            <a:pPr algn="just"/>
            <a:r>
              <a:rPr lang="en-US" sz="3200" b="1"/>
              <a:t>b</a:t>
            </a:r>
            <a:r>
              <a:rPr lang="vi-VN" sz="3200" b="1"/>
              <a:t>) Viết (theo mẫu).</a:t>
            </a:r>
          </a:p>
        </p:txBody>
      </p:sp>
      <p:sp>
        <p:nvSpPr>
          <p:cNvPr id="15" name="TextBox 14">
            <a:extLst>
              <a:ext uri="{FF2B5EF4-FFF2-40B4-BE49-F238E27FC236}">
                <a16:creationId xmlns:a16="http://schemas.microsoft.com/office/drawing/2014/main" id="{0918E1AD-DB64-5357-8FB7-1C77254DA6D1}"/>
              </a:ext>
            </a:extLst>
          </p:cNvPr>
          <p:cNvSpPr txBox="1"/>
          <p:nvPr/>
        </p:nvSpPr>
        <p:spPr>
          <a:xfrm>
            <a:off x="1108918" y="5254660"/>
            <a:ext cx="1962086" cy="646331"/>
          </a:xfrm>
          <a:prstGeom prst="rect">
            <a:avLst/>
          </a:prstGeom>
          <a:noFill/>
        </p:spPr>
        <p:txBody>
          <a:bodyPr wrap="square" rtlCol="0">
            <a:spAutoFit/>
          </a:bodyPr>
          <a:lstStyle/>
          <a:p>
            <a:pPr algn="just"/>
            <a:r>
              <a:rPr lang="en-US" sz="3600"/>
              <a:t>34 : 17</a:t>
            </a:r>
            <a:endParaRPr lang="vi-VN" sz="3600"/>
          </a:p>
        </p:txBody>
      </p:sp>
      <p:sp>
        <p:nvSpPr>
          <p:cNvPr id="16" name="TextBox 15">
            <a:extLst>
              <a:ext uri="{FF2B5EF4-FFF2-40B4-BE49-F238E27FC236}">
                <a16:creationId xmlns:a16="http://schemas.microsoft.com/office/drawing/2014/main" id="{0AD9BC90-0F3F-4D30-5C41-4E558A2CC427}"/>
              </a:ext>
            </a:extLst>
          </p:cNvPr>
          <p:cNvSpPr txBox="1"/>
          <p:nvPr/>
        </p:nvSpPr>
        <p:spPr>
          <a:xfrm>
            <a:off x="3406420" y="5254657"/>
            <a:ext cx="1962086" cy="646331"/>
          </a:xfrm>
          <a:prstGeom prst="rect">
            <a:avLst/>
          </a:prstGeom>
          <a:noFill/>
        </p:spPr>
        <p:txBody>
          <a:bodyPr wrap="square" rtlCol="0">
            <a:spAutoFit/>
          </a:bodyPr>
          <a:lstStyle/>
          <a:p>
            <a:pPr algn="just"/>
            <a:r>
              <a:rPr lang="en-US" sz="3600"/>
              <a:t>20 : 5</a:t>
            </a:r>
            <a:endParaRPr lang="vi-VN" sz="3600"/>
          </a:p>
        </p:txBody>
      </p:sp>
      <p:sp>
        <p:nvSpPr>
          <p:cNvPr id="17" name="TextBox 16">
            <a:extLst>
              <a:ext uri="{FF2B5EF4-FFF2-40B4-BE49-F238E27FC236}">
                <a16:creationId xmlns:a16="http://schemas.microsoft.com/office/drawing/2014/main" id="{13D09EE2-A425-80CC-6D75-B43223ABF97E}"/>
              </a:ext>
            </a:extLst>
          </p:cNvPr>
          <p:cNvSpPr txBox="1"/>
          <p:nvPr/>
        </p:nvSpPr>
        <p:spPr>
          <a:xfrm>
            <a:off x="6080919" y="5254657"/>
            <a:ext cx="1962086" cy="646331"/>
          </a:xfrm>
          <a:prstGeom prst="rect">
            <a:avLst/>
          </a:prstGeom>
          <a:noFill/>
        </p:spPr>
        <p:txBody>
          <a:bodyPr wrap="square" rtlCol="0">
            <a:spAutoFit/>
          </a:bodyPr>
          <a:lstStyle/>
          <a:p>
            <a:pPr algn="just"/>
            <a:r>
              <a:rPr lang="en-US" sz="3600"/>
              <a:t>42 : 42</a:t>
            </a:r>
            <a:endParaRPr lang="vi-VN" sz="3600"/>
          </a:p>
        </p:txBody>
      </p:sp>
      <p:sp>
        <p:nvSpPr>
          <p:cNvPr id="18" name="TextBox 17">
            <a:extLst>
              <a:ext uri="{FF2B5EF4-FFF2-40B4-BE49-F238E27FC236}">
                <a16:creationId xmlns:a16="http://schemas.microsoft.com/office/drawing/2014/main" id="{CFFDE303-A8CD-EC25-C90B-8A7EC72B09EF}"/>
              </a:ext>
            </a:extLst>
          </p:cNvPr>
          <p:cNvSpPr txBox="1"/>
          <p:nvPr/>
        </p:nvSpPr>
        <p:spPr>
          <a:xfrm>
            <a:off x="8525267" y="5254657"/>
            <a:ext cx="1962086" cy="646331"/>
          </a:xfrm>
          <a:prstGeom prst="rect">
            <a:avLst/>
          </a:prstGeom>
          <a:noFill/>
        </p:spPr>
        <p:txBody>
          <a:bodyPr wrap="square" rtlCol="0">
            <a:spAutoFit/>
          </a:bodyPr>
          <a:lstStyle/>
          <a:p>
            <a:pPr algn="just"/>
            <a:r>
              <a:rPr lang="en-US" sz="3600"/>
              <a:t>0 : 6</a:t>
            </a:r>
            <a:endParaRPr lang="vi-VN" sz="3600"/>
          </a:p>
        </p:txBody>
      </p:sp>
      <p:sp>
        <p:nvSpPr>
          <p:cNvPr id="19" name="TextBox 18">
            <a:extLst>
              <a:ext uri="{FF2B5EF4-FFF2-40B4-BE49-F238E27FC236}">
                <a16:creationId xmlns:a16="http://schemas.microsoft.com/office/drawing/2014/main" id="{80F378D7-60AB-6277-8FAC-A4DC8FAB01A4}"/>
              </a:ext>
            </a:extLst>
          </p:cNvPr>
          <p:cNvSpPr txBox="1"/>
          <p:nvPr/>
        </p:nvSpPr>
        <p:spPr>
          <a:xfrm>
            <a:off x="3406420" y="4192373"/>
            <a:ext cx="6099890" cy="646331"/>
          </a:xfrm>
          <a:prstGeom prst="rect">
            <a:avLst/>
          </a:prstGeom>
          <a:noFill/>
        </p:spPr>
        <p:txBody>
          <a:bodyPr wrap="square" rtlCol="0">
            <a:spAutoFit/>
          </a:bodyPr>
          <a:lstStyle/>
          <a:p>
            <a:pPr algn="just"/>
            <a:r>
              <a:rPr lang="en-US" sz="3600" b="1">
                <a:solidFill>
                  <a:srgbClr val="C00000"/>
                </a:solidFill>
              </a:rPr>
              <a:t>Mẫu: 18 : 9 = </a:t>
            </a:r>
            <a:endParaRPr lang="vi-VN" sz="3600" b="1">
              <a:solidFill>
                <a:srgbClr val="C00000"/>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0EB9051-C0DB-4685-58B2-871A55C3BF74}"/>
                  </a:ext>
                </a:extLst>
              </p:cNvPr>
              <p:cNvSpPr txBox="1"/>
              <p:nvPr/>
            </p:nvSpPr>
            <p:spPr>
              <a:xfrm>
                <a:off x="6195018" y="3894835"/>
                <a:ext cx="1045028" cy="11443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C00000"/>
                              </a:solidFill>
                              <a:latin typeface="Cambria Math" panose="02040503050406030204" pitchFamily="18" charset="0"/>
                            </a:rPr>
                          </m:ctrlPr>
                        </m:fPr>
                        <m:num>
                          <m:r>
                            <a:rPr lang="en-US" sz="3600" b="1" i="1" smtClean="0">
                              <a:solidFill>
                                <a:srgbClr val="C00000"/>
                              </a:solidFill>
                              <a:latin typeface="Cambria Math" panose="02040503050406030204" pitchFamily="18" charset="0"/>
                            </a:rPr>
                            <m:t>𝟏𝟖</m:t>
                          </m:r>
                        </m:num>
                        <m:den>
                          <m:r>
                            <a:rPr lang="en-US" sz="3600" b="1" i="1" smtClean="0">
                              <a:solidFill>
                                <a:srgbClr val="C00000"/>
                              </a:solidFill>
                              <a:latin typeface="Cambria Math" panose="02040503050406030204" pitchFamily="18" charset="0"/>
                            </a:rPr>
                            <m:t>𝟗</m:t>
                          </m:r>
                        </m:den>
                      </m:f>
                    </m:oMath>
                  </m:oMathPara>
                </a14:m>
                <a:endParaRPr lang="en-US" sz="3200" b="1">
                  <a:solidFill>
                    <a:srgbClr val="C00000"/>
                  </a:solidFill>
                  <a:latin typeface="+mn-lt"/>
                </a:endParaRPr>
              </a:p>
            </p:txBody>
          </p:sp>
        </mc:Choice>
        <mc:Fallback xmlns="">
          <p:sp>
            <p:nvSpPr>
              <p:cNvPr id="20" name="TextBox 19">
                <a:extLst>
                  <a:ext uri="{FF2B5EF4-FFF2-40B4-BE49-F238E27FC236}">
                    <a16:creationId xmlns:a16="http://schemas.microsoft.com/office/drawing/2014/main" id="{F0EB9051-C0DB-4685-58B2-871A55C3BF74}"/>
                  </a:ext>
                </a:extLst>
              </p:cNvPr>
              <p:cNvSpPr txBox="1">
                <a:spLocks noRot="1" noChangeAspect="1" noMove="1" noResize="1" noEditPoints="1" noAdjustHandles="1" noChangeArrowheads="1" noChangeShapeType="1" noTextEdit="1"/>
              </p:cNvSpPr>
              <p:nvPr/>
            </p:nvSpPr>
            <p:spPr>
              <a:xfrm>
                <a:off x="6195018" y="3894835"/>
                <a:ext cx="1045028" cy="1144352"/>
              </a:xfrm>
              <a:prstGeom prst="rect">
                <a:avLst/>
              </a:prstGeom>
              <a:blipFill>
                <a:blip r:embed="rId5"/>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311C440C-90A0-D13F-5F5D-6F41B5C98363}"/>
              </a:ext>
            </a:extLst>
          </p:cNvPr>
          <p:cNvSpPr txBox="1"/>
          <p:nvPr/>
        </p:nvSpPr>
        <p:spPr>
          <a:xfrm>
            <a:off x="7188287" y="4219771"/>
            <a:ext cx="1610656" cy="646331"/>
          </a:xfrm>
          <a:prstGeom prst="rect">
            <a:avLst/>
          </a:prstGeom>
          <a:noFill/>
        </p:spPr>
        <p:txBody>
          <a:bodyPr wrap="square" rtlCol="0">
            <a:spAutoFit/>
          </a:bodyPr>
          <a:lstStyle/>
          <a:p>
            <a:pPr algn="just"/>
            <a:r>
              <a:rPr lang="en-US" sz="3600" b="1">
                <a:solidFill>
                  <a:srgbClr val="C00000"/>
                </a:solidFill>
              </a:rPr>
              <a:t>= 2</a:t>
            </a:r>
            <a:endParaRPr lang="vi-VN" sz="3600" b="1">
              <a:solidFill>
                <a:srgbClr val="C00000"/>
              </a:solidFill>
            </a:endParaRPr>
          </a:p>
        </p:txBody>
      </p:sp>
    </p:spTree>
    <p:custDataLst>
      <p:tags r:id="rId1"/>
    </p:custDataLst>
    <p:extLst>
      <p:ext uri="{BB962C8B-B14F-4D97-AF65-F5344CB8AC3E}">
        <p14:creationId xmlns:p14="http://schemas.microsoft.com/office/powerpoint/2010/main" val="28517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A6841B-DCC8-FB71-1824-9DBCA6C5F92A}"/>
              </a:ext>
            </a:extLst>
          </p:cNvPr>
          <p:cNvSpPr txBox="1"/>
          <p:nvPr/>
        </p:nvSpPr>
        <p:spPr>
          <a:xfrm>
            <a:off x="528072" y="211845"/>
            <a:ext cx="11284483" cy="1077218"/>
          </a:xfrm>
          <a:prstGeom prst="rect">
            <a:avLst/>
          </a:prstGeom>
          <a:noFill/>
        </p:spPr>
        <p:txBody>
          <a:bodyPr wrap="square" rtlCol="0">
            <a:spAutoFit/>
          </a:bodyPr>
          <a:lstStyle/>
          <a:p>
            <a:pPr algn="just"/>
            <a:r>
              <a:rPr lang="en-US" sz="3200" b="1"/>
              <a:t>1. </a:t>
            </a:r>
            <a:r>
              <a:rPr lang="vi-VN" sz="3200" b="1"/>
              <a:t>a) Viết thương của mỗi phép chia sau dưới dạng phân số (theo mẫu).</a:t>
            </a:r>
          </a:p>
        </p:txBody>
      </p:sp>
      <p:sp>
        <p:nvSpPr>
          <p:cNvPr id="3" name="TextBox 2">
            <a:extLst>
              <a:ext uri="{FF2B5EF4-FFF2-40B4-BE49-F238E27FC236}">
                <a16:creationId xmlns:a16="http://schemas.microsoft.com/office/drawing/2014/main" id="{41A9A6C9-2C82-89BF-5960-F56722E8BDEC}"/>
              </a:ext>
            </a:extLst>
          </p:cNvPr>
          <p:cNvSpPr txBox="1"/>
          <p:nvPr/>
        </p:nvSpPr>
        <p:spPr>
          <a:xfrm>
            <a:off x="3406420" y="1400050"/>
            <a:ext cx="6099890" cy="646331"/>
          </a:xfrm>
          <a:prstGeom prst="rect">
            <a:avLst/>
          </a:prstGeom>
          <a:noFill/>
        </p:spPr>
        <p:txBody>
          <a:bodyPr wrap="square" rtlCol="0">
            <a:spAutoFit/>
          </a:bodyPr>
          <a:lstStyle/>
          <a:p>
            <a:pPr algn="just"/>
            <a:r>
              <a:rPr lang="en-US" sz="3600" b="1">
                <a:solidFill>
                  <a:srgbClr val="C00000"/>
                </a:solidFill>
              </a:rPr>
              <a:t>Mẫu: 5 : 9 = </a:t>
            </a:r>
            <a:endParaRPr lang="vi-VN" sz="3600" b="1">
              <a:solidFill>
                <a:srgbClr val="C0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ADCD2A8-88B8-25ED-F152-F11D4C7F7A4C}"/>
                  </a:ext>
                </a:extLst>
              </p:cNvPr>
              <p:cNvSpPr txBox="1"/>
              <p:nvPr/>
            </p:nvSpPr>
            <p:spPr>
              <a:xfrm>
                <a:off x="5864839" y="1099281"/>
                <a:ext cx="1045028" cy="11443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C00000"/>
                              </a:solidFill>
                              <a:latin typeface="Cambria Math" panose="02040503050406030204" pitchFamily="18" charset="0"/>
                            </a:rPr>
                          </m:ctrlPr>
                        </m:fPr>
                        <m:num>
                          <m:r>
                            <a:rPr lang="en-US" sz="3600" b="1" i="1" smtClean="0">
                              <a:solidFill>
                                <a:srgbClr val="C00000"/>
                              </a:solidFill>
                              <a:latin typeface="Cambria Math" panose="02040503050406030204" pitchFamily="18" charset="0"/>
                            </a:rPr>
                            <m:t>𝟓</m:t>
                          </m:r>
                        </m:num>
                        <m:den>
                          <m:r>
                            <a:rPr lang="en-US" sz="3600" b="1" i="1" smtClean="0">
                              <a:solidFill>
                                <a:srgbClr val="C00000"/>
                              </a:solidFill>
                              <a:latin typeface="Cambria Math" panose="02040503050406030204" pitchFamily="18" charset="0"/>
                            </a:rPr>
                            <m:t>𝟗</m:t>
                          </m:r>
                        </m:den>
                      </m:f>
                    </m:oMath>
                  </m:oMathPara>
                </a14:m>
                <a:endParaRPr lang="en-US" sz="3200" b="1">
                  <a:solidFill>
                    <a:srgbClr val="C00000"/>
                  </a:solidFill>
                  <a:latin typeface="+mn-lt"/>
                </a:endParaRPr>
              </a:p>
            </p:txBody>
          </p:sp>
        </mc:Choice>
        <mc:Fallback xmlns="">
          <p:sp>
            <p:nvSpPr>
              <p:cNvPr id="4" name="TextBox 3">
                <a:extLst>
                  <a:ext uri="{FF2B5EF4-FFF2-40B4-BE49-F238E27FC236}">
                    <a16:creationId xmlns:a16="http://schemas.microsoft.com/office/drawing/2014/main" id="{EADCD2A8-88B8-25ED-F152-F11D4C7F7A4C}"/>
                  </a:ext>
                </a:extLst>
              </p:cNvPr>
              <p:cNvSpPr txBox="1">
                <a:spLocks noRot="1" noChangeAspect="1" noMove="1" noResize="1" noEditPoints="1" noAdjustHandles="1" noChangeArrowheads="1" noChangeShapeType="1" noTextEdit="1"/>
              </p:cNvSpPr>
              <p:nvPr/>
            </p:nvSpPr>
            <p:spPr>
              <a:xfrm>
                <a:off x="5864839" y="1099281"/>
                <a:ext cx="1045028" cy="1144352"/>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B490F6F-1F39-C07B-677A-AA7CA1AF49B0}"/>
              </a:ext>
            </a:extLst>
          </p:cNvPr>
          <p:cNvSpPr txBox="1"/>
          <p:nvPr/>
        </p:nvSpPr>
        <p:spPr>
          <a:xfrm>
            <a:off x="1039906" y="2976177"/>
            <a:ext cx="1962086" cy="646331"/>
          </a:xfrm>
          <a:prstGeom prst="rect">
            <a:avLst/>
          </a:prstGeom>
          <a:noFill/>
        </p:spPr>
        <p:txBody>
          <a:bodyPr wrap="square" rtlCol="0">
            <a:spAutoFit/>
          </a:bodyPr>
          <a:lstStyle/>
          <a:p>
            <a:pPr algn="just"/>
            <a:r>
              <a:rPr lang="en-US" sz="3600"/>
              <a:t>13 : 17</a:t>
            </a:r>
            <a:endParaRPr lang="vi-VN" sz="3600"/>
          </a:p>
        </p:txBody>
      </p:sp>
      <p:sp>
        <p:nvSpPr>
          <p:cNvPr id="6" name="TextBox 5">
            <a:extLst>
              <a:ext uri="{FF2B5EF4-FFF2-40B4-BE49-F238E27FC236}">
                <a16:creationId xmlns:a16="http://schemas.microsoft.com/office/drawing/2014/main" id="{50AE72F6-9291-3B9D-8564-9D7782C45BAF}"/>
              </a:ext>
            </a:extLst>
          </p:cNvPr>
          <p:cNvSpPr txBox="1"/>
          <p:nvPr/>
        </p:nvSpPr>
        <p:spPr>
          <a:xfrm>
            <a:off x="1039906" y="4394720"/>
            <a:ext cx="1962086" cy="646331"/>
          </a:xfrm>
          <a:prstGeom prst="rect">
            <a:avLst/>
          </a:prstGeom>
          <a:noFill/>
        </p:spPr>
        <p:txBody>
          <a:bodyPr wrap="square" rtlCol="0">
            <a:spAutoFit/>
          </a:bodyPr>
          <a:lstStyle/>
          <a:p>
            <a:pPr algn="just"/>
            <a:r>
              <a:rPr lang="en-US" sz="3600"/>
              <a:t>21 : 11</a:t>
            </a:r>
            <a:endParaRPr lang="vi-VN" sz="3600"/>
          </a:p>
        </p:txBody>
      </p:sp>
      <p:sp>
        <p:nvSpPr>
          <p:cNvPr id="7" name="TextBox 6">
            <a:extLst>
              <a:ext uri="{FF2B5EF4-FFF2-40B4-BE49-F238E27FC236}">
                <a16:creationId xmlns:a16="http://schemas.microsoft.com/office/drawing/2014/main" id="{39BB5FD8-B5AD-A1BD-8FA9-E17C0030E38A}"/>
              </a:ext>
            </a:extLst>
          </p:cNvPr>
          <p:cNvSpPr txBox="1"/>
          <p:nvPr/>
        </p:nvSpPr>
        <p:spPr>
          <a:xfrm>
            <a:off x="6080919" y="2976177"/>
            <a:ext cx="1962086" cy="646331"/>
          </a:xfrm>
          <a:prstGeom prst="rect">
            <a:avLst/>
          </a:prstGeom>
          <a:noFill/>
        </p:spPr>
        <p:txBody>
          <a:bodyPr wrap="square" rtlCol="0">
            <a:spAutoFit/>
          </a:bodyPr>
          <a:lstStyle/>
          <a:p>
            <a:pPr algn="just"/>
            <a:r>
              <a:rPr lang="en-US" sz="3600"/>
              <a:t>40 : 51</a:t>
            </a:r>
            <a:endParaRPr lang="vi-VN" sz="3600"/>
          </a:p>
        </p:txBody>
      </p:sp>
      <p:sp>
        <p:nvSpPr>
          <p:cNvPr id="8" name="TextBox 7">
            <a:extLst>
              <a:ext uri="{FF2B5EF4-FFF2-40B4-BE49-F238E27FC236}">
                <a16:creationId xmlns:a16="http://schemas.microsoft.com/office/drawing/2014/main" id="{7BE56EDA-EBFB-B141-54A2-59CB036938DE}"/>
              </a:ext>
            </a:extLst>
          </p:cNvPr>
          <p:cNvSpPr txBox="1"/>
          <p:nvPr/>
        </p:nvSpPr>
        <p:spPr>
          <a:xfrm>
            <a:off x="6080919" y="4394720"/>
            <a:ext cx="1962086" cy="646331"/>
          </a:xfrm>
          <a:prstGeom prst="rect">
            <a:avLst/>
          </a:prstGeom>
          <a:noFill/>
        </p:spPr>
        <p:txBody>
          <a:bodyPr wrap="square" rtlCol="0">
            <a:spAutoFit/>
          </a:bodyPr>
          <a:lstStyle/>
          <a:p>
            <a:pPr algn="just"/>
            <a:r>
              <a:rPr lang="en-US" sz="3600"/>
              <a:t>72 : 25</a:t>
            </a:r>
            <a:endParaRPr lang="vi-VN" sz="360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47DF8D-667B-5A0C-5C34-D312FBABCA79}"/>
                  </a:ext>
                </a:extLst>
              </p:cNvPr>
              <p:cNvSpPr txBox="1"/>
              <p:nvPr/>
            </p:nvSpPr>
            <p:spPr>
              <a:xfrm>
                <a:off x="2425377" y="2765478"/>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𝟏𝟑</m:t>
                        </m:r>
                      </m:num>
                      <m:den>
                        <m:r>
                          <a:rPr lang="en-US" sz="4400" b="1" i="1" smtClean="0">
                            <a:solidFill>
                              <a:srgbClr val="C00000"/>
                            </a:solidFill>
                            <a:latin typeface="Cambria Math" panose="02040503050406030204" pitchFamily="18" charset="0"/>
                          </a:rPr>
                          <m:t>𝟏𝟕</m:t>
                        </m:r>
                      </m:den>
                    </m:f>
                  </m:oMath>
                </a14:m>
                <a:endParaRPr lang="vi-VN" sz="3600"/>
              </a:p>
            </p:txBody>
          </p:sp>
        </mc:Choice>
        <mc:Fallback xmlns="">
          <p:sp>
            <p:nvSpPr>
              <p:cNvPr id="9" name="TextBox 8">
                <a:extLst>
                  <a:ext uri="{FF2B5EF4-FFF2-40B4-BE49-F238E27FC236}">
                    <a16:creationId xmlns:a16="http://schemas.microsoft.com/office/drawing/2014/main" id="{7847DF8D-667B-5A0C-5C34-D312FBABCA79}"/>
                  </a:ext>
                </a:extLst>
              </p:cNvPr>
              <p:cNvSpPr txBox="1">
                <a:spLocks noRot="1" noChangeAspect="1" noMove="1" noResize="1" noEditPoints="1" noAdjustHandles="1" noChangeArrowheads="1" noChangeShapeType="1" noTextEdit="1"/>
              </p:cNvSpPr>
              <p:nvPr/>
            </p:nvSpPr>
            <p:spPr>
              <a:xfrm>
                <a:off x="2425377" y="2765478"/>
                <a:ext cx="1962086" cy="1067728"/>
              </a:xfrm>
              <a:prstGeom prst="rect">
                <a:avLst/>
              </a:prstGeom>
              <a:blipFill>
                <a:blip r:embed="rId5"/>
                <a:stretch>
                  <a:fillRect l="-962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8EB767-C363-FADD-5148-64065FC69042}"/>
                  </a:ext>
                </a:extLst>
              </p:cNvPr>
              <p:cNvSpPr txBox="1"/>
              <p:nvPr/>
            </p:nvSpPr>
            <p:spPr>
              <a:xfrm>
                <a:off x="2579369" y="4121607"/>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𝟐𝟏</m:t>
                        </m:r>
                      </m:num>
                      <m:den>
                        <m:r>
                          <a:rPr lang="en-US" sz="4400" b="1" i="1" smtClean="0">
                            <a:solidFill>
                              <a:srgbClr val="C00000"/>
                            </a:solidFill>
                            <a:latin typeface="Cambria Math" panose="02040503050406030204" pitchFamily="18" charset="0"/>
                          </a:rPr>
                          <m:t>𝟏𝟏</m:t>
                        </m:r>
                      </m:den>
                    </m:f>
                  </m:oMath>
                </a14:m>
                <a:endParaRPr lang="vi-VN" sz="3600"/>
              </a:p>
            </p:txBody>
          </p:sp>
        </mc:Choice>
        <mc:Fallback xmlns="">
          <p:sp>
            <p:nvSpPr>
              <p:cNvPr id="10" name="TextBox 9">
                <a:extLst>
                  <a:ext uri="{FF2B5EF4-FFF2-40B4-BE49-F238E27FC236}">
                    <a16:creationId xmlns:a16="http://schemas.microsoft.com/office/drawing/2014/main" id="{FB8EB767-C363-FADD-5148-64065FC69042}"/>
                  </a:ext>
                </a:extLst>
              </p:cNvPr>
              <p:cNvSpPr txBox="1">
                <a:spLocks noRot="1" noChangeAspect="1" noMove="1" noResize="1" noEditPoints="1" noAdjustHandles="1" noChangeArrowheads="1" noChangeShapeType="1" noTextEdit="1"/>
              </p:cNvSpPr>
              <p:nvPr/>
            </p:nvSpPr>
            <p:spPr>
              <a:xfrm>
                <a:off x="2579369" y="4121607"/>
                <a:ext cx="1962086" cy="1067728"/>
              </a:xfrm>
              <a:prstGeom prst="rect">
                <a:avLst/>
              </a:prstGeom>
              <a:blipFill>
                <a:blip r:embed="rId6"/>
                <a:stretch>
                  <a:fillRect l="-931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CDEFEA1-1966-3EC7-8F70-86019E160EA6}"/>
                  </a:ext>
                </a:extLst>
              </p:cNvPr>
              <p:cNvSpPr txBox="1"/>
              <p:nvPr/>
            </p:nvSpPr>
            <p:spPr>
              <a:xfrm>
                <a:off x="7578413" y="2765478"/>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𝟒𝟎</m:t>
                        </m:r>
                      </m:num>
                      <m:den>
                        <m:r>
                          <a:rPr lang="en-US" sz="4400" b="1" i="1" smtClean="0">
                            <a:solidFill>
                              <a:srgbClr val="C00000"/>
                            </a:solidFill>
                            <a:latin typeface="Cambria Math" panose="02040503050406030204" pitchFamily="18" charset="0"/>
                          </a:rPr>
                          <m:t>𝟓𝟏</m:t>
                        </m:r>
                      </m:den>
                    </m:f>
                  </m:oMath>
                </a14:m>
                <a:endParaRPr lang="vi-VN" sz="3600"/>
              </a:p>
            </p:txBody>
          </p:sp>
        </mc:Choice>
        <mc:Fallback xmlns="">
          <p:sp>
            <p:nvSpPr>
              <p:cNvPr id="11" name="TextBox 10">
                <a:extLst>
                  <a:ext uri="{FF2B5EF4-FFF2-40B4-BE49-F238E27FC236}">
                    <a16:creationId xmlns:a16="http://schemas.microsoft.com/office/drawing/2014/main" id="{6CDEFEA1-1966-3EC7-8F70-86019E160EA6}"/>
                  </a:ext>
                </a:extLst>
              </p:cNvPr>
              <p:cNvSpPr txBox="1">
                <a:spLocks noRot="1" noChangeAspect="1" noMove="1" noResize="1" noEditPoints="1" noAdjustHandles="1" noChangeArrowheads="1" noChangeShapeType="1" noTextEdit="1"/>
              </p:cNvSpPr>
              <p:nvPr/>
            </p:nvSpPr>
            <p:spPr>
              <a:xfrm>
                <a:off x="7578413" y="2765478"/>
                <a:ext cx="1962086" cy="1067728"/>
              </a:xfrm>
              <a:prstGeom prst="rect">
                <a:avLst/>
              </a:prstGeom>
              <a:blipFill>
                <a:blip r:embed="rId7"/>
                <a:stretch>
                  <a:fillRect l="-931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A88D4A-D33E-D8B4-BD48-7B3A7C2ACAED}"/>
                  </a:ext>
                </a:extLst>
              </p:cNvPr>
              <p:cNvSpPr txBox="1"/>
              <p:nvPr/>
            </p:nvSpPr>
            <p:spPr>
              <a:xfrm>
                <a:off x="7620385" y="4121607"/>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𝟕𝟐</m:t>
                        </m:r>
                      </m:num>
                      <m:den>
                        <m:r>
                          <a:rPr lang="en-US" sz="4400" b="1" i="1" smtClean="0">
                            <a:solidFill>
                              <a:srgbClr val="C00000"/>
                            </a:solidFill>
                            <a:latin typeface="Cambria Math" panose="02040503050406030204" pitchFamily="18" charset="0"/>
                          </a:rPr>
                          <m:t>𝟐𝟓</m:t>
                        </m:r>
                      </m:den>
                    </m:f>
                  </m:oMath>
                </a14:m>
                <a:endParaRPr lang="vi-VN" sz="3600"/>
              </a:p>
            </p:txBody>
          </p:sp>
        </mc:Choice>
        <mc:Fallback xmlns="">
          <p:sp>
            <p:nvSpPr>
              <p:cNvPr id="12" name="TextBox 11">
                <a:extLst>
                  <a:ext uri="{FF2B5EF4-FFF2-40B4-BE49-F238E27FC236}">
                    <a16:creationId xmlns:a16="http://schemas.microsoft.com/office/drawing/2014/main" id="{10A88D4A-D33E-D8B4-BD48-7B3A7C2ACAED}"/>
                  </a:ext>
                </a:extLst>
              </p:cNvPr>
              <p:cNvSpPr txBox="1">
                <a:spLocks noRot="1" noChangeAspect="1" noMove="1" noResize="1" noEditPoints="1" noAdjustHandles="1" noChangeArrowheads="1" noChangeShapeType="1" noTextEdit="1"/>
              </p:cNvSpPr>
              <p:nvPr/>
            </p:nvSpPr>
            <p:spPr>
              <a:xfrm>
                <a:off x="7620385" y="4121607"/>
                <a:ext cx="1962086" cy="1067728"/>
              </a:xfrm>
              <a:prstGeom prst="rect">
                <a:avLst/>
              </a:prstGeom>
              <a:blipFill>
                <a:blip r:embed="rId8"/>
                <a:stretch>
                  <a:fillRect l="-9317" b="-40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024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67AD-8610-2ABD-AC7E-4ED732EEC6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74F82B-4D5F-7267-AB14-12415FA4689D}"/>
              </a:ext>
            </a:extLst>
          </p:cNvPr>
          <p:cNvSpPr txBox="1"/>
          <p:nvPr/>
        </p:nvSpPr>
        <p:spPr>
          <a:xfrm>
            <a:off x="528072" y="211845"/>
            <a:ext cx="11284483" cy="1077218"/>
          </a:xfrm>
          <a:prstGeom prst="rect">
            <a:avLst/>
          </a:prstGeom>
          <a:noFill/>
        </p:spPr>
        <p:txBody>
          <a:bodyPr wrap="square" rtlCol="0">
            <a:spAutoFit/>
          </a:bodyPr>
          <a:lstStyle/>
          <a:p>
            <a:pPr algn="just"/>
            <a:r>
              <a:rPr lang="en-US" sz="3200" b="1"/>
              <a:t>1. </a:t>
            </a:r>
            <a:r>
              <a:rPr lang="vi-VN" sz="3200" b="1"/>
              <a:t>a) Viết thương của mỗi phép chia sau dưới dạng phân số (theo mẫu).</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0FD91-8E30-AE0D-F5CD-7DF29D0B9BBD}"/>
                  </a:ext>
                </a:extLst>
              </p:cNvPr>
              <p:cNvSpPr txBox="1"/>
              <p:nvPr/>
            </p:nvSpPr>
            <p:spPr>
              <a:xfrm>
                <a:off x="2156747" y="2765478"/>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𝟑𝟒</m:t>
                        </m:r>
                      </m:num>
                      <m:den>
                        <m:r>
                          <a:rPr lang="en-US" sz="4400" b="1" i="1" smtClean="0">
                            <a:solidFill>
                              <a:srgbClr val="C00000"/>
                            </a:solidFill>
                            <a:latin typeface="Cambria Math" panose="02040503050406030204" pitchFamily="18" charset="0"/>
                          </a:rPr>
                          <m:t>𝟏𝟕</m:t>
                        </m:r>
                      </m:den>
                    </m:f>
                  </m:oMath>
                </a14:m>
                <a:endParaRPr lang="vi-VN" sz="3600"/>
              </a:p>
            </p:txBody>
          </p:sp>
        </mc:Choice>
        <mc:Fallback xmlns="">
          <p:sp>
            <p:nvSpPr>
              <p:cNvPr id="9" name="TextBox 8">
                <a:extLst>
                  <a:ext uri="{FF2B5EF4-FFF2-40B4-BE49-F238E27FC236}">
                    <a16:creationId xmlns:a16="http://schemas.microsoft.com/office/drawing/2014/main" id="{E050FD91-8E30-AE0D-F5CD-7DF29D0B9BBD}"/>
                  </a:ext>
                </a:extLst>
              </p:cNvPr>
              <p:cNvSpPr txBox="1">
                <a:spLocks noRot="1" noChangeAspect="1" noMove="1" noResize="1" noEditPoints="1" noAdjustHandles="1" noChangeArrowheads="1" noChangeShapeType="1" noTextEdit="1"/>
              </p:cNvSpPr>
              <p:nvPr/>
            </p:nvSpPr>
            <p:spPr>
              <a:xfrm>
                <a:off x="2156747" y="2765478"/>
                <a:ext cx="1962086" cy="1067728"/>
              </a:xfrm>
              <a:prstGeom prst="rect">
                <a:avLst/>
              </a:prstGeom>
              <a:blipFill>
                <a:blip r:embed="rId4"/>
                <a:stretch>
                  <a:fillRect l="-962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9BCF480-6515-685E-220B-8F4DA42D98F0}"/>
                  </a:ext>
                </a:extLst>
              </p:cNvPr>
              <p:cNvSpPr txBox="1"/>
              <p:nvPr/>
            </p:nvSpPr>
            <p:spPr>
              <a:xfrm>
                <a:off x="1941014" y="4102535"/>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𝟐𝟎</m:t>
                        </m:r>
                      </m:num>
                      <m:den>
                        <m:r>
                          <a:rPr lang="en-US" sz="4400" b="1" i="1" smtClean="0">
                            <a:solidFill>
                              <a:srgbClr val="C00000"/>
                            </a:solidFill>
                            <a:latin typeface="Cambria Math" panose="02040503050406030204" pitchFamily="18" charset="0"/>
                          </a:rPr>
                          <m:t>𝟓</m:t>
                        </m:r>
                      </m:den>
                    </m:f>
                  </m:oMath>
                </a14:m>
                <a:endParaRPr lang="vi-VN" sz="3600"/>
              </a:p>
            </p:txBody>
          </p:sp>
        </mc:Choice>
        <mc:Fallback xmlns="">
          <p:sp>
            <p:nvSpPr>
              <p:cNvPr id="10" name="TextBox 9">
                <a:extLst>
                  <a:ext uri="{FF2B5EF4-FFF2-40B4-BE49-F238E27FC236}">
                    <a16:creationId xmlns:a16="http://schemas.microsoft.com/office/drawing/2014/main" id="{C9BCF480-6515-685E-220B-8F4DA42D98F0}"/>
                  </a:ext>
                </a:extLst>
              </p:cNvPr>
              <p:cNvSpPr txBox="1">
                <a:spLocks noRot="1" noChangeAspect="1" noMove="1" noResize="1" noEditPoints="1" noAdjustHandles="1" noChangeArrowheads="1" noChangeShapeType="1" noTextEdit="1"/>
              </p:cNvSpPr>
              <p:nvPr/>
            </p:nvSpPr>
            <p:spPr>
              <a:xfrm>
                <a:off x="1941014" y="4102535"/>
                <a:ext cx="1962086" cy="1067728"/>
              </a:xfrm>
              <a:prstGeom prst="rect">
                <a:avLst/>
              </a:prstGeom>
              <a:blipFill>
                <a:blip r:embed="rId5"/>
                <a:stretch>
                  <a:fillRect l="-931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E60C1B4-0814-6650-5D8F-73BA3B70C025}"/>
                  </a:ext>
                </a:extLst>
              </p:cNvPr>
              <p:cNvSpPr txBox="1"/>
              <p:nvPr/>
            </p:nvSpPr>
            <p:spPr>
              <a:xfrm>
                <a:off x="7578413" y="2765478"/>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𝟒𝟐</m:t>
                        </m:r>
                      </m:num>
                      <m:den>
                        <m:r>
                          <a:rPr lang="en-US" sz="4400" b="1" i="1" smtClean="0">
                            <a:solidFill>
                              <a:srgbClr val="C00000"/>
                            </a:solidFill>
                            <a:latin typeface="Cambria Math" panose="02040503050406030204" pitchFamily="18" charset="0"/>
                          </a:rPr>
                          <m:t>𝟒𝟐</m:t>
                        </m:r>
                      </m:den>
                    </m:f>
                  </m:oMath>
                </a14:m>
                <a:endParaRPr lang="vi-VN" sz="3600"/>
              </a:p>
            </p:txBody>
          </p:sp>
        </mc:Choice>
        <mc:Fallback xmlns="">
          <p:sp>
            <p:nvSpPr>
              <p:cNvPr id="11" name="TextBox 10">
                <a:extLst>
                  <a:ext uri="{FF2B5EF4-FFF2-40B4-BE49-F238E27FC236}">
                    <a16:creationId xmlns:a16="http://schemas.microsoft.com/office/drawing/2014/main" id="{7E60C1B4-0814-6650-5D8F-73BA3B70C025}"/>
                  </a:ext>
                </a:extLst>
              </p:cNvPr>
              <p:cNvSpPr txBox="1">
                <a:spLocks noRot="1" noChangeAspect="1" noMove="1" noResize="1" noEditPoints="1" noAdjustHandles="1" noChangeArrowheads="1" noChangeShapeType="1" noTextEdit="1"/>
              </p:cNvSpPr>
              <p:nvPr/>
            </p:nvSpPr>
            <p:spPr>
              <a:xfrm>
                <a:off x="7578413" y="2765478"/>
                <a:ext cx="1962086" cy="1067728"/>
              </a:xfrm>
              <a:prstGeom prst="rect">
                <a:avLst/>
              </a:prstGeom>
              <a:blipFill>
                <a:blip r:embed="rId6"/>
                <a:stretch>
                  <a:fillRect l="-931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E388654-6A53-E99C-4D3B-4D9DB1ED76B8}"/>
                  </a:ext>
                </a:extLst>
              </p:cNvPr>
              <p:cNvSpPr txBox="1"/>
              <p:nvPr/>
            </p:nvSpPr>
            <p:spPr>
              <a:xfrm>
                <a:off x="7033012" y="4096164"/>
                <a:ext cx="1962086" cy="1067728"/>
              </a:xfrm>
              <a:prstGeom prst="rect">
                <a:avLst/>
              </a:prstGeom>
              <a:noFill/>
            </p:spPr>
            <p:txBody>
              <a:bodyPr wrap="square" rtlCol="0">
                <a:spAutoFit/>
              </a:bodyPr>
              <a:lstStyle/>
              <a:p>
                <a:pPr algn="just"/>
                <a:r>
                  <a:rPr lang="en-US" sz="3600"/>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𝟎</m:t>
                        </m:r>
                      </m:num>
                      <m:den>
                        <m:r>
                          <a:rPr lang="en-US" sz="4400" b="1" i="1" smtClean="0">
                            <a:solidFill>
                              <a:srgbClr val="C00000"/>
                            </a:solidFill>
                            <a:latin typeface="Cambria Math" panose="02040503050406030204" pitchFamily="18" charset="0"/>
                          </a:rPr>
                          <m:t>𝟔</m:t>
                        </m:r>
                      </m:den>
                    </m:f>
                  </m:oMath>
                </a14:m>
                <a:endParaRPr lang="vi-VN" sz="3600"/>
              </a:p>
            </p:txBody>
          </p:sp>
        </mc:Choice>
        <mc:Fallback xmlns="">
          <p:sp>
            <p:nvSpPr>
              <p:cNvPr id="12" name="TextBox 11">
                <a:extLst>
                  <a:ext uri="{FF2B5EF4-FFF2-40B4-BE49-F238E27FC236}">
                    <a16:creationId xmlns:a16="http://schemas.microsoft.com/office/drawing/2014/main" id="{7E388654-6A53-E99C-4D3B-4D9DB1ED76B8}"/>
                  </a:ext>
                </a:extLst>
              </p:cNvPr>
              <p:cNvSpPr txBox="1">
                <a:spLocks noRot="1" noChangeAspect="1" noMove="1" noResize="1" noEditPoints="1" noAdjustHandles="1" noChangeArrowheads="1" noChangeShapeType="1" noTextEdit="1"/>
              </p:cNvSpPr>
              <p:nvPr/>
            </p:nvSpPr>
            <p:spPr>
              <a:xfrm>
                <a:off x="7033012" y="4096164"/>
                <a:ext cx="1962086" cy="1067728"/>
              </a:xfrm>
              <a:prstGeom prst="rect">
                <a:avLst/>
              </a:prstGeom>
              <a:blipFill>
                <a:blip r:embed="rId7"/>
                <a:stretch>
                  <a:fillRect l="-9627" b="-40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89921EAD-706F-3BB2-F8F4-332BB4CDF6CB}"/>
              </a:ext>
            </a:extLst>
          </p:cNvPr>
          <p:cNvSpPr txBox="1"/>
          <p:nvPr/>
        </p:nvSpPr>
        <p:spPr>
          <a:xfrm>
            <a:off x="3199386" y="1533023"/>
            <a:ext cx="6099890" cy="646331"/>
          </a:xfrm>
          <a:prstGeom prst="rect">
            <a:avLst/>
          </a:prstGeom>
          <a:noFill/>
        </p:spPr>
        <p:txBody>
          <a:bodyPr wrap="square" rtlCol="0">
            <a:spAutoFit/>
          </a:bodyPr>
          <a:lstStyle/>
          <a:p>
            <a:pPr algn="just"/>
            <a:r>
              <a:rPr lang="en-US" sz="3600" b="1">
                <a:solidFill>
                  <a:srgbClr val="C00000"/>
                </a:solidFill>
              </a:rPr>
              <a:t>Mẫu: 18 : 9 = </a:t>
            </a:r>
            <a:endParaRPr lang="vi-VN" sz="3600" b="1">
              <a:solidFill>
                <a:srgbClr val="C0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0B551C-CA14-C5D8-AD89-21E85ECB5DCF}"/>
                  </a:ext>
                </a:extLst>
              </p:cNvPr>
              <p:cNvSpPr txBox="1"/>
              <p:nvPr/>
            </p:nvSpPr>
            <p:spPr>
              <a:xfrm>
                <a:off x="5987984" y="1235485"/>
                <a:ext cx="1045028" cy="11443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C00000"/>
                              </a:solidFill>
                              <a:latin typeface="Cambria Math" panose="02040503050406030204" pitchFamily="18" charset="0"/>
                            </a:rPr>
                          </m:ctrlPr>
                        </m:fPr>
                        <m:num>
                          <m:r>
                            <a:rPr lang="en-US" sz="3600" b="1" i="1" smtClean="0">
                              <a:solidFill>
                                <a:srgbClr val="C00000"/>
                              </a:solidFill>
                              <a:latin typeface="Cambria Math" panose="02040503050406030204" pitchFamily="18" charset="0"/>
                            </a:rPr>
                            <m:t>𝟏𝟖</m:t>
                          </m:r>
                        </m:num>
                        <m:den>
                          <m:r>
                            <a:rPr lang="en-US" sz="3600" b="1" i="1" smtClean="0">
                              <a:solidFill>
                                <a:srgbClr val="C00000"/>
                              </a:solidFill>
                              <a:latin typeface="Cambria Math" panose="02040503050406030204" pitchFamily="18" charset="0"/>
                            </a:rPr>
                            <m:t>𝟗</m:t>
                          </m:r>
                        </m:den>
                      </m:f>
                    </m:oMath>
                  </m:oMathPara>
                </a14:m>
                <a:endParaRPr lang="en-US" sz="3200" b="1">
                  <a:solidFill>
                    <a:srgbClr val="C00000"/>
                  </a:solidFill>
                  <a:latin typeface="+mn-lt"/>
                </a:endParaRPr>
              </a:p>
            </p:txBody>
          </p:sp>
        </mc:Choice>
        <mc:Fallback xmlns="">
          <p:sp>
            <p:nvSpPr>
              <p:cNvPr id="14" name="TextBox 13">
                <a:extLst>
                  <a:ext uri="{FF2B5EF4-FFF2-40B4-BE49-F238E27FC236}">
                    <a16:creationId xmlns:a16="http://schemas.microsoft.com/office/drawing/2014/main" id="{5C0B551C-CA14-C5D8-AD89-21E85ECB5DCF}"/>
                  </a:ext>
                </a:extLst>
              </p:cNvPr>
              <p:cNvSpPr txBox="1">
                <a:spLocks noRot="1" noChangeAspect="1" noMove="1" noResize="1" noEditPoints="1" noAdjustHandles="1" noChangeArrowheads="1" noChangeShapeType="1" noTextEdit="1"/>
              </p:cNvSpPr>
              <p:nvPr/>
            </p:nvSpPr>
            <p:spPr>
              <a:xfrm>
                <a:off x="5987984" y="1235485"/>
                <a:ext cx="1045028" cy="1144352"/>
              </a:xfrm>
              <a:prstGeom prst="rect">
                <a:avLst/>
              </a:prstGeom>
              <a:blipFill>
                <a:blip r:embed="rId8"/>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016E328A-B9AA-F9BD-0E66-663771CC096C}"/>
              </a:ext>
            </a:extLst>
          </p:cNvPr>
          <p:cNvSpPr txBox="1"/>
          <p:nvPr/>
        </p:nvSpPr>
        <p:spPr>
          <a:xfrm>
            <a:off x="6981253" y="1560421"/>
            <a:ext cx="1610656" cy="646331"/>
          </a:xfrm>
          <a:prstGeom prst="rect">
            <a:avLst/>
          </a:prstGeom>
          <a:noFill/>
        </p:spPr>
        <p:txBody>
          <a:bodyPr wrap="square" rtlCol="0">
            <a:spAutoFit/>
          </a:bodyPr>
          <a:lstStyle/>
          <a:p>
            <a:pPr algn="just"/>
            <a:r>
              <a:rPr lang="en-US" sz="3600" b="1">
                <a:solidFill>
                  <a:srgbClr val="C00000"/>
                </a:solidFill>
              </a:rPr>
              <a:t>= 2</a:t>
            </a:r>
            <a:endParaRPr lang="vi-VN" sz="3600" b="1">
              <a:solidFill>
                <a:srgbClr val="C00000"/>
              </a:solidFill>
            </a:endParaRPr>
          </a:p>
        </p:txBody>
      </p:sp>
      <p:sp>
        <p:nvSpPr>
          <p:cNvPr id="16" name="TextBox 15">
            <a:extLst>
              <a:ext uri="{FF2B5EF4-FFF2-40B4-BE49-F238E27FC236}">
                <a16:creationId xmlns:a16="http://schemas.microsoft.com/office/drawing/2014/main" id="{DA755DBB-BBB3-D493-3B95-CE24BC9061DA}"/>
              </a:ext>
            </a:extLst>
          </p:cNvPr>
          <p:cNvSpPr txBox="1"/>
          <p:nvPr/>
        </p:nvSpPr>
        <p:spPr>
          <a:xfrm>
            <a:off x="659253" y="2976176"/>
            <a:ext cx="1962086" cy="646331"/>
          </a:xfrm>
          <a:prstGeom prst="rect">
            <a:avLst/>
          </a:prstGeom>
          <a:noFill/>
        </p:spPr>
        <p:txBody>
          <a:bodyPr wrap="square" rtlCol="0">
            <a:spAutoFit/>
          </a:bodyPr>
          <a:lstStyle/>
          <a:p>
            <a:pPr algn="just"/>
            <a:r>
              <a:rPr lang="en-US" sz="3600"/>
              <a:t>34 : 17</a:t>
            </a:r>
            <a:endParaRPr lang="vi-VN" sz="3600"/>
          </a:p>
        </p:txBody>
      </p:sp>
      <p:sp>
        <p:nvSpPr>
          <p:cNvPr id="17" name="TextBox 16">
            <a:extLst>
              <a:ext uri="{FF2B5EF4-FFF2-40B4-BE49-F238E27FC236}">
                <a16:creationId xmlns:a16="http://schemas.microsoft.com/office/drawing/2014/main" id="{3A13E60C-BF21-1A26-7ABE-CC93C6442A24}"/>
              </a:ext>
            </a:extLst>
          </p:cNvPr>
          <p:cNvSpPr txBox="1"/>
          <p:nvPr/>
        </p:nvSpPr>
        <p:spPr>
          <a:xfrm>
            <a:off x="659253" y="4332305"/>
            <a:ext cx="1962086" cy="646331"/>
          </a:xfrm>
          <a:prstGeom prst="rect">
            <a:avLst/>
          </a:prstGeom>
          <a:noFill/>
        </p:spPr>
        <p:txBody>
          <a:bodyPr wrap="square" rtlCol="0">
            <a:spAutoFit/>
          </a:bodyPr>
          <a:lstStyle/>
          <a:p>
            <a:pPr algn="just"/>
            <a:r>
              <a:rPr lang="en-US" sz="3600"/>
              <a:t>20 : 5</a:t>
            </a:r>
            <a:endParaRPr lang="vi-VN" sz="3600"/>
          </a:p>
        </p:txBody>
      </p:sp>
      <p:sp>
        <p:nvSpPr>
          <p:cNvPr id="18" name="TextBox 17">
            <a:extLst>
              <a:ext uri="{FF2B5EF4-FFF2-40B4-BE49-F238E27FC236}">
                <a16:creationId xmlns:a16="http://schemas.microsoft.com/office/drawing/2014/main" id="{2431CBD9-4C0B-5CE3-F32F-83418A7D4BEB}"/>
              </a:ext>
            </a:extLst>
          </p:cNvPr>
          <p:cNvSpPr txBox="1"/>
          <p:nvPr/>
        </p:nvSpPr>
        <p:spPr>
          <a:xfrm>
            <a:off x="5973868" y="2976176"/>
            <a:ext cx="1962086" cy="646331"/>
          </a:xfrm>
          <a:prstGeom prst="rect">
            <a:avLst/>
          </a:prstGeom>
          <a:noFill/>
        </p:spPr>
        <p:txBody>
          <a:bodyPr wrap="square" rtlCol="0">
            <a:spAutoFit/>
          </a:bodyPr>
          <a:lstStyle/>
          <a:p>
            <a:pPr algn="just"/>
            <a:r>
              <a:rPr lang="en-US" sz="3600"/>
              <a:t>42 : 42</a:t>
            </a:r>
            <a:endParaRPr lang="vi-VN" sz="3600"/>
          </a:p>
        </p:txBody>
      </p:sp>
      <p:sp>
        <p:nvSpPr>
          <p:cNvPr id="19" name="TextBox 18">
            <a:extLst>
              <a:ext uri="{FF2B5EF4-FFF2-40B4-BE49-F238E27FC236}">
                <a16:creationId xmlns:a16="http://schemas.microsoft.com/office/drawing/2014/main" id="{5CB96486-6AD7-FBCC-8B27-A9858A2F7FA1}"/>
              </a:ext>
            </a:extLst>
          </p:cNvPr>
          <p:cNvSpPr txBox="1"/>
          <p:nvPr/>
        </p:nvSpPr>
        <p:spPr>
          <a:xfrm>
            <a:off x="5973868" y="4332304"/>
            <a:ext cx="1962086" cy="646331"/>
          </a:xfrm>
          <a:prstGeom prst="rect">
            <a:avLst/>
          </a:prstGeom>
          <a:noFill/>
        </p:spPr>
        <p:txBody>
          <a:bodyPr wrap="square" rtlCol="0">
            <a:spAutoFit/>
          </a:bodyPr>
          <a:lstStyle/>
          <a:p>
            <a:pPr algn="just"/>
            <a:r>
              <a:rPr lang="en-US" sz="3600"/>
              <a:t>0 : 6</a:t>
            </a:r>
            <a:endParaRPr lang="vi-VN" sz="3600"/>
          </a:p>
        </p:txBody>
      </p:sp>
      <p:sp>
        <p:nvSpPr>
          <p:cNvPr id="20" name="TextBox 19">
            <a:extLst>
              <a:ext uri="{FF2B5EF4-FFF2-40B4-BE49-F238E27FC236}">
                <a16:creationId xmlns:a16="http://schemas.microsoft.com/office/drawing/2014/main" id="{A50D141C-ABA8-BAAA-C040-51965D96E421}"/>
              </a:ext>
            </a:extLst>
          </p:cNvPr>
          <p:cNvSpPr txBox="1"/>
          <p:nvPr/>
        </p:nvSpPr>
        <p:spPr>
          <a:xfrm>
            <a:off x="3209510" y="2998374"/>
            <a:ext cx="1962086" cy="646331"/>
          </a:xfrm>
          <a:prstGeom prst="rect">
            <a:avLst/>
          </a:prstGeom>
          <a:noFill/>
        </p:spPr>
        <p:txBody>
          <a:bodyPr wrap="square" rtlCol="0">
            <a:spAutoFit/>
          </a:bodyPr>
          <a:lstStyle/>
          <a:p>
            <a:pPr algn="just"/>
            <a:r>
              <a:rPr lang="en-US" sz="3600" b="1"/>
              <a:t>=</a:t>
            </a:r>
            <a:r>
              <a:rPr lang="en-US" sz="3600" b="1">
                <a:solidFill>
                  <a:srgbClr val="C00000"/>
                </a:solidFill>
              </a:rPr>
              <a:t> 2</a:t>
            </a:r>
            <a:endParaRPr lang="vi-VN" sz="3600" b="1">
              <a:solidFill>
                <a:srgbClr val="C00000"/>
              </a:solidFill>
            </a:endParaRPr>
          </a:p>
        </p:txBody>
      </p:sp>
      <p:sp>
        <p:nvSpPr>
          <p:cNvPr id="21" name="TextBox 20">
            <a:extLst>
              <a:ext uri="{FF2B5EF4-FFF2-40B4-BE49-F238E27FC236}">
                <a16:creationId xmlns:a16="http://schemas.microsoft.com/office/drawing/2014/main" id="{BC9A768D-9D4A-AFC6-19EA-5AFBA612C6C6}"/>
              </a:ext>
            </a:extLst>
          </p:cNvPr>
          <p:cNvSpPr txBox="1"/>
          <p:nvPr/>
        </p:nvSpPr>
        <p:spPr>
          <a:xfrm>
            <a:off x="3048898" y="4332304"/>
            <a:ext cx="1962086" cy="646331"/>
          </a:xfrm>
          <a:prstGeom prst="rect">
            <a:avLst/>
          </a:prstGeom>
          <a:noFill/>
        </p:spPr>
        <p:txBody>
          <a:bodyPr wrap="square" rtlCol="0">
            <a:spAutoFit/>
          </a:bodyPr>
          <a:lstStyle/>
          <a:p>
            <a:pPr algn="just"/>
            <a:r>
              <a:rPr lang="en-US" sz="3600" b="1"/>
              <a:t>=</a:t>
            </a:r>
            <a:r>
              <a:rPr lang="en-US" sz="3600" b="1">
                <a:solidFill>
                  <a:srgbClr val="C00000"/>
                </a:solidFill>
              </a:rPr>
              <a:t> 4</a:t>
            </a:r>
            <a:endParaRPr lang="vi-VN" sz="3600" b="1">
              <a:solidFill>
                <a:srgbClr val="C00000"/>
              </a:solidFill>
            </a:endParaRPr>
          </a:p>
        </p:txBody>
      </p:sp>
      <p:sp>
        <p:nvSpPr>
          <p:cNvPr id="22" name="TextBox 21">
            <a:extLst>
              <a:ext uri="{FF2B5EF4-FFF2-40B4-BE49-F238E27FC236}">
                <a16:creationId xmlns:a16="http://schemas.microsoft.com/office/drawing/2014/main" id="{EB253004-DF65-70F4-FDA7-AF855AE6A02C}"/>
              </a:ext>
            </a:extLst>
          </p:cNvPr>
          <p:cNvSpPr txBox="1"/>
          <p:nvPr/>
        </p:nvSpPr>
        <p:spPr>
          <a:xfrm>
            <a:off x="8653195" y="2976175"/>
            <a:ext cx="1962086" cy="646331"/>
          </a:xfrm>
          <a:prstGeom prst="rect">
            <a:avLst/>
          </a:prstGeom>
          <a:noFill/>
        </p:spPr>
        <p:txBody>
          <a:bodyPr wrap="square" rtlCol="0">
            <a:spAutoFit/>
          </a:bodyPr>
          <a:lstStyle/>
          <a:p>
            <a:pPr algn="just"/>
            <a:r>
              <a:rPr lang="en-US" sz="3600" b="1"/>
              <a:t>= </a:t>
            </a:r>
            <a:r>
              <a:rPr lang="en-US" sz="3600" b="1">
                <a:solidFill>
                  <a:srgbClr val="C00000"/>
                </a:solidFill>
              </a:rPr>
              <a:t>1</a:t>
            </a:r>
            <a:endParaRPr lang="vi-VN" sz="3600" b="1">
              <a:solidFill>
                <a:srgbClr val="C00000"/>
              </a:solidFill>
            </a:endParaRPr>
          </a:p>
        </p:txBody>
      </p:sp>
      <p:sp>
        <p:nvSpPr>
          <p:cNvPr id="23" name="TextBox 22">
            <a:extLst>
              <a:ext uri="{FF2B5EF4-FFF2-40B4-BE49-F238E27FC236}">
                <a16:creationId xmlns:a16="http://schemas.microsoft.com/office/drawing/2014/main" id="{36288095-FE8D-A22D-17E3-8C2CA6684BEE}"/>
              </a:ext>
            </a:extLst>
          </p:cNvPr>
          <p:cNvSpPr txBox="1"/>
          <p:nvPr/>
        </p:nvSpPr>
        <p:spPr>
          <a:xfrm>
            <a:off x="7989107" y="4313233"/>
            <a:ext cx="1962086" cy="646331"/>
          </a:xfrm>
          <a:prstGeom prst="rect">
            <a:avLst/>
          </a:prstGeom>
          <a:noFill/>
        </p:spPr>
        <p:txBody>
          <a:bodyPr wrap="square" rtlCol="0">
            <a:spAutoFit/>
          </a:bodyPr>
          <a:lstStyle/>
          <a:p>
            <a:pPr algn="just"/>
            <a:r>
              <a:rPr lang="en-US" sz="3600" b="1"/>
              <a:t>= </a:t>
            </a:r>
            <a:r>
              <a:rPr lang="en-US" sz="3600" b="1">
                <a:solidFill>
                  <a:srgbClr val="C00000"/>
                </a:solidFill>
              </a:rPr>
              <a:t>0</a:t>
            </a:r>
            <a:endParaRPr lang="vi-VN" sz="3600" b="1">
              <a:solidFill>
                <a:srgbClr val="C00000"/>
              </a:solidFill>
            </a:endParaRPr>
          </a:p>
        </p:txBody>
      </p:sp>
    </p:spTree>
    <p:custDataLst>
      <p:tags r:id="rId1"/>
    </p:custDataLst>
    <p:extLst>
      <p:ext uri="{BB962C8B-B14F-4D97-AF65-F5344CB8AC3E}">
        <p14:creationId xmlns:p14="http://schemas.microsoft.com/office/powerpoint/2010/main" val="19567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99244-C03F-2901-D60B-202EC60B21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4956FD-9F19-AFB6-FAD0-655B9B25D56B}"/>
              </a:ext>
            </a:extLst>
          </p:cNvPr>
          <p:cNvSpPr txBox="1"/>
          <p:nvPr/>
        </p:nvSpPr>
        <p:spPr>
          <a:xfrm>
            <a:off x="528072" y="453387"/>
            <a:ext cx="11284483" cy="584775"/>
          </a:xfrm>
          <a:prstGeom prst="rect">
            <a:avLst/>
          </a:prstGeom>
          <a:noFill/>
        </p:spPr>
        <p:txBody>
          <a:bodyPr wrap="square" rtlCol="0">
            <a:spAutoFit/>
          </a:bodyPr>
          <a:lstStyle/>
          <a:p>
            <a:pPr algn="just"/>
            <a:r>
              <a:rPr lang="en-US" sz="3200" b="1"/>
              <a:t>2. Số?</a:t>
            </a:r>
            <a:endParaRPr lang="vi-VN" sz="3200" b="1"/>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2C4DE2-A984-4434-3790-0D2AACFEDBAB}"/>
                  </a:ext>
                </a:extLst>
              </p:cNvPr>
              <p:cNvSpPr txBox="1"/>
              <p:nvPr/>
            </p:nvSpPr>
            <p:spPr>
              <a:xfrm>
                <a:off x="991024" y="1293469"/>
                <a:ext cx="6099890" cy="1067152"/>
              </a:xfrm>
              <a:prstGeom prst="rect">
                <a:avLst/>
              </a:prstGeom>
              <a:noFill/>
            </p:spPr>
            <p:txBody>
              <a:bodyPr wrap="square" rtlCol="0">
                <a:spAutoFit/>
              </a:bodyPr>
              <a:lstStyle/>
              <a:p>
                <a:pPr algn="just"/>
                <a:r>
                  <a:rPr lang="en-US" sz="3600" b="1">
                    <a:solidFill>
                      <a:srgbClr val="C00000"/>
                    </a:solidFill>
                  </a:rPr>
                  <a:t>Mẫu: 17 = </a:t>
                </a:r>
                <a14:m>
                  <m:oMath xmlns:m="http://schemas.openxmlformats.org/officeDocument/2006/math">
                    <m:f>
                      <m:fPr>
                        <m:ctrlPr>
                          <a:rPr lang="en-US" sz="4400" b="1" i="1" smtClean="0">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𝟏𝟕</m:t>
                        </m:r>
                      </m:num>
                      <m:den>
                        <m:r>
                          <a:rPr lang="en-US" sz="4400" b="1" i="1" smtClean="0">
                            <a:solidFill>
                              <a:srgbClr val="C00000"/>
                            </a:solidFill>
                            <a:latin typeface="Cambria Math" panose="02040503050406030204" pitchFamily="18" charset="0"/>
                          </a:rPr>
                          <m:t>𝟏</m:t>
                        </m:r>
                      </m:den>
                    </m:f>
                  </m:oMath>
                </a14:m>
                <a:r>
                  <a:rPr lang="en-US" sz="4400" b="1">
                    <a:solidFill>
                      <a:srgbClr val="C00000"/>
                    </a:solidFill>
                  </a:rPr>
                  <a:t> </a:t>
                </a:r>
                <a:endParaRPr lang="vi-VN" sz="3600" b="1">
                  <a:solidFill>
                    <a:srgbClr val="C00000"/>
                  </a:solidFill>
                </a:endParaRPr>
              </a:p>
            </p:txBody>
          </p:sp>
        </mc:Choice>
        <mc:Fallback xmlns="">
          <p:sp>
            <p:nvSpPr>
              <p:cNvPr id="3" name="TextBox 2">
                <a:extLst>
                  <a:ext uri="{FF2B5EF4-FFF2-40B4-BE49-F238E27FC236}">
                    <a16:creationId xmlns:a16="http://schemas.microsoft.com/office/drawing/2014/main" id="{FD2C4DE2-A984-4434-3790-0D2AACFEDBAB}"/>
                  </a:ext>
                </a:extLst>
              </p:cNvPr>
              <p:cNvSpPr txBox="1">
                <a:spLocks noRot="1" noChangeAspect="1" noMove="1" noResize="1" noEditPoints="1" noAdjustHandles="1" noChangeArrowheads="1" noChangeShapeType="1" noTextEdit="1"/>
              </p:cNvSpPr>
              <p:nvPr/>
            </p:nvSpPr>
            <p:spPr>
              <a:xfrm>
                <a:off x="991024" y="1293469"/>
                <a:ext cx="6099890" cy="1067152"/>
              </a:xfrm>
              <a:prstGeom prst="rect">
                <a:avLst/>
              </a:prstGeom>
              <a:blipFill>
                <a:blip r:embed="rId5"/>
                <a:stretch>
                  <a:fillRect l="-3100"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7CE83E-66F0-0598-536C-333CD86F1195}"/>
                  </a:ext>
                </a:extLst>
              </p:cNvPr>
              <p:cNvSpPr txBox="1"/>
              <p:nvPr/>
            </p:nvSpPr>
            <p:spPr>
              <a:xfrm>
                <a:off x="991024" y="2987339"/>
                <a:ext cx="2725947" cy="1155766"/>
              </a:xfrm>
              <a:prstGeom prst="rect">
                <a:avLst/>
              </a:prstGeom>
              <a:noFill/>
            </p:spPr>
            <p:txBody>
              <a:bodyPr wrap="square" rtlCol="0">
                <a:spAutoFit/>
              </a:bodyPr>
              <a:lstStyle/>
              <a:p>
                <a:pPr algn="just"/>
                <a:r>
                  <a:rPr lang="en-US" sz="4000">
                    <a:solidFill>
                      <a:srgbClr val="000000"/>
                    </a:solidFill>
                  </a:rPr>
                  <a:t>20 = </a:t>
                </a:r>
                <a14:m>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1" i="1" smtClean="0">
                            <a:solidFill>
                              <a:srgbClr val="C00000"/>
                            </a:solidFill>
                            <a:latin typeface="Cambria Math" panose="02040503050406030204" pitchFamily="18" charset="0"/>
                          </a:rPr>
                          <m:t>𝟐𝟎</m:t>
                        </m:r>
                      </m:num>
                      <m:den>
                        <m:r>
                          <a:rPr lang="en-US" sz="4800" b="0" i="1" smtClean="0">
                            <a:solidFill>
                              <a:srgbClr val="000000"/>
                            </a:solidFill>
                            <a:latin typeface="Cambria Math" panose="02040503050406030204" pitchFamily="18" charset="0"/>
                          </a:rPr>
                          <m:t>1</m:t>
                        </m:r>
                      </m:den>
                    </m:f>
                  </m:oMath>
                </a14:m>
                <a:r>
                  <a:rPr lang="en-US" sz="4800">
                    <a:solidFill>
                      <a:srgbClr val="000000"/>
                    </a:solidFill>
                  </a:rPr>
                  <a:t> </a:t>
                </a:r>
                <a:endParaRPr lang="vi-VN" sz="4000">
                  <a:solidFill>
                    <a:srgbClr val="000000"/>
                  </a:solidFill>
                </a:endParaRPr>
              </a:p>
            </p:txBody>
          </p:sp>
        </mc:Choice>
        <mc:Fallback xmlns="">
          <p:sp>
            <p:nvSpPr>
              <p:cNvPr id="4" name="TextBox 3">
                <a:extLst>
                  <a:ext uri="{FF2B5EF4-FFF2-40B4-BE49-F238E27FC236}">
                    <a16:creationId xmlns:a16="http://schemas.microsoft.com/office/drawing/2014/main" id="{A17CE83E-66F0-0598-536C-333CD86F1195}"/>
                  </a:ext>
                </a:extLst>
              </p:cNvPr>
              <p:cNvSpPr txBox="1">
                <a:spLocks noRot="1" noChangeAspect="1" noMove="1" noResize="1" noEditPoints="1" noAdjustHandles="1" noChangeArrowheads="1" noChangeShapeType="1" noTextEdit="1"/>
              </p:cNvSpPr>
              <p:nvPr/>
            </p:nvSpPr>
            <p:spPr>
              <a:xfrm>
                <a:off x="991024" y="2987339"/>
                <a:ext cx="2725947" cy="1155766"/>
              </a:xfrm>
              <a:prstGeom prst="rect">
                <a:avLst/>
              </a:prstGeom>
              <a:blipFill>
                <a:blip r:embed="rId6"/>
                <a:stretch>
                  <a:fillRect l="-8054" b="-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3DA7D3-57A3-9D36-9864-16E9C4E4EB41}"/>
                  </a:ext>
                </a:extLst>
              </p:cNvPr>
              <p:cNvSpPr txBox="1"/>
              <p:nvPr/>
            </p:nvSpPr>
            <p:spPr>
              <a:xfrm>
                <a:off x="3811861" y="2987339"/>
                <a:ext cx="2856357" cy="1153777"/>
              </a:xfrm>
              <a:prstGeom prst="rect">
                <a:avLst/>
              </a:prstGeom>
              <a:noFill/>
            </p:spPr>
            <p:txBody>
              <a:bodyPr wrap="square" rtlCol="0">
                <a:spAutoFit/>
              </a:bodyPr>
              <a:lstStyle/>
              <a:p>
                <a:pPr algn="just"/>
                <a:r>
                  <a:rPr lang="en-US" sz="4000">
                    <a:solidFill>
                      <a:srgbClr val="000000"/>
                    </a:solidFill>
                  </a:rPr>
                  <a:t>47 = </a:t>
                </a:r>
                <a14:m>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1" i="1" smtClean="0">
                            <a:solidFill>
                              <a:srgbClr val="C00000"/>
                            </a:solidFill>
                            <a:latin typeface="Cambria Math" panose="02040503050406030204" pitchFamily="18" charset="0"/>
                          </a:rPr>
                          <m:t>𝟒𝟕</m:t>
                        </m:r>
                      </m:num>
                      <m:den>
                        <m:r>
                          <a:rPr lang="en-US" sz="4800" b="0" i="1" smtClean="0">
                            <a:solidFill>
                              <a:srgbClr val="000000"/>
                            </a:solidFill>
                            <a:latin typeface="Cambria Math" panose="02040503050406030204" pitchFamily="18" charset="0"/>
                          </a:rPr>
                          <m:t>1</m:t>
                        </m:r>
                      </m:den>
                    </m:f>
                  </m:oMath>
                </a14:m>
                <a:r>
                  <a:rPr lang="en-US" sz="4800">
                    <a:solidFill>
                      <a:srgbClr val="000000"/>
                    </a:solidFill>
                  </a:rPr>
                  <a:t> </a:t>
                </a:r>
                <a:endParaRPr lang="vi-VN" sz="4000">
                  <a:solidFill>
                    <a:srgbClr val="000000"/>
                  </a:solidFill>
                </a:endParaRPr>
              </a:p>
            </p:txBody>
          </p:sp>
        </mc:Choice>
        <mc:Fallback xmlns="">
          <p:sp>
            <p:nvSpPr>
              <p:cNvPr id="5" name="TextBox 4">
                <a:extLst>
                  <a:ext uri="{FF2B5EF4-FFF2-40B4-BE49-F238E27FC236}">
                    <a16:creationId xmlns:a16="http://schemas.microsoft.com/office/drawing/2014/main" id="{723DA7D3-57A3-9D36-9864-16E9C4E4EB41}"/>
                  </a:ext>
                </a:extLst>
              </p:cNvPr>
              <p:cNvSpPr txBox="1">
                <a:spLocks noRot="1" noChangeAspect="1" noMove="1" noResize="1" noEditPoints="1" noAdjustHandles="1" noChangeArrowheads="1" noChangeShapeType="1" noTextEdit="1"/>
              </p:cNvSpPr>
              <p:nvPr/>
            </p:nvSpPr>
            <p:spPr>
              <a:xfrm>
                <a:off x="3811861" y="2987339"/>
                <a:ext cx="2856357" cy="1153777"/>
              </a:xfrm>
              <a:prstGeom prst="rect">
                <a:avLst/>
              </a:prstGeom>
              <a:blipFill>
                <a:blip r:embed="rId7"/>
                <a:stretch>
                  <a:fillRect l="-7463" b="-5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DC07A0B-7F78-10AD-3ED1-A0B4DCAE0A53}"/>
                  </a:ext>
                </a:extLst>
              </p:cNvPr>
              <p:cNvSpPr txBox="1"/>
              <p:nvPr/>
            </p:nvSpPr>
            <p:spPr>
              <a:xfrm>
                <a:off x="6763109" y="2987339"/>
                <a:ext cx="2319692" cy="1155766"/>
              </a:xfrm>
              <a:prstGeom prst="rect">
                <a:avLst/>
              </a:prstGeom>
              <a:noFill/>
            </p:spPr>
            <p:txBody>
              <a:bodyPr wrap="square" rtlCol="0">
                <a:spAutoFit/>
              </a:bodyPr>
              <a:lstStyle/>
              <a:p>
                <a:pPr algn="just"/>
                <a:r>
                  <a:rPr lang="en-US" sz="4000">
                    <a:solidFill>
                      <a:srgbClr val="000000"/>
                    </a:solidFill>
                  </a:rPr>
                  <a:t>0 = </a:t>
                </a:r>
                <a14:m>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1" i="1" smtClean="0">
                            <a:solidFill>
                              <a:srgbClr val="C00000"/>
                            </a:solidFill>
                            <a:latin typeface="Cambria Math" panose="02040503050406030204" pitchFamily="18" charset="0"/>
                          </a:rPr>
                          <m:t>𝟎</m:t>
                        </m:r>
                      </m:num>
                      <m:den>
                        <m:r>
                          <a:rPr lang="en-US" sz="4800" b="0" i="1" smtClean="0">
                            <a:solidFill>
                              <a:srgbClr val="000000"/>
                            </a:solidFill>
                            <a:latin typeface="Cambria Math" panose="02040503050406030204" pitchFamily="18" charset="0"/>
                          </a:rPr>
                          <m:t>1</m:t>
                        </m:r>
                      </m:den>
                    </m:f>
                  </m:oMath>
                </a14:m>
                <a:r>
                  <a:rPr lang="en-US" sz="4800">
                    <a:solidFill>
                      <a:srgbClr val="000000"/>
                    </a:solidFill>
                  </a:rPr>
                  <a:t> </a:t>
                </a:r>
                <a:endParaRPr lang="vi-VN" sz="4000">
                  <a:solidFill>
                    <a:srgbClr val="000000"/>
                  </a:solidFill>
                </a:endParaRPr>
              </a:p>
            </p:txBody>
          </p:sp>
        </mc:Choice>
        <mc:Fallback xmlns="">
          <p:sp>
            <p:nvSpPr>
              <p:cNvPr id="6" name="TextBox 5">
                <a:extLst>
                  <a:ext uri="{FF2B5EF4-FFF2-40B4-BE49-F238E27FC236}">
                    <a16:creationId xmlns:a16="http://schemas.microsoft.com/office/drawing/2014/main" id="{FDC07A0B-7F78-10AD-3ED1-A0B4DCAE0A53}"/>
                  </a:ext>
                </a:extLst>
              </p:cNvPr>
              <p:cNvSpPr txBox="1">
                <a:spLocks noRot="1" noChangeAspect="1" noMove="1" noResize="1" noEditPoints="1" noAdjustHandles="1" noChangeArrowheads="1" noChangeShapeType="1" noTextEdit="1"/>
              </p:cNvSpPr>
              <p:nvPr/>
            </p:nvSpPr>
            <p:spPr>
              <a:xfrm>
                <a:off x="6763109" y="2987339"/>
                <a:ext cx="2319692" cy="1155766"/>
              </a:xfrm>
              <a:prstGeom prst="rect">
                <a:avLst/>
              </a:prstGeom>
              <a:blipFill>
                <a:blip r:embed="rId8"/>
                <a:stretch>
                  <a:fillRect l="-9186" b="-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EF1D2B-6FEB-35A2-704E-F2EF1E19637A}"/>
                  </a:ext>
                </a:extLst>
              </p:cNvPr>
              <p:cNvSpPr txBox="1"/>
              <p:nvPr/>
            </p:nvSpPr>
            <p:spPr>
              <a:xfrm>
                <a:off x="9177692" y="2981279"/>
                <a:ext cx="2856357" cy="1166730"/>
              </a:xfrm>
              <a:prstGeom prst="rect">
                <a:avLst/>
              </a:prstGeom>
              <a:noFill/>
            </p:spPr>
            <p:txBody>
              <a:bodyPr wrap="square" rtlCol="0">
                <a:spAutoFit/>
              </a:bodyPr>
              <a:lstStyle/>
              <a:p>
                <a:pPr algn="just"/>
                <a:r>
                  <a:rPr lang="en-US" sz="4000">
                    <a:solidFill>
                      <a:srgbClr val="000000"/>
                    </a:solidFill>
                  </a:rPr>
                  <a:t>85 = </a:t>
                </a:r>
                <a14:m>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1" i="1" smtClean="0">
                            <a:solidFill>
                              <a:srgbClr val="C00000"/>
                            </a:solidFill>
                            <a:latin typeface="Cambria Math" panose="02040503050406030204" pitchFamily="18" charset="0"/>
                          </a:rPr>
                          <m:t>𝟖𝟓</m:t>
                        </m:r>
                      </m:num>
                      <m:den>
                        <m:r>
                          <a:rPr lang="en-US" sz="4800" b="0" i="1" smtClean="0">
                            <a:solidFill>
                              <a:srgbClr val="000000"/>
                            </a:solidFill>
                            <a:latin typeface="Cambria Math" panose="02040503050406030204" pitchFamily="18" charset="0"/>
                          </a:rPr>
                          <m:t>1</m:t>
                        </m:r>
                      </m:den>
                    </m:f>
                  </m:oMath>
                </a14:m>
                <a:r>
                  <a:rPr lang="en-US" sz="4800">
                    <a:solidFill>
                      <a:srgbClr val="000000"/>
                    </a:solidFill>
                  </a:rPr>
                  <a:t> </a:t>
                </a:r>
                <a:endParaRPr lang="vi-VN" sz="4000">
                  <a:solidFill>
                    <a:srgbClr val="000000"/>
                  </a:solidFill>
                </a:endParaRPr>
              </a:p>
            </p:txBody>
          </p:sp>
        </mc:Choice>
        <mc:Fallback xmlns="">
          <p:sp>
            <p:nvSpPr>
              <p:cNvPr id="7" name="TextBox 6">
                <a:extLst>
                  <a:ext uri="{FF2B5EF4-FFF2-40B4-BE49-F238E27FC236}">
                    <a16:creationId xmlns:a16="http://schemas.microsoft.com/office/drawing/2014/main" id="{3DEF1D2B-6FEB-35A2-704E-F2EF1E19637A}"/>
                  </a:ext>
                </a:extLst>
              </p:cNvPr>
              <p:cNvSpPr txBox="1">
                <a:spLocks noRot="1" noChangeAspect="1" noMove="1" noResize="1" noEditPoints="1" noAdjustHandles="1" noChangeArrowheads="1" noChangeShapeType="1" noTextEdit="1"/>
              </p:cNvSpPr>
              <p:nvPr/>
            </p:nvSpPr>
            <p:spPr>
              <a:xfrm>
                <a:off x="9177692" y="2981279"/>
                <a:ext cx="2856357" cy="1166730"/>
              </a:xfrm>
              <a:prstGeom prst="rect">
                <a:avLst/>
              </a:prstGeom>
              <a:blipFill>
                <a:blip r:embed="rId9"/>
                <a:stretch>
                  <a:fillRect l="-7692" b="-5236"/>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03C1EFD7-5DD1-1C72-A384-8A9875D41AAA}"/>
              </a:ext>
            </a:extLst>
          </p:cNvPr>
          <p:cNvSpPr/>
          <p:nvPr/>
        </p:nvSpPr>
        <p:spPr>
          <a:xfrm>
            <a:off x="2161747" y="2981279"/>
            <a:ext cx="638355" cy="563898"/>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8C3C568-2A88-05F5-D83E-823E3356C857}"/>
              </a:ext>
            </a:extLst>
          </p:cNvPr>
          <p:cNvSpPr/>
          <p:nvPr/>
        </p:nvSpPr>
        <p:spPr>
          <a:xfrm>
            <a:off x="4990398" y="2981279"/>
            <a:ext cx="638355" cy="563898"/>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AE482F-BBDC-E3E5-3D8F-D0A54DCD4E49}"/>
              </a:ext>
            </a:extLst>
          </p:cNvPr>
          <p:cNvSpPr/>
          <p:nvPr/>
        </p:nvSpPr>
        <p:spPr>
          <a:xfrm>
            <a:off x="7542824" y="2981279"/>
            <a:ext cx="638355" cy="563898"/>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5209802-0062-6371-F7FB-4429C04BAFEA}"/>
              </a:ext>
            </a:extLst>
          </p:cNvPr>
          <p:cNvSpPr/>
          <p:nvPr/>
        </p:nvSpPr>
        <p:spPr>
          <a:xfrm>
            <a:off x="2161747" y="2981279"/>
            <a:ext cx="638355" cy="563898"/>
          </a:xfrm>
          <a:prstGeom prst="roundRect">
            <a:avLst/>
          </a:prstGeom>
          <a:solidFill>
            <a:schemeClr val="accent6"/>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a:t>
            </a:r>
          </a:p>
        </p:txBody>
      </p:sp>
      <p:sp>
        <p:nvSpPr>
          <p:cNvPr id="16" name="Rectangle: Rounded Corners 15">
            <a:extLst>
              <a:ext uri="{FF2B5EF4-FFF2-40B4-BE49-F238E27FC236}">
                <a16:creationId xmlns:a16="http://schemas.microsoft.com/office/drawing/2014/main" id="{241AAAA8-5BF9-E80F-80BA-985FDB28FCCA}"/>
              </a:ext>
            </a:extLst>
          </p:cNvPr>
          <p:cNvSpPr/>
          <p:nvPr/>
        </p:nvSpPr>
        <p:spPr>
          <a:xfrm>
            <a:off x="4990398" y="2981279"/>
            <a:ext cx="638355" cy="563898"/>
          </a:xfrm>
          <a:prstGeom prst="roundRect">
            <a:avLst/>
          </a:prstGeom>
          <a:solidFill>
            <a:schemeClr val="accent6"/>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a:t>
            </a:r>
          </a:p>
        </p:txBody>
      </p:sp>
      <p:sp>
        <p:nvSpPr>
          <p:cNvPr id="17" name="Rectangle: Rounded Corners 16">
            <a:extLst>
              <a:ext uri="{FF2B5EF4-FFF2-40B4-BE49-F238E27FC236}">
                <a16:creationId xmlns:a16="http://schemas.microsoft.com/office/drawing/2014/main" id="{1F075C4A-4A52-88BF-84C9-39A3EEAC3A32}"/>
              </a:ext>
            </a:extLst>
          </p:cNvPr>
          <p:cNvSpPr/>
          <p:nvPr/>
        </p:nvSpPr>
        <p:spPr>
          <a:xfrm>
            <a:off x="7542824" y="2981279"/>
            <a:ext cx="638355" cy="563898"/>
          </a:xfrm>
          <a:prstGeom prst="roundRect">
            <a:avLst/>
          </a:prstGeom>
          <a:solidFill>
            <a:schemeClr val="accent6"/>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a:t>
            </a:r>
          </a:p>
        </p:txBody>
      </p:sp>
      <p:sp>
        <p:nvSpPr>
          <p:cNvPr id="18" name="Rectangle: Rounded Corners 17">
            <a:extLst>
              <a:ext uri="{FF2B5EF4-FFF2-40B4-BE49-F238E27FC236}">
                <a16:creationId xmlns:a16="http://schemas.microsoft.com/office/drawing/2014/main" id="{83C37AEC-C7C0-34FF-DFD5-A29A4076C88C}"/>
              </a:ext>
            </a:extLst>
          </p:cNvPr>
          <p:cNvSpPr/>
          <p:nvPr/>
        </p:nvSpPr>
        <p:spPr>
          <a:xfrm>
            <a:off x="10358517" y="2981279"/>
            <a:ext cx="638355" cy="563898"/>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13CCE7C-8B4E-34D1-FB5A-5A21D63856C6}"/>
              </a:ext>
            </a:extLst>
          </p:cNvPr>
          <p:cNvSpPr/>
          <p:nvPr/>
        </p:nvSpPr>
        <p:spPr>
          <a:xfrm>
            <a:off x="10358517" y="2981279"/>
            <a:ext cx="638355" cy="563898"/>
          </a:xfrm>
          <a:prstGeom prst="roundRect">
            <a:avLst/>
          </a:prstGeom>
          <a:solidFill>
            <a:schemeClr val="accent6"/>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a:t>
            </a:r>
          </a:p>
        </p:txBody>
      </p:sp>
      <p:sp>
        <p:nvSpPr>
          <p:cNvPr id="20" name="Rectangle: Rounded Corners 19">
            <a:extLst>
              <a:ext uri="{FF2B5EF4-FFF2-40B4-BE49-F238E27FC236}">
                <a16:creationId xmlns:a16="http://schemas.microsoft.com/office/drawing/2014/main" id="{C3F659C4-E6DC-BA7A-7365-7B26906C4624}"/>
              </a:ext>
            </a:extLst>
          </p:cNvPr>
          <p:cNvSpPr/>
          <p:nvPr/>
        </p:nvSpPr>
        <p:spPr>
          <a:xfrm>
            <a:off x="379915" y="4615543"/>
            <a:ext cx="11402008" cy="1822578"/>
          </a:xfrm>
          <a:prstGeom prst="roundRect">
            <a:avLst/>
          </a:prstGeom>
          <a:solidFill>
            <a:schemeClr val="accent4"/>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3600">
                <a:solidFill>
                  <a:srgbClr val="000000"/>
                </a:solidFill>
              </a:rPr>
              <a:t>Nhận xét: ?</a:t>
            </a:r>
          </a:p>
        </p:txBody>
      </p:sp>
      <p:sp>
        <p:nvSpPr>
          <p:cNvPr id="21" name="Rectangle: Rounded Corners 20">
            <a:extLst>
              <a:ext uri="{FF2B5EF4-FFF2-40B4-BE49-F238E27FC236}">
                <a16:creationId xmlns:a16="http://schemas.microsoft.com/office/drawing/2014/main" id="{8B46828E-EE88-BCF7-9DDF-418D956FC6B5}"/>
              </a:ext>
            </a:extLst>
          </p:cNvPr>
          <p:cNvSpPr/>
          <p:nvPr/>
        </p:nvSpPr>
        <p:spPr>
          <a:xfrm>
            <a:off x="379915" y="4622436"/>
            <a:ext cx="11402008" cy="1822578"/>
          </a:xfrm>
          <a:prstGeom prst="roundRect">
            <a:avLst/>
          </a:prstGeom>
          <a:solidFill>
            <a:schemeClr val="accent4"/>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3600">
                <a:solidFill>
                  <a:srgbClr val="000000"/>
                </a:solidFill>
              </a:rPr>
              <a:t>Nhận xét: </a:t>
            </a:r>
            <a:r>
              <a:rPr lang="en-US" sz="3600">
                <a:solidFill>
                  <a:srgbClr val="C00000"/>
                </a:solidFill>
              </a:rPr>
              <a:t>Mọi số tự nhiên có thể viết thành một phân số có tử số là số tự nhiên đó và mẫu số bằng 1.</a:t>
            </a:r>
          </a:p>
        </p:txBody>
      </p:sp>
    </p:spTree>
    <p:custDataLst>
      <p:tags r:id="rId1"/>
    </p:custDataLst>
    <p:extLst>
      <p:ext uri="{BB962C8B-B14F-4D97-AF65-F5344CB8AC3E}">
        <p14:creationId xmlns:p14="http://schemas.microsoft.com/office/powerpoint/2010/main" val="37285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7"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A7045-9FF6-31B5-50DD-0A147E7545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CD1B8B-DB49-2786-BD29-D52BAC094A90}"/>
              </a:ext>
            </a:extLst>
          </p:cNvPr>
          <p:cNvSpPr txBox="1"/>
          <p:nvPr/>
        </p:nvSpPr>
        <p:spPr>
          <a:xfrm>
            <a:off x="528072" y="453387"/>
            <a:ext cx="11518803" cy="2062103"/>
          </a:xfrm>
          <a:prstGeom prst="rect">
            <a:avLst/>
          </a:prstGeom>
          <a:noFill/>
        </p:spPr>
        <p:txBody>
          <a:bodyPr wrap="square" rtlCol="0">
            <a:spAutoFit/>
          </a:bodyPr>
          <a:lstStyle/>
          <a:p>
            <a:pPr algn="just"/>
            <a:r>
              <a:rPr lang="en-US" sz="3200" b="1"/>
              <a:t>3. Chọn câu trả lời đúng.</a:t>
            </a:r>
          </a:p>
          <a:p>
            <a:pPr algn="just"/>
            <a:r>
              <a:rPr lang="vi-VN" sz="3200"/>
              <a:t>Có hai thùng như nhau đựng đầy nước. Người ta đã lấy hết lượng nước của hai thùng đó chia đều vào 5 can. Hỏi lượng nước ở mỗi can bằng mấy phần lượng nước của một thùng?</a:t>
            </a:r>
            <a:endParaRPr lang="vi-VN" sz="4800" b="1"/>
          </a:p>
        </p:txBody>
      </p:sp>
      <p:pic>
        <p:nvPicPr>
          <p:cNvPr id="1026" name="Picture 2" descr="Toán lớp 4 Kết nối tri thức Bài 54: Phân số và phép chia số tự nhiên (trang 52 Tập 2) | Giải Toán lớp 4">
            <a:extLst>
              <a:ext uri="{FF2B5EF4-FFF2-40B4-BE49-F238E27FC236}">
                <a16:creationId xmlns:a16="http://schemas.microsoft.com/office/drawing/2014/main" id="{EA7731E0-9B89-549E-DDD5-7EE48380C1B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29635" y="3219010"/>
            <a:ext cx="3739412" cy="2247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BD64DDC-147E-FF21-2159-B192722529A0}"/>
                  </a:ext>
                </a:extLst>
              </p:cNvPr>
              <p:cNvSpPr txBox="1"/>
              <p:nvPr/>
            </p:nvSpPr>
            <p:spPr>
              <a:xfrm>
                <a:off x="1449236" y="3786665"/>
                <a:ext cx="5955101" cy="1147430"/>
              </a:xfrm>
              <a:prstGeom prst="rect">
                <a:avLst/>
              </a:prstGeom>
              <a:noFill/>
            </p:spPr>
            <p:txBody>
              <a:bodyPr wrap="square" rtlCol="0">
                <a:spAutoFit/>
              </a:bodyPr>
              <a:lstStyle/>
              <a:p>
                <a:pPr algn="just"/>
                <a:r>
                  <a:rPr lang="en-US" sz="3600">
                    <a:solidFill>
                      <a:srgbClr val="000000"/>
                    </a:solidFill>
                  </a:rPr>
                  <a:t>B. </a:t>
                </a:r>
                <a14:m>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5</m:t>
                        </m:r>
                      </m:num>
                      <m:den>
                        <m:r>
                          <a:rPr lang="en-US" sz="4800" b="0" i="1" smtClean="0">
                            <a:solidFill>
                              <a:srgbClr val="000000"/>
                            </a:solidFill>
                            <a:latin typeface="Cambria Math" panose="02040503050406030204" pitchFamily="18" charset="0"/>
                          </a:rPr>
                          <m:t>2</m:t>
                        </m:r>
                      </m:den>
                    </m:f>
                  </m:oMath>
                </a14:m>
                <a:r>
                  <a:rPr lang="en-US" sz="4800">
                    <a:solidFill>
                      <a:srgbClr val="000000"/>
                    </a:solidFill>
                  </a:rPr>
                  <a:t> </a:t>
                </a:r>
                <a:r>
                  <a:rPr lang="en-US" sz="3600"/>
                  <a:t>thùng</a:t>
                </a:r>
                <a:endParaRPr lang="vi-VN" sz="3600">
                  <a:solidFill>
                    <a:srgbClr val="000000"/>
                  </a:solidFill>
                </a:endParaRPr>
              </a:p>
            </p:txBody>
          </p:sp>
        </mc:Choice>
        <mc:Fallback xmlns="">
          <p:sp>
            <p:nvSpPr>
              <p:cNvPr id="13" name="TextBox 12">
                <a:extLst>
                  <a:ext uri="{FF2B5EF4-FFF2-40B4-BE49-F238E27FC236}">
                    <a16:creationId xmlns:a16="http://schemas.microsoft.com/office/drawing/2014/main" id="{1BD64DDC-147E-FF21-2159-B192722529A0}"/>
                  </a:ext>
                </a:extLst>
              </p:cNvPr>
              <p:cNvSpPr txBox="1">
                <a:spLocks noRot="1" noChangeAspect="1" noMove="1" noResize="1" noEditPoints="1" noAdjustHandles="1" noChangeArrowheads="1" noChangeShapeType="1" noTextEdit="1"/>
              </p:cNvSpPr>
              <p:nvPr/>
            </p:nvSpPr>
            <p:spPr>
              <a:xfrm>
                <a:off x="1449236" y="3786665"/>
                <a:ext cx="5955101" cy="1147430"/>
              </a:xfrm>
              <a:prstGeom prst="rect">
                <a:avLst/>
              </a:prstGeom>
              <a:blipFill>
                <a:blip r:embed="rId6"/>
                <a:stretch>
                  <a:fillRect l="-3173" b="-1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DBF9F-362C-7879-72EF-E5CA69E60BA0}"/>
                  </a:ext>
                </a:extLst>
              </p:cNvPr>
              <p:cNvSpPr txBox="1"/>
              <p:nvPr/>
            </p:nvSpPr>
            <p:spPr>
              <a:xfrm>
                <a:off x="1449237" y="2515490"/>
                <a:ext cx="5955101" cy="1147430"/>
              </a:xfrm>
              <a:prstGeom prst="rect">
                <a:avLst/>
              </a:prstGeom>
              <a:noFill/>
            </p:spPr>
            <p:txBody>
              <a:bodyPr wrap="square" rtlCol="0">
                <a:spAutoFit/>
              </a:bodyPr>
              <a:lstStyle/>
              <a:p>
                <a:pPr algn="just"/>
                <a:r>
                  <a:rPr lang="en-US" sz="3600">
                    <a:solidFill>
                      <a:srgbClr val="000000"/>
                    </a:solidFill>
                  </a:rPr>
                  <a:t>A. </a:t>
                </a:r>
                <a14:m>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5</m:t>
                        </m:r>
                      </m:num>
                      <m:den>
                        <m:r>
                          <a:rPr lang="en-US" sz="4800" b="0" i="1" smtClean="0">
                            <a:solidFill>
                              <a:srgbClr val="000000"/>
                            </a:solidFill>
                            <a:latin typeface="Cambria Math" panose="02040503050406030204" pitchFamily="18" charset="0"/>
                          </a:rPr>
                          <m:t>7</m:t>
                        </m:r>
                      </m:den>
                    </m:f>
                  </m:oMath>
                </a14:m>
                <a:r>
                  <a:rPr lang="en-US" sz="4800">
                    <a:solidFill>
                      <a:srgbClr val="000000"/>
                    </a:solidFill>
                  </a:rPr>
                  <a:t> </a:t>
                </a:r>
                <a:r>
                  <a:rPr lang="en-US" sz="4000">
                    <a:solidFill>
                      <a:srgbClr val="000000"/>
                    </a:solidFill>
                  </a:rPr>
                  <a:t>thùng</a:t>
                </a:r>
                <a:endParaRPr lang="vi-VN" sz="3600">
                  <a:solidFill>
                    <a:srgbClr val="000000"/>
                  </a:solidFill>
                </a:endParaRPr>
              </a:p>
            </p:txBody>
          </p:sp>
        </mc:Choice>
        <mc:Fallback xmlns="">
          <p:sp>
            <p:nvSpPr>
              <p:cNvPr id="14" name="TextBox 13">
                <a:extLst>
                  <a:ext uri="{FF2B5EF4-FFF2-40B4-BE49-F238E27FC236}">
                    <a16:creationId xmlns:a16="http://schemas.microsoft.com/office/drawing/2014/main" id="{B1FDBF9F-362C-7879-72EF-E5CA69E60BA0}"/>
                  </a:ext>
                </a:extLst>
              </p:cNvPr>
              <p:cNvSpPr txBox="1">
                <a:spLocks noRot="1" noChangeAspect="1" noMove="1" noResize="1" noEditPoints="1" noAdjustHandles="1" noChangeArrowheads="1" noChangeShapeType="1" noTextEdit="1"/>
              </p:cNvSpPr>
              <p:nvPr/>
            </p:nvSpPr>
            <p:spPr>
              <a:xfrm>
                <a:off x="1449237" y="2515490"/>
                <a:ext cx="5955101" cy="1147430"/>
              </a:xfrm>
              <a:prstGeom prst="rect">
                <a:avLst/>
              </a:prstGeom>
              <a:blipFill>
                <a:blip r:embed="rId7"/>
                <a:stretch>
                  <a:fillRect l="-3173" b="-5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142147A-DA97-4764-8502-02858D4182DD}"/>
                  </a:ext>
                </a:extLst>
              </p:cNvPr>
              <p:cNvSpPr txBox="1"/>
              <p:nvPr/>
            </p:nvSpPr>
            <p:spPr>
              <a:xfrm>
                <a:off x="1449236" y="5057840"/>
                <a:ext cx="5955101" cy="1135311"/>
              </a:xfrm>
              <a:prstGeom prst="rect">
                <a:avLst/>
              </a:prstGeom>
              <a:noFill/>
            </p:spPr>
            <p:txBody>
              <a:bodyPr wrap="square" rtlCol="0">
                <a:spAutoFit/>
              </a:bodyPr>
              <a:lstStyle/>
              <a:p>
                <a:pPr algn="just"/>
                <a:r>
                  <a:rPr lang="en-US" sz="3600">
                    <a:solidFill>
                      <a:srgbClr val="000000"/>
                    </a:solidFill>
                  </a:rPr>
                  <a:t>C. </a:t>
                </a:r>
                <a14:m>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2</m:t>
                        </m:r>
                      </m:num>
                      <m:den>
                        <m:r>
                          <a:rPr lang="en-US" sz="4800" b="0" i="1" smtClean="0">
                            <a:solidFill>
                              <a:srgbClr val="000000"/>
                            </a:solidFill>
                            <a:latin typeface="Cambria Math" panose="02040503050406030204" pitchFamily="18" charset="0"/>
                          </a:rPr>
                          <m:t>5</m:t>
                        </m:r>
                      </m:den>
                    </m:f>
                  </m:oMath>
                </a14:m>
                <a:r>
                  <a:rPr lang="en-US" sz="4800"/>
                  <a:t> </a:t>
                </a:r>
                <a:r>
                  <a:rPr lang="en-US" sz="4000"/>
                  <a:t>thùng</a:t>
                </a:r>
                <a:r>
                  <a:rPr lang="en-US" sz="4800">
                    <a:solidFill>
                      <a:srgbClr val="000000"/>
                    </a:solidFill>
                  </a:rPr>
                  <a:t> </a:t>
                </a:r>
                <a:endParaRPr lang="vi-VN" sz="3600">
                  <a:solidFill>
                    <a:srgbClr val="000000"/>
                  </a:solidFill>
                </a:endParaRPr>
              </a:p>
            </p:txBody>
          </p:sp>
        </mc:Choice>
        <mc:Fallback xmlns="">
          <p:sp>
            <p:nvSpPr>
              <p:cNvPr id="19" name="TextBox 18">
                <a:extLst>
                  <a:ext uri="{FF2B5EF4-FFF2-40B4-BE49-F238E27FC236}">
                    <a16:creationId xmlns:a16="http://schemas.microsoft.com/office/drawing/2014/main" id="{E142147A-DA97-4764-8502-02858D4182DD}"/>
                  </a:ext>
                </a:extLst>
              </p:cNvPr>
              <p:cNvSpPr txBox="1">
                <a:spLocks noRot="1" noChangeAspect="1" noMove="1" noResize="1" noEditPoints="1" noAdjustHandles="1" noChangeArrowheads="1" noChangeShapeType="1" noTextEdit="1"/>
              </p:cNvSpPr>
              <p:nvPr/>
            </p:nvSpPr>
            <p:spPr>
              <a:xfrm>
                <a:off x="1449236" y="5057840"/>
                <a:ext cx="5955101" cy="1135311"/>
              </a:xfrm>
              <a:prstGeom prst="rect">
                <a:avLst/>
              </a:prstGeom>
              <a:blipFill>
                <a:blip r:embed="rId8"/>
                <a:stretch>
                  <a:fillRect l="-3173" b="-53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9617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685F8A-9D8E-5C5B-9B1B-007A55FC5B8F}"/>
              </a:ext>
            </a:extLst>
          </p:cNvPr>
          <p:cNvSpPr/>
          <p:nvPr/>
        </p:nvSpPr>
        <p:spPr>
          <a:xfrm>
            <a:off x="379915" y="2017258"/>
            <a:ext cx="11402008" cy="1822578"/>
          </a:xfrm>
          <a:prstGeom prst="roundRect">
            <a:avLst/>
          </a:prstGeom>
          <a:solidFill>
            <a:schemeClr val="accent4"/>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6000">
                <a:solidFill>
                  <a:srgbClr val="000000"/>
                </a:solidFill>
              </a:rPr>
              <a:t>Em cần nhớ nội dung gì trong bài học hôm nay?</a:t>
            </a:r>
            <a:endParaRPr lang="en-US" sz="6000">
              <a:solidFill>
                <a:srgbClr val="C00000"/>
              </a:solidFill>
            </a:endParaRPr>
          </a:p>
        </p:txBody>
      </p:sp>
    </p:spTree>
    <p:custDataLst>
      <p:tags r:id="rId1"/>
    </p:custDataLst>
    <p:extLst>
      <p:ext uri="{BB962C8B-B14F-4D97-AF65-F5344CB8AC3E}">
        <p14:creationId xmlns:p14="http://schemas.microsoft.com/office/powerpoint/2010/main" val="33437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E2347-244D-AC14-3C18-56DB110D58F6}"/>
              </a:ext>
            </a:extLst>
          </p:cNvPr>
          <p:cNvPicPr>
            <a:picLocks noChangeAspect="1"/>
          </p:cNvPicPr>
          <p:nvPr/>
        </p:nvPicPr>
        <p:blipFill>
          <a:blip r:embed="rId4"/>
          <a:stretch>
            <a:fillRect/>
          </a:stretch>
        </p:blipFill>
        <p:spPr>
          <a:xfrm>
            <a:off x="624526" y="785305"/>
            <a:ext cx="10912785" cy="2078363"/>
          </a:xfrm>
          <a:prstGeom prst="rect">
            <a:avLst/>
          </a:prstGeom>
        </p:spPr>
      </p:pic>
      <p:pic>
        <p:nvPicPr>
          <p:cNvPr id="2" name="Picture 2" descr="Bảng đen/ Bảng trắng/ Bảng học sinh khổ A4 giảm chỉ còn 18,000 đ">
            <a:extLst>
              <a:ext uri="{FF2B5EF4-FFF2-40B4-BE49-F238E27FC236}">
                <a16:creationId xmlns:a16="http://schemas.microsoft.com/office/drawing/2014/main" id="{1F205EC0-FD59-8B08-7FAA-4E05F816E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552" y="3605730"/>
            <a:ext cx="3330923" cy="24669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BÚT LÔNG BẢNG TL WB03 | Văn Phòng Phẩm Huyền Anh">
            <a:extLst>
              <a:ext uri="{FF2B5EF4-FFF2-40B4-BE49-F238E27FC236}">
                <a16:creationId xmlns:a16="http://schemas.microsoft.com/office/drawing/2014/main" id="{F1834CF1-EE79-E371-A3FB-0F0D938BB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951" r="30098"/>
          <a:stretch/>
        </p:blipFill>
        <p:spPr bwMode="auto">
          <a:xfrm rot="13770365">
            <a:off x="4799697" y="2296048"/>
            <a:ext cx="781660" cy="223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795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EB129E-3B45-4112-D800-A04B9407BF8C}"/>
              </a:ext>
            </a:extLst>
          </p:cNvPr>
          <p:cNvSpPr txBox="1"/>
          <p:nvPr/>
        </p:nvSpPr>
        <p:spPr>
          <a:xfrm>
            <a:off x="2413399" y="265772"/>
            <a:ext cx="7335040" cy="1446550"/>
          </a:xfrm>
          <a:prstGeom prst="rect">
            <a:avLst/>
          </a:prstGeom>
          <a:noFill/>
        </p:spPr>
        <p:txBody>
          <a:bodyPr wrap="square">
            <a:spAutoFit/>
          </a:bodyPr>
          <a:lstStyle/>
          <a:p>
            <a:pPr algn="ctr"/>
            <a:r>
              <a:rPr lang="en-US" sz="4400"/>
              <a:t>Viết nhanh phân số thể hiện phần được tô màu.</a:t>
            </a:r>
          </a:p>
        </p:txBody>
      </p:sp>
      <p:pic>
        <p:nvPicPr>
          <p:cNvPr id="2050" name="Picture 2" descr="Toán Học Phân Số Fraction Calculator Đơn Giản Hóa Phân Số Trên Hình Minh  Họa Vectơ Nền Trắng Hình minh họa Sẵn có - Tải xuống Hình ảnh Ngay bây giờ">
            <a:extLst>
              <a:ext uri="{FF2B5EF4-FFF2-40B4-BE49-F238E27FC236}">
                <a16:creationId xmlns:a16="http://schemas.microsoft.com/office/drawing/2014/main" id="{5139277F-E13F-354A-18DA-B23FEF08CC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25" r="77920" b="81552"/>
          <a:stretch/>
        </p:blipFill>
        <p:spPr bwMode="auto">
          <a:xfrm>
            <a:off x="4817501" y="2011507"/>
            <a:ext cx="2526836" cy="28349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1F0801-B6A3-C026-BACA-BE70FECD4EE0}"/>
                  </a:ext>
                </a:extLst>
              </p:cNvPr>
              <p:cNvSpPr txBox="1"/>
              <p:nvPr/>
            </p:nvSpPr>
            <p:spPr>
              <a:xfrm>
                <a:off x="2746810" y="4846493"/>
                <a:ext cx="6668218" cy="12448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panose="02040503050406030204" pitchFamily="18" charset="0"/>
                            </a:rPr>
                          </m:ctrlPr>
                        </m:fPr>
                        <m:num>
                          <m:r>
                            <a:rPr lang="en-US" sz="4000" b="1" i="1" smtClean="0">
                              <a:solidFill>
                                <a:srgbClr val="C00000"/>
                              </a:solidFill>
                              <a:latin typeface="Cambria Math" panose="02040503050406030204" pitchFamily="18" charset="0"/>
                            </a:rPr>
                            <m:t>𝟏</m:t>
                          </m:r>
                        </m:num>
                        <m:den>
                          <m:r>
                            <a:rPr lang="en-US" sz="4000" b="1" i="1" smtClean="0">
                              <a:solidFill>
                                <a:srgbClr val="C00000"/>
                              </a:solidFill>
                              <a:latin typeface="Cambria Math" panose="02040503050406030204" pitchFamily="18" charset="0"/>
                            </a:rPr>
                            <m:t>𝟐</m:t>
                          </m:r>
                        </m:den>
                      </m:f>
                    </m:oMath>
                  </m:oMathPara>
                </a14:m>
                <a:endParaRPr lang="en-US" sz="3600"/>
              </a:p>
            </p:txBody>
          </p:sp>
        </mc:Choice>
        <mc:Fallback xmlns="">
          <p:sp>
            <p:nvSpPr>
              <p:cNvPr id="5" name="TextBox 4">
                <a:extLst>
                  <a:ext uri="{FF2B5EF4-FFF2-40B4-BE49-F238E27FC236}">
                    <a16:creationId xmlns:a16="http://schemas.microsoft.com/office/drawing/2014/main" id="{ED1F0801-B6A3-C026-BACA-BE70FECD4EE0}"/>
                  </a:ext>
                </a:extLst>
              </p:cNvPr>
              <p:cNvSpPr txBox="1">
                <a:spLocks noRot="1" noChangeAspect="1" noMove="1" noResize="1" noEditPoints="1" noAdjustHandles="1" noChangeArrowheads="1" noChangeShapeType="1" noTextEdit="1"/>
              </p:cNvSpPr>
              <p:nvPr/>
            </p:nvSpPr>
            <p:spPr>
              <a:xfrm>
                <a:off x="2746810" y="4846493"/>
                <a:ext cx="6668218" cy="1244828"/>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4650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8B0D-1FFA-0B47-AEA6-FF0AA80375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1DB1A2-1ECA-213B-7C57-15D0FE324F50}"/>
              </a:ext>
            </a:extLst>
          </p:cNvPr>
          <p:cNvSpPr txBox="1"/>
          <p:nvPr/>
        </p:nvSpPr>
        <p:spPr>
          <a:xfrm>
            <a:off x="2413399" y="265772"/>
            <a:ext cx="7335040" cy="1446550"/>
          </a:xfrm>
          <a:prstGeom prst="rect">
            <a:avLst/>
          </a:prstGeom>
          <a:noFill/>
        </p:spPr>
        <p:txBody>
          <a:bodyPr wrap="square">
            <a:spAutoFit/>
          </a:bodyPr>
          <a:lstStyle/>
          <a:p>
            <a:pPr algn="ctr"/>
            <a:r>
              <a:rPr lang="en-US" sz="4400"/>
              <a:t>Viết nhanh phân số thể hiện phần được tô màu.</a:t>
            </a:r>
          </a:p>
        </p:txBody>
      </p:sp>
      <p:pic>
        <p:nvPicPr>
          <p:cNvPr id="2050" name="Picture 2" descr="Toán Học Phân Số Fraction Calculator Đơn Giản Hóa Phân Số Trên Hình Minh  Họa Vectơ Nền Trắng Hình minh họa Sẵn có - Tải xuống Hình ảnh Ngay bây giờ">
            <a:extLst>
              <a:ext uri="{FF2B5EF4-FFF2-40B4-BE49-F238E27FC236}">
                <a16:creationId xmlns:a16="http://schemas.microsoft.com/office/drawing/2014/main" id="{3A187C8F-BA07-9A81-2F8C-532183D4A7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905" t="66342" r="56240" b="15210"/>
          <a:stretch/>
        </p:blipFill>
        <p:spPr bwMode="auto">
          <a:xfrm>
            <a:off x="4817501" y="2011507"/>
            <a:ext cx="2526836" cy="28349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85ECDA-A1BB-8876-DC5F-EA9E6078CD2B}"/>
                  </a:ext>
                </a:extLst>
              </p:cNvPr>
              <p:cNvSpPr txBox="1"/>
              <p:nvPr/>
            </p:nvSpPr>
            <p:spPr>
              <a:xfrm>
                <a:off x="2746810" y="4846493"/>
                <a:ext cx="6668218" cy="12448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panose="02040503050406030204" pitchFamily="18" charset="0"/>
                            </a:rPr>
                          </m:ctrlPr>
                        </m:fPr>
                        <m:num>
                          <m:r>
                            <a:rPr lang="en-US" sz="4000" b="1" i="1" smtClean="0">
                              <a:solidFill>
                                <a:srgbClr val="C00000"/>
                              </a:solidFill>
                              <a:latin typeface="Cambria Math" panose="02040503050406030204" pitchFamily="18" charset="0"/>
                            </a:rPr>
                            <m:t>𝟏</m:t>
                          </m:r>
                        </m:num>
                        <m:den>
                          <m:r>
                            <a:rPr lang="en-US" sz="4000" b="1" i="1" smtClean="0">
                              <a:solidFill>
                                <a:srgbClr val="C00000"/>
                              </a:solidFill>
                              <a:latin typeface="Cambria Math" panose="02040503050406030204" pitchFamily="18" charset="0"/>
                            </a:rPr>
                            <m:t>𝟓</m:t>
                          </m:r>
                        </m:den>
                      </m:f>
                    </m:oMath>
                  </m:oMathPara>
                </a14:m>
                <a:endParaRPr lang="en-US" sz="3600"/>
              </a:p>
            </p:txBody>
          </p:sp>
        </mc:Choice>
        <mc:Fallback xmlns="">
          <p:sp>
            <p:nvSpPr>
              <p:cNvPr id="5" name="TextBox 4">
                <a:extLst>
                  <a:ext uri="{FF2B5EF4-FFF2-40B4-BE49-F238E27FC236}">
                    <a16:creationId xmlns:a16="http://schemas.microsoft.com/office/drawing/2014/main" id="{A185ECDA-A1BB-8876-DC5F-EA9E6078CD2B}"/>
                  </a:ext>
                </a:extLst>
              </p:cNvPr>
              <p:cNvSpPr txBox="1">
                <a:spLocks noRot="1" noChangeAspect="1" noMove="1" noResize="1" noEditPoints="1" noAdjustHandles="1" noChangeArrowheads="1" noChangeShapeType="1" noTextEdit="1"/>
              </p:cNvSpPr>
              <p:nvPr/>
            </p:nvSpPr>
            <p:spPr>
              <a:xfrm>
                <a:off x="2746810" y="4846493"/>
                <a:ext cx="6668218" cy="1244828"/>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9290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 name="Google Shape;4732;p41">
            <a:extLst>
              <a:ext uri="{FF2B5EF4-FFF2-40B4-BE49-F238E27FC236}">
                <a16:creationId xmlns:a16="http://schemas.microsoft.com/office/drawing/2014/main" id="{6309E4A6-4608-D0A9-2D60-44ED067EE7F9}"/>
              </a:ext>
            </a:extLst>
          </p:cNvPr>
          <p:cNvGrpSpPr/>
          <p:nvPr/>
        </p:nvGrpSpPr>
        <p:grpSpPr>
          <a:xfrm>
            <a:off x="8945262" y="5194376"/>
            <a:ext cx="1048514" cy="1219740"/>
            <a:chOff x="4404825" y="3446250"/>
            <a:chExt cx="1210775" cy="1408500"/>
          </a:xfrm>
        </p:grpSpPr>
        <p:sp>
          <p:nvSpPr>
            <p:cNvPr id="9" name="Google Shape;4733;p41">
              <a:extLst>
                <a:ext uri="{FF2B5EF4-FFF2-40B4-BE49-F238E27FC236}">
                  <a16:creationId xmlns:a16="http://schemas.microsoft.com/office/drawing/2014/main" id="{A49D4CAF-D526-585E-EF80-EDDA380F3515}"/>
                </a:ext>
              </a:extLst>
            </p:cNvPr>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0" name="Google Shape;4734;p41">
              <a:extLst>
                <a:ext uri="{FF2B5EF4-FFF2-40B4-BE49-F238E27FC236}">
                  <a16:creationId xmlns:a16="http://schemas.microsoft.com/office/drawing/2014/main" id="{4D9D24A9-B592-FB2E-9172-B8A65887BBFB}"/>
                </a:ext>
              </a:extLst>
            </p:cNvPr>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 name="Google Shape;4735;p41">
              <a:extLst>
                <a:ext uri="{FF2B5EF4-FFF2-40B4-BE49-F238E27FC236}">
                  <a16:creationId xmlns:a16="http://schemas.microsoft.com/office/drawing/2014/main" id="{4047B8D7-AFD8-23E7-10EE-9353F9BB2D1F}"/>
                </a:ext>
              </a:extLst>
            </p:cNvPr>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2" name="Google Shape;4736;p41">
              <a:extLst>
                <a:ext uri="{FF2B5EF4-FFF2-40B4-BE49-F238E27FC236}">
                  <a16:creationId xmlns:a16="http://schemas.microsoft.com/office/drawing/2014/main" id="{3EC5ABC7-4522-B1B2-885E-56A2E2FBAC83}"/>
                </a:ext>
              </a:extLst>
            </p:cNvPr>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3" name="Google Shape;4737;p41">
              <a:extLst>
                <a:ext uri="{FF2B5EF4-FFF2-40B4-BE49-F238E27FC236}">
                  <a16:creationId xmlns:a16="http://schemas.microsoft.com/office/drawing/2014/main" id="{986A0308-88FF-3C57-FA3A-ACAF5BEF4B28}"/>
                </a:ext>
              </a:extLst>
            </p:cNvPr>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4" name="Google Shape;4738;p41">
              <a:extLst>
                <a:ext uri="{FF2B5EF4-FFF2-40B4-BE49-F238E27FC236}">
                  <a16:creationId xmlns:a16="http://schemas.microsoft.com/office/drawing/2014/main" id="{9D2C1B71-81F5-7C01-4361-8F078D2BF4CA}"/>
                </a:ext>
              </a:extLst>
            </p:cNvPr>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5" name="Google Shape;4739;p41">
              <a:extLst>
                <a:ext uri="{FF2B5EF4-FFF2-40B4-BE49-F238E27FC236}">
                  <a16:creationId xmlns:a16="http://schemas.microsoft.com/office/drawing/2014/main" id="{83E9610D-1AB1-EA87-23E8-8D31EBC31D28}"/>
                </a:ext>
              </a:extLst>
            </p:cNvPr>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6" name="Google Shape;4740;p41">
              <a:extLst>
                <a:ext uri="{FF2B5EF4-FFF2-40B4-BE49-F238E27FC236}">
                  <a16:creationId xmlns:a16="http://schemas.microsoft.com/office/drawing/2014/main" id="{32C3BBFA-D52E-6605-4649-8EE3219D73C5}"/>
                </a:ext>
              </a:extLst>
            </p:cNvPr>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7" name="Google Shape;4741;p41">
              <a:extLst>
                <a:ext uri="{FF2B5EF4-FFF2-40B4-BE49-F238E27FC236}">
                  <a16:creationId xmlns:a16="http://schemas.microsoft.com/office/drawing/2014/main" id="{9153E247-A386-58CC-278E-8923CB63C3A6}"/>
                </a:ext>
              </a:extLst>
            </p:cNvPr>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8" name="Google Shape;4742;p41">
              <a:extLst>
                <a:ext uri="{FF2B5EF4-FFF2-40B4-BE49-F238E27FC236}">
                  <a16:creationId xmlns:a16="http://schemas.microsoft.com/office/drawing/2014/main" id="{300C24CD-8221-E2CE-3FA3-4A8404BB9475}"/>
                </a:ext>
              </a:extLst>
            </p:cNvPr>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9" name="Google Shape;4743;p41">
              <a:extLst>
                <a:ext uri="{FF2B5EF4-FFF2-40B4-BE49-F238E27FC236}">
                  <a16:creationId xmlns:a16="http://schemas.microsoft.com/office/drawing/2014/main" id="{B2768332-51E7-6491-A64A-6F2EF3BD4B77}"/>
                </a:ext>
              </a:extLst>
            </p:cNvPr>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0" name="Google Shape;4744;p41">
              <a:extLst>
                <a:ext uri="{FF2B5EF4-FFF2-40B4-BE49-F238E27FC236}">
                  <a16:creationId xmlns:a16="http://schemas.microsoft.com/office/drawing/2014/main" id="{336ACD3D-350D-394D-9E49-14DB0962B15D}"/>
                </a:ext>
              </a:extLst>
            </p:cNvPr>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1" name="Google Shape;4745;p41">
              <a:extLst>
                <a:ext uri="{FF2B5EF4-FFF2-40B4-BE49-F238E27FC236}">
                  <a16:creationId xmlns:a16="http://schemas.microsoft.com/office/drawing/2014/main" id="{4C64A236-F109-22AB-079B-A314B5C28844}"/>
                </a:ext>
              </a:extLst>
            </p:cNvPr>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2" name="Google Shape;4746;p41">
              <a:extLst>
                <a:ext uri="{FF2B5EF4-FFF2-40B4-BE49-F238E27FC236}">
                  <a16:creationId xmlns:a16="http://schemas.microsoft.com/office/drawing/2014/main" id="{5155C5FA-DE40-EB36-40C2-2A6A87F79378}"/>
                </a:ext>
              </a:extLst>
            </p:cNvPr>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3" name="Google Shape;4747;p41">
              <a:extLst>
                <a:ext uri="{FF2B5EF4-FFF2-40B4-BE49-F238E27FC236}">
                  <a16:creationId xmlns:a16="http://schemas.microsoft.com/office/drawing/2014/main" id="{7EFEA7BB-9DEE-7A90-B165-8DD15EA6C581}"/>
                </a:ext>
              </a:extLst>
            </p:cNvPr>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4" name="Google Shape;4748;p41">
              <a:extLst>
                <a:ext uri="{FF2B5EF4-FFF2-40B4-BE49-F238E27FC236}">
                  <a16:creationId xmlns:a16="http://schemas.microsoft.com/office/drawing/2014/main" id="{3F3C78AC-500E-7838-E29C-1118DCF5675E}"/>
                </a:ext>
              </a:extLst>
            </p:cNvPr>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5" name="Google Shape;4749;p41">
              <a:extLst>
                <a:ext uri="{FF2B5EF4-FFF2-40B4-BE49-F238E27FC236}">
                  <a16:creationId xmlns:a16="http://schemas.microsoft.com/office/drawing/2014/main" id="{5E8A2029-50D9-5259-D7F7-44BE3E991351}"/>
                </a:ext>
              </a:extLst>
            </p:cNvPr>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6" name="Google Shape;4750;p41">
              <a:extLst>
                <a:ext uri="{FF2B5EF4-FFF2-40B4-BE49-F238E27FC236}">
                  <a16:creationId xmlns:a16="http://schemas.microsoft.com/office/drawing/2014/main" id="{C757C6A8-429B-F9E6-1BB6-01B3AAE2D9A8}"/>
                </a:ext>
              </a:extLst>
            </p:cNvPr>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7" name="Google Shape;4751;p41">
              <a:extLst>
                <a:ext uri="{FF2B5EF4-FFF2-40B4-BE49-F238E27FC236}">
                  <a16:creationId xmlns:a16="http://schemas.microsoft.com/office/drawing/2014/main" id="{10F9B47F-AC42-DCE9-573F-6E9B6921A953}"/>
                </a:ext>
              </a:extLst>
            </p:cNvPr>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8" name="Google Shape;4752;p41">
              <a:extLst>
                <a:ext uri="{FF2B5EF4-FFF2-40B4-BE49-F238E27FC236}">
                  <a16:creationId xmlns:a16="http://schemas.microsoft.com/office/drawing/2014/main" id="{858D3797-305E-B8A8-5915-4A89F81B06E4}"/>
                </a:ext>
              </a:extLst>
            </p:cNvPr>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9" name="Google Shape;4753;p41">
              <a:extLst>
                <a:ext uri="{FF2B5EF4-FFF2-40B4-BE49-F238E27FC236}">
                  <a16:creationId xmlns:a16="http://schemas.microsoft.com/office/drawing/2014/main" id="{D4699782-B38C-23C9-CBA7-FC8AFE4909F3}"/>
                </a:ext>
              </a:extLst>
            </p:cNvPr>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30" name="Google Shape;4754;p41">
              <a:extLst>
                <a:ext uri="{FF2B5EF4-FFF2-40B4-BE49-F238E27FC236}">
                  <a16:creationId xmlns:a16="http://schemas.microsoft.com/office/drawing/2014/main" id="{EC46D993-DDA9-63B1-252E-0D2F497FE997}"/>
                </a:ext>
              </a:extLst>
            </p:cNvPr>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31" name="Google Shape;4755;p41">
              <a:extLst>
                <a:ext uri="{FF2B5EF4-FFF2-40B4-BE49-F238E27FC236}">
                  <a16:creationId xmlns:a16="http://schemas.microsoft.com/office/drawing/2014/main" id="{1F1EE75D-4DD4-0C5A-81A2-315553C72B01}"/>
                </a:ext>
              </a:extLst>
            </p:cNvPr>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2" name="Google Shape;4756;p41">
              <a:extLst>
                <a:ext uri="{FF2B5EF4-FFF2-40B4-BE49-F238E27FC236}">
                  <a16:creationId xmlns:a16="http://schemas.microsoft.com/office/drawing/2014/main" id="{E72DF9DF-AE2F-62E9-E9C0-123BB6AF400F}"/>
                </a:ext>
              </a:extLst>
            </p:cNvPr>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33" name="Google Shape;4757;p41">
              <a:extLst>
                <a:ext uri="{FF2B5EF4-FFF2-40B4-BE49-F238E27FC236}">
                  <a16:creationId xmlns:a16="http://schemas.microsoft.com/office/drawing/2014/main" id="{5897320E-D6B9-B1F1-BC4C-4DCD2AD35957}"/>
                </a:ext>
              </a:extLst>
            </p:cNvPr>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4" name="Google Shape;4758;p41">
              <a:extLst>
                <a:ext uri="{FF2B5EF4-FFF2-40B4-BE49-F238E27FC236}">
                  <a16:creationId xmlns:a16="http://schemas.microsoft.com/office/drawing/2014/main" id="{77007E8E-6EA4-444D-78A8-EF852E97CFF6}"/>
                </a:ext>
              </a:extLst>
            </p:cNvPr>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5" name="Google Shape;4759;p41">
              <a:extLst>
                <a:ext uri="{FF2B5EF4-FFF2-40B4-BE49-F238E27FC236}">
                  <a16:creationId xmlns:a16="http://schemas.microsoft.com/office/drawing/2014/main" id="{35EE0868-E18C-458B-112A-77CB46C51FFD}"/>
                </a:ext>
              </a:extLst>
            </p:cNvPr>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6" name="Google Shape;4760;p41">
              <a:extLst>
                <a:ext uri="{FF2B5EF4-FFF2-40B4-BE49-F238E27FC236}">
                  <a16:creationId xmlns:a16="http://schemas.microsoft.com/office/drawing/2014/main" id="{6B7940C4-BD79-137E-7022-ECB62D0D0308}"/>
                </a:ext>
              </a:extLst>
            </p:cNvPr>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 name="Google Shape;4761;p41">
              <a:extLst>
                <a:ext uri="{FF2B5EF4-FFF2-40B4-BE49-F238E27FC236}">
                  <a16:creationId xmlns:a16="http://schemas.microsoft.com/office/drawing/2014/main" id="{A8C0171F-FBFD-D897-4B74-476F4839E288}"/>
                </a:ext>
              </a:extLst>
            </p:cNvPr>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8" name="Google Shape;4762;p41">
              <a:extLst>
                <a:ext uri="{FF2B5EF4-FFF2-40B4-BE49-F238E27FC236}">
                  <a16:creationId xmlns:a16="http://schemas.microsoft.com/office/drawing/2014/main" id="{78602996-CE54-5D87-F757-BDD7BEF87F00}"/>
                </a:ext>
              </a:extLst>
            </p:cNvPr>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9" name="Google Shape;4763;p41">
              <a:extLst>
                <a:ext uri="{FF2B5EF4-FFF2-40B4-BE49-F238E27FC236}">
                  <a16:creationId xmlns:a16="http://schemas.microsoft.com/office/drawing/2014/main" id="{0D9EB846-26BC-34BF-9BE5-C836DEA12EBA}"/>
                </a:ext>
              </a:extLst>
            </p:cNvPr>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0" name="Google Shape;4764;p41">
              <a:extLst>
                <a:ext uri="{FF2B5EF4-FFF2-40B4-BE49-F238E27FC236}">
                  <a16:creationId xmlns:a16="http://schemas.microsoft.com/office/drawing/2014/main" id="{0E8F2701-0D46-5039-1195-F42D79460ED2}"/>
                </a:ext>
              </a:extLst>
            </p:cNvPr>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1" name="Google Shape;4765;p41">
              <a:extLst>
                <a:ext uri="{FF2B5EF4-FFF2-40B4-BE49-F238E27FC236}">
                  <a16:creationId xmlns:a16="http://schemas.microsoft.com/office/drawing/2014/main" id="{2EF38971-6CE1-58B4-D734-5BA329A4D0FB}"/>
                </a:ext>
              </a:extLst>
            </p:cNvPr>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2" name="Google Shape;4766;p41">
              <a:extLst>
                <a:ext uri="{FF2B5EF4-FFF2-40B4-BE49-F238E27FC236}">
                  <a16:creationId xmlns:a16="http://schemas.microsoft.com/office/drawing/2014/main" id="{A882D5C8-A1BE-D857-BC49-EE5E6CDFCA87}"/>
                </a:ext>
              </a:extLst>
            </p:cNvPr>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3" name="Google Shape;4767;p41">
              <a:extLst>
                <a:ext uri="{FF2B5EF4-FFF2-40B4-BE49-F238E27FC236}">
                  <a16:creationId xmlns:a16="http://schemas.microsoft.com/office/drawing/2014/main" id="{21CED58F-3BC5-F5AE-E48F-67641FE41D86}"/>
                </a:ext>
              </a:extLst>
            </p:cNvPr>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4" name="Google Shape;4768;p41">
              <a:extLst>
                <a:ext uri="{FF2B5EF4-FFF2-40B4-BE49-F238E27FC236}">
                  <a16:creationId xmlns:a16="http://schemas.microsoft.com/office/drawing/2014/main" id="{1D2DF1A8-7FEB-7EAB-D849-E6BF86DBC57F}"/>
                </a:ext>
              </a:extLst>
            </p:cNvPr>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5" name="Google Shape;4769;p41">
              <a:extLst>
                <a:ext uri="{FF2B5EF4-FFF2-40B4-BE49-F238E27FC236}">
                  <a16:creationId xmlns:a16="http://schemas.microsoft.com/office/drawing/2014/main" id="{0B31FF15-D1B4-14EF-683F-56B8C9D8FEBE}"/>
                </a:ext>
              </a:extLst>
            </p:cNvPr>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6" name="Google Shape;4770;p41">
              <a:extLst>
                <a:ext uri="{FF2B5EF4-FFF2-40B4-BE49-F238E27FC236}">
                  <a16:creationId xmlns:a16="http://schemas.microsoft.com/office/drawing/2014/main" id="{6F81F12F-DF0B-301B-516D-0C8803B459CF}"/>
                </a:ext>
              </a:extLst>
            </p:cNvPr>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 name="Google Shape;4771;p41">
              <a:extLst>
                <a:ext uri="{FF2B5EF4-FFF2-40B4-BE49-F238E27FC236}">
                  <a16:creationId xmlns:a16="http://schemas.microsoft.com/office/drawing/2014/main" id="{A198AF90-AD8B-6492-9620-DD40D208C355}"/>
                </a:ext>
              </a:extLst>
            </p:cNvPr>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 name="Google Shape;4772;p41">
              <a:extLst>
                <a:ext uri="{FF2B5EF4-FFF2-40B4-BE49-F238E27FC236}">
                  <a16:creationId xmlns:a16="http://schemas.microsoft.com/office/drawing/2014/main" id="{7C07EA98-6719-A3F2-A9D4-B0CFC8ADBEA3}"/>
                </a:ext>
              </a:extLst>
            </p:cNvPr>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9" name="Google Shape;4773;p41">
              <a:extLst>
                <a:ext uri="{FF2B5EF4-FFF2-40B4-BE49-F238E27FC236}">
                  <a16:creationId xmlns:a16="http://schemas.microsoft.com/office/drawing/2014/main" id="{039A9C88-BFC7-5F4F-3C95-99D3445E2425}"/>
                </a:ext>
              </a:extLst>
            </p:cNvPr>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0" name="Google Shape;4774;p41">
              <a:extLst>
                <a:ext uri="{FF2B5EF4-FFF2-40B4-BE49-F238E27FC236}">
                  <a16:creationId xmlns:a16="http://schemas.microsoft.com/office/drawing/2014/main" id="{C6E63668-3423-A6E4-746A-13C14756E4F6}"/>
                </a:ext>
              </a:extLst>
            </p:cNvPr>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1" name="Google Shape;4775;p41">
              <a:extLst>
                <a:ext uri="{FF2B5EF4-FFF2-40B4-BE49-F238E27FC236}">
                  <a16:creationId xmlns:a16="http://schemas.microsoft.com/office/drawing/2014/main" id="{39AB4785-1568-FC71-2676-FE119092CDD5}"/>
                </a:ext>
              </a:extLst>
            </p:cNvPr>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2" name="Google Shape;4776;p41">
              <a:extLst>
                <a:ext uri="{FF2B5EF4-FFF2-40B4-BE49-F238E27FC236}">
                  <a16:creationId xmlns:a16="http://schemas.microsoft.com/office/drawing/2014/main" id="{A59309E8-922B-EE77-7C8C-DD4A29960CDD}"/>
                </a:ext>
              </a:extLst>
            </p:cNvPr>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3" name="Google Shape;4777;p41">
              <a:extLst>
                <a:ext uri="{FF2B5EF4-FFF2-40B4-BE49-F238E27FC236}">
                  <a16:creationId xmlns:a16="http://schemas.microsoft.com/office/drawing/2014/main" id="{AB64BA4A-2D6A-C6E5-6B5A-D92D491E40B4}"/>
                </a:ext>
              </a:extLst>
            </p:cNvPr>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4" name="Google Shape;4778;p41">
              <a:extLst>
                <a:ext uri="{FF2B5EF4-FFF2-40B4-BE49-F238E27FC236}">
                  <a16:creationId xmlns:a16="http://schemas.microsoft.com/office/drawing/2014/main" id="{3758D335-1E42-07E3-2557-221921AB32C9}"/>
                </a:ext>
              </a:extLst>
            </p:cNvPr>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5" name="Google Shape;4779;p41">
              <a:extLst>
                <a:ext uri="{FF2B5EF4-FFF2-40B4-BE49-F238E27FC236}">
                  <a16:creationId xmlns:a16="http://schemas.microsoft.com/office/drawing/2014/main" id="{2B95D95D-E2C7-3552-92DA-92F93464694B}"/>
                </a:ext>
              </a:extLst>
            </p:cNvPr>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6" name="Google Shape;4780;p41">
              <a:extLst>
                <a:ext uri="{FF2B5EF4-FFF2-40B4-BE49-F238E27FC236}">
                  <a16:creationId xmlns:a16="http://schemas.microsoft.com/office/drawing/2014/main" id="{BD6833A5-DCB4-014A-31C3-DCD8BB55E625}"/>
                </a:ext>
              </a:extLst>
            </p:cNvPr>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7" name="Google Shape;4781;p41">
              <a:extLst>
                <a:ext uri="{FF2B5EF4-FFF2-40B4-BE49-F238E27FC236}">
                  <a16:creationId xmlns:a16="http://schemas.microsoft.com/office/drawing/2014/main" id="{90FF1C96-2A36-03F6-0B55-C7338160D86B}"/>
                </a:ext>
              </a:extLst>
            </p:cNvPr>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8" name="Google Shape;4782;p41">
              <a:extLst>
                <a:ext uri="{FF2B5EF4-FFF2-40B4-BE49-F238E27FC236}">
                  <a16:creationId xmlns:a16="http://schemas.microsoft.com/office/drawing/2014/main" id="{E42FBAE6-D6D2-54E6-22BA-1151A32CBD73}"/>
                </a:ext>
              </a:extLst>
            </p:cNvPr>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9" name="Google Shape;4783;p41">
              <a:extLst>
                <a:ext uri="{FF2B5EF4-FFF2-40B4-BE49-F238E27FC236}">
                  <a16:creationId xmlns:a16="http://schemas.microsoft.com/office/drawing/2014/main" id="{B1B4D861-4AD6-1188-F9ED-D9CD6BF2D76A}"/>
                </a:ext>
              </a:extLst>
            </p:cNvPr>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60" name="Google Shape;4784;p41">
              <a:extLst>
                <a:ext uri="{FF2B5EF4-FFF2-40B4-BE49-F238E27FC236}">
                  <a16:creationId xmlns:a16="http://schemas.microsoft.com/office/drawing/2014/main" id="{3B28C742-7BBD-F972-1A3C-E29659E3BDCD}"/>
                </a:ext>
              </a:extLst>
            </p:cNvPr>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61" name="Google Shape;4785;p41">
              <a:extLst>
                <a:ext uri="{FF2B5EF4-FFF2-40B4-BE49-F238E27FC236}">
                  <a16:creationId xmlns:a16="http://schemas.microsoft.com/office/drawing/2014/main" id="{AD710A2E-78FC-39D9-5B1A-A91A40CED52E}"/>
                </a:ext>
              </a:extLst>
            </p:cNvPr>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62" name="Google Shape;4786;p41">
              <a:extLst>
                <a:ext uri="{FF2B5EF4-FFF2-40B4-BE49-F238E27FC236}">
                  <a16:creationId xmlns:a16="http://schemas.microsoft.com/office/drawing/2014/main" id="{9B8D31EF-62EE-AC49-8AC6-2A3030BA4BDC}"/>
                </a:ext>
              </a:extLst>
            </p:cNvPr>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grpSp>
        <p:nvGrpSpPr>
          <p:cNvPr id="63" name="Google Shape;4787;p41">
            <a:extLst>
              <a:ext uri="{FF2B5EF4-FFF2-40B4-BE49-F238E27FC236}">
                <a16:creationId xmlns:a16="http://schemas.microsoft.com/office/drawing/2014/main" id="{272AFE09-6A41-5CD0-EAD5-DB0B0BEFCAA4}"/>
              </a:ext>
            </a:extLst>
          </p:cNvPr>
          <p:cNvGrpSpPr/>
          <p:nvPr/>
        </p:nvGrpSpPr>
        <p:grpSpPr>
          <a:xfrm>
            <a:off x="461608" y="4208222"/>
            <a:ext cx="1738986" cy="1841238"/>
            <a:chOff x="5370525" y="2177975"/>
            <a:chExt cx="2008100" cy="2126175"/>
          </a:xfrm>
        </p:grpSpPr>
        <p:sp>
          <p:nvSpPr>
            <p:cNvPr id="1024" name="Google Shape;4788;p41">
              <a:extLst>
                <a:ext uri="{FF2B5EF4-FFF2-40B4-BE49-F238E27FC236}">
                  <a16:creationId xmlns:a16="http://schemas.microsoft.com/office/drawing/2014/main" id="{6DA86426-4F20-ABBF-ACB5-2703F1B2E506}"/>
                </a:ext>
              </a:extLst>
            </p:cNvPr>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025" name="Google Shape;4789;p41">
              <a:extLst>
                <a:ext uri="{FF2B5EF4-FFF2-40B4-BE49-F238E27FC236}">
                  <a16:creationId xmlns:a16="http://schemas.microsoft.com/office/drawing/2014/main" id="{5BCB1D60-AE08-034F-CFFC-F4C7B7D87EEA}"/>
                </a:ext>
              </a:extLst>
            </p:cNvPr>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27" name="Google Shape;4790;p41">
              <a:extLst>
                <a:ext uri="{FF2B5EF4-FFF2-40B4-BE49-F238E27FC236}">
                  <a16:creationId xmlns:a16="http://schemas.microsoft.com/office/drawing/2014/main" id="{75ED8445-B687-0713-53AC-73589172BD19}"/>
                </a:ext>
              </a:extLst>
            </p:cNvPr>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28" name="Google Shape;4791;p41">
              <a:extLst>
                <a:ext uri="{FF2B5EF4-FFF2-40B4-BE49-F238E27FC236}">
                  <a16:creationId xmlns:a16="http://schemas.microsoft.com/office/drawing/2014/main" id="{92187962-55D1-D0CA-0B36-010F0EBAF2F3}"/>
                </a:ext>
              </a:extLst>
            </p:cNvPr>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29" name="Google Shape;4792;p41">
              <a:extLst>
                <a:ext uri="{FF2B5EF4-FFF2-40B4-BE49-F238E27FC236}">
                  <a16:creationId xmlns:a16="http://schemas.microsoft.com/office/drawing/2014/main" id="{0AE18453-AD8E-85A8-A408-BF8B8B6A04A5}"/>
                </a:ext>
              </a:extLst>
            </p:cNvPr>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0" name="Google Shape;4793;p41">
              <a:extLst>
                <a:ext uri="{FF2B5EF4-FFF2-40B4-BE49-F238E27FC236}">
                  <a16:creationId xmlns:a16="http://schemas.microsoft.com/office/drawing/2014/main" id="{EB1CC1B0-9D81-C9D1-6E1C-49CBF09DFE3C}"/>
                </a:ext>
              </a:extLst>
            </p:cNvPr>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1" name="Google Shape;4794;p41">
              <a:extLst>
                <a:ext uri="{FF2B5EF4-FFF2-40B4-BE49-F238E27FC236}">
                  <a16:creationId xmlns:a16="http://schemas.microsoft.com/office/drawing/2014/main" id="{C6C1F86C-4466-35E8-C2D1-B3A455C3E938}"/>
                </a:ext>
              </a:extLst>
            </p:cNvPr>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2" name="Google Shape;4795;p41">
              <a:extLst>
                <a:ext uri="{FF2B5EF4-FFF2-40B4-BE49-F238E27FC236}">
                  <a16:creationId xmlns:a16="http://schemas.microsoft.com/office/drawing/2014/main" id="{6E158727-30EF-6F41-C8BC-2EC4F6D9A40A}"/>
                </a:ext>
              </a:extLst>
            </p:cNvPr>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3" name="Google Shape;4796;p41">
              <a:extLst>
                <a:ext uri="{FF2B5EF4-FFF2-40B4-BE49-F238E27FC236}">
                  <a16:creationId xmlns:a16="http://schemas.microsoft.com/office/drawing/2014/main" id="{69791D86-2D37-028C-E797-3CFBBF1F325E}"/>
                </a:ext>
              </a:extLst>
            </p:cNvPr>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4" name="Google Shape;4797;p41">
              <a:extLst>
                <a:ext uri="{FF2B5EF4-FFF2-40B4-BE49-F238E27FC236}">
                  <a16:creationId xmlns:a16="http://schemas.microsoft.com/office/drawing/2014/main" id="{CE5F5A4D-F75D-40CC-2BC3-885E50012074}"/>
                </a:ext>
              </a:extLst>
            </p:cNvPr>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5" name="Google Shape;4798;p41">
              <a:extLst>
                <a:ext uri="{FF2B5EF4-FFF2-40B4-BE49-F238E27FC236}">
                  <a16:creationId xmlns:a16="http://schemas.microsoft.com/office/drawing/2014/main" id="{8E735682-2C1D-BC84-ECA5-B58A08CCC71D}"/>
                </a:ext>
              </a:extLst>
            </p:cNvPr>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6" name="Google Shape;4799;p41">
              <a:extLst>
                <a:ext uri="{FF2B5EF4-FFF2-40B4-BE49-F238E27FC236}">
                  <a16:creationId xmlns:a16="http://schemas.microsoft.com/office/drawing/2014/main" id="{0C9864AC-E00C-80BE-8093-FC8A8FA8B75C}"/>
                </a:ext>
              </a:extLst>
            </p:cNvPr>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7" name="Google Shape;4800;p41">
              <a:extLst>
                <a:ext uri="{FF2B5EF4-FFF2-40B4-BE49-F238E27FC236}">
                  <a16:creationId xmlns:a16="http://schemas.microsoft.com/office/drawing/2014/main" id="{EF3848A9-12CB-B2EA-7D64-064CB48BE337}"/>
                </a:ext>
              </a:extLst>
            </p:cNvPr>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8" name="Google Shape;4801;p41">
              <a:extLst>
                <a:ext uri="{FF2B5EF4-FFF2-40B4-BE49-F238E27FC236}">
                  <a16:creationId xmlns:a16="http://schemas.microsoft.com/office/drawing/2014/main" id="{E3A436CD-E815-2B8B-E861-F5338C003F1E}"/>
                </a:ext>
              </a:extLst>
            </p:cNvPr>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9" name="Google Shape;4802;p41">
              <a:extLst>
                <a:ext uri="{FF2B5EF4-FFF2-40B4-BE49-F238E27FC236}">
                  <a16:creationId xmlns:a16="http://schemas.microsoft.com/office/drawing/2014/main" id="{32F03FFC-6B36-4C0E-2402-86DBC3880969}"/>
                </a:ext>
              </a:extLst>
            </p:cNvPr>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0" name="Google Shape;4803;p41">
              <a:extLst>
                <a:ext uri="{FF2B5EF4-FFF2-40B4-BE49-F238E27FC236}">
                  <a16:creationId xmlns:a16="http://schemas.microsoft.com/office/drawing/2014/main" id="{4AE9B688-2160-F033-2FE6-5C623CB05EE1}"/>
                </a:ext>
              </a:extLst>
            </p:cNvPr>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1" name="Google Shape;4804;p41">
              <a:extLst>
                <a:ext uri="{FF2B5EF4-FFF2-40B4-BE49-F238E27FC236}">
                  <a16:creationId xmlns:a16="http://schemas.microsoft.com/office/drawing/2014/main" id="{BFD6A83F-5D64-43A7-5613-6CBA3A807FD9}"/>
                </a:ext>
              </a:extLst>
            </p:cNvPr>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2" name="Google Shape;4805;p41">
              <a:extLst>
                <a:ext uri="{FF2B5EF4-FFF2-40B4-BE49-F238E27FC236}">
                  <a16:creationId xmlns:a16="http://schemas.microsoft.com/office/drawing/2014/main" id="{BFE73EFC-A3AF-CD1E-D6A8-B1D74F0BCAD5}"/>
                </a:ext>
              </a:extLst>
            </p:cNvPr>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3" name="Google Shape;4806;p41">
              <a:extLst>
                <a:ext uri="{FF2B5EF4-FFF2-40B4-BE49-F238E27FC236}">
                  <a16:creationId xmlns:a16="http://schemas.microsoft.com/office/drawing/2014/main" id="{09A7C7EB-E963-44B6-C19C-1FA0F06CA34B}"/>
                </a:ext>
              </a:extLst>
            </p:cNvPr>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4" name="Google Shape;4807;p41">
              <a:extLst>
                <a:ext uri="{FF2B5EF4-FFF2-40B4-BE49-F238E27FC236}">
                  <a16:creationId xmlns:a16="http://schemas.microsoft.com/office/drawing/2014/main" id="{4237CFAC-A97D-1F92-EE00-C978B6BB77F3}"/>
                </a:ext>
              </a:extLst>
            </p:cNvPr>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5" name="Google Shape;4808;p41">
              <a:extLst>
                <a:ext uri="{FF2B5EF4-FFF2-40B4-BE49-F238E27FC236}">
                  <a16:creationId xmlns:a16="http://schemas.microsoft.com/office/drawing/2014/main" id="{F0C58785-BBC4-8AF3-3946-2E22AA4ED1B3}"/>
                </a:ext>
              </a:extLst>
            </p:cNvPr>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6" name="Google Shape;4809;p41">
              <a:extLst>
                <a:ext uri="{FF2B5EF4-FFF2-40B4-BE49-F238E27FC236}">
                  <a16:creationId xmlns:a16="http://schemas.microsoft.com/office/drawing/2014/main" id="{0089706B-FA11-9A62-E015-0214F211B46A}"/>
                </a:ext>
              </a:extLst>
            </p:cNvPr>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7" name="Google Shape;4810;p41">
              <a:extLst>
                <a:ext uri="{FF2B5EF4-FFF2-40B4-BE49-F238E27FC236}">
                  <a16:creationId xmlns:a16="http://schemas.microsoft.com/office/drawing/2014/main" id="{EC4D75DC-9B0A-8F10-3B19-8A4B1585CAB8}"/>
                </a:ext>
              </a:extLst>
            </p:cNvPr>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48" name="Google Shape;4811;p41">
              <a:extLst>
                <a:ext uri="{FF2B5EF4-FFF2-40B4-BE49-F238E27FC236}">
                  <a16:creationId xmlns:a16="http://schemas.microsoft.com/office/drawing/2014/main" id="{F3202565-E578-C31B-0691-8FF0C05045EC}"/>
                </a:ext>
              </a:extLst>
            </p:cNvPr>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9" name="Google Shape;4812;p41">
              <a:extLst>
                <a:ext uri="{FF2B5EF4-FFF2-40B4-BE49-F238E27FC236}">
                  <a16:creationId xmlns:a16="http://schemas.microsoft.com/office/drawing/2014/main" id="{2302431F-1A95-07BC-589A-FB771864DFF9}"/>
                </a:ext>
              </a:extLst>
            </p:cNvPr>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050" name="Google Shape;4813;p41">
              <a:extLst>
                <a:ext uri="{FF2B5EF4-FFF2-40B4-BE49-F238E27FC236}">
                  <a16:creationId xmlns:a16="http://schemas.microsoft.com/office/drawing/2014/main" id="{08B73D0B-8E09-FEAE-6852-EB685DFCD474}"/>
                </a:ext>
              </a:extLst>
            </p:cNvPr>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1" name="Google Shape;4814;p41">
              <a:extLst>
                <a:ext uri="{FF2B5EF4-FFF2-40B4-BE49-F238E27FC236}">
                  <a16:creationId xmlns:a16="http://schemas.microsoft.com/office/drawing/2014/main" id="{08CCAF5D-F71B-23CE-2782-1E860C78C315}"/>
                </a:ext>
              </a:extLst>
            </p:cNvPr>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2" name="Google Shape;4815;p41">
              <a:extLst>
                <a:ext uri="{FF2B5EF4-FFF2-40B4-BE49-F238E27FC236}">
                  <a16:creationId xmlns:a16="http://schemas.microsoft.com/office/drawing/2014/main" id="{876DA636-4063-0CB3-A504-7622B7A4A17D}"/>
                </a:ext>
              </a:extLst>
            </p:cNvPr>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3" name="Google Shape;4816;p41">
              <a:extLst>
                <a:ext uri="{FF2B5EF4-FFF2-40B4-BE49-F238E27FC236}">
                  <a16:creationId xmlns:a16="http://schemas.microsoft.com/office/drawing/2014/main" id="{9F39FB14-91F8-8304-1CD4-09DB969501C0}"/>
                </a:ext>
              </a:extLst>
            </p:cNvPr>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4" name="Google Shape;4817;p41">
              <a:extLst>
                <a:ext uri="{FF2B5EF4-FFF2-40B4-BE49-F238E27FC236}">
                  <a16:creationId xmlns:a16="http://schemas.microsoft.com/office/drawing/2014/main" id="{09B1F66F-1455-35B1-70E9-09673EBD60B4}"/>
                </a:ext>
              </a:extLst>
            </p:cNvPr>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5" name="Google Shape;4818;p41">
              <a:extLst>
                <a:ext uri="{FF2B5EF4-FFF2-40B4-BE49-F238E27FC236}">
                  <a16:creationId xmlns:a16="http://schemas.microsoft.com/office/drawing/2014/main" id="{13AAEC9D-E9D1-A6E9-4888-6392E318E43F}"/>
                </a:ext>
              </a:extLst>
            </p:cNvPr>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6" name="Google Shape;4819;p41">
              <a:extLst>
                <a:ext uri="{FF2B5EF4-FFF2-40B4-BE49-F238E27FC236}">
                  <a16:creationId xmlns:a16="http://schemas.microsoft.com/office/drawing/2014/main" id="{CB899388-EB98-5DD2-2DC9-F6F8354761FD}"/>
                </a:ext>
              </a:extLst>
            </p:cNvPr>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7" name="Google Shape;4820;p41">
              <a:extLst>
                <a:ext uri="{FF2B5EF4-FFF2-40B4-BE49-F238E27FC236}">
                  <a16:creationId xmlns:a16="http://schemas.microsoft.com/office/drawing/2014/main" id="{67CB4C7C-E08E-A2A0-9AE5-16DD00150805}"/>
                </a:ext>
              </a:extLst>
            </p:cNvPr>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8" name="Google Shape;4821;p41">
              <a:extLst>
                <a:ext uri="{FF2B5EF4-FFF2-40B4-BE49-F238E27FC236}">
                  <a16:creationId xmlns:a16="http://schemas.microsoft.com/office/drawing/2014/main" id="{0EBF73AE-AF63-C6F1-329A-C2823384EE30}"/>
                </a:ext>
              </a:extLst>
            </p:cNvPr>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9" name="Google Shape;4822;p41">
              <a:extLst>
                <a:ext uri="{FF2B5EF4-FFF2-40B4-BE49-F238E27FC236}">
                  <a16:creationId xmlns:a16="http://schemas.microsoft.com/office/drawing/2014/main" id="{38B33173-A581-631D-07C1-C626E0897492}"/>
                </a:ext>
              </a:extLst>
            </p:cNvPr>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60" name="Google Shape;4823;p41">
              <a:extLst>
                <a:ext uri="{FF2B5EF4-FFF2-40B4-BE49-F238E27FC236}">
                  <a16:creationId xmlns:a16="http://schemas.microsoft.com/office/drawing/2014/main" id="{8CECB56B-6211-0CF0-E316-36A9CC56AFD4}"/>
                </a:ext>
              </a:extLst>
            </p:cNvPr>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61" name="Google Shape;4824;p41">
              <a:extLst>
                <a:ext uri="{FF2B5EF4-FFF2-40B4-BE49-F238E27FC236}">
                  <a16:creationId xmlns:a16="http://schemas.microsoft.com/office/drawing/2014/main" id="{17680E3B-B90D-900B-3B4D-4CA58DCF6F73}"/>
                </a:ext>
              </a:extLst>
            </p:cNvPr>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062" name="Google Shape;4825;p41">
              <a:extLst>
                <a:ext uri="{FF2B5EF4-FFF2-40B4-BE49-F238E27FC236}">
                  <a16:creationId xmlns:a16="http://schemas.microsoft.com/office/drawing/2014/main" id="{65E7C901-A7EE-23D4-58FC-2CFE91CA752D}"/>
                </a:ext>
              </a:extLst>
            </p:cNvPr>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3" name="Google Shape;4826;p41">
              <a:extLst>
                <a:ext uri="{FF2B5EF4-FFF2-40B4-BE49-F238E27FC236}">
                  <a16:creationId xmlns:a16="http://schemas.microsoft.com/office/drawing/2014/main" id="{05EEE2A9-1169-CFF2-7B18-C548FFEDC522}"/>
                </a:ext>
              </a:extLst>
            </p:cNvPr>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64" name="Google Shape;4827;p41">
              <a:extLst>
                <a:ext uri="{FF2B5EF4-FFF2-40B4-BE49-F238E27FC236}">
                  <a16:creationId xmlns:a16="http://schemas.microsoft.com/office/drawing/2014/main" id="{6A92EC1D-596A-52F6-8022-96D07F8524FF}"/>
                </a:ext>
              </a:extLst>
            </p:cNvPr>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5" name="Google Shape;4828;p41">
              <a:extLst>
                <a:ext uri="{FF2B5EF4-FFF2-40B4-BE49-F238E27FC236}">
                  <a16:creationId xmlns:a16="http://schemas.microsoft.com/office/drawing/2014/main" id="{3EDDEEF2-82FD-4AF5-D735-5E6158C070AA}"/>
                </a:ext>
              </a:extLst>
            </p:cNvPr>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6" name="Google Shape;4829;p41">
              <a:extLst>
                <a:ext uri="{FF2B5EF4-FFF2-40B4-BE49-F238E27FC236}">
                  <a16:creationId xmlns:a16="http://schemas.microsoft.com/office/drawing/2014/main" id="{D7ABBCF1-C84E-0908-1C7F-C8AB81AABEBC}"/>
                </a:ext>
              </a:extLst>
            </p:cNvPr>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7" name="Google Shape;4830;p41">
              <a:extLst>
                <a:ext uri="{FF2B5EF4-FFF2-40B4-BE49-F238E27FC236}">
                  <a16:creationId xmlns:a16="http://schemas.microsoft.com/office/drawing/2014/main" id="{E3C3BFB8-46D8-01A7-D2A5-484F66081771}"/>
                </a:ext>
              </a:extLst>
            </p:cNvPr>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68" name="Google Shape;4831;p41">
              <a:extLst>
                <a:ext uri="{FF2B5EF4-FFF2-40B4-BE49-F238E27FC236}">
                  <a16:creationId xmlns:a16="http://schemas.microsoft.com/office/drawing/2014/main" id="{A1DEB034-B5CD-AAD4-9A0E-68641C867EA1}"/>
                </a:ext>
              </a:extLst>
            </p:cNvPr>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69" name="Google Shape;4832;p41">
              <a:extLst>
                <a:ext uri="{FF2B5EF4-FFF2-40B4-BE49-F238E27FC236}">
                  <a16:creationId xmlns:a16="http://schemas.microsoft.com/office/drawing/2014/main" id="{B21055D3-0F0D-A889-15C3-0E9645B57426}"/>
                </a:ext>
              </a:extLst>
            </p:cNvPr>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70" name="Google Shape;4833;p41">
              <a:extLst>
                <a:ext uri="{FF2B5EF4-FFF2-40B4-BE49-F238E27FC236}">
                  <a16:creationId xmlns:a16="http://schemas.microsoft.com/office/drawing/2014/main" id="{A6BEFE85-4901-6083-AB5B-F2C3AAE1E38E}"/>
                </a:ext>
              </a:extLst>
            </p:cNvPr>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71" name="Google Shape;4834;p41">
              <a:extLst>
                <a:ext uri="{FF2B5EF4-FFF2-40B4-BE49-F238E27FC236}">
                  <a16:creationId xmlns:a16="http://schemas.microsoft.com/office/drawing/2014/main" id="{8781E697-4C08-2741-EC86-B0EB300EC86C}"/>
                </a:ext>
              </a:extLst>
            </p:cNvPr>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2" name="Google Shape;4835;p41">
              <a:extLst>
                <a:ext uri="{FF2B5EF4-FFF2-40B4-BE49-F238E27FC236}">
                  <a16:creationId xmlns:a16="http://schemas.microsoft.com/office/drawing/2014/main" id="{22478DEB-76B5-0F3E-0BBA-E39DD5594066}"/>
                </a:ext>
              </a:extLst>
            </p:cNvPr>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3" name="Google Shape;4836;p41">
              <a:extLst>
                <a:ext uri="{FF2B5EF4-FFF2-40B4-BE49-F238E27FC236}">
                  <a16:creationId xmlns:a16="http://schemas.microsoft.com/office/drawing/2014/main" id="{51ACFE6C-43E1-6935-A595-DBEFA0294331}"/>
                </a:ext>
              </a:extLst>
            </p:cNvPr>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4" name="Google Shape;4837;p41">
              <a:extLst>
                <a:ext uri="{FF2B5EF4-FFF2-40B4-BE49-F238E27FC236}">
                  <a16:creationId xmlns:a16="http://schemas.microsoft.com/office/drawing/2014/main" id="{E76DE916-4F2A-23CB-742B-B9F9794E4053}"/>
                </a:ext>
              </a:extLst>
            </p:cNvPr>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5" name="Google Shape;4838;p41">
              <a:extLst>
                <a:ext uri="{FF2B5EF4-FFF2-40B4-BE49-F238E27FC236}">
                  <a16:creationId xmlns:a16="http://schemas.microsoft.com/office/drawing/2014/main" id="{E6EC8ECC-4878-EE06-F3BF-8590D7D894B7}"/>
                </a:ext>
              </a:extLst>
            </p:cNvPr>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76" name="Google Shape;4839;p41">
              <a:extLst>
                <a:ext uri="{FF2B5EF4-FFF2-40B4-BE49-F238E27FC236}">
                  <a16:creationId xmlns:a16="http://schemas.microsoft.com/office/drawing/2014/main" id="{3B648F22-A186-36C6-EBF9-A86F723CBD34}"/>
                </a:ext>
              </a:extLst>
            </p:cNvPr>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77" name="Google Shape;4840;p41">
              <a:extLst>
                <a:ext uri="{FF2B5EF4-FFF2-40B4-BE49-F238E27FC236}">
                  <a16:creationId xmlns:a16="http://schemas.microsoft.com/office/drawing/2014/main" id="{933A9AEA-ACC3-556C-5043-B9DB936344CC}"/>
                </a:ext>
              </a:extLst>
            </p:cNvPr>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78" name="Google Shape;4841;p41">
              <a:extLst>
                <a:ext uri="{FF2B5EF4-FFF2-40B4-BE49-F238E27FC236}">
                  <a16:creationId xmlns:a16="http://schemas.microsoft.com/office/drawing/2014/main" id="{23F38C2F-B1A4-5343-151B-DCCED6C31767}"/>
                </a:ext>
              </a:extLst>
            </p:cNvPr>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sp>
        <p:nvSpPr>
          <p:cNvPr id="218" name="Rectangle 6"/>
          <p:cNvSpPr>
            <a:spLocks noChangeArrowheads="1"/>
          </p:cNvSpPr>
          <p:nvPr/>
        </p:nvSpPr>
        <p:spPr bwMode="auto">
          <a:xfrm>
            <a:off x="1207084" y="459706"/>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defRPr/>
            </a:pPr>
            <a:r>
              <a:rPr lang="en-US" sz="2600" b="1" dirty="0">
                <a:solidFill>
                  <a:prstClr val="black"/>
                </a:solidFill>
                <a:latin typeface="Times New Roman" pitchFamily="18" charset="0"/>
                <a:cs typeface="Times New Roman" pitchFamily="18" charset="0"/>
              </a:rPr>
              <a:t>TRƯỜNG TIỂU HỌC QUANG TRUNG</a:t>
            </a:r>
          </a:p>
          <a:p>
            <a:pPr algn="ctr" defTabSz="912114">
              <a:defRPr/>
            </a:pPr>
            <a:r>
              <a:rPr lang="en-US" sz="2600" b="1" dirty="0" err="1">
                <a:solidFill>
                  <a:prstClr val="black"/>
                </a:solidFill>
                <a:latin typeface="Times New Roman" pitchFamily="18" charset="0"/>
                <a:cs typeface="Times New Roman" pitchFamily="18" charset="0"/>
              </a:rPr>
              <a:t>Sách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kết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nối</a:t>
            </a:r>
            <a:r>
              <a:rPr lang="en-US" sz="2600" b="1" dirty="0">
                <a:solidFill>
                  <a:prstClr val="black"/>
                </a:solidFill>
                <a:latin typeface="Times New Roman" pitchFamily="18" charset="0"/>
                <a:cs typeface="Times New Roman" pitchFamily="18" charset="0"/>
              </a:rPr>
              <a:t> tri </a:t>
            </a:r>
            <a:r>
              <a:rPr lang="en-US" sz="2600" b="1" dirty="0" err="1">
                <a:solidFill>
                  <a:prstClr val="black"/>
                </a:solidFill>
                <a:latin typeface="Times New Roman" pitchFamily="18" charset="0"/>
                <a:cs typeface="Times New Roman" pitchFamily="18" charset="0"/>
              </a:rPr>
              <a:t>thức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với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cuộc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sống</a:t>
            </a:r>
            <a:r>
              <a:rPr lang="en-US" sz="2600" b="1" dirty="0">
                <a:solidFill>
                  <a:prstClr val="black"/>
                </a:solidFill>
                <a:latin typeface="Times New Roman" pitchFamily="18" charset="0"/>
                <a:cs typeface="Times New Roman" pitchFamily="18" charset="0"/>
              </a:rPr>
              <a:t> – </a:t>
            </a:r>
            <a:r>
              <a:rPr lang="en-US" sz="2600" b="1" dirty="0" err="1">
                <a:solidFill>
                  <a:prstClr val="black"/>
                </a:solidFill>
                <a:latin typeface="Times New Roman" pitchFamily="18" charset="0"/>
                <a:cs typeface="Times New Roman" pitchFamily="18" charset="0"/>
              </a:rPr>
              <a:t>Lớp</a:t>
            </a:r>
            <a:r>
              <a:rPr lang="en-US" sz="2600" b="1" dirty="0">
                <a:solidFill>
                  <a:prstClr val="black"/>
                </a:solidFill>
                <a:latin typeface="Times New Roman" pitchFamily="18" charset="0"/>
                <a:cs typeface="Times New Roman" pitchFamily="18" charset="0"/>
              </a:rPr>
              <a:t> 4</a:t>
            </a:r>
          </a:p>
          <a:p>
            <a:pPr algn="ctr" defTabSz="912114">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Năm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học</a:t>
            </a:r>
            <a:r>
              <a:rPr lang="en-US" sz="2600" b="1" dirty="0">
                <a:solidFill>
                  <a:prstClr val="black"/>
                </a:solidFill>
                <a:latin typeface="Times New Roman" pitchFamily="18" charset="0"/>
                <a:cs typeface="Times New Roman" pitchFamily="18" charset="0"/>
              </a:rPr>
              <a:t> 2024-2025</a:t>
            </a:r>
          </a:p>
          <a:p>
            <a:pPr algn="ctr" defTabSz="912114">
              <a:defRPr/>
            </a:pPr>
            <a:r>
              <a:rPr lang="en-US" sz="2600" b="1" dirty="0">
                <a:solidFill>
                  <a:prstClr val="black"/>
                </a:solidFill>
                <a:latin typeface="Times New Roman" pitchFamily="18" charset="0"/>
                <a:cs typeface="Times New Roman" pitchFamily="18" charset="0"/>
                <a:sym typeface="Wingdings" panose="05000000000000000000" pitchFamily="2" charset="2"/>
              </a:rPr>
              <a:t></a:t>
            </a:r>
            <a:endParaRPr lang="en-US" sz="2600" dirty="0">
              <a:solidFill>
                <a:prstClr val="black"/>
              </a:solidFill>
              <a:latin typeface="Times New Roman" pitchFamily="18" charset="0"/>
              <a:cs typeface="Times New Roman" pitchFamily="18" charset="0"/>
            </a:endParaRPr>
          </a:p>
        </p:txBody>
      </p:sp>
      <p:sp>
        <p:nvSpPr>
          <p:cNvPr id="219" name="Rectangle 5"/>
          <p:cNvSpPr>
            <a:spLocks noChangeArrowheads="1"/>
          </p:cNvSpPr>
          <p:nvPr/>
        </p:nvSpPr>
        <p:spPr bwMode="auto">
          <a:xfrm>
            <a:off x="3214208" y="4703974"/>
            <a:ext cx="5472827" cy="13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endParaRPr lang="en-US" sz="3192" b="1" i="1" dirty="0">
              <a:solidFill>
                <a:srgbClr val="3333CC"/>
              </a:solidFill>
              <a:latin typeface="Times New Roman" pitchFamily="18" charset="0"/>
            </a:endParaRPr>
          </a:p>
          <a:p>
            <a:pPr algn="ctr" defTabSz="912114">
              <a:spcBef>
                <a:spcPct val="50000"/>
              </a:spcBef>
              <a:defRPr/>
            </a:pPr>
            <a:r>
              <a:rPr lang="en-US" sz="3192" b="1" i="1" dirty="0" err="1">
                <a:solidFill>
                  <a:srgbClr val="3333CC"/>
                </a:solidFill>
                <a:latin typeface="Times New Roman" pitchFamily="18" charset="0"/>
              </a:rPr>
              <a:t>Giáo</a:t>
            </a:r>
            <a:r>
              <a:rPr lang="en-US" sz="3192" b="1" i="1" dirty="0">
                <a:solidFill>
                  <a:srgbClr val="3333CC"/>
                </a:solidFill>
                <a:latin typeface="Times New Roman" pitchFamily="18" charset="0"/>
              </a:rPr>
              <a:t> viên: </a:t>
            </a:r>
            <a:r>
              <a:rPr lang="en-US" sz="3192" b="1" i="1" dirty="0" err="1">
                <a:solidFill>
                  <a:srgbClr val="3333CC"/>
                </a:solidFill>
                <a:latin typeface="Times New Roman" pitchFamily="18" charset="0"/>
              </a:rPr>
              <a:t>Dương</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Thị</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Quyên</a:t>
            </a:r>
            <a:endParaRPr lang="en-US" sz="3192" b="1" i="1" dirty="0">
              <a:solidFill>
                <a:srgbClr val="3333CC"/>
              </a:solidFill>
              <a:latin typeface="Times New Roman" pitchFamily="18" charset="0"/>
            </a:endParaRPr>
          </a:p>
        </p:txBody>
      </p:sp>
      <p:sp>
        <p:nvSpPr>
          <p:cNvPr id="220" name="Subtitle 4">
            <a:extLst>
              <a:ext uri="{FF2B5EF4-FFF2-40B4-BE49-F238E27FC236}">
                <a16:creationId xmlns:a16="http://schemas.microsoft.com/office/drawing/2014/main" id="{512E60DC-7E3F-F284-F186-849F58A1C7C5}"/>
              </a:ext>
            </a:extLst>
          </p:cNvPr>
          <p:cNvSpPr txBox="1">
            <a:spLocks/>
          </p:cNvSpPr>
          <p:nvPr/>
        </p:nvSpPr>
        <p:spPr>
          <a:xfrm>
            <a:off x="379359" y="2719919"/>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5400" b="1" dirty="0">
                <a:solidFill>
                  <a:srgbClr val="7030A0"/>
                </a:solidFill>
                <a:latin typeface="+mj-lt"/>
              </a:rPr>
              <a:t>BÀI 54:</a:t>
            </a:r>
          </a:p>
          <a:p>
            <a:r>
              <a:rPr lang="en-US" sz="5400" b="1" dirty="0">
                <a:solidFill>
                  <a:srgbClr val="7030A0"/>
                </a:solidFill>
                <a:latin typeface="+mj-lt"/>
              </a:rPr>
              <a:t>PHÂN SỐ VÀ PHÉP CHIA </a:t>
            </a:r>
          </a:p>
          <a:p>
            <a:r>
              <a:rPr lang="en-US" sz="5400" b="1" dirty="0">
                <a:solidFill>
                  <a:srgbClr val="7030A0"/>
                </a:solidFill>
                <a:latin typeface="+mj-lt"/>
              </a:rPr>
              <a:t>SỐ TỰ NHIÊN</a:t>
            </a:r>
          </a:p>
          <a:p>
            <a:r>
              <a:rPr lang="en-US" sz="4400" b="1" dirty="0">
                <a:solidFill>
                  <a:srgbClr val="7030A0"/>
                </a:solidFill>
                <a:latin typeface="+mj-lt"/>
              </a:rPr>
              <a:t>(</a:t>
            </a:r>
            <a:r>
              <a:rPr lang="en-US" sz="4400" b="1" dirty="0" err="1">
                <a:solidFill>
                  <a:srgbClr val="7030A0"/>
                </a:solidFill>
                <a:latin typeface="+mj-lt"/>
              </a:rPr>
              <a:t>tiết</a:t>
            </a:r>
            <a:r>
              <a:rPr lang="en-US" sz="4400" b="1" dirty="0">
                <a:solidFill>
                  <a:srgbClr val="7030A0"/>
                </a:solidFill>
                <a:latin typeface="+mj-lt"/>
              </a:rPr>
              <a:t> 1)</a:t>
            </a:r>
          </a:p>
        </p:txBody>
      </p:sp>
    </p:spTree>
    <p:custDataLst>
      <p:tags r:id="rId1"/>
    </p:custDataLst>
    <p:extLst>
      <p:ext uri="{BB962C8B-B14F-4D97-AF65-F5344CB8AC3E}">
        <p14:creationId xmlns:p14="http://schemas.microsoft.com/office/powerpoint/2010/main" val="285446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C4A685-5D85-7295-D9EB-C02958E7971F}"/>
              </a:ext>
            </a:extLst>
          </p:cNvPr>
          <p:cNvSpPr txBox="1"/>
          <p:nvPr/>
        </p:nvSpPr>
        <p:spPr>
          <a:xfrm>
            <a:off x="0" y="6858000"/>
            <a:ext cx="12005187" cy="1862048"/>
          </a:xfrm>
          <a:prstGeom prst="rect">
            <a:avLst/>
          </a:prstGeom>
          <a:noFill/>
        </p:spPr>
        <p:txBody>
          <a:bodyPr wrap="square" rtlCol="0">
            <a:spAutoFit/>
          </a:bodyPr>
          <a:lstStyle/>
          <a:p>
            <a:pPr algn="ctr"/>
            <a:r>
              <a:rPr lang="en-US" sz="11500">
                <a:ln w="101600">
                  <a:solidFill>
                    <a:srgbClr val="00B050"/>
                  </a:solidFill>
                </a:ln>
                <a:solidFill>
                  <a:srgbClr val="FFFFFF"/>
                </a:solidFill>
                <a:effectLst>
                  <a:glow rad="101600">
                    <a:srgbClr val="7030A0">
                      <a:alpha val="60000"/>
                    </a:srgbClr>
                  </a:glow>
                </a:effectLst>
                <a:latin typeface="SVN-Billo" panose="00000400000000000000" pitchFamily="2" charset="0"/>
              </a:rPr>
              <a:t>Khám phá</a:t>
            </a:r>
          </a:p>
        </p:txBody>
      </p:sp>
      <p:pic>
        <p:nvPicPr>
          <p:cNvPr id="2" name="Picture 1">
            <a:extLst>
              <a:ext uri="{FF2B5EF4-FFF2-40B4-BE49-F238E27FC236}">
                <a16:creationId xmlns:a16="http://schemas.microsoft.com/office/drawing/2014/main" id="{ACAB5F84-3824-612F-92AC-0ED0A8D5F5DE}"/>
              </a:ext>
            </a:extLst>
          </p:cNvPr>
          <p:cNvPicPr>
            <a:picLocks noChangeAspect="1"/>
          </p:cNvPicPr>
          <p:nvPr/>
        </p:nvPicPr>
        <p:blipFill>
          <a:blip r:embed="rId4"/>
          <a:stretch>
            <a:fillRect/>
          </a:stretch>
        </p:blipFill>
        <p:spPr>
          <a:xfrm>
            <a:off x="-347176" y="2154223"/>
            <a:ext cx="12004064" cy="1859441"/>
          </a:xfrm>
          <a:prstGeom prst="rect">
            <a:avLst/>
          </a:prstGeom>
        </p:spPr>
      </p:pic>
    </p:spTree>
    <p:custDataLst>
      <p:tags r:id="rId1"/>
    </p:custDataLst>
    <p:extLst>
      <p:ext uri="{BB962C8B-B14F-4D97-AF65-F5344CB8AC3E}">
        <p14:creationId xmlns:p14="http://schemas.microsoft.com/office/powerpoint/2010/main" val="392672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745BDF-8176-1A2D-5D5B-364EC57DEE61}"/>
              </a:ext>
            </a:extLst>
          </p:cNvPr>
          <p:cNvSpPr txBox="1"/>
          <p:nvPr/>
        </p:nvSpPr>
        <p:spPr>
          <a:xfrm>
            <a:off x="223934" y="0"/>
            <a:ext cx="2258008" cy="707886"/>
          </a:xfrm>
          <a:prstGeom prst="rect">
            <a:avLst/>
          </a:prstGeom>
          <a:noFill/>
        </p:spPr>
        <p:txBody>
          <a:bodyPr wrap="square" rtlCol="0">
            <a:spAutoFit/>
          </a:bodyPr>
          <a:lstStyle/>
          <a:p>
            <a:r>
              <a:rPr lang="en-US" sz="4000" b="1"/>
              <a:t>a)</a:t>
            </a:r>
          </a:p>
        </p:txBody>
      </p:sp>
      <p:pic>
        <p:nvPicPr>
          <p:cNvPr id="4" name="Picture 3">
            <a:extLst>
              <a:ext uri="{FF2B5EF4-FFF2-40B4-BE49-F238E27FC236}">
                <a16:creationId xmlns:a16="http://schemas.microsoft.com/office/drawing/2014/main" id="{ED007C3C-223B-1509-B879-1371FC0ED1F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043574" y="3600350"/>
            <a:ext cx="6746494" cy="3089699"/>
          </a:xfrm>
          <a:prstGeom prst="rect">
            <a:avLst/>
          </a:prstGeom>
          <a:ln>
            <a:noFill/>
          </a:ln>
          <a:effectLst>
            <a:softEdge rad="112500"/>
          </a:effectLst>
        </p:spPr>
      </p:pic>
      <p:sp>
        <p:nvSpPr>
          <p:cNvPr id="6" name="Speech Bubble: Rectangle with Corners Rounded 5">
            <a:extLst>
              <a:ext uri="{FF2B5EF4-FFF2-40B4-BE49-F238E27FC236}">
                <a16:creationId xmlns:a16="http://schemas.microsoft.com/office/drawing/2014/main" id="{AE5CB7E5-DF4D-0B0D-D151-862F67B3ACD0}"/>
              </a:ext>
            </a:extLst>
          </p:cNvPr>
          <p:cNvSpPr/>
          <p:nvPr/>
        </p:nvSpPr>
        <p:spPr>
          <a:xfrm>
            <a:off x="4305464" y="167951"/>
            <a:ext cx="7632440" cy="2743200"/>
          </a:xfrm>
          <a:prstGeom prst="wedgeRoundRectCallout">
            <a:avLst>
              <a:gd name="adj1" fmla="val -43160"/>
              <a:gd name="adj2" fmla="val 74065"/>
              <a:gd name="adj3" fmla="val 16667"/>
            </a:avLst>
          </a:prstGeom>
          <a:solidFill>
            <a:schemeClr val="accent4"/>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Chia đều 3 cái bánh cho 3 bạn thì mỗi bạn được 1 cái bánh. Nếu chia đều 3 cái bánh cho 4 bạn thì mỗi bạn được mấy phần cái bánh nhỉ?</a:t>
            </a:r>
          </a:p>
        </p:txBody>
      </p:sp>
      <p:sp>
        <p:nvSpPr>
          <p:cNvPr id="7" name="Rectangle: Rounded Corners 6">
            <a:extLst>
              <a:ext uri="{FF2B5EF4-FFF2-40B4-BE49-F238E27FC236}">
                <a16:creationId xmlns:a16="http://schemas.microsoft.com/office/drawing/2014/main" id="{938E4045-E5DC-9DCD-119B-72BB038CC6C3}"/>
              </a:ext>
            </a:extLst>
          </p:cNvPr>
          <p:cNvSpPr/>
          <p:nvPr/>
        </p:nvSpPr>
        <p:spPr>
          <a:xfrm>
            <a:off x="354563" y="1287624"/>
            <a:ext cx="3638939" cy="197002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9C1EC0-AFE4-821E-7F8A-939506C4B0A8}"/>
              </a:ext>
            </a:extLst>
          </p:cNvPr>
          <p:cNvSpPr txBox="1"/>
          <p:nvPr/>
        </p:nvSpPr>
        <p:spPr>
          <a:xfrm>
            <a:off x="1135695" y="1542057"/>
            <a:ext cx="2258008" cy="707886"/>
          </a:xfrm>
          <a:prstGeom prst="rect">
            <a:avLst/>
          </a:prstGeom>
          <a:noFill/>
        </p:spPr>
        <p:txBody>
          <a:bodyPr wrap="square" rtlCol="0">
            <a:spAutoFit/>
          </a:bodyPr>
          <a:lstStyle/>
          <a:p>
            <a:r>
              <a:rPr lang="en-US" sz="4000"/>
              <a:t>3 : 3 = 1</a:t>
            </a:r>
          </a:p>
        </p:txBody>
      </p:sp>
      <p:sp>
        <p:nvSpPr>
          <p:cNvPr id="9" name="TextBox 8">
            <a:extLst>
              <a:ext uri="{FF2B5EF4-FFF2-40B4-BE49-F238E27FC236}">
                <a16:creationId xmlns:a16="http://schemas.microsoft.com/office/drawing/2014/main" id="{F41A2D5F-059F-6DB2-7802-6B17F810FEBD}"/>
              </a:ext>
            </a:extLst>
          </p:cNvPr>
          <p:cNvSpPr txBox="1"/>
          <p:nvPr/>
        </p:nvSpPr>
        <p:spPr>
          <a:xfrm>
            <a:off x="1135695" y="2224432"/>
            <a:ext cx="2258008" cy="707886"/>
          </a:xfrm>
          <a:prstGeom prst="rect">
            <a:avLst/>
          </a:prstGeom>
          <a:noFill/>
        </p:spPr>
        <p:txBody>
          <a:bodyPr wrap="square" rtlCol="0">
            <a:spAutoFit/>
          </a:bodyPr>
          <a:lstStyle/>
          <a:p>
            <a:r>
              <a:rPr lang="en-US" sz="4000"/>
              <a:t>4 : 3 = ?</a:t>
            </a:r>
          </a:p>
        </p:txBody>
      </p:sp>
    </p:spTree>
    <p:custDataLst>
      <p:tags r:id="rId1"/>
    </p:custDataLst>
    <p:extLst>
      <p:ext uri="{BB962C8B-B14F-4D97-AF65-F5344CB8AC3E}">
        <p14:creationId xmlns:p14="http://schemas.microsoft.com/office/powerpoint/2010/main" val="546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D43BB4-7DE3-E69A-93F7-8AF42FE12CF3}"/>
              </a:ext>
            </a:extLst>
          </p:cNvPr>
          <p:cNvSpPr/>
          <p:nvPr/>
        </p:nvSpPr>
        <p:spPr>
          <a:xfrm>
            <a:off x="7241611" y="1399590"/>
            <a:ext cx="4696293" cy="35120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D43C5837-A416-8B51-E2E9-3E7D88ABCA85}"/>
              </a:ext>
            </a:extLst>
          </p:cNvPr>
          <p:cNvGraphicFramePr/>
          <p:nvPr>
            <p:extLst>
              <p:ext uri="{D42A27DB-BD31-4B8C-83A1-F6EECF244321}">
                <p14:modId xmlns:p14="http://schemas.microsoft.com/office/powerpoint/2010/main" val="2755520716"/>
              </p:ext>
            </p:extLst>
          </p:nvPr>
        </p:nvGraphicFramePr>
        <p:xfrm>
          <a:off x="7439704" y="1409698"/>
          <a:ext cx="1437818" cy="1693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B31A0BE-65B8-1DDE-6494-CA301A2FFECA}"/>
              </a:ext>
            </a:extLst>
          </p:cNvPr>
          <p:cNvGraphicFramePr/>
          <p:nvPr>
            <p:extLst>
              <p:ext uri="{D42A27DB-BD31-4B8C-83A1-F6EECF244321}">
                <p14:modId xmlns:p14="http://schemas.microsoft.com/office/powerpoint/2010/main" val="1282314255"/>
              </p:ext>
            </p:extLst>
          </p:nvPr>
        </p:nvGraphicFramePr>
        <p:xfrm>
          <a:off x="8877522" y="1409698"/>
          <a:ext cx="1437818" cy="16935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3896CF07-23C1-3CE4-065E-1BB205AB0ADF}"/>
              </a:ext>
            </a:extLst>
          </p:cNvPr>
          <p:cNvGraphicFramePr/>
          <p:nvPr>
            <p:extLst>
              <p:ext uri="{D42A27DB-BD31-4B8C-83A1-F6EECF244321}">
                <p14:modId xmlns:p14="http://schemas.microsoft.com/office/powerpoint/2010/main" val="1004276378"/>
              </p:ext>
            </p:extLst>
          </p:nvPr>
        </p:nvGraphicFramePr>
        <p:xfrm>
          <a:off x="10315340" y="1409698"/>
          <a:ext cx="1437818" cy="16935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5D1402A1-76B9-0871-CF10-2CE1E516A8E3}"/>
              </a:ext>
            </a:extLst>
          </p:cNvPr>
          <p:cNvGraphicFramePr/>
          <p:nvPr>
            <p:extLst>
              <p:ext uri="{D42A27DB-BD31-4B8C-83A1-F6EECF244321}">
                <p14:modId xmlns:p14="http://schemas.microsoft.com/office/powerpoint/2010/main" val="4156213280"/>
              </p:ext>
            </p:extLst>
          </p:nvPr>
        </p:nvGraphicFramePr>
        <p:xfrm>
          <a:off x="8877522" y="3218074"/>
          <a:ext cx="1437818" cy="1693586"/>
        </p:xfrm>
        <a:graphic>
          <a:graphicData uri="http://schemas.openxmlformats.org/drawingml/2006/chart">
            <c:chart xmlns:c="http://schemas.openxmlformats.org/drawingml/2006/chart" xmlns:r="http://schemas.openxmlformats.org/officeDocument/2006/relationships" r:id="rId7"/>
          </a:graphicData>
        </a:graphic>
      </p:graphicFrame>
      <p:sp>
        <p:nvSpPr>
          <p:cNvPr id="10" name="Right Brace 9">
            <a:extLst>
              <a:ext uri="{FF2B5EF4-FFF2-40B4-BE49-F238E27FC236}">
                <a16:creationId xmlns:a16="http://schemas.microsoft.com/office/drawing/2014/main" id="{359CDD84-E770-85AB-4845-97B2F19AFB63}"/>
              </a:ext>
            </a:extLst>
          </p:cNvPr>
          <p:cNvSpPr/>
          <p:nvPr/>
        </p:nvSpPr>
        <p:spPr>
          <a:xfrm rot="5400000">
            <a:off x="9436501" y="1649619"/>
            <a:ext cx="290569" cy="2846346"/>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A1B678D-1473-B6F9-704A-C3558ED1F041}"/>
                  </a:ext>
                </a:extLst>
              </p:cNvPr>
              <p:cNvSpPr txBox="1"/>
              <p:nvPr/>
            </p:nvSpPr>
            <p:spPr>
              <a:xfrm>
                <a:off x="223933" y="0"/>
                <a:ext cx="6832931" cy="6510885"/>
              </a:xfrm>
              <a:prstGeom prst="rect">
                <a:avLst/>
              </a:prstGeom>
              <a:noFill/>
            </p:spPr>
            <p:txBody>
              <a:bodyPr wrap="square" rtlCol="0">
                <a:spAutoFit/>
              </a:bodyPr>
              <a:lstStyle/>
              <a:p>
                <a:pPr algn="just"/>
                <a:r>
                  <a:rPr lang="en-US" sz="3600"/>
                  <a:t>Ta có thể làm như sau:</a:t>
                </a:r>
              </a:p>
              <a:p>
                <a:pPr marL="457200" indent="-457200" algn="just">
                  <a:buFont typeface="Arial" panose="020B0604020202020204" pitchFamily="34" charset="0"/>
                  <a:buChar char="•"/>
                </a:pPr>
                <a:r>
                  <a:rPr lang="en-US" sz="3600"/>
                  <a:t>Chia bánh thứ nhất thành 4 phần bằng nhau rồi chia cho mỗi bạn 1 phần, tức là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oMath>
                </a14:m>
                <a:r>
                  <a:rPr lang="en-US" sz="3600"/>
                  <a:t> cái bánh.</a:t>
                </a:r>
              </a:p>
              <a:p>
                <a:pPr marL="457200" indent="-457200" algn="just">
                  <a:buFont typeface="Arial" panose="020B0604020202020204" pitchFamily="34" charset="0"/>
                  <a:buChar char="•"/>
                </a:pPr>
                <a:r>
                  <a:rPr lang="en-US" sz="3600"/>
                  <a:t>Chia tương tự như vậy đối với bánh thứ hai và bánh thứ ba thì sau 3 lần chia, mỗi bạn được 3 phần, tức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4</m:t>
                        </m:r>
                      </m:den>
                    </m:f>
                  </m:oMath>
                </a14:m>
                <a:r>
                  <a:rPr lang="en-US" sz="3600"/>
                  <a:t> cái bánh.</a:t>
                </a:r>
              </a:p>
              <a:p>
                <a:pPr marL="457200" indent="-457200" algn="just">
                  <a:buFont typeface="Arial" panose="020B0604020202020204" pitchFamily="34" charset="0"/>
                  <a:buChar char="•"/>
                </a:pPr>
                <a:r>
                  <a:rPr lang="en-US" sz="3600" b="1">
                    <a:solidFill>
                      <a:srgbClr val="C00000"/>
                    </a:solidFill>
                  </a:rPr>
                  <a:t>Ta viết: 3 : 4 =</a:t>
                </a:r>
                <a:r>
                  <a:rPr lang="en-US" sz="4400" b="1">
                    <a:solidFill>
                      <a:srgbClr val="C00000"/>
                    </a:solidFill>
                  </a:rPr>
                  <a:t> </a:t>
                </a:r>
                <a14:m>
                  <m:oMath xmlns:m="http://schemas.openxmlformats.org/officeDocument/2006/math">
                    <m:f>
                      <m:fPr>
                        <m:ctrlPr>
                          <a:rPr lang="en-US" sz="4400" b="1" i="1" smtClean="0">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𝟑</m:t>
                        </m:r>
                      </m:num>
                      <m:den>
                        <m:r>
                          <a:rPr lang="en-US" sz="4400" b="1" i="1" smtClean="0">
                            <a:solidFill>
                              <a:srgbClr val="C00000"/>
                            </a:solidFill>
                            <a:latin typeface="Cambria Math" panose="02040503050406030204" pitchFamily="18" charset="0"/>
                          </a:rPr>
                          <m:t>𝟒</m:t>
                        </m:r>
                      </m:den>
                    </m:f>
                  </m:oMath>
                </a14:m>
                <a:r>
                  <a:rPr lang="en-US" sz="3600" b="1">
                    <a:solidFill>
                      <a:srgbClr val="C00000"/>
                    </a:solidFill>
                  </a:rPr>
                  <a:t> (cái bánh).</a:t>
                </a:r>
              </a:p>
            </p:txBody>
          </p:sp>
        </mc:Choice>
        <mc:Fallback xmlns="">
          <p:sp>
            <p:nvSpPr>
              <p:cNvPr id="11" name="TextBox 10">
                <a:extLst>
                  <a:ext uri="{FF2B5EF4-FFF2-40B4-BE49-F238E27FC236}">
                    <a16:creationId xmlns:a16="http://schemas.microsoft.com/office/drawing/2014/main" id="{FA1B678D-1473-B6F9-704A-C3558ED1F041}"/>
                  </a:ext>
                </a:extLst>
              </p:cNvPr>
              <p:cNvSpPr txBox="1">
                <a:spLocks noRot="1" noChangeAspect="1" noMove="1" noResize="1" noEditPoints="1" noAdjustHandles="1" noChangeArrowheads="1" noChangeShapeType="1" noTextEdit="1"/>
              </p:cNvSpPr>
              <p:nvPr/>
            </p:nvSpPr>
            <p:spPr>
              <a:xfrm>
                <a:off x="223933" y="0"/>
                <a:ext cx="6832931" cy="6510885"/>
              </a:xfrm>
              <a:prstGeom prst="rect">
                <a:avLst/>
              </a:prstGeom>
              <a:blipFill>
                <a:blip r:embed="rId8"/>
                <a:stretch>
                  <a:fillRect l="-2765" t="-1404" r="-26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150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down)">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wipe(down)">
                                      <p:cBhvr>
                                        <p:cTn id="3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8"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04D6D9-1C9C-5C00-A126-5B0C90EF47A2}"/>
              </a:ext>
            </a:extLst>
          </p:cNvPr>
          <p:cNvSpPr txBox="1"/>
          <p:nvPr/>
        </p:nvSpPr>
        <p:spPr>
          <a:xfrm>
            <a:off x="373224" y="167951"/>
            <a:ext cx="2258008" cy="707886"/>
          </a:xfrm>
          <a:prstGeom prst="rect">
            <a:avLst/>
          </a:prstGeom>
          <a:noFill/>
        </p:spPr>
        <p:txBody>
          <a:bodyPr wrap="square" rtlCol="0">
            <a:spAutoFit/>
          </a:bodyPr>
          <a:lstStyle/>
          <a:p>
            <a:r>
              <a:rPr lang="en-US" sz="4000" b="1"/>
              <a:t>b)</a:t>
            </a:r>
          </a:p>
        </p:txBody>
      </p:sp>
      <p:pic>
        <p:nvPicPr>
          <p:cNvPr id="8" name="Picture 7">
            <a:extLst>
              <a:ext uri="{FF2B5EF4-FFF2-40B4-BE49-F238E27FC236}">
                <a16:creationId xmlns:a16="http://schemas.microsoft.com/office/drawing/2014/main" id="{0589FC19-8E61-F569-502B-67B1C04D30B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0" y="1219870"/>
            <a:ext cx="4032478" cy="3674036"/>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9EC062-83BB-37A7-A31C-273F160138AB}"/>
                  </a:ext>
                </a:extLst>
              </p:cNvPr>
              <p:cNvSpPr txBox="1"/>
              <p:nvPr/>
            </p:nvSpPr>
            <p:spPr>
              <a:xfrm>
                <a:off x="4385386" y="167951"/>
                <a:ext cx="7072606" cy="4074513"/>
              </a:xfrm>
              <a:prstGeom prst="rect">
                <a:avLst/>
              </a:prstGeom>
              <a:noFill/>
            </p:spPr>
            <p:txBody>
              <a:bodyPr wrap="square" rtlCol="0">
                <a:spAutoFit/>
              </a:bodyPr>
              <a:lstStyle/>
              <a:p>
                <a:pPr algn="just"/>
                <a:r>
                  <a:rPr lang="en-US" sz="3600"/>
                  <a:t>Ta có thể làm như sau:</a:t>
                </a:r>
              </a:p>
              <a:p>
                <a:pPr marL="457200" indent="-457200" algn="just">
                  <a:buFont typeface="Arial" panose="020B0604020202020204" pitchFamily="34" charset="0"/>
                  <a:buChar char="•"/>
                </a:pPr>
                <a:r>
                  <a:rPr lang="en-US" sz="3600"/>
                  <a:t>Chia mỗi cánh bánh làm 4 phần bằng nhau. Sau 5 lần chia như thế, mỗi bạn được 5 phần hay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5</m:t>
                        </m:r>
                      </m:num>
                      <m:den>
                        <m:r>
                          <a:rPr lang="en-US" sz="3600" i="1">
                            <a:latin typeface="Cambria Math" panose="02040503050406030204" pitchFamily="18" charset="0"/>
                          </a:rPr>
                          <m:t>4</m:t>
                        </m:r>
                      </m:den>
                    </m:f>
                  </m:oMath>
                </a14:m>
                <a:r>
                  <a:rPr lang="en-US" sz="3600"/>
                  <a:t> cái bánh.</a:t>
                </a:r>
              </a:p>
              <a:p>
                <a:pPr marL="457200" indent="-457200" algn="just">
                  <a:buFont typeface="Arial" panose="020B0604020202020204" pitchFamily="34" charset="0"/>
                  <a:buChar char="•"/>
                </a:pPr>
                <a:r>
                  <a:rPr lang="en-US" sz="3600" b="1">
                    <a:solidFill>
                      <a:srgbClr val="C00000"/>
                    </a:solidFill>
                  </a:rPr>
                  <a:t>Ta viết: 5 : 4 =</a:t>
                </a:r>
                <a:r>
                  <a:rPr lang="en-US" sz="4400" b="1">
                    <a:solidFill>
                      <a:srgbClr val="C00000"/>
                    </a:solidFill>
                  </a:rPr>
                  <a:t> </a:t>
                </a:r>
                <a14:m>
                  <m:oMath xmlns:m="http://schemas.openxmlformats.org/officeDocument/2006/math">
                    <m:f>
                      <m:fPr>
                        <m:ctrlPr>
                          <a:rPr lang="en-US" sz="4400" b="1" i="1" smtClean="0">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𝟓</m:t>
                        </m:r>
                      </m:num>
                      <m:den>
                        <m:r>
                          <a:rPr lang="en-US" sz="4400" b="1" i="1" smtClean="0">
                            <a:solidFill>
                              <a:srgbClr val="C00000"/>
                            </a:solidFill>
                            <a:latin typeface="Cambria Math" panose="02040503050406030204" pitchFamily="18" charset="0"/>
                          </a:rPr>
                          <m:t>𝟒</m:t>
                        </m:r>
                      </m:den>
                    </m:f>
                  </m:oMath>
                </a14:m>
                <a:r>
                  <a:rPr lang="en-US" sz="3600" b="1">
                    <a:solidFill>
                      <a:srgbClr val="C00000"/>
                    </a:solidFill>
                  </a:rPr>
                  <a:t> (cái bánh).</a:t>
                </a:r>
              </a:p>
            </p:txBody>
          </p:sp>
        </mc:Choice>
        <mc:Fallback xmlns="">
          <p:sp>
            <p:nvSpPr>
              <p:cNvPr id="9" name="TextBox 8">
                <a:extLst>
                  <a:ext uri="{FF2B5EF4-FFF2-40B4-BE49-F238E27FC236}">
                    <a16:creationId xmlns:a16="http://schemas.microsoft.com/office/drawing/2014/main" id="{789EC062-83BB-37A7-A31C-273F160138AB}"/>
                  </a:ext>
                </a:extLst>
              </p:cNvPr>
              <p:cNvSpPr txBox="1">
                <a:spLocks noRot="1" noChangeAspect="1" noMove="1" noResize="1" noEditPoints="1" noAdjustHandles="1" noChangeArrowheads="1" noChangeShapeType="1" noTextEdit="1"/>
              </p:cNvSpPr>
              <p:nvPr/>
            </p:nvSpPr>
            <p:spPr>
              <a:xfrm>
                <a:off x="4385386" y="167951"/>
                <a:ext cx="7072606" cy="4074513"/>
              </a:xfrm>
              <a:prstGeom prst="rect">
                <a:avLst/>
              </a:prstGeom>
              <a:blipFill>
                <a:blip r:embed="rId7"/>
                <a:stretch>
                  <a:fillRect l="-2584" t="-2395" r="-2584" b="-1048"/>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F762522A-4E1D-1688-5C4B-2FDED47856CD}"/>
              </a:ext>
            </a:extLst>
          </p:cNvPr>
          <p:cNvSpPr/>
          <p:nvPr/>
        </p:nvSpPr>
        <p:spPr>
          <a:xfrm>
            <a:off x="4593059" y="4242464"/>
            <a:ext cx="7072606" cy="24475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C0B6645D-CA16-6C79-81B0-9FB643615C1D}"/>
              </a:ext>
            </a:extLst>
          </p:cNvPr>
          <p:cNvGraphicFramePr/>
          <p:nvPr>
            <p:extLst>
              <p:ext uri="{D42A27DB-BD31-4B8C-83A1-F6EECF244321}">
                <p14:modId xmlns:p14="http://schemas.microsoft.com/office/powerpoint/2010/main" val="571083636"/>
              </p:ext>
            </p:extLst>
          </p:nvPr>
        </p:nvGraphicFramePr>
        <p:xfrm>
          <a:off x="5154792" y="4213682"/>
          <a:ext cx="1224707" cy="14425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B99D826A-0128-5DEE-1D5E-E6CEFF0F3F10}"/>
              </a:ext>
            </a:extLst>
          </p:cNvPr>
          <p:cNvGraphicFramePr/>
          <p:nvPr>
            <p:extLst>
              <p:ext uri="{D42A27DB-BD31-4B8C-83A1-F6EECF244321}">
                <p14:modId xmlns:p14="http://schemas.microsoft.com/office/powerpoint/2010/main" val="444570156"/>
              </p:ext>
            </p:extLst>
          </p:nvPr>
        </p:nvGraphicFramePr>
        <p:xfrm>
          <a:off x="6327726" y="4213682"/>
          <a:ext cx="1224707" cy="14425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Chart 12">
            <a:extLst>
              <a:ext uri="{FF2B5EF4-FFF2-40B4-BE49-F238E27FC236}">
                <a16:creationId xmlns:a16="http://schemas.microsoft.com/office/drawing/2014/main" id="{F1534490-E685-01F6-FFC4-4080D16BD8C9}"/>
              </a:ext>
            </a:extLst>
          </p:cNvPr>
          <p:cNvGraphicFramePr/>
          <p:nvPr>
            <p:extLst>
              <p:ext uri="{D42A27DB-BD31-4B8C-83A1-F6EECF244321}">
                <p14:modId xmlns:p14="http://schemas.microsoft.com/office/powerpoint/2010/main" val="1512322129"/>
              </p:ext>
            </p:extLst>
          </p:nvPr>
        </p:nvGraphicFramePr>
        <p:xfrm>
          <a:off x="7500660" y="4213682"/>
          <a:ext cx="1224707" cy="14425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Chart 13">
            <a:extLst>
              <a:ext uri="{FF2B5EF4-FFF2-40B4-BE49-F238E27FC236}">
                <a16:creationId xmlns:a16="http://schemas.microsoft.com/office/drawing/2014/main" id="{A4A86E37-E9A3-190E-7669-A0EB44D713A8}"/>
              </a:ext>
            </a:extLst>
          </p:cNvPr>
          <p:cNvGraphicFramePr/>
          <p:nvPr>
            <p:extLst>
              <p:ext uri="{D42A27DB-BD31-4B8C-83A1-F6EECF244321}">
                <p14:modId xmlns:p14="http://schemas.microsoft.com/office/powerpoint/2010/main" val="1559505214"/>
              </p:ext>
            </p:extLst>
          </p:nvPr>
        </p:nvGraphicFramePr>
        <p:xfrm>
          <a:off x="8673594" y="4213682"/>
          <a:ext cx="1224707" cy="144256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hart 14">
            <a:extLst>
              <a:ext uri="{FF2B5EF4-FFF2-40B4-BE49-F238E27FC236}">
                <a16:creationId xmlns:a16="http://schemas.microsoft.com/office/drawing/2014/main" id="{FF7B0FB9-E606-E03C-AE83-8541A903774E}"/>
              </a:ext>
            </a:extLst>
          </p:cNvPr>
          <p:cNvGraphicFramePr/>
          <p:nvPr>
            <p:extLst>
              <p:ext uri="{D42A27DB-BD31-4B8C-83A1-F6EECF244321}">
                <p14:modId xmlns:p14="http://schemas.microsoft.com/office/powerpoint/2010/main" val="1052193143"/>
              </p:ext>
            </p:extLst>
          </p:nvPr>
        </p:nvGraphicFramePr>
        <p:xfrm>
          <a:off x="9846528" y="4213682"/>
          <a:ext cx="1224707" cy="1442565"/>
        </p:xfrm>
        <a:graphic>
          <a:graphicData uri="http://schemas.openxmlformats.org/drawingml/2006/chart">
            <c:chart xmlns:c="http://schemas.openxmlformats.org/drawingml/2006/chart" xmlns:r="http://schemas.openxmlformats.org/officeDocument/2006/relationships" r:id="rId12"/>
          </a:graphicData>
        </a:graphic>
      </p:graphicFrame>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07500FC-F7EE-ECDE-E1FA-349D3D5B9F51}"/>
                  </a:ext>
                </a:extLst>
              </p:cNvPr>
              <p:cNvSpPr txBox="1"/>
              <p:nvPr/>
            </p:nvSpPr>
            <p:spPr>
              <a:xfrm>
                <a:off x="4830179" y="5486813"/>
                <a:ext cx="6320830" cy="987706"/>
              </a:xfrm>
              <a:prstGeom prst="rect">
                <a:avLst/>
              </a:prstGeom>
              <a:noFill/>
            </p:spPr>
            <p:txBody>
              <a:bodyPr wrap="square" rtlCol="0">
                <a:spAutoFit/>
              </a:bodyPr>
              <a:lstStyle/>
              <a:p>
                <a:pPr algn="just"/>
                <a:r>
                  <a:rPr lang="en-US" sz="4000" b="1"/>
                  <a:t>Mỗi bạn được </a:t>
                </a:r>
                <a14:m>
                  <m:oMath xmlns:m="http://schemas.openxmlformats.org/officeDocument/2006/math">
                    <m:f>
                      <m:fPr>
                        <m:ctrlPr>
                          <a:rPr lang="en-US" sz="4000" b="1" i="1">
                            <a:solidFill>
                              <a:srgbClr val="C00000"/>
                            </a:solidFill>
                            <a:latin typeface="Cambria Math" panose="02040503050406030204" pitchFamily="18" charset="0"/>
                          </a:rPr>
                        </m:ctrlPr>
                      </m:fPr>
                      <m:num>
                        <m:r>
                          <a:rPr lang="en-US" sz="4000" b="1" i="1">
                            <a:solidFill>
                              <a:srgbClr val="C00000"/>
                            </a:solidFill>
                            <a:latin typeface="Cambria Math" panose="02040503050406030204" pitchFamily="18" charset="0"/>
                          </a:rPr>
                          <m:t>𝟓</m:t>
                        </m:r>
                      </m:num>
                      <m:den>
                        <m:r>
                          <a:rPr lang="en-US" sz="4000" b="1" i="1">
                            <a:solidFill>
                              <a:srgbClr val="C00000"/>
                            </a:solidFill>
                            <a:latin typeface="Cambria Math" panose="02040503050406030204" pitchFamily="18" charset="0"/>
                          </a:rPr>
                          <m:t>𝟒</m:t>
                        </m:r>
                      </m:den>
                    </m:f>
                  </m:oMath>
                </a14:m>
                <a:r>
                  <a:rPr lang="en-US" sz="4000" b="1"/>
                  <a:t> cái bánh.</a:t>
                </a:r>
              </a:p>
            </p:txBody>
          </p:sp>
        </mc:Choice>
        <mc:Fallback xmlns="">
          <p:sp>
            <p:nvSpPr>
              <p:cNvPr id="16" name="TextBox 15">
                <a:extLst>
                  <a:ext uri="{FF2B5EF4-FFF2-40B4-BE49-F238E27FC236}">
                    <a16:creationId xmlns:a16="http://schemas.microsoft.com/office/drawing/2014/main" id="{B07500FC-F7EE-ECDE-E1FA-349D3D5B9F51}"/>
                  </a:ext>
                </a:extLst>
              </p:cNvPr>
              <p:cNvSpPr txBox="1">
                <a:spLocks noRot="1" noChangeAspect="1" noMove="1" noResize="1" noEditPoints="1" noAdjustHandles="1" noChangeArrowheads="1" noChangeShapeType="1" noTextEdit="1"/>
              </p:cNvSpPr>
              <p:nvPr/>
            </p:nvSpPr>
            <p:spPr>
              <a:xfrm>
                <a:off x="4830179" y="5486813"/>
                <a:ext cx="6320830" cy="987706"/>
              </a:xfrm>
              <a:prstGeom prst="rect">
                <a:avLst/>
              </a:prstGeom>
              <a:blipFill>
                <a:blip r:embed="rId13"/>
                <a:stretch>
                  <a:fillRect l="-3375" r="-2604" b="-1172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9467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wipe(down)">
                                      <p:cBhvr>
                                        <p:cTn id="5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1" grpId="0">
        <p:bldAsOne/>
      </p:bldGraphic>
      <p:bldGraphic spid="12" grpId="0">
        <p:bldAsOne/>
      </p:bldGraphic>
      <p:bldGraphic spid="13" grpId="0">
        <p:bldAsOne/>
      </p:bldGraphic>
      <p:bldGraphic spid="14" grpId="0">
        <p:bldAsOne/>
      </p:bldGraphic>
      <p:bldGraphic spid="15" grpId="0">
        <p:bldAsOne/>
      </p:bldGraphic>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E1E45A6-1B43-4D14-8BCB-74AD9FF08BD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6.1_Bài 54_Phân số và phép chia số tự nhiê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E626A56B-CA5A-4272-B3BE-9281FB7AEA2E}:905"/>
</p:tagLst>
</file>

<file path=ppt/tags/tag11.xml><?xml version="1.0" encoding="utf-8"?>
<p:tagLst xmlns:a="http://schemas.openxmlformats.org/drawingml/2006/main" xmlns:r="http://schemas.openxmlformats.org/officeDocument/2006/relationships" xmlns:p="http://schemas.openxmlformats.org/presentationml/2006/main">
  <p:tag name="GENSWF_SLIDE_UID" val="{2E7ECF0C-AEEB-4711-B495-F2F0897C5012}:906"/>
</p:tagLst>
</file>

<file path=ppt/tags/tag12.xml><?xml version="1.0" encoding="utf-8"?>
<p:tagLst xmlns:a="http://schemas.openxmlformats.org/drawingml/2006/main" xmlns:r="http://schemas.openxmlformats.org/officeDocument/2006/relationships" xmlns:p="http://schemas.openxmlformats.org/presentationml/2006/main">
  <p:tag name="GENSWF_SLIDE_UID" val="{315D20A8-EC25-45AE-9E83-3040EDD84AAA}:853"/>
</p:tagLst>
</file>

<file path=ppt/tags/tag13.xml><?xml version="1.0" encoding="utf-8"?>
<p:tagLst xmlns:a="http://schemas.openxmlformats.org/drawingml/2006/main" xmlns:r="http://schemas.openxmlformats.org/officeDocument/2006/relationships" xmlns:p="http://schemas.openxmlformats.org/presentationml/2006/main">
  <p:tag name="GENSWF_SLIDE_UID" val="{E60C2A26-88CD-4297-8015-827DB4AC72D8}:855"/>
</p:tagLst>
</file>

<file path=ppt/tags/tag14.xml><?xml version="1.0" encoding="utf-8"?>
<p:tagLst xmlns:a="http://schemas.openxmlformats.org/drawingml/2006/main" xmlns:r="http://schemas.openxmlformats.org/officeDocument/2006/relationships" xmlns:p="http://schemas.openxmlformats.org/presentationml/2006/main">
  <p:tag name="GENSWF_SLIDE_UID" val="{AC5BC411-50B9-4795-A2E3-F75D82261000}:912"/>
</p:tagLst>
</file>

<file path=ppt/tags/tag15.xml><?xml version="1.0" encoding="utf-8"?>
<p:tagLst xmlns:a="http://schemas.openxmlformats.org/drawingml/2006/main" xmlns:r="http://schemas.openxmlformats.org/officeDocument/2006/relationships" xmlns:p="http://schemas.openxmlformats.org/presentationml/2006/main">
  <p:tag name="GENSWF_SLIDE_UID" val="{9F11CFB4-71BE-468E-8FC9-94DD5087655F}:913"/>
</p:tagLst>
</file>

<file path=ppt/tags/tag16.xml><?xml version="1.0" encoding="utf-8"?>
<p:tagLst xmlns:a="http://schemas.openxmlformats.org/drawingml/2006/main" xmlns:r="http://schemas.openxmlformats.org/officeDocument/2006/relationships" xmlns:p="http://schemas.openxmlformats.org/presentationml/2006/main">
  <p:tag name="GENSWF_SLIDE_UID" val="{DBD34253-F5C4-4306-BDEB-3DF90C7AF665}:911"/>
</p:tagLst>
</file>

<file path=ppt/tags/tag17.xml><?xml version="1.0" encoding="utf-8"?>
<p:tagLst xmlns:a="http://schemas.openxmlformats.org/drawingml/2006/main" xmlns:r="http://schemas.openxmlformats.org/officeDocument/2006/relationships" xmlns:p="http://schemas.openxmlformats.org/presentationml/2006/main">
  <p:tag name="GENSWF_SLIDE_UID" val="{05F80670-C488-473B-8682-11964BD52C78}:907"/>
</p:tagLst>
</file>

<file path=ppt/tags/tag18.xml><?xml version="1.0" encoding="utf-8"?>
<p:tagLst xmlns:a="http://schemas.openxmlformats.org/drawingml/2006/main" xmlns:r="http://schemas.openxmlformats.org/officeDocument/2006/relationships" xmlns:p="http://schemas.openxmlformats.org/presentationml/2006/main">
  <p:tag name="GENSWF_SLIDE_UID" val="{9D52CB8E-D3A8-46D2-88C7-9AD1023979A1}:915"/>
</p:tagLst>
</file>

<file path=ppt/tags/tag2.xml><?xml version="1.0" encoding="utf-8"?>
<p:tagLst xmlns:a="http://schemas.openxmlformats.org/drawingml/2006/main" xmlns:r="http://schemas.openxmlformats.org/officeDocument/2006/relationships" xmlns:p="http://schemas.openxmlformats.org/presentationml/2006/main">
  <p:tag name="GENSWF_SLIDE_UID" val="{2328F483-EFD0-4B1B-B03C-4467B73094C2}:847"/>
</p:tagLst>
</file>

<file path=ppt/tags/tag3.xml><?xml version="1.0" encoding="utf-8"?>
<p:tagLst xmlns:a="http://schemas.openxmlformats.org/drawingml/2006/main" xmlns:r="http://schemas.openxmlformats.org/officeDocument/2006/relationships" xmlns:p="http://schemas.openxmlformats.org/presentationml/2006/main">
  <p:tag name="GENSWF_SLIDE_UID" val="{9AD7EEA2-A76D-4BE0-B4A9-854D2AD76FEA}:287"/>
</p:tagLst>
</file>

<file path=ppt/tags/tag4.xml><?xml version="1.0" encoding="utf-8"?>
<p:tagLst xmlns:a="http://schemas.openxmlformats.org/drawingml/2006/main" xmlns:r="http://schemas.openxmlformats.org/officeDocument/2006/relationships" xmlns:p="http://schemas.openxmlformats.org/presentationml/2006/main">
  <p:tag name="GENSWF_SLIDE_UID" val="{425EFAF9-56F8-497C-A245-5938D3B13514}:917"/>
</p:tagLst>
</file>

<file path=ppt/tags/tag5.xml><?xml version="1.0" encoding="utf-8"?>
<p:tagLst xmlns:a="http://schemas.openxmlformats.org/drawingml/2006/main" xmlns:r="http://schemas.openxmlformats.org/officeDocument/2006/relationships" xmlns:p="http://schemas.openxmlformats.org/presentationml/2006/main">
  <p:tag name="GENSWF_SLIDE_UID" val="{E22276EF-DD67-46E9-8D44-74B299F230B4}:918"/>
</p:tagLst>
</file>

<file path=ppt/tags/tag6.xml><?xml version="1.0" encoding="utf-8"?>
<p:tagLst xmlns:a="http://schemas.openxmlformats.org/drawingml/2006/main" xmlns:r="http://schemas.openxmlformats.org/officeDocument/2006/relationships" xmlns:p="http://schemas.openxmlformats.org/presentationml/2006/main">
  <p:tag name="GENSWF_SLIDE_UID" val="{8FDB1D55-A3C0-42A3-BBB3-5325AB5D6E78}:919"/>
</p:tagLst>
</file>

<file path=ppt/tags/tag7.xml><?xml version="1.0" encoding="utf-8"?>
<p:tagLst xmlns:a="http://schemas.openxmlformats.org/drawingml/2006/main" xmlns:r="http://schemas.openxmlformats.org/officeDocument/2006/relationships" xmlns:p="http://schemas.openxmlformats.org/presentationml/2006/main">
  <p:tag name="GENSWF_SLIDE_UID" val="{3B08EA95-F56D-4077-B887-8C2829E23413}:746"/>
</p:tagLst>
</file>

<file path=ppt/tags/tag8.xml><?xml version="1.0" encoding="utf-8"?>
<p:tagLst xmlns:a="http://schemas.openxmlformats.org/drawingml/2006/main" xmlns:r="http://schemas.openxmlformats.org/officeDocument/2006/relationships" xmlns:p="http://schemas.openxmlformats.org/presentationml/2006/main">
  <p:tag name="GENSWF_SLIDE_UID" val="{9DD84C81-6705-4DEE-A03F-3438B8E755A0}:900"/>
</p:tagLst>
</file>

<file path=ppt/tags/tag9.xml><?xml version="1.0" encoding="utf-8"?>
<p:tagLst xmlns:a="http://schemas.openxmlformats.org/drawingml/2006/main" xmlns:r="http://schemas.openxmlformats.org/officeDocument/2006/relationships" xmlns:p="http://schemas.openxmlformats.org/presentationml/2006/main">
  <p:tag name="GENSWF_SLIDE_UID" val="{93662F9B-7BD6-4B75-A1EE-3989565F2275}:910"/>
</p:tagLst>
</file>

<file path=ppt/theme/theme1.xml><?xml version="1.0" encoding="utf-8"?>
<a:theme xmlns:a="http://schemas.openxmlformats.org/drawingml/2006/main" name="Narrative Writing - Language Arts - 5th grade by Slidesgo">
  <a:themeElements>
    <a:clrScheme name="Simple Light">
      <a:dk1>
        <a:srgbClr val="3D0531"/>
      </a:dk1>
      <a:lt1>
        <a:srgbClr val="FADEDC"/>
      </a:lt1>
      <a:dk2>
        <a:srgbClr val="DF9AA5"/>
      </a:dk2>
      <a:lt2>
        <a:srgbClr val="F77868"/>
      </a:lt2>
      <a:accent1>
        <a:srgbClr val="F69E4D"/>
      </a:accent1>
      <a:accent2>
        <a:srgbClr val="7DD1C8"/>
      </a:accent2>
      <a:accent3>
        <a:srgbClr val="6C8EE1"/>
      </a:accent3>
      <a:accent4>
        <a:srgbClr val="FFFFFF"/>
      </a:accent4>
      <a:accent5>
        <a:srgbClr val="FFFFFF"/>
      </a:accent5>
      <a:accent6>
        <a:srgbClr val="FFFFFF"/>
      </a:accent6>
      <a:hlink>
        <a:srgbClr val="3D05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2604</TotalTime>
  <Words>555</Words>
  <Application>Microsoft Office PowerPoint</Application>
  <PresentationFormat>Custom</PresentationFormat>
  <Paragraphs>96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ABeeZee</vt:lpstr>
      <vt:lpstr>Arial</vt:lpstr>
      <vt:lpstr>Cambria Math</vt:lpstr>
      <vt:lpstr>PT Sans</vt:lpstr>
      <vt:lpstr>SVN-Billo</vt:lpstr>
      <vt:lpstr>Times New Roman</vt:lpstr>
      <vt:lpstr>Varela Round</vt:lpstr>
      <vt:lpstr>Wingdings</vt:lpstr>
      <vt:lpstr>Narrative Writing - Language Arts - 5th grade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26.1_Bài 54_Phân số và phép chia số tự nhiên</dc:title>
  <cp:lastModifiedBy>STD_DELL</cp:lastModifiedBy>
  <cp:revision>159</cp:revision>
  <dcterms:modified xsi:type="dcterms:W3CDTF">2025-03-15T11:35:26Z</dcterms:modified>
</cp:coreProperties>
</file>