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7"/>
  </p:notesMasterIdLst>
  <p:sldIdLst>
    <p:sldId id="847" r:id="rId2"/>
    <p:sldId id="287" r:id="rId3"/>
    <p:sldId id="921" r:id="rId4"/>
    <p:sldId id="922" r:id="rId5"/>
    <p:sldId id="924" r:id="rId6"/>
    <p:sldId id="853" r:id="rId7"/>
    <p:sldId id="855" r:id="rId8"/>
    <p:sldId id="917" r:id="rId9"/>
    <p:sldId id="918" r:id="rId10"/>
    <p:sldId id="912" r:id="rId11"/>
    <p:sldId id="913" r:id="rId12"/>
    <p:sldId id="919" r:id="rId13"/>
    <p:sldId id="911" r:id="rId14"/>
    <p:sldId id="907" r:id="rId15"/>
    <p:sldId id="920" r:id="rId16"/>
  </p:sldIdLst>
  <p:sldSz cx="12161838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8" autoAdjust="0"/>
  </p:normalViewPr>
  <p:slideViewPr>
    <p:cSldViewPr snapToGrid="0">
      <p:cViewPr varScale="1">
        <p:scale>
          <a:sx n="73" d="100"/>
          <a:sy n="73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87F6-CEDE-DB25-B014-05862944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6F1B0-09AF-52F0-9E34-4C7E73F2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335FC-E223-64C7-F504-7545AE814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dùng bảng con của HS để chốt kết quả </a:t>
            </a:r>
          </a:p>
        </p:txBody>
      </p:sp>
    </p:spTree>
    <p:extLst>
      <p:ext uri="{BB962C8B-B14F-4D97-AF65-F5344CB8AC3E}">
        <p14:creationId xmlns:p14="http://schemas.microsoft.com/office/powerpoint/2010/main" val="10068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8A79-F23D-7535-79A5-526180C5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195C3-09F8-4728-18AD-EEC008251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22FA2-A9E3-7ED9-8B26-E887D0334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dùng bảng con của HS để chốt kết quả </a:t>
            </a:r>
          </a:p>
        </p:txBody>
      </p:sp>
    </p:spTree>
    <p:extLst>
      <p:ext uri="{BB962C8B-B14F-4D97-AF65-F5344CB8AC3E}">
        <p14:creationId xmlns:p14="http://schemas.microsoft.com/office/powerpoint/2010/main" val="273505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6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37796-D015-B1E5-71B0-727A68D8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95B57-D403-3753-8777-CD0C22CB0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46793-9959-7DCF-5461-8D7D5E3CC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438E3-0127-9000-90BC-0654734C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08FED-8846-02BB-61F5-79A90A5029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01E90-DC7F-0182-51C9-F924ADF5C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00435-C57E-AD47-3165-DC274625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3EE7F-ED31-2210-63CD-A62881B65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4D060-1F84-5EBF-6E6C-A250F6ECB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A5830-260F-999A-171D-4CC730A1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37E78-1F29-4854-1CF2-C6C061FC8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42FC1-61E6-FFC9-63B2-786097C3E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Chia đều lượng nước trong 1 thùng thành 5 phần rồi rót vào 5 can</a:t>
            </a:r>
          </a:p>
          <a:p>
            <a:r>
              <a:rPr lang="en-US"/>
              <a:t>Thùn thứ 2 cũng tương tự chia làm 5 phần rồi rót vào 5 can</a:t>
            </a:r>
          </a:p>
          <a:p>
            <a:r>
              <a:rPr lang="en-US"/>
              <a:t>Vậy mỗi can chism 2/5 </a:t>
            </a:r>
          </a:p>
        </p:txBody>
      </p:sp>
    </p:spTree>
    <p:extLst>
      <p:ext uri="{BB962C8B-B14F-4D97-AF65-F5344CB8AC3E}">
        <p14:creationId xmlns:p14="http://schemas.microsoft.com/office/powerpoint/2010/main" val="69022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"/>
          <p:cNvGrpSpPr/>
          <p:nvPr/>
        </p:nvGrpSpPr>
        <p:grpSpPr>
          <a:xfrm>
            <a:off x="1724827" y="-35313"/>
            <a:ext cx="10519547" cy="7168703"/>
            <a:chOff x="1296828" y="-26485"/>
            <a:chExt cx="7909227" cy="5376527"/>
          </a:xfrm>
        </p:grpSpPr>
        <p:grpSp>
          <p:nvGrpSpPr>
            <p:cNvPr id="357" name="Google Shape;357;p14"/>
            <p:cNvGrpSpPr/>
            <p:nvPr/>
          </p:nvGrpSpPr>
          <p:grpSpPr>
            <a:xfrm rot="-9498731">
              <a:off x="8415308" y="58464"/>
              <a:ext cx="639751" cy="939740"/>
              <a:chOff x="7258158" y="2727596"/>
              <a:chExt cx="573973" cy="843117"/>
            </a:xfrm>
          </p:grpSpPr>
          <p:sp>
            <p:nvSpPr>
              <p:cNvPr id="358" name="Google Shape;358;p14"/>
              <p:cNvSpPr/>
              <p:nvPr/>
            </p:nvSpPr>
            <p:spPr>
              <a:xfrm>
                <a:off x="7522228" y="3115107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7283690" y="3063087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7258158" y="3057257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7380643" y="2727596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62" name="Google Shape;362;p14"/>
            <p:cNvGrpSpPr/>
            <p:nvPr/>
          </p:nvGrpSpPr>
          <p:grpSpPr>
            <a:xfrm rot="2834933">
              <a:off x="1581012" y="4212748"/>
              <a:ext cx="663958" cy="1064454"/>
              <a:chOff x="6057347" y="1426210"/>
              <a:chExt cx="215473" cy="345437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67" name="Google Shape;367;p14"/>
          <p:cNvGrpSpPr/>
          <p:nvPr/>
        </p:nvGrpSpPr>
        <p:grpSpPr>
          <a:xfrm>
            <a:off x="3363860" y="835351"/>
            <a:ext cx="7388059" cy="5839836"/>
            <a:chOff x="2529152" y="626513"/>
            <a:chExt cx="5554786" cy="4379877"/>
          </a:xfrm>
        </p:grpSpPr>
        <p:grpSp>
          <p:nvGrpSpPr>
            <p:cNvPr id="368" name="Google Shape;368;p14"/>
            <p:cNvGrpSpPr/>
            <p:nvPr/>
          </p:nvGrpSpPr>
          <p:grpSpPr>
            <a:xfrm rot="-9332086">
              <a:off x="7621342" y="694996"/>
              <a:ext cx="407529" cy="354305"/>
              <a:chOff x="6900973" y="1017413"/>
              <a:chExt cx="75901" cy="65982"/>
            </a:xfrm>
          </p:grpSpPr>
          <p:sp>
            <p:nvSpPr>
              <p:cNvPr id="369" name="Google Shape;369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2" name="Google Shape;372;p14"/>
            <p:cNvGrpSpPr/>
            <p:nvPr/>
          </p:nvGrpSpPr>
          <p:grpSpPr>
            <a:xfrm rot="5400000">
              <a:off x="2498791" y="4571901"/>
              <a:ext cx="464850" cy="404129"/>
              <a:chOff x="6900973" y="1017413"/>
              <a:chExt cx="75901" cy="65982"/>
            </a:xfrm>
          </p:grpSpPr>
          <p:sp>
            <p:nvSpPr>
              <p:cNvPr id="373" name="Google Shape;373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76" name="Google Shape;376;p14"/>
          <p:cNvGrpSpPr/>
          <p:nvPr/>
        </p:nvGrpSpPr>
        <p:grpSpPr>
          <a:xfrm>
            <a:off x="-223711" y="-473303"/>
            <a:ext cx="11547991" cy="7513521"/>
            <a:chOff x="-168200" y="-354978"/>
            <a:chExt cx="8682473" cy="5635141"/>
          </a:xfrm>
        </p:grpSpPr>
        <p:grpSp>
          <p:nvGrpSpPr>
            <p:cNvPr id="377" name="Google Shape;377;p14"/>
            <p:cNvGrpSpPr/>
            <p:nvPr/>
          </p:nvGrpSpPr>
          <p:grpSpPr>
            <a:xfrm rot="-1509030">
              <a:off x="6804266" y="-47372"/>
              <a:ext cx="1621334" cy="778963"/>
              <a:chOff x="7665315" y="1796374"/>
              <a:chExt cx="1621324" cy="778958"/>
            </a:xfrm>
          </p:grpSpPr>
          <p:sp>
            <p:nvSpPr>
              <p:cNvPr id="378" name="Google Shape;378;p14"/>
              <p:cNvSpPr/>
              <p:nvPr/>
            </p:nvSpPr>
            <p:spPr>
              <a:xfrm rot="-10164890">
                <a:off x="8165125" y="2074110"/>
                <a:ext cx="1093694" cy="404207"/>
              </a:xfrm>
              <a:custGeom>
                <a:avLst/>
                <a:gdLst/>
                <a:ahLst/>
                <a:cxnLst/>
                <a:rect l="l" t="t" r="r" b="b"/>
                <a:pathLst>
                  <a:path w="43747" h="16168" extrusionOk="0">
                    <a:moveTo>
                      <a:pt x="0" y="16168"/>
                    </a:moveTo>
                    <a:cubicBezTo>
                      <a:pt x="2210" y="13605"/>
                      <a:pt x="6938" y="3089"/>
                      <a:pt x="13257" y="791"/>
                    </a:cubicBezTo>
                    <a:cubicBezTo>
                      <a:pt x="19576" y="-1507"/>
                      <a:pt x="32832" y="1896"/>
                      <a:pt x="37914" y="2382"/>
                    </a:cubicBezTo>
                    <a:cubicBezTo>
                      <a:pt x="42996" y="2868"/>
                      <a:pt x="42775" y="3486"/>
                      <a:pt x="43747" y="3707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9" name="Google Shape;379;p14"/>
              <p:cNvGrpSpPr/>
              <p:nvPr/>
            </p:nvGrpSpPr>
            <p:grpSpPr>
              <a:xfrm rot="2700000" flipH="1">
                <a:off x="7746622" y="1939648"/>
                <a:ext cx="604153" cy="480218"/>
                <a:chOff x="6012221" y="1197327"/>
                <a:chExt cx="85389" cy="67864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>
                  <a:off x="6021317" y="1223203"/>
                  <a:ext cx="76293" cy="41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071" extrusionOk="0">
                      <a:moveTo>
                        <a:pt x="393" y="0"/>
                      </a:moveTo>
                      <a:lnTo>
                        <a:pt x="1" y="625"/>
                      </a:lnTo>
                      <a:lnTo>
                        <a:pt x="1946" y="1071"/>
                      </a:lnTo>
                      <a:lnTo>
                        <a:pt x="3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4"/>
                <p:cNvSpPr/>
                <p:nvPr/>
              </p:nvSpPr>
              <p:spPr>
                <a:xfrm>
                  <a:off x="6012221" y="1197327"/>
                  <a:ext cx="85388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1731" extrusionOk="0">
                      <a:moveTo>
                        <a:pt x="563" y="0"/>
                      </a:moveTo>
                      <a:lnTo>
                        <a:pt x="625" y="660"/>
                      </a:lnTo>
                      <a:lnTo>
                        <a:pt x="1" y="973"/>
                      </a:lnTo>
                      <a:lnTo>
                        <a:pt x="2178" y="1731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4"/>
                <p:cNvSpPr/>
                <p:nvPr/>
              </p:nvSpPr>
              <p:spPr>
                <a:xfrm>
                  <a:off x="6034255" y="1197327"/>
                  <a:ext cx="63355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1731" extrusionOk="0">
                      <a:moveTo>
                        <a:pt x="1" y="0"/>
                      </a:moveTo>
                      <a:lnTo>
                        <a:pt x="63" y="660"/>
                      </a:lnTo>
                      <a:lnTo>
                        <a:pt x="1616" y="17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83" name="Google Shape;383;p14"/>
            <p:cNvGrpSpPr/>
            <p:nvPr/>
          </p:nvGrpSpPr>
          <p:grpSpPr>
            <a:xfrm rot="-612049">
              <a:off x="-53223" y="3725966"/>
              <a:ext cx="1502025" cy="1432516"/>
              <a:chOff x="-24668" y="1036135"/>
              <a:chExt cx="1502015" cy="1432506"/>
            </a:xfrm>
          </p:grpSpPr>
          <p:sp>
            <p:nvSpPr>
              <p:cNvPr id="384" name="Google Shape;384;p14"/>
              <p:cNvSpPr/>
              <p:nvPr/>
            </p:nvSpPr>
            <p:spPr>
              <a:xfrm>
                <a:off x="-24668" y="1036135"/>
                <a:ext cx="900175" cy="1096275"/>
              </a:xfrm>
              <a:custGeom>
                <a:avLst/>
                <a:gdLst/>
                <a:ahLst/>
                <a:cxnLst/>
                <a:rect l="l" t="t" r="r" b="b"/>
                <a:pathLst>
                  <a:path w="36007" h="43851" extrusionOk="0">
                    <a:moveTo>
                      <a:pt x="379" y="0"/>
                    </a:moveTo>
                    <a:cubicBezTo>
                      <a:pt x="845" y="5033"/>
                      <a:pt x="-2029" y="23569"/>
                      <a:pt x="3177" y="30200"/>
                    </a:cubicBezTo>
                    <a:cubicBezTo>
                      <a:pt x="8384" y="36831"/>
                      <a:pt x="26146" y="37512"/>
                      <a:pt x="31618" y="39787"/>
                    </a:cubicBezTo>
                    <a:cubicBezTo>
                      <a:pt x="37090" y="42062"/>
                      <a:pt x="35276" y="43174"/>
                      <a:pt x="36007" y="4385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85" name="Google Shape;385;p14"/>
              <p:cNvGrpSpPr/>
              <p:nvPr/>
            </p:nvGrpSpPr>
            <p:grpSpPr>
              <a:xfrm>
                <a:off x="623419" y="1784998"/>
                <a:ext cx="853928" cy="683643"/>
                <a:chOff x="5809018" y="1097235"/>
                <a:chExt cx="190656" cy="152626"/>
              </a:xfrm>
            </p:grpSpPr>
            <p:sp>
              <p:nvSpPr>
                <p:cNvPr id="386" name="Google Shape;386;p14"/>
                <p:cNvSpPr/>
                <p:nvPr/>
              </p:nvSpPr>
              <p:spPr>
                <a:xfrm>
                  <a:off x="5925145" y="1132834"/>
                  <a:ext cx="74529" cy="5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" h="1400" extrusionOk="0">
                      <a:moveTo>
                        <a:pt x="1629" y="1"/>
                      </a:moveTo>
                      <a:cubicBezTo>
                        <a:pt x="1295" y="1"/>
                        <a:pt x="0" y="1065"/>
                        <a:pt x="0" y="1065"/>
                      </a:cubicBezTo>
                      <a:cubicBezTo>
                        <a:pt x="0" y="1065"/>
                        <a:pt x="704" y="1399"/>
                        <a:pt x="990" y="1399"/>
                      </a:cubicBezTo>
                      <a:cubicBezTo>
                        <a:pt x="1054" y="1399"/>
                        <a:pt x="1097" y="1383"/>
                        <a:pt x="1107" y="1342"/>
                      </a:cubicBezTo>
                      <a:cubicBezTo>
                        <a:pt x="1169" y="1110"/>
                        <a:pt x="857" y="1021"/>
                        <a:pt x="857" y="1021"/>
                      </a:cubicBezTo>
                      <a:cubicBezTo>
                        <a:pt x="857" y="1021"/>
                        <a:pt x="1365" y="1003"/>
                        <a:pt x="1348" y="869"/>
                      </a:cubicBezTo>
                      <a:cubicBezTo>
                        <a:pt x="1344" y="820"/>
                        <a:pt x="1281" y="805"/>
                        <a:pt x="1203" y="805"/>
                      </a:cubicBezTo>
                      <a:cubicBezTo>
                        <a:pt x="1067" y="805"/>
                        <a:pt x="884" y="851"/>
                        <a:pt x="884" y="851"/>
                      </a:cubicBezTo>
                      <a:cubicBezTo>
                        <a:pt x="884" y="851"/>
                        <a:pt x="1901" y="155"/>
                        <a:pt x="1678" y="13"/>
                      </a:cubicBezTo>
                      <a:cubicBezTo>
                        <a:pt x="1665" y="5"/>
                        <a:pt x="1649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4"/>
                <p:cNvSpPr/>
                <p:nvPr/>
              </p:nvSpPr>
              <p:spPr>
                <a:xfrm>
                  <a:off x="5874060" y="1171413"/>
                  <a:ext cx="88878" cy="7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1998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251" y="1750"/>
                        <a:pt x="679" y="1874"/>
                      </a:cubicBezTo>
                      <a:cubicBezTo>
                        <a:pt x="822" y="1919"/>
                        <a:pt x="982" y="1955"/>
                        <a:pt x="1161" y="1981"/>
                      </a:cubicBezTo>
                      <a:cubicBezTo>
                        <a:pt x="1250" y="1993"/>
                        <a:pt x="1335" y="1998"/>
                        <a:pt x="1416" y="1998"/>
                      </a:cubicBezTo>
                      <a:cubicBezTo>
                        <a:pt x="1527" y="1998"/>
                        <a:pt x="1629" y="1988"/>
                        <a:pt x="1723" y="1973"/>
                      </a:cubicBezTo>
                      <a:cubicBezTo>
                        <a:pt x="2071" y="1919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8" name="Google Shape;388;p14"/>
                <p:cNvSpPr/>
                <p:nvPr/>
              </p:nvSpPr>
              <p:spPr>
                <a:xfrm>
                  <a:off x="5874060" y="1171413"/>
                  <a:ext cx="88878" cy="7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001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456" y="1874"/>
                        <a:pt x="1161" y="1981"/>
                      </a:cubicBezTo>
                      <a:cubicBezTo>
                        <a:pt x="1255" y="1994"/>
                        <a:pt x="1344" y="2000"/>
                        <a:pt x="1427" y="2000"/>
                      </a:cubicBezTo>
                      <a:cubicBezTo>
                        <a:pt x="1972" y="2000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9" name="Google Shape;389;p14"/>
                <p:cNvSpPr/>
                <p:nvPr/>
              </p:nvSpPr>
              <p:spPr>
                <a:xfrm>
                  <a:off x="5863593" y="1118955"/>
                  <a:ext cx="79782" cy="5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375" extrusionOk="0">
                      <a:moveTo>
                        <a:pt x="375" y="1"/>
                      </a:moveTo>
                      <a:lnTo>
                        <a:pt x="0" y="37"/>
                      </a:lnTo>
                      <a:lnTo>
                        <a:pt x="1651" y="1375"/>
                      </a:lnTo>
                      <a:lnTo>
                        <a:pt x="2034" y="1339"/>
                      </a:lnTo>
                      <a:lnTo>
                        <a:pt x="3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4"/>
                <p:cNvSpPr/>
                <p:nvPr/>
              </p:nvSpPr>
              <p:spPr>
                <a:xfrm>
                  <a:off x="5809018" y="1120367"/>
                  <a:ext cx="119301" cy="11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2891" extrusionOk="0">
                      <a:moveTo>
                        <a:pt x="1392" y="1"/>
                      </a:moveTo>
                      <a:cubicBezTo>
                        <a:pt x="1392" y="1"/>
                        <a:pt x="964" y="1071"/>
                        <a:pt x="1" y="1553"/>
                      </a:cubicBezTo>
                      <a:lnTo>
                        <a:pt x="1660" y="2891"/>
                      </a:lnTo>
                      <a:cubicBezTo>
                        <a:pt x="2623" y="2409"/>
                        <a:pt x="3043" y="1339"/>
                        <a:pt x="3043" y="1339"/>
                      </a:cubicBezTo>
                      <a:lnTo>
                        <a:pt x="139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4"/>
                <p:cNvSpPr/>
                <p:nvPr/>
              </p:nvSpPr>
              <p:spPr>
                <a:xfrm>
                  <a:off x="5900642" y="1180195"/>
                  <a:ext cx="40969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1774" extrusionOk="0">
                      <a:moveTo>
                        <a:pt x="875" y="0"/>
                      </a:moveTo>
                      <a:cubicBezTo>
                        <a:pt x="875" y="1"/>
                        <a:pt x="527" y="1258"/>
                        <a:pt x="1" y="1650"/>
                      </a:cubicBezTo>
                      <a:cubicBezTo>
                        <a:pt x="144" y="1695"/>
                        <a:pt x="304" y="1731"/>
                        <a:pt x="483" y="1757"/>
                      </a:cubicBezTo>
                      <a:cubicBezTo>
                        <a:pt x="572" y="1769"/>
                        <a:pt x="657" y="1774"/>
                        <a:pt x="738" y="1774"/>
                      </a:cubicBezTo>
                      <a:cubicBezTo>
                        <a:pt x="849" y="1774"/>
                        <a:pt x="951" y="1764"/>
                        <a:pt x="1045" y="1749"/>
                      </a:cubicBezTo>
                      <a:cubicBezTo>
                        <a:pt x="920" y="1454"/>
                        <a:pt x="715" y="865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4"/>
                <p:cNvSpPr/>
                <p:nvPr/>
              </p:nvSpPr>
              <p:spPr>
                <a:xfrm>
                  <a:off x="5885979" y="1172471"/>
                  <a:ext cx="46889" cy="6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1714" extrusionOk="0">
                      <a:moveTo>
                        <a:pt x="1187" y="1"/>
                      </a:moveTo>
                      <a:cubicBezTo>
                        <a:pt x="1133" y="161"/>
                        <a:pt x="1062" y="331"/>
                        <a:pt x="991" y="491"/>
                      </a:cubicBezTo>
                      <a:cubicBezTo>
                        <a:pt x="919" y="652"/>
                        <a:pt x="830" y="804"/>
                        <a:pt x="732" y="946"/>
                      </a:cubicBezTo>
                      <a:cubicBezTo>
                        <a:pt x="589" y="1143"/>
                        <a:pt x="428" y="1330"/>
                        <a:pt x="250" y="1499"/>
                      </a:cubicBezTo>
                      <a:cubicBezTo>
                        <a:pt x="205" y="1535"/>
                        <a:pt x="152" y="1589"/>
                        <a:pt x="98" y="1633"/>
                      </a:cubicBezTo>
                      <a:cubicBezTo>
                        <a:pt x="72" y="1660"/>
                        <a:pt x="36" y="1687"/>
                        <a:pt x="0" y="1714"/>
                      </a:cubicBezTo>
                      <a:cubicBezTo>
                        <a:pt x="384" y="1473"/>
                        <a:pt x="660" y="1125"/>
                        <a:pt x="875" y="732"/>
                      </a:cubicBezTo>
                      <a:cubicBezTo>
                        <a:pt x="973" y="581"/>
                        <a:pt x="1053" y="420"/>
                        <a:pt x="1115" y="251"/>
                      </a:cubicBezTo>
                      <a:cubicBezTo>
                        <a:pt x="1151" y="170"/>
                        <a:pt x="1178" y="90"/>
                        <a:pt x="1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4"/>
                <p:cNvSpPr/>
                <p:nvPr/>
              </p:nvSpPr>
              <p:spPr>
                <a:xfrm>
                  <a:off x="5939495" y="1171765"/>
                  <a:ext cx="12977" cy="7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893" extrusionOk="0">
                      <a:moveTo>
                        <a:pt x="18" y="1"/>
                      </a:moveTo>
                      <a:cubicBezTo>
                        <a:pt x="0" y="161"/>
                        <a:pt x="9" y="322"/>
                        <a:pt x="18" y="483"/>
                      </a:cubicBezTo>
                      <a:cubicBezTo>
                        <a:pt x="27" y="599"/>
                        <a:pt x="54" y="724"/>
                        <a:pt x="63" y="839"/>
                      </a:cubicBezTo>
                      <a:cubicBezTo>
                        <a:pt x="98" y="1143"/>
                        <a:pt x="152" y="1437"/>
                        <a:pt x="259" y="1723"/>
                      </a:cubicBezTo>
                      <a:cubicBezTo>
                        <a:pt x="286" y="1776"/>
                        <a:pt x="312" y="1839"/>
                        <a:pt x="330" y="1892"/>
                      </a:cubicBezTo>
                      <a:cubicBezTo>
                        <a:pt x="321" y="1830"/>
                        <a:pt x="295" y="1767"/>
                        <a:pt x="277" y="1714"/>
                      </a:cubicBezTo>
                      <a:cubicBezTo>
                        <a:pt x="196" y="1446"/>
                        <a:pt x="134" y="1170"/>
                        <a:pt x="80" y="902"/>
                      </a:cubicBezTo>
                      <a:cubicBezTo>
                        <a:pt x="54" y="768"/>
                        <a:pt x="45" y="616"/>
                        <a:pt x="45" y="483"/>
                      </a:cubicBezTo>
                      <a:cubicBezTo>
                        <a:pt x="27" y="322"/>
                        <a:pt x="27" y="153"/>
                        <a:pt x="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5826857" y="1097235"/>
                  <a:ext cx="71745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115" extrusionOk="0">
                      <a:moveTo>
                        <a:pt x="354" y="0"/>
                      </a:moveTo>
                      <a:cubicBezTo>
                        <a:pt x="349" y="0"/>
                        <a:pt x="344" y="1"/>
                        <a:pt x="340" y="2"/>
                      </a:cubicBezTo>
                      <a:cubicBezTo>
                        <a:pt x="1" y="64"/>
                        <a:pt x="866" y="1411"/>
                        <a:pt x="866" y="1411"/>
                      </a:cubicBezTo>
                      <a:cubicBezTo>
                        <a:pt x="866" y="1411"/>
                        <a:pt x="535" y="1160"/>
                        <a:pt x="376" y="1160"/>
                      </a:cubicBezTo>
                      <a:cubicBezTo>
                        <a:pt x="343" y="1160"/>
                        <a:pt x="318" y="1171"/>
                        <a:pt x="304" y="1197"/>
                      </a:cubicBezTo>
                      <a:cubicBezTo>
                        <a:pt x="215" y="1349"/>
                        <a:pt x="830" y="1625"/>
                        <a:pt x="830" y="1625"/>
                      </a:cubicBezTo>
                      <a:cubicBezTo>
                        <a:pt x="830" y="1625"/>
                        <a:pt x="807" y="1623"/>
                        <a:pt x="771" y="1623"/>
                      </a:cubicBezTo>
                      <a:cubicBezTo>
                        <a:pt x="652" y="1623"/>
                        <a:pt x="394" y="1649"/>
                        <a:pt x="366" y="1875"/>
                      </a:cubicBezTo>
                      <a:cubicBezTo>
                        <a:pt x="336" y="2081"/>
                        <a:pt x="1023" y="2114"/>
                        <a:pt x="1467" y="2114"/>
                      </a:cubicBezTo>
                      <a:cubicBezTo>
                        <a:pt x="1675" y="2114"/>
                        <a:pt x="1829" y="2107"/>
                        <a:pt x="1829" y="2107"/>
                      </a:cubicBezTo>
                      <a:cubicBezTo>
                        <a:pt x="1829" y="2107"/>
                        <a:pt x="702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6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userDrawn="1">
  <p:cSld name="Section header 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6"/>
          <p:cNvGrpSpPr/>
          <p:nvPr/>
        </p:nvGrpSpPr>
        <p:grpSpPr>
          <a:xfrm>
            <a:off x="-180832" y="-107518"/>
            <a:ext cx="12240000" cy="2241689"/>
            <a:chOff x="-135961" y="-156839"/>
            <a:chExt cx="9202767" cy="1681267"/>
          </a:xfrm>
        </p:grpSpPr>
        <p:grpSp>
          <p:nvGrpSpPr>
            <p:cNvPr id="462" name="Google Shape;462;p16"/>
            <p:cNvGrpSpPr/>
            <p:nvPr/>
          </p:nvGrpSpPr>
          <p:grpSpPr>
            <a:xfrm rot="4948089" flipH="1">
              <a:off x="-56895" y="606054"/>
              <a:ext cx="835376" cy="891702"/>
              <a:chOff x="6694948" y="1638979"/>
              <a:chExt cx="271104" cy="289374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68" name="Google Shape;468;p16"/>
            <p:cNvGrpSpPr/>
            <p:nvPr/>
          </p:nvGrpSpPr>
          <p:grpSpPr>
            <a:xfrm rot="6639030">
              <a:off x="196768" y="-184000"/>
              <a:ext cx="644984" cy="1016250"/>
              <a:chOff x="5989011" y="1612868"/>
              <a:chExt cx="209316" cy="329793"/>
            </a:xfrm>
          </p:grpSpPr>
          <p:sp>
            <p:nvSpPr>
              <p:cNvPr id="469" name="Google Shape;469;p16"/>
              <p:cNvSpPr/>
              <p:nvPr/>
            </p:nvSpPr>
            <p:spPr>
              <a:xfrm>
                <a:off x="6140580" y="1775846"/>
                <a:ext cx="44733" cy="7135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820" extrusionOk="0">
                    <a:moveTo>
                      <a:pt x="750" y="1"/>
                    </a:moveTo>
                    <a:cubicBezTo>
                      <a:pt x="601" y="1"/>
                      <a:pt x="432" y="119"/>
                      <a:pt x="304" y="401"/>
                    </a:cubicBezTo>
                    <a:cubicBezTo>
                      <a:pt x="1" y="1079"/>
                      <a:pt x="242" y="1819"/>
                      <a:pt x="242" y="1819"/>
                    </a:cubicBezTo>
                    <a:cubicBezTo>
                      <a:pt x="242" y="1819"/>
                      <a:pt x="1027" y="1195"/>
                      <a:pt x="1098" y="597"/>
                    </a:cubicBezTo>
                    <a:cubicBezTo>
                      <a:pt x="1140" y="245"/>
                      <a:pt x="96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6034568" y="1786196"/>
                <a:ext cx="76685" cy="3685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40" extrusionOk="0">
                    <a:moveTo>
                      <a:pt x="557" y="1"/>
                    </a:moveTo>
                    <a:cubicBezTo>
                      <a:pt x="44" y="1"/>
                      <a:pt x="0" y="512"/>
                      <a:pt x="457" y="779"/>
                    </a:cubicBezTo>
                    <a:cubicBezTo>
                      <a:pt x="660" y="902"/>
                      <a:pt x="935" y="939"/>
                      <a:pt x="1194" y="939"/>
                    </a:cubicBezTo>
                    <a:cubicBezTo>
                      <a:pt x="1594" y="939"/>
                      <a:pt x="1955" y="851"/>
                      <a:pt x="1955" y="851"/>
                    </a:cubicBezTo>
                    <a:cubicBezTo>
                      <a:pt x="1955" y="851"/>
                      <a:pt x="1518" y="208"/>
                      <a:pt x="787" y="30"/>
                    </a:cubicBezTo>
                    <a:cubicBezTo>
                      <a:pt x="702" y="10"/>
                      <a:pt x="625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989011" y="1686104"/>
                <a:ext cx="67315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254" extrusionOk="0">
                    <a:moveTo>
                      <a:pt x="451" y="1"/>
                    </a:moveTo>
                    <a:cubicBezTo>
                      <a:pt x="100" y="1"/>
                      <a:pt x="0" y="404"/>
                      <a:pt x="307" y="745"/>
                    </a:cubicBezTo>
                    <a:cubicBezTo>
                      <a:pt x="718" y="1191"/>
                      <a:pt x="1717" y="1254"/>
                      <a:pt x="1717" y="1254"/>
                    </a:cubicBezTo>
                    <a:cubicBezTo>
                      <a:pt x="1717" y="1254"/>
                      <a:pt x="1485" y="504"/>
                      <a:pt x="843" y="130"/>
                    </a:cubicBezTo>
                    <a:cubicBezTo>
                      <a:pt x="691" y="39"/>
                      <a:pt x="559" y="1"/>
                      <a:pt x="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6066442" y="1699434"/>
                <a:ext cx="47595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771" extrusionOk="0">
                    <a:moveTo>
                      <a:pt x="820" y="0"/>
                    </a:moveTo>
                    <a:cubicBezTo>
                      <a:pt x="676" y="0"/>
                      <a:pt x="509" y="107"/>
                      <a:pt x="366" y="361"/>
                    </a:cubicBezTo>
                    <a:cubicBezTo>
                      <a:pt x="1" y="1012"/>
                      <a:pt x="179" y="1770"/>
                      <a:pt x="179" y="1770"/>
                    </a:cubicBezTo>
                    <a:cubicBezTo>
                      <a:pt x="179" y="1770"/>
                      <a:pt x="1018" y="1208"/>
                      <a:pt x="1142" y="619"/>
                    </a:cubicBezTo>
                    <a:cubicBezTo>
                      <a:pt x="1213" y="260"/>
                      <a:pt x="1045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45467" y="1675793"/>
                <a:ext cx="152860" cy="266868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6807" extrusionOk="0">
                    <a:moveTo>
                      <a:pt x="36" y="0"/>
                    </a:moveTo>
                    <a:cubicBezTo>
                      <a:pt x="0" y="321"/>
                      <a:pt x="54" y="678"/>
                      <a:pt x="125" y="1008"/>
                    </a:cubicBezTo>
                    <a:cubicBezTo>
                      <a:pt x="241" y="1499"/>
                      <a:pt x="437" y="1981"/>
                      <a:pt x="687" y="2418"/>
                    </a:cubicBezTo>
                    <a:cubicBezTo>
                      <a:pt x="1035" y="2998"/>
                      <a:pt x="1472" y="3533"/>
                      <a:pt x="2025" y="3925"/>
                    </a:cubicBezTo>
                    <a:cubicBezTo>
                      <a:pt x="2168" y="4023"/>
                      <a:pt x="2320" y="4095"/>
                      <a:pt x="2454" y="4202"/>
                    </a:cubicBezTo>
                    <a:cubicBezTo>
                      <a:pt x="2516" y="4255"/>
                      <a:pt x="2578" y="4309"/>
                      <a:pt x="2641" y="4371"/>
                    </a:cubicBezTo>
                    <a:cubicBezTo>
                      <a:pt x="3256" y="5005"/>
                      <a:pt x="3649" y="5968"/>
                      <a:pt x="3899" y="6807"/>
                    </a:cubicBezTo>
                    <a:cubicBezTo>
                      <a:pt x="3854" y="6486"/>
                      <a:pt x="3720" y="6156"/>
                      <a:pt x="3604" y="5843"/>
                    </a:cubicBezTo>
                    <a:cubicBezTo>
                      <a:pt x="3542" y="5683"/>
                      <a:pt x="3471" y="5531"/>
                      <a:pt x="3399" y="5379"/>
                    </a:cubicBezTo>
                    <a:cubicBezTo>
                      <a:pt x="3149" y="4889"/>
                      <a:pt x="2819" y="4425"/>
                      <a:pt x="2355" y="4113"/>
                    </a:cubicBezTo>
                    <a:cubicBezTo>
                      <a:pt x="2293" y="4077"/>
                      <a:pt x="2204" y="4023"/>
                      <a:pt x="2141" y="3979"/>
                    </a:cubicBezTo>
                    <a:cubicBezTo>
                      <a:pt x="1178" y="3319"/>
                      <a:pt x="473" y="2114"/>
                      <a:pt x="170" y="990"/>
                    </a:cubicBezTo>
                    <a:cubicBezTo>
                      <a:pt x="89" y="669"/>
                      <a:pt x="36" y="33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025865" y="1612868"/>
                <a:ext cx="39558" cy="7484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09" extrusionOk="0">
                    <a:moveTo>
                      <a:pt x="561" y="0"/>
                    </a:moveTo>
                    <a:cubicBezTo>
                      <a:pt x="381" y="0"/>
                      <a:pt x="193" y="168"/>
                      <a:pt x="126" y="463"/>
                    </a:cubicBezTo>
                    <a:cubicBezTo>
                      <a:pt x="1" y="1052"/>
                      <a:pt x="536" y="1908"/>
                      <a:pt x="536" y="1908"/>
                    </a:cubicBezTo>
                    <a:cubicBezTo>
                      <a:pt x="536" y="1908"/>
                      <a:pt x="1009" y="1284"/>
                      <a:pt x="946" y="535"/>
                    </a:cubicBezTo>
                    <a:cubicBezTo>
                      <a:pt x="911" y="166"/>
                      <a:pt x="740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75" name="Google Shape;475;p16"/>
            <p:cNvGrpSpPr/>
            <p:nvPr/>
          </p:nvGrpSpPr>
          <p:grpSpPr>
            <a:xfrm rot="-6206193">
              <a:off x="8215587" y="-187796"/>
              <a:ext cx="639756" cy="939746"/>
              <a:chOff x="7296311" y="2730254"/>
              <a:chExt cx="573973" cy="843117"/>
            </a:xfrm>
          </p:grpSpPr>
          <p:sp>
            <p:nvSpPr>
              <p:cNvPr id="476" name="Google Shape;476;p16"/>
              <p:cNvSpPr/>
              <p:nvPr/>
            </p:nvSpPr>
            <p:spPr>
              <a:xfrm>
                <a:off x="7560381" y="3117765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7321843" y="3065745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7296311" y="3059915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7418796" y="2730254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0" name="Google Shape;480;p16"/>
          <p:cNvGrpSpPr/>
          <p:nvPr/>
        </p:nvGrpSpPr>
        <p:grpSpPr>
          <a:xfrm rot="3941586">
            <a:off x="10937738" y="812787"/>
            <a:ext cx="2263673" cy="1734570"/>
            <a:chOff x="7370701" y="1467052"/>
            <a:chExt cx="1697854" cy="1304231"/>
          </a:xfrm>
        </p:grpSpPr>
        <p:sp>
          <p:nvSpPr>
            <p:cNvPr id="481" name="Google Shape;481;p16"/>
            <p:cNvSpPr/>
            <p:nvPr/>
          </p:nvSpPr>
          <p:spPr>
            <a:xfrm rot="9146752">
              <a:off x="7943385" y="1697095"/>
              <a:ext cx="1093707" cy="404212"/>
            </a:xfrm>
            <a:custGeom>
              <a:avLst/>
              <a:gdLst/>
              <a:ahLst/>
              <a:cxnLst/>
              <a:rect l="l" t="t" r="r" b="b"/>
              <a:pathLst>
                <a:path w="43747" h="16168" extrusionOk="0">
                  <a:moveTo>
                    <a:pt x="0" y="16168"/>
                  </a:moveTo>
                  <a:cubicBezTo>
                    <a:pt x="2210" y="13605"/>
                    <a:pt x="6938" y="3089"/>
                    <a:pt x="13257" y="791"/>
                  </a:cubicBezTo>
                  <a:cubicBezTo>
                    <a:pt x="19576" y="-1507"/>
                    <a:pt x="32832" y="1896"/>
                    <a:pt x="37914" y="2382"/>
                  </a:cubicBezTo>
                  <a:cubicBezTo>
                    <a:pt x="42996" y="2868"/>
                    <a:pt x="42775" y="3486"/>
                    <a:pt x="43747" y="37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16"/>
            <p:cNvGrpSpPr/>
            <p:nvPr/>
          </p:nvGrpSpPr>
          <p:grpSpPr>
            <a:xfrm rot="2700000" flipH="1">
              <a:off x="7523136" y="1857571"/>
              <a:ext cx="771739" cy="750815"/>
              <a:chOff x="6009020" y="1197485"/>
              <a:chExt cx="109075" cy="106105"/>
            </a:xfrm>
          </p:grpSpPr>
          <p:sp>
            <p:nvSpPr>
              <p:cNvPr id="483" name="Google Shape;483;p16"/>
              <p:cNvSpPr/>
              <p:nvPr/>
            </p:nvSpPr>
            <p:spPr>
              <a:xfrm rot="2288227">
                <a:off x="6020998" y="1242526"/>
                <a:ext cx="76290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71" extrusionOk="0">
                    <a:moveTo>
                      <a:pt x="393" y="0"/>
                    </a:moveTo>
                    <a:lnTo>
                      <a:pt x="1" y="625"/>
                    </a:lnTo>
                    <a:lnTo>
                      <a:pt x="1946" y="107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 rot="2288227">
                <a:off x="6020865" y="1216604"/>
                <a:ext cx="85385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31" extrusionOk="0">
                    <a:moveTo>
                      <a:pt x="563" y="0"/>
                    </a:moveTo>
                    <a:lnTo>
                      <a:pt x="625" y="660"/>
                    </a:lnTo>
                    <a:lnTo>
                      <a:pt x="1" y="973"/>
                    </a:lnTo>
                    <a:lnTo>
                      <a:pt x="2178" y="1731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 rot="2288227">
                <a:off x="6040546" y="1223407"/>
                <a:ext cx="63353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1" extrusionOk="0">
                    <a:moveTo>
                      <a:pt x="1" y="0"/>
                    </a:moveTo>
                    <a:lnTo>
                      <a:pt x="63" y="660"/>
                    </a:lnTo>
                    <a:lnTo>
                      <a:pt x="1616" y="17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6" name="Google Shape;486;p16"/>
          <p:cNvGrpSpPr/>
          <p:nvPr/>
        </p:nvGrpSpPr>
        <p:grpSpPr>
          <a:xfrm>
            <a:off x="1467453" y="101603"/>
            <a:ext cx="9035001" cy="706619"/>
            <a:chOff x="1103319" y="2"/>
            <a:chExt cx="6793056" cy="529964"/>
          </a:xfrm>
        </p:grpSpPr>
        <p:grpSp>
          <p:nvGrpSpPr>
            <p:cNvPr id="487" name="Google Shape;487;p16"/>
            <p:cNvGrpSpPr/>
            <p:nvPr/>
          </p:nvGrpSpPr>
          <p:grpSpPr>
            <a:xfrm rot="-3932086">
              <a:off x="1145189" y="93982"/>
              <a:ext cx="407529" cy="354305"/>
              <a:chOff x="7002669" y="1035309"/>
              <a:chExt cx="75901" cy="65982"/>
            </a:xfrm>
          </p:grpSpPr>
          <p:sp>
            <p:nvSpPr>
              <p:cNvPr id="488" name="Google Shape;488;p16"/>
              <p:cNvSpPr/>
              <p:nvPr/>
            </p:nvSpPr>
            <p:spPr>
              <a:xfrm>
                <a:off x="7034151" y="1060597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02669" y="1035309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26153" y="1052716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91" name="Google Shape;491;p16"/>
            <p:cNvSpPr/>
            <p:nvPr/>
          </p:nvSpPr>
          <p:spPr>
            <a:xfrm>
              <a:off x="7507593" y="2"/>
              <a:ext cx="388782" cy="349576"/>
            </a:xfrm>
            <a:custGeom>
              <a:avLst/>
              <a:gdLst/>
              <a:ahLst/>
              <a:cxnLst/>
              <a:rect l="l" t="t" r="r" b="b"/>
              <a:pathLst>
                <a:path w="2258" h="2030" extrusionOk="0">
                  <a:moveTo>
                    <a:pt x="1232" y="1"/>
                  </a:moveTo>
                  <a:cubicBezTo>
                    <a:pt x="1219" y="1"/>
                    <a:pt x="1203" y="3"/>
                    <a:pt x="1187" y="7"/>
                  </a:cubicBezTo>
                  <a:cubicBezTo>
                    <a:pt x="865" y="78"/>
                    <a:pt x="964" y="623"/>
                    <a:pt x="964" y="623"/>
                  </a:cubicBezTo>
                  <a:cubicBezTo>
                    <a:pt x="964" y="623"/>
                    <a:pt x="713" y="268"/>
                    <a:pt x="484" y="268"/>
                  </a:cubicBezTo>
                  <a:cubicBezTo>
                    <a:pt x="398" y="268"/>
                    <a:pt x="315" y="317"/>
                    <a:pt x="250" y="453"/>
                  </a:cubicBezTo>
                  <a:cubicBezTo>
                    <a:pt x="18" y="953"/>
                    <a:pt x="874" y="979"/>
                    <a:pt x="874" y="979"/>
                  </a:cubicBezTo>
                  <a:cubicBezTo>
                    <a:pt x="874" y="979"/>
                    <a:pt x="0" y="1202"/>
                    <a:pt x="107" y="1506"/>
                  </a:cubicBezTo>
                  <a:cubicBezTo>
                    <a:pt x="128" y="1567"/>
                    <a:pt x="172" y="1592"/>
                    <a:pt x="227" y="1592"/>
                  </a:cubicBezTo>
                  <a:cubicBezTo>
                    <a:pt x="453" y="1592"/>
                    <a:pt x="883" y="1185"/>
                    <a:pt x="883" y="1185"/>
                  </a:cubicBezTo>
                  <a:lnTo>
                    <a:pt x="883" y="1185"/>
                  </a:lnTo>
                  <a:cubicBezTo>
                    <a:pt x="883" y="1185"/>
                    <a:pt x="357" y="1916"/>
                    <a:pt x="776" y="2014"/>
                  </a:cubicBezTo>
                  <a:cubicBezTo>
                    <a:pt x="801" y="2021"/>
                    <a:pt x="824" y="2024"/>
                    <a:pt x="845" y="2024"/>
                  </a:cubicBezTo>
                  <a:cubicBezTo>
                    <a:pt x="1182" y="2024"/>
                    <a:pt x="1151" y="1283"/>
                    <a:pt x="1151" y="1283"/>
                  </a:cubicBezTo>
                  <a:lnTo>
                    <a:pt x="1151" y="1283"/>
                  </a:lnTo>
                  <a:cubicBezTo>
                    <a:pt x="1151" y="1283"/>
                    <a:pt x="1281" y="2030"/>
                    <a:pt x="1617" y="2030"/>
                  </a:cubicBezTo>
                  <a:cubicBezTo>
                    <a:pt x="1645" y="2030"/>
                    <a:pt x="1674" y="2025"/>
                    <a:pt x="1704" y="2014"/>
                  </a:cubicBezTo>
                  <a:cubicBezTo>
                    <a:pt x="2114" y="1871"/>
                    <a:pt x="1392" y="1158"/>
                    <a:pt x="1392" y="1158"/>
                  </a:cubicBezTo>
                  <a:lnTo>
                    <a:pt x="1392" y="1158"/>
                  </a:lnTo>
                  <a:cubicBezTo>
                    <a:pt x="1392" y="1158"/>
                    <a:pt x="1775" y="1444"/>
                    <a:pt x="1998" y="1444"/>
                  </a:cubicBezTo>
                  <a:cubicBezTo>
                    <a:pt x="2077" y="1444"/>
                    <a:pt x="2136" y="1408"/>
                    <a:pt x="2150" y="1309"/>
                  </a:cubicBezTo>
                  <a:cubicBezTo>
                    <a:pt x="2213" y="935"/>
                    <a:pt x="1383" y="899"/>
                    <a:pt x="1383" y="899"/>
                  </a:cubicBezTo>
                  <a:cubicBezTo>
                    <a:pt x="1383" y="899"/>
                    <a:pt x="2257" y="649"/>
                    <a:pt x="2034" y="346"/>
                  </a:cubicBezTo>
                  <a:cubicBezTo>
                    <a:pt x="1993" y="287"/>
                    <a:pt x="1938" y="264"/>
                    <a:pt x="1877" y="264"/>
                  </a:cubicBezTo>
                  <a:cubicBezTo>
                    <a:pt x="1621" y="264"/>
                    <a:pt x="1249" y="676"/>
                    <a:pt x="1249" y="676"/>
                  </a:cubicBezTo>
                  <a:cubicBezTo>
                    <a:pt x="1249" y="676"/>
                    <a:pt x="1490" y="1"/>
                    <a:pt x="1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00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7"/>
          <p:cNvGrpSpPr/>
          <p:nvPr/>
        </p:nvGrpSpPr>
        <p:grpSpPr>
          <a:xfrm>
            <a:off x="99791" y="5721381"/>
            <a:ext cx="11616150" cy="1598128"/>
            <a:chOff x="75028" y="4291036"/>
            <a:chExt cx="8733719" cy="1198596"/>
          </a:xfrm>
        </p:grpSpPr>
        <p:grpSp>
          <p:nvGrpSpPr>
            <p:cNvPr id="511" name="Google Shape;511;p17"/>
            <p:cNvGrpSpPr/>
            <p:nvPr/>
          </p:nvGrpSpPr>
          <p:grpSpPr>
            <a:xfrm rot="-1590860">
              <a:off x="230143" y="4430604"/>
              <a:ext cx="835377" cy="891714"/>
              <a:chOff x="6694948" y="1638979"/>
              <a:chExt cx="271104" cy="289374"/>
            </a:xfrm>
          </p:grpSpPr>
          <p:sp>
            <p:nvSpPr>
              <p:cNvPr id="512" name="Google Shape;512;p17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17" name="Google Shape;517;p17"/>
            <p:cNvGrpSpPr/>
            <p:nvPr/>
          </p:nvGrpSpPr>
          <p:grpSpPr>
            <a:xfrm>
              <a:off x="8144789" y="4425166"/>
              <a:ext cx="663958" cy="1064465"/>
              <a:chOff x="6057347" y="1426210"/>
              <a:chExt cx="215473" cy="345437"/>
            </a:xfrm>
          </p:grpSpPr>
          <p:sp>
            <p:nvSpPr>
              <p:cNvPr id="518" name="Google Shape;518;p17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22" name="Google Shape;522;p17"/>
          <p:cNvGrpSpPr/>
          <p:nvPr/>
        </p:nvGrpSpPr>
        <p:grpSpPr>
          <a:xfrm>
            <a:off x="253749" y="3073870"/>
            <a:ext cx="11521610" cy="3550545"/>
            <a:chOff x="190784" y="2305402"/>
            <a:chExt cx="8662638" cy="2662909"/>
          </a:xfrm>
        </p:grpSpPr>
        <p:sp>
          <p:nvSpPr>
            <p:cNvPr id="523" name="Google Shape;523;p17"/>
            <p:cNvSpPr/>
            <p:nvPr/>
          </p:nvSpPr>
          <p:spPr>
            <a:xfrm>
              <a:off x="1362588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17"/>
            <p:cNvSpPr/>
            <p:nvPr/>
          </p:nvSpPr>
          <p:spPr>
            <a:xfrm rot="4629417">
              <a:off x="202123" y="2476851"/>
              <a:ext cx="241880" cy="216202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581951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17"/>
            <p:cNvSpPr/>
            <p:nvPr/>
          </p:nvSpPr>
          <p:spPr>
            <a:xfrm rot="2700000">
              <a:off x="8550599" y="2363053"/>
              <a:ext cx="258920" cy="231424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687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D837-2ECA-F401-808D-791B80FB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121A-A4C7-CEFF-DD33-2394C4D9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3556-4C85-355D-69C3-A2517840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3A8-FB95-4660-9BA4-0E4ECF73918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E98D-9D8E-CDE3-F64D-0352A1BD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DBAE-C893-B791-FE1A-2B5DD76A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EA8-050F-4963-851C-275A901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3"/>
          <p:cNvGrpSpPr/>
          <p:nvPr/>
        </p:nvGrpSpPr>
        <p:grpSpPr>
          <a:xfrm>
            <a:off x="-138439" y="-138671"/>
            <a:ext cx="12209033" cy="7294880"/>
            <a:chOff x="-104087" y="-104003"/>
            <a:chExt cx="9179484" cy="5471160"/>
          </a:xfrm>
        </p:grpSpPr>
        <p:grpSp>
          <p:nvGrpSpPr>
            <p:cNvPr id="1226" name="Google Shape;1226;p33"/>
            <p:cNvGrpSpPr/>
            <p:nvPr/>
          </p:nvGrpSpPr>
          <p:grpSpPr>
            <a:xfrm rot="5400000">
              <a:off x="-75923" y="-132167"/>
              <a:ext cx="835379" cy="891706"/>
              <a:chOff x="6694948" y="1638979"/>
              <a:chExt cx="271104" cy="289374"/>
            </a:xfrm>
          </p:grpSpPr>
          <p:sp>
            <p:nvSpPr>
              <p:cNvPr id="1227" name="Google Shape;1227;p33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32" name="Google Shape;1232;p33"/>
            <p:cNvGrpSpPr/>
            <p:nvPr/>
          </p:nvGrpSpPr>
          <p:grpSpPr>
            <a:xfrm>
              <a:off x="8430769" y="4107465"/>
              <a:ext cx="644629" cy="1259692"/>
              <a:chOff x="6664171" y="1396766"/>
              <a:chExt cx="209200" cy="408792"/>
            </a:xfrm>
          </p:grpSpPr>
          <p:sp>
            <p:nvSpPr>
              <p:cNvPr id="1233" name="Google Shape;1233;p33"/>
              <p:cNvSpPr/>
              <p:nvPr/>
            </p:nvSpPr>
            <p:spPr>
              <a:xfrm>
                <a:off x="6664171" y="1608006"/>
                <a:ext cx="58455" cy="78292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997" extrusionOk="0">
                    <a:moveTo>
                      <a:pt x="469" y="0"/>
                    </a:moveTo>
                    <a:cubicBezTo>
                      <a:pt x="189" y="0"/>
                      <a:pt x="1" y="332"/>
                      <a:pt x="125" y="757"/>
                    </a:cubicBezTo>
                    <a:cubicBezTo>
                      <a:pt x="331" y="1426"/>
                      <a:pt x="1357" y="1997"/>
                      <a:pt x="1357" y="1997"/>
                    </a:cubicBezTo>
                    <a:cubicBezTo>
                      <a:pt x="1357" y="1997"/>
                      <a:pt x="1490" y="1096"/>
                      <a:pt x="1000" y="373"/>
                    </a:cubicBezTo>
                    <a:cubicBezTo>
                      <a:pt x="821" y="110"/>
                      <a:pt x="630" y="0"/>
                      <a:pt x="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6756501" y="1597538"/>
                <a:ext cx="83859" cy="49830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271" extrusionOk="0">
                    <a:moveTo>
                      <a:pt x="1576" y="1"/>
                    </a:moveTo>
                    <a:cubicBezTo>
                      <a:pt x="1464" y="1"/>
                      <a:pt x="1331" y="30"/>
                      <a:pt x="1178" y="96"/>
                    </a:cubicBezTo>
                    <a:cubicBezTo>
                      <a:pt x="375" y="435"/>
                      <a:pt x="1" y="1265"/>
                      <a:pt x="1" y="1265"/>
                    </a:cubicBezTo>
                    <a:cubicBezTo>
                      <a:pt x="1" y="1265"/>
                      <a:pt x="81" y="1270"/>
                      <a:pt x="209" y="1270"/>
                    </a:cubicBezTo>
                    <a:cubicBezTo>
                      <a:pt x="571" y="1270"/>
                      <a:pt x="1316" y="1226"/>
                      <a:pt x="1705" y="890"/>
                    </a:cubicBezTo>
                    <a:cubicBezTo>
                      <a:pt x="2138" y="521"/>
                      <a:pt x="2051" y="1"/>
                      <a:pt x="15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6803038" y="1472865"/>
                <a:ext cx="70334" cy="66178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88" extrusionOk="0">
                    <a:moveTo>
                      <a:pt x="1291" y="0"/>
                    </a:moveTo>
                    <a:cubicBezTo>
                      <a:pt x="1150" y="0"/>
                      <a:pt x="977" y="67"/>
                      <a:pt x="785" y="225"/>
                    </a:cubicBezTo>
                    <a:cubicBezTo>
                      <a:pt x="116" y="787"/>
                      <a:pt x="0" y="1688"/>
                      <a:pt x="0" y="1688"/>
                    </a:cubicBezTo>
                    <a:cubicBezTo>
                      <a:pt x="0" y="1688"/>
                      <a:pt x="1142" y="1429"/>
                      <a:pt x="1526" y="832"/>
                    </a:cubicBezTo>
                    <a:cubicBezTo>
                      <a:pt x="1793" y="411"/>
                      <a:pt x="1643" y="0"/>
                      <a:pt x="12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6731331" y="1505954"/>
                <a:ext cx="60885" cy="7543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924" extrusionOk="0">
                    <a:moveTo>
                      <a:pt x="476" y="1"/>
                    </a:moveTo>
                    <a:cubicBezTo>
                      <a:pt x="179" y="1"/>
                      <a:pt x="0" y="355"/>
                      <a:pt x="170" y="782"/>
                    </a:cubicBezTo>
                    <a:cubicBezTo>
                      <a:pt x="420" y="1433"/>
                      <a:pt x="1490" y="1923"/>
                      <a:pt x="1490" y="1923"/>
                    </a:cubicBezTo>
                    <a:cubicBezTo>
                      <a:pt x="1490" y="1923"/>
                      <a:pt x="1553" y="1013"/>
                      <a:pt x="1009" y="335"/>
                    </a:cubicBezTo>
                    <a:cubicBezTo>
                      <a:pt x="821" y="99"/>
                      <a:pt x="63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6679932" y="1468709"/>
                <a:ext cx="132591" cy="336849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8592" extrusionOk="0">
                    <a:moveTo>
                      <a:pt x="3131" y="1"/>
                    </a:moveTo>
                    <a:lnTo>
                      <a:pt x="3131" y="1"/>
                    </a:lnTo>
                    <a:cubicBezTo>
                      <a:pt x="3176" y="295"/>
                      <a:pt x="3194" y="590"/>
                      <a:pt x="3185" y="884"/>
                    </a:cubicBezTo>
                    <a:cubicBezTo>
                      <a:pt x="3131" y="2320"/>
                      <a:pt x="2525" y="3997"/>
                      <a:pt x="1481" y="4997"/>
                    </a:cubicBezTo>
                    <a:cubicBezTo>
                      <a:pt x="1445" y="5032"/>
                      <a:pt x="1401" y="5068"/>
                      <a:pt x="1365" y="5095"/>
                    </a:cubicBezTo>
                    <a:cubicBezTo>
                      <a:pt x="830" y="5541"/>
                      <a:pt x="517" y="6201"/>
                      <a:pt x="312" y="6852"/>
                    </a:cubicBezTo>
                    <a:cubicBezTo>
                      <a:pt x="143" y="7414"/>
                      <a:pt x="36" y="8003"/>
                      <a:pt x="0" y="8592"/>
                    </a:cubicBezTo>
                    <a:lnTo>
                      <a:pt x="9" y="8592"/>
                    </a:lnTo>
                    <a:cubicBezTo>
                      <a:pt x="27" y="8395"/>
                      <a:pt x="54" y="8208"/>
                      <a:pt x="89" y="8012"/>
                    </a:cubicBezTo>
                    <a:cubicBezTo>
                      <a:pt x="161" y="7628"/>
                      <a:pt x="241" y="7245"/>
                      <a:pt x="366" y="6870"/>
                    </a:cubicBezTo>
                    <a:cubicBezTo>
                      <a:pt x="526" y="6353"/>
                      <a:pt x="732" y="5844"/>
                      <a:pt x="1071" y="5425"/>
                    </a:cubicBezTo>
                    <a:cubicBezTo>
                      <a:pt x="1222" y="5229"/>
                      <a:pt x="1418" y="5086"/>
                      <a:pt x="1597" y="4916"/>
                    </a:cubicBezTo>
                    <a:cubicBezTo>
                      <a:pt x="2016" y="4497"/>
                      <a:pt x="2355" y="3997"/>
                      <a:pt x="2605" y="3462"/>
                    </a:cubicBezTo>
                    <a:cubicBezTo>
                      <a:pt x="3096" y="2427"/>
                      <a:pt x="3381" y="1125"/>
                      <a:pt x="3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6774418" y="1396766"/>
                <a:ext cx="47869" cy="8597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93" extrusionOk="0">
                    <a:moveTo>
                      <a:pt x="430" y="0"/>
                    </a:moveTo>
                    <a:cubicBezTo>
                      <a:pt x="199" y="0"/>
                      <a:pt x="0" y="223"/>
                      <a:pt x="34" y="694"/>
                    </a:cubicBezTo>
                    <a:cubicBezTo>
                      <a:pt x="106" y="1568"/>
                      <a:pt x="775" y="2193"/>
                      <a:pt x="775" y="2193"/>
                    </a:cubicBezTo>
                    <a:cubicBezTo>
                      <a:pt x="775" y="2193"/>
                      <a:pt x="1221" y="1104"/>
                      <a:pt x="962" y="453"/>
                    </a:cubicBezTo>
                    <a:cubicBezTo>
                      <a:pt x="840" y="156"/>
                      <a:pt x="624" y="0"/>
                      <a:pt x="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39" name="Google Shape;1239;p33"/>
          <p:cNvGrpSpPr/>
          <p:nvPr/>
        </p:nvGrpSpPr>
        <p:grpSpPr>
          <a:xfrm>
            <a:off x="11322224" y="4632246"/>
            <a:ext cx="876014" cy="704409"/>
            <a:chOff x="6819112" y="1152476"/>
            <a:chExt cx="213747" cy="171445"/>
          </a:xfrm>
        </p:grpSpPr>
        <p:sp>
          <p:nvSpPr>
            <p:cNvPr id="1240" name="Google Shape;1240;p33"/>
            <p:cNvSpPr/>
            <p:nvPr/>
          </p:nvSpPr>
          <p:spPr>
            <a:xfrm>
              <a:off x="6819112" y="1193289"/>
              <a:ext cx="83624" cy="61121"/>
            </a:xfrm>
            <a:custGeom>
              <a:avLst/>
              <a:gdLst/>
              <a:ahLst/>
              <a:cxnLst/>
              <a:rect l="l" t="t" r="r" b="b"/>
              <a:pathLst>
                <a:path w="2133" h="1559" extrusionOk="0">
                  <a:moveTo>
                    <a:pt x="305" y="0"/>
                  </a:moveTo>
                  <a:cubicBezTo>
                    <a:pt x="282" y="0"/>
                    <a:pt x="264" y="5"/>
                    <a:pt x="250" y="14"/>
                  </a:cubicBezTo>
                  <a:cubicBezTo>
                    <a:pt x="1" y="175"/>
                    <a:pt x="1143" y="951"/>
                    <a:pt x="1143" y="951"/>
                  </a:cubicBezTo>
                  <a:cubicBezTo>
                    <a:pt x="1143" y="951"/>
                    <a:pt x="946" y="902"/>
                    <a:pt x="793" y="902"/>
                  </a:cubicBezTo>
                  <a:cubicBezTo>
                    <a:pt x="700" y="902"/>
                    <a:pt x="623" y="920"/>
                    <a:pt x="616" y="977"/>
                  </a:cubicBezTo>
                  <a:cubicBezTo>
                    <a:pt x="598" y="1120"/>
                    <a:pt x="1178" y="1138"/>
                    <a:pt x="1178" y="1138"/>
                  </a:cubicBezTo>
                  <a:cubicBezTo>
                    <a:pt x="1178" y="1138"/>
                    <a:pt x="830" y="1245"/>
                    <a:pt x="893" y="1495"/>
                  </a:cubicBezTo>
                  <a:cubicBezTo>
                    <a:pt x="906" y="1540"/>
                    <a:pt x="955" y="1559"/>
                    <a:pt x="1027" y="1559"/>
                  </a:cubicBezTo>
                  <a:cubicBezTo>
                    <a:pt x="1350" y="1559"/>
                    <a:pt x="2133" y="1183"/>
                    <a:pt x="2133" y="1183"/>
                  </a:cubicBezTo>
                  <a:cubicBezTo>
                    <a:pt x="2133" y="1183"/>
                    <a:pt x="673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6861101" y="1236141"/>
              <a:ext cx="99345" cy="87702"/>
            </a:xfrm>
            <a:custGeom>
              <a:avLst/>
              <a:gdLst/>
              <a:ahLst/>
              <a:cxnLst/>
              <a:rect l="l" t="t" r="r" b="b"/>
              <a:pathLst>
                <a:path w="2534" h="2237" extrusionOk="0">
                  <a:moveTo>
                    <a:pt x="544" y="0"/>
                  </a:moveTo>
                  <a:cubicBezTo>
                    <a:pt x="544" y="0"/>
                    <a:pt x="428" y="1508"/>
                    <a:pt x="0" y="1972"/>
                  </a:cubicBezTo>
                  <a:cubicBezTo>
                    <a:pt x="0" y="1972"/>
                    <a:pt x="214" y="2150"/>
                    <a:pt x="607" y="2213"/>
                  </a:cubicBezTo>
                  <a:cubicBezTo>
                    <a:pt x="702" y="2227"/>
                    <a:pt x="805" y="2236"/>
                    <a:pt x="918" y="2236"/>
                  </a:cubicBezTo>
                  <a:cubicBezTo>
                    <a:pt x="1015" y="2236"/>
                    <a:pt x="1119" y="2229"/>
                    <a:pt x="1231" y="2213"/>
                  </a:cubicBezTo>
                  <a:cubicBezTo>
                    <a:pt x="1428" y="2186"/>
                    <a:pt x="1615" y="2141"/>
                    <a:pt x="1775" y="2097"/>
                  </a:cubicBezTo>
                  <a:cubicBezTo>
                    <a:pt x="2248" y="1954"/>
                    <a:pt x="2534" y="1767"/>
                    <a:pt x="2534" y="1767"/>
                  </a:cubicBezTo>
                  <a:lnTo>
                    <a:pt x="973" y="3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6861101" y="1236141"/>
              <a:ext cx="99345" cy="87780"/>
            </a:xfrm>
            <a:custGeom>
              <a:avLst/>
              <a:gdLst/>
              <a:ahLst/>
              <a:cxnLst/>
              <a:rect l="l" t="t" r="r" b="b"/>
              <a:pathLst>
                <a:path w="2534" h="2239" extrusionOk="0">
                  <a:moveTo>
                    <a:pt x="544" y="0"/>
                  </a:moveTo>
                  <a:cubicBezTo>
                    <a:pt x="544" y="0"/>
                    <a:pt x="428" y="1508"/>
                    <a:pt x="0" y="1972"/>
                  </a:cubicBezTo>
                  <a:cubicBezTo>
                    <a:pt x="0" y="1972"/>
                    <a:pt x="319" y="2239"/>
                    <a:pt x="907" y="2239"/>
                  </a:cubicBezTo>
                  <a:cubicBezTo>
                    <a:pt x="1007" y="2239"/>
                    <a:pt x="1115" y="2231"/>
                    <a:pt x="1231" y="2213"/>
                  </a:cubicBezTo>
                  <a:cubicBezTo>
                    <a:pt x="2025" y="2097"/>
                    <a:pt x="2534" y="1767"/>
                    <a:pt x="2534" y="1767"/>
                  </a:cubicBezTo>
                  <a:lnTo>
                    <a:pt x="973" y="3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6882429" y="1177019"/>
              <a:ext cx="89231" cy="60572"/>
            </a:xfrm>
            <a:custGeom>
              <a:avLst/>
              <a:gdLst/>
              <a:ahLst/>
              <a:cxnLst/>
              <a:rect l="l" t="t" r="r" b="b"/>
              <a:pathLst>
                <a:path w="2276" h="1545" extrusionOk="0">
                  <a:moveTo>
                    <a:pt x="1847" y="1"/>
                  </a:moveTo>
                  <a:lnTo>
                    <a:pt x="0" y="1508"/>
                  </a:lnTo>
                  <a:lnTo>
                    <a:pt x="429" y="1544"/>
                  </a:lnTo>
                  <a:lnTo>
                    <a:pt x="2275" y="27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6899209" y="1178077"/>
              <a:ext cx="133650" cy="127338"/>
            </a:xfrm>
            <a:custGeom>
              <a:avLst/>
              <a:gdLst/>
              <a:ahLst/>
              <a:cxnLst/>
              <a:rect l="l" t="t" r="r" b="b"/>
              <a:pathLst>
                <a:path w="3409" h="3248" extrusionOk="0">
                  <a:moveTo>
                    <a:pt x="1847" y="0"/>
                  </a:moveTo>
                  <a:lnTo>
                    <a:pt x="1" y="1517"/>
                  </a:lnTo>
                  <a:cubicBezTo>
                    <a:pt x="1" y="1517"/>
                    <a:pt x="482" y="2721"/>
                    <a:pt x="1562" y="3248"/>
                  </a:cubicBezTo>
                  <a:lnTo>
                    <a:pt x="3408" y="1740"/>
                  </a:lnTo>
                  <a:cubicBezTo>
                    <a:pt x="2329" y="1205"/>
                    <a:pt x="1847" y="0"/>
                    <a:pt x="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6884860" y="1245942"/>
              <a:ext cx="45870" cy="77900"/>
            </a:xfrm>
            <a:custGeom>
              <a:avLst/>
              <a:gdLst/>
              <a:ahLst/>
              <a:cxnLst/>
              <a:rect l="l" t="t" r="r" b="b"/>
              <a:pathLst>
                <a:path w="1170" h="198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367" y="964"/>
                    <a:pt x="135" y="1633"/>
                    <a:pt x="1" y="1963"/>
                  </a:cubicBezTo>
                  <a:cubicBezTo>
                    <a:pt x="96" y="1977"/>
                    <a:pt x="199" y="1986"/>
                    <a:pt x="312" y="1986"/>
                  </a:cubicBezTo>
                  <a:cubicBezTo>
                    <a:pt x="409" y="1986"/>
                    <a:pt x="513" y="1979"/>
                    <a:pt x="625" y="1963"/>
                  </a:cubicBezTo>
                  <a:cubicBezTo>
                    <a:pt x="822" y="1936"/>
                    <a:pt x="1009" y="1891"/>
                    <a:pt x="1169" y="1847"/>
                  </a:cubicBezTo>
                  <a:cubicBezTo>
                    <a:pt x="581" y="1401"/>
                    <a:pt x="179" y="1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6894308" y="1237200"/>
              <a:ext cx="52848" cy="75234"/>
            </a:xfrm>
            <a:custGeom>
              <a:avLst/>
              <a:gdLst/>
              <a:ahLst/>
              <a:cxnLst/>
              <a:rect l="l" t="t" r="r" b="b"/>
              <a:pathLst>
                <a:path w="1348" h="1919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98"/>
                    <a:pt x="54" y="196"/>
                    <a:pt x="90" y="286"/>
                  </a:cubicBezTo>
                  <a:cubicBezTo>
                    <a:pt x="152" y="473"/>
                    <a:pt x="250" y="651"/>
                    <a:pt x="357" y="821"/>
                  </a:cubicBezTo>
                  <a:cubicBezTo>
                    <a:pt x="607" y="1258"/>
                    <a:pt x="911" y="1651"/>
                    <a:pt x="1348" y="1918"/>
                  </a:cubicBezTo>
                  <a:lnTo>
                    <a:pt x="1348" y="1909"/>
                  </a:lnTo>
                  <a:cubicBezTo>
                    <a:pt x="1312" y="1882"/>
                    <a:pt x="1267" y="1856"/>
                    <a:pt x="1232" y="1820"/>
                  </a:cubicBezTo>
                  <a:cubicBezTo>
                    <a:pt x="1178" y="1775"/>
                    <a:pt x="1116" y="1722"/>
                    <a:pt x="1062" y="1677"/>
                  </a:cubicBezTo>
                  <a:cubicBezTo>
                    <a:pt x="866" y="1490"/>
                    <a:pt x="688" y="1285"/>
                    <a:pt x="527" y="1062"/>
                  </a:cubicBezTo>
                  <a:cubicBezTo>
                    <a:pt x="411" y="901"/>
                    <a:pt x="313" y="732"/>
                    <a:pt x="233" y="544"/>
                  </a:cubicBezTo>
                  <a:cubicBezTo>
                    <a:pt x="143" y="366"/>
                    <a:pt x="72" y="18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6872275" y="1236494"/>
              <a:ext cx="14388" cy="83271"/>
            </a:xfrm>
            <a:custGeom>
              <a:avLst/>
              <a:gdLst/>
              <a:ahLst/>
              <a:cxnLst/>
              <a:rect l="l" t="t" r="r" b="b"/>
              <a:pathLst>
                <a:path w="367" h="2124" extrusionOk="0">
                  <a:moveTo>
                    <a:pt x="349" y="0"/>
                  </a:moveTo>
                  <a:cubicBezTo>
                    <a:pt x="331" y="170"/>
                    <a:pt x="340" y="366"/>
                    <a:pt x="322" y="536"/>
                  </a:cubicBezTo>
                  <a:cubicBezTo>
                    <a:pt x="322" y="696"/>
                    <a:pt x="304" y="857"/>
                    <a:pt x="277" y="1008"/>
                  </a:cubicBezTo>
                  <a:cubicBezTo>
                    <a:pt x="224" y="1321"/>
                    <a:pt x="152" y="1624"/>
                    <a:pt x="63" y="1927"/>
                  </a:cubicBezTo>
                  <a:cubicBezTo>
                    <a:pt x="45" y="1990"/>
                    <a:pt x="27" y="2061"/>
                    <a:pt x="1" y="2123"/>
                  </a:cubicBezTo>
                  <a:lnTo>
                    <a:pt x="10" y="2123"/>
                  </a:lnTo>
                  <a:cubicBezTo>
                    <a:pt x="36" y="2061"/>
                    <a:pt x="63" y="1990"/>
                    <a:pt x="90" y="1936"/>
                  </a:cubicBezTo>
                  <a:cubicBezTo>
                    <a:pt x="206" y="1615"/>
                    <a:pt x="268" y="1276"/>
                    <a:pt x="304" y="946"/>
                  </a:cubicBezTo>
                  <a:cubicBezTo>
                    <a:pt x="313" y="812"/>
                    <a:pt x="340" y="669"/>
                    <a:pt x="349" y="544"/>
                  </a:cubicBezTo>
                  <a:cubicBezTo>
                    <a:pt x="366" y="366"/>
                    <a:pt x="366" y="17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6932455" y="1152476"/>
              <a:ext cx="80096" cy="93033"/>
            </a:xfrm>
            <a:custGeom>
              <a:avLst/>
              <a:gdLst/>
              <a:ahLst/>
              <a:cxnLst/>
              <a:rect l="l" t="t" r="r" b="b"/>
              <a:pathLst>
                <a:path w="2043" h="2373" extrusionOk="0">
                  <a:moveTo>
                    <a:pt x="1643" y="1"/>
                  </a:moveTo>
                  <a:cubicBezTo>
                    <a:pt x="1248" y="1"/>
                    <a:pt x="0" y="2366"/>
                    <a:pt x="0" y="2366"/>
                  </a:cubicBezTo>
                  <a:cubicBezTo>
                    <a:pt x="0" y="2366"/>
                    <a:pt x="149" y="2373"/>
                    <a:pt x="357" y="2373"/>
                  </a:cubicBezTo>
                  <a:cubicBezTo>
                    <a:pt x="852" y="2373"/>
                    <a:pt x="1682" y="2337"/>
                    <a:pt x="1650" y="2099"/>
                  </a:cubicBezTo>
                  <a:cubicBezTo>
                    <a:pt x="1610" y="1849"/>
                    <a:pt x="1331" y="1819"/>
                    <a:pt x="1196" y="1819"/>
                  </a:cubicBezTo>
                  <a:cubicBezTo>
                    <a:pt x="1152" y="1819"/>
                    <a:pt x="1124" y="1822"/>
                    <a:pt x="1124" y="1822"/>
                  </a:cubicBezTo>
                  <a:cubicBezTo>
                    <a:pt x="1124" y="1822"/>
                    <a:pt x="1811" y="1510"/>
                    <a:pt x="1713" y="1340"/>
                  </a:cubicBezTo>
                  <a:cubicBezTo>
                    <a:pt x="1696" y="1311"/>
                    <a:pt x="1666" y="1299"/>
                    <a:pt x="1629" y="1299"/>
                  </a:cubicBezTo>
                  <a:cubicBezTo>
                    <a:pt x="1447" y="1299"/>
                    <a:pt x="1079" y="1581"/>
                    <a:pt x="1079" y="1581"/>
                  </a:cubicBezTo>
                  <a:cubicBezTo>
                    <a:pt x="1079" y="1581"/>
                    <a:pt x="2043" y="65"/>
                    <a:pt x="1659" y="2"/>
                  </a:cubicBezTo>
                  <a:cubicBezTo>
                    <a:pt x="1654" y="1"/>
                    <a:pt x="1648" y="1"/>
                    <a:pt x="1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49" name="Google Shape;1249;p33"/>
          <p:cNvGrpSpPr/>
          <p:nvPr/>
        </p:nvGrpSpPr>
        <p:grpSpPr>
          <a:xfrm>
            <a:off x="170462" y="147242"/>
            <a:ext cx="10930842" cy="6616719"/>
            <a:chOff x="128163" y="110431"/>
            <a:chExt cx="8218463" cy="4962539"/>
          </a:xfrm>
        </p:grpSpPr>
        <p:grpSp>
          <p:nvGrpSpPr>
            <p:cNvPr id="1250" name="Google Shape;1250;p33"/>
            <p:cNvGrpSpPr/>
            <p:nvPr/>
          </p:nvGrpSpPr>
          <p:grpSpPr>
            <a:xfrm rot="5400000">
              <a:off x="850501" y="129037"/>
              <a:ext cx="406510" cy="369298"/>
              <a:chOff x="5850655" y="1320472"/>
              <a:chExt cx="100954" cy="91701"/>
            </a:xfrm>
          </p:grpSpPr>
          <p:sp>
            <p:nvSpPr>
              <p:cNvPr id="1251" name="Google Shape;1251;p33"/>
              <p:cNvSpPr/>
              <p:nvPr/>
            </p:nvSpPr>
            <p:spPr>
              <a:xfrm>
                <a:off x="5850655" y="1355404"/>
                <a:ext cx="6578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48" extrusionOk="0">
                    <a:moveTo>
                      <a:pt x="1017" y="0"/>
                    </a:moveTo>
                    <a:cubicBezTo>
                      <a:pt x="1017" y="0"/>
                      <a:pt x="0" y="170"/>
                      <a:pt x="197" y="491"/>
                    </a:cubicBezTo>
                    <a:cubicBezTo>
                      <a:pt x="252" y="584"/>
                      <a:pt x="353" y="618"/>
                      <a:pt x="469" y="618"/>
                    </a:cubicBezTo>
                    <a:cubicBezTo>
                      <a:pt x="765" y="618"/>
                      <a:pt x="1160" y="402"/>
                      <a:pt x="1160" y="402"/>
                    </a:cubicBezTo>
                    <a:lnTo>
                      <a:pt x="1160" y="402"/>
                    </a:lnTo>
                    <a:cubicBezTo>
                      <a:pt x="1160" y="402"/>
                      <a:pt x="757" y="1448"/>
                      <a:pt x="1071" y="1448"/>
                    </a:cubicBezTo>
                    <a:cubicBezTo>
                      <a:pt x="1100" y="1448"/>
                      <a:pt x="1135" y="1439"/>
                      <a:pt x="1178" y="1419"/>
                    </a:cubicBezTo>
                    <a:cubicBezTo>
                      <a:pt x="1677" y="1196"/>
                      <a:pt x="1481" y="455"/>
                      <a:pt x="1481" y="455"/>
                    </a:cubicBezTo>
                    <a:lnTo>
                      <a:pt x="1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5892252" y="1320472"/>
                <a:ext cx="59356" cy="5324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358" extrusionOk="0">
                    <a:moveTo>
                      <a:pt x="436" y="1"/>
                    </a:moveTo>
                    <a:cubicBezTo>
                      <a:pt x="164" y="1"/>
                      <a:pt x="1" y="838"/>
                      <a:pt x="1" y="838"/>
                    </a:cubicBezTo>
                    <a:lnTo>
                      <a:pt x="456" y="1311"/>
                    </a:lnTo>
                    <a:cubicBezTo>
                      <a:pt x="456" y="1311"/>
                      <a:pt x="615" y="1357"/>
                      <a:pt x="809" y="1357"/>
                    </a:cubicBezTo>
                    <a:cubicBezTo>
                      <a:pt x="1031" y="1357"/>
                      <a:pt x="1300" y="1296"/>
                      <a:pt x="1428" y="1034"/>
                    </a:cubicBezTo>
                    <a:cubicBezTo>
                      <a:pt x="1514" y="857"/>
                      <a:pt x="1410" y="800"/>
                      <a:pt x="1240" y="800"/>
                    </a:cubicBezTo>
                    <a:cubicBezTo>
                      <a:pt x="930" y="800"/>
                      <a:pt x="402" y="990"/>
                      <a:pt x="402" y="990"/>
                    </a:cubicBezTo>
                    <a:cubicBezTo>
                      <a:pt x="402" y="990"/>
                      <a:pt x="839" y="231"/>
                      <a:pt x="518" y="26"/>
                    </a:cubicBezTo>
                    <a:cubicBezTo>
                      <a:pt x="490" y="9"/>
                      <a:pt x="462" y="1"/>
                      <a:pt x="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5881196" y="1345525"/>
                <a:ext cx="45243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70" extrusionOk="0">
                    <a:moveTo>
                      <a:pt x="49" y="0"/>
                    </a:moveTo>
                    <a:cubicBezTo>
                      <a:pt x="45" y="0"/>
                      <a:pt x="43" y="1"/>
                      <a:pt x="42" y="3"/>
                    </a:cubicBezTo>
                    <a:cubicBezTo>
                      <a:pt x="1" y="44"/>
                      <a:pt x="694" y="970"/>
                      <a:pt x="964" y="970"/>
                    </a:cubicBezTo>
                    <a:cubicBezTo>
                      <a:pt x="987" y="970"/>
                      <a:pt x="1007" y="963"/>
                      <a:pt x="1023" y="948"/>
                    </a:cubicBezTo>
                    <a:cubicBezTo>
                      <a:pt x="1153" y="836"/>
                      <a:pt x="148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254" name="Google Shape;1254;p33"/>
            <p:cNvSpPr/>
            <p:nvPr/>
          </p:nvSpPr>
          <p:spPr>
            <a:xfrm rot="5400000">
              <a:off x="110626" y="1022585"/>
              <a:ext cx="330361" cy="295286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8075219" y="4827295"/>
              <a:ext cx="271407" cy="245675"/>
            </a:xfrm>
            <a:custGeom>
              <a:avLst/>
              <a:gdLst/>
              <a:ahLst/>
              <a:cxnLst/>
              <a:rect l="l" t="t" r="r" b="b"/>
              <a:pathLst>
                <a:path w="3195" h="2892" extrusionOk="0">
                  <a:moveTo>
                    <a:pt x="1744" y="0"/>
                  </a:moveTo>
                  <a:cubicBezTo>
                    <a:pt x="1726" y="0"/>
                    <a:pt x="1707" y="2"/>
                    <a:pt x="1687" y="7"/>
                  </a:cubicBezTo>
                  <a:cubicBezTo>
                    <a:pt x="1223" y="114"/>
                    <a:pt x="1366" y="890"/>
                    <a:pt x="1366" y="890"/>
                  </a:cubicBezTo>
                  <a:cubicBezTo>
                    <a:pt x="1366" y="890"/>
                    <a:pt x="1006" y="388"/>
                    <a:pt x="683" y="388"/>
                  </a:cubicBezTo>
                  <a:cubicBezTo>
                    <a:pt x="563" y="388"/>
                    <a:pt x="447" y="457"/>
                    <a:pt x="358" y="649"/>
                  </a:cubicBezTo>
                  <a:cubicBezTo>
                    <a:pt x="19" y="1363"/>
                    <a:pt x="1241" y="1398"/>
                    <a:pt x="1241" y="1398"/>
                  </a:cubicBezTo>
                  <a:cubicBezTo>
                    <a:pt x="1241" y="1398"/>
                    <a:pt x="1" y="1710"/>
                    <a:pt x="153" y="2148"/>
                  </a:cubicBezTo>
                  <a:cubicBezTo>
                    <a:pt x="182" y="2234"/>
                    <a:pt x="243" y="2268"/>
                    <a:pt x="321" y="2268"/>
                  </a:cubicBezTo>
                  <a:cubicBezTo>
                    <a:pt x="640" y="2268"/>
                    <a:pt x="1250" y="1693"/>
                    <a:pt x="1250" y="1693"/>
                  </a:cubicBezTo>
                  <a:lnTo>
                    <a:pt x="1250" y="1693"/>
                  </a:lnTo>
                  <a:cubicBezTo>
                    <a:pt x="1250" y="1693"/>
                    <a:pt x="509" y="2727"/>
                    <a:pt x="1098" y="2870"/>
                  </a:cubicBezTo>
                  <a:cubicBezTo>
                    <a:pt x="1132" y="2878"/>
                    <a:pt x="1163" y="2882"/>
                    <a:pt x="1192" y="2882"/>
                  </a:cubicBezTo>
                  <a:cubicBezTo>
                    <a:pt x="1681" y="2882"/>
                    <a:pt x="1633" y="1827"/>
                    <a:pt x="1633" y="1826"/>
                  </a:cubicBezTo>
                  <a:lnTo>
                    <a:pt x="1633" y="1826"/>
                  </a:lnTo>
                  <a:cubicBezTo>
                    <a:pt x="1633" y="1827"/>
                    <a:pt x="1810" y="2891"/>
                    <a:pt x="2297" y="2891"/>
                  </a:cubicBezTo>
                  <a:cubicBezTo>
                    <a:pt x="2335" y="2891"/>
                    <a:pt x="2376" y="2885"/>
                    <a:pt x="2418" y="2870"/>
                  </a:cubicBezTo>
                  <a:cubicBezTo>
                    <a:pt x="2998" y="2665"/>
                    <a:pt x="1973" y="1657"/>
                    <a:pt x="1972" y="1657"/>
                  </a:cubicBezTo>
                  <a:lnTo>
                    <a:pt x="1972" y="1657"/>
                  </a:lnTo>
                  <a:cubicBezTo>
                    <a:pt x="1973" y="1657"/>
                    <a:pt x="2516" y="2060"/>
                    <a:pt x="2834" y="2060"/>
                  </a:cubicBezTo>
                  <a:cubicBezTo>
                    <a:pt x="2947" y="2060"/>
                    <a:pt x="3031" y="2009"/>
                    <a:pt x="3052" y="1871"/>
                  </a:cubicBezTo>
                  <a:cubicBezTo>
                    <a:pt x="3141" y="1336"/>
                    <a:pt x="1963" y="1282"/>
                    <a:pt x="1963" y="1282"/>
                  </a:cubicBezTo>
                  <a:cubicBezTo>
                    <a:pt x="1963" y="1282"/>
                    <a:pt x="3195" y="925"/>
                    <a:pt x="2891" y="497"/>
                  </a:cubicBezTo>
                  <a:cubicBezTo>
                    <a:pt x="2831" y="415"/>
                    <a:pt x="2753" y="382"/>
                    <a:pt x="2665" y="382"/>
                  </a:cubicBezTo>
                  <a:cubicBezTo>
                    <a:pt x="2297" y="382"/>
                    <a:pt x="1767" y="970"/>
                    <a:pt x="1767" y="970"/>
                  </a:cubicBezTo>
                  <a:cubicBezTo>
                    <a:pt x="1767" y="970"/>
                    <a:pt x="2118" y="0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3282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04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7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3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slide" Target="slide1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11" Type="http://schemas.openxmlformats.org/officeDocument/2006/relationships/image" Target="../media/image19.gif"/><Relationship Id="rId5" Type="http://schemas.openxmlformats.org/officeDocument/2006/relationships/image" Target="../media/image17.png"/><Relationship Id="rId10" Type="http://schemas.openxmlformats.org/officeDocument/2006/relationships/image" Target="../media/image320.png"/><Relationship Id="rId4" Type="http://schemas.openxmlformats.org/officeDocument/2006/relationships/audio" Target="../media/audio2.wav"/><Relationship Id="rId9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0.png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11" Type="http://schemas.openxmlformats.org/officeDocument/2006/relationships/slide" Target="slide11.xml"/><Relationship Id="rId5" Type="http://schemas.openxmlformats.org/officeDocument/2006/relationships/image" Target="../media/image17.png"/><Relationship Id="rId10" Type="http://schemas.openxmlformats.org/officeDocument/2006/relationships/image" Target="../media/image360.png"/><Relationship Id="rId4" Type="http://schemas.openxmlformats.org/officeDocument/2006/relationships/audio" Target="../media/audio2.wav"/><Relationship Id="rId9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7.pn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EC6CD4-7998-4E05-0DF5-9A8F6ADF1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6841B-DCC8-FB71-1824-9DBCA6C5F92A}"/>
              </a:ext>
            </a:extLst>
          </p:cNvPr>
          <p:cNvSpPr txBox="1"/>
          <p:nvPr/>
        </p:nvSpPr>
        <p:spPr>
          <a:xfrm>
            <a:off x="528072" y="211845"/>
            <a:ext cx="112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2. Chọn phân số thích hợp là thương của mỗi phép tính.</a:t>
            </a:r>
            <a:endParaRPr lang="vi-VN" sz="3200" b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B78D81-8895-A6B0-469A-F406CBC81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500" y="796620"/>
            <a:ext cx="9380837" cy="62257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4A7F2B-C080-06DA-06BD-BF08E18F594C}"/>
              </a:ext>
            </a:extLst>
          </p:cNvPr>
          <p:cNvCxnSpPr/>
          <p:nvPr/>
        </p:nvCxnSpPr>
        <p:spPr>
          <a:xfrm>
            <a:off x="5094514" y="1754155"/>
            <a:ext cx="1847462" cy="14928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EE50C-BB13-0ED7-C207-EAD60D032616}"/>
              </a:ext>
            </a:extLst>
          </p:cNvPr>
          <p:cNvCxnSpPr>
            <a:cxnSpLocks/>
          </p:cNvCxnSpPr>
          <p:nvPr/>
        </p:nvCxnSpPr>
        <p:spPr>
          <a:xfrm>
            <a:off x="5157187" y="3247053"/>
            <a:ext cx="1784789" cy="28143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BCC6A-A778-6AA8-BF4B-E82B45B9EB6B}"/>
              </a:ext>
            </a:extLst>
          </p:cNvPr>
          <p:cNvCxnSpPr>
            <a:cxnSpLocks/>
          </p:cNvCxnSpPr>
          <p:nvPr/>
        </p:nvCxnSpPr>
        <p:spPr>
          <a:xfrm flipV="1">
            <a:off x="5094514" y="1754155"/>
            <a:ext cx="1910135" cy="29000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B9242-7371-CF99-F715-5B52241D88E9}"/>
              </a:ext>
            </a:extLst>
          </p:cNvPr>
          <p:cNvCxnSpPr>
            <a:cxnSpLocks/>
          </p:cNvCxnSpPr>
          <p:nvPr/>
        </p:nvCxnSpPr>
        <p:spPr>
          <a:xfrm flipV="1">
            <a:off x="5094514" y="4654216"/>
            <a:ext cx="1910135" cy="14928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hlinkClick r:id="rId7" action="ppaction://hlinksldjump"/>
            <a:extLst>
              <a:ext uri="{FF2B5EF4-FFF2-40B4-BE49-F238E27FC236}">
                <a16:creationId xmlns:a16="http://schemas.microsoft.com/office/drawing/2014/main" id="{C4F04A7B-DB8E-D4FD-8943-D6E85330332D}"/>
              </a:ext>
            </a:extLst>
          </p:cNvPr>
          <p:cNvSpPr/>
          <p:nvPr/>
        </p:nvSpPr>
        <p:spPr>
          <a:xfrm>
            <a:off x="172531" y="5840499"/>
            <a:ext cx="1398015" cy="99532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</a:rPr>
              <a:t>Quay về đại dương nào!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EDC893AB-86BD-8D22-1F7D-2B037741A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" y="4130241"/>
            <a:ext cx="1466389" cy="17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67AD-8610-2ABD-AC7E-4ED732EEC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262D6A-111D-6B22-8358-CD38E1C7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4F82B-4D5F-7267-AB14-12415FA4689D}"/>
              </a:ext>
            </a:extLst>
          </p:cNvPr>
          <p:cNvSpPr txBox="1"/>
          <p:nvPr/>
        </p:nvSpPr>
        <p:spPr>
          <a:xfrm>
            <a:off x="528072" y="211845"/>
            <a:ext cx="112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Số?</a:t>
            </a:r>
            <a:endParaRPr lang="vi-VN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1CD79-0C33-B97C-12D2-6578E0843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325" y="938353"/>
            <a:ext cx="7533188" cy="4981292"/>
          </a:xfrm>
          <a:prstGeom prst="rect">
            <a:avLst/>
          </a:prstGeom>
        </p:spPr>
      </p:pic>
      <p:sp>
        <p:nvSpPr>
          <p:cNvPr id="5" name="Arrow: Right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DAFD24-758E-4930-5ED1-283136054536}"/>
              </a:ext>
            </a:extLst>
          </p:cNvPr>
          <p:cNvSpPr/>
          <p:nvPr/>
        </p:nvSpPr>
        <p:spPr>
          <a:xfrm>
            <a:off x="239299" y="6004650"/>
            <a:ext cx="1962086" cy="82109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/>
                </a:solidFill>
              </a:rPr>
              <a:t>Tiếp theo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98FF988-E423-FF38-34C1-92E759379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" y="4263811"/>
            <a:ext cx="1007153" cy="170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7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E20B-8736-BEB7-7A5E-DC40E2F5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C8A276-2090-C299-8016-ED7FE1A9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29EF5-5D5F-4CD2-1E32-E7A5139AEB09}"/>
              </a:ext>
            </a:extLst>
          </p:cNvPr>
          <p:cNvSpPr txBox="1"/>
          <p:nvPr/>
        </p:nvSpPr>
        <p:spPr>
          <a:xfrm>
            <a:off x="528072" y="211845"/>
            <a:ext cx="112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3. Số?</a:t>
            </a:r>
            <a:endParaRPr lang="vi-VN" sz="32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9346F-610E-471E-0B13-95D904448EE1}"/>
              </a:ext>
            </a:extLst>
          </p:cNvPr>
          <p:cNvGrpSpPr/>
          <p:nvPr/>
        </p:nvGrpSpPr>
        <p:grpSpPr>
          <a:xfrm>
            <a:off x="319128" y="1212979"/>
            <a:ext cx="11523582" cy="4842426"/>
            <a:chOff x="408522" y="1362269"/>
            <a:chExt cx="11523582" cy="4842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1BB796-FFCF-7C49-5BBF-BF48A1D9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522" y="1362429"/>
              <a:ext cx="11523582" cy="484226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77F209-6DEB-0ECA-A442-54AB6BD83DAC}"/>
                </a:ext>
              </a:extLst>
            </p:cNvPr>
            <p:cNvSpPr/>
            <p:nvPr/>
          </p:nvSpPr>
          <p:spPr>
            <a:xfrm>
              <a:off x="3060441" y="1362269"/>
              <a:ext cx="5299788" cy="3732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03C8F-C456-1C45-B569-C054A38777D4}"/>
              </a:ext>
            </a:extLst>
          </p:cNvPr>
          <p:cNvSpPr/>
          <p:nvPr/>
        </p:nvSpPr>
        <p:spPr>
          <a:xfrm>
            <a:off x="4576664" y="4902057"/>
            <a:ext cx="521478" cy="474071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393698-3A60-DED6-8B34-88128B0CFED9}"/>
              </a:ext>
            </a:extLst>
          </p:cNvPr>
          <p:cNvSpPr/>
          <p:nvPr/>
        </p:nvSpPr>
        <p:spPr>
          <a:xfrm>
            <a:off x="4591178" y="5528603"/>
            <a:ext cx="521478" cy="474071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9CD0F7-B600-C5BE-DF3A-EC9ED84C74DB}"/>
              </a:ext>
            </a:extLst>
          </p:cNvPr>
          <p:cNvSpPr/>
          <p:nvPr/>
        </p:nvSpPr>
        <p:spPr>
          <a:xfrm>
            <a:off x="9562322" y="4877155"/>
            <a:ext cx="521478" cy="474071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40D96F-5D03-0D87-38D1-D49FD1D16976}"/>
              </a:ext>
            </a:extLst>
          </p:cNvPr>
          <p:cNvSpPr/>
          <p:nvPr/>
        </p:nvSpPr>
        <p:spPr>
          <a:xfrm>
            <a:off x="9576836" y="5503701"/>
            <a:ext cx="521478" cy="474071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AA385A59-CFCD-E5CD-635F-CB03D5A95837}"/>
              </a:ext>
            </a:extLst>
          </p:cNvPr>
          <p:cNvSpPr/>
          <p:nvPr/>
        </p:nvSpPr>
        <p:spPr>
          <a:xfrm>
            <a:off x="262066" y="5862678"/>
            <a:ext cx="1398015" cy="99532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</a:rPr>
              <a:t>Quay về đại dương nào!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7EE97AB-9387-EC42-B94A-F2AFCC44A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9" y="4051678"/>
            <a:ext cx="1007153" cy="170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8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9244-C03F-2901-D60B-202EC60B2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178C1-2C3E-9AAE-9B08-A315B6641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4956FD-9F19-AFB6-FAD0-655B9B25D56B}"/>
              </a:ext>
            </a:extLst>
          </p:cNvPr>
          <p:cNvSpPr txBox="1"/>
          <p:nvPr/>
        </p:nvSpPr>
        <p:spPr>
          <a:xfrm>
            <a:off x="528071" y="98824"/>
            <a:ext cx="112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4. Chọn số đo thích hợp với cách đọc số đo đó.</a:t>
            </a:r>
            <a:endParaRPr lang="vi-VN" sz="32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D939BF-3E4E-C765-0246-7E866CDB3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9501" y="848010"/>
            <a:ext cx="7041624" cy="595400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0C353A-0B3C-03F8-5733-0C80447461EE}"/>
              </a:ext>
            </a:extLst>
          </p:cNvPr>
          <p:cNvSpPr/>
          <p:nvPr/>
        </p:nvSpPr>
        <p:spPr>
          <a:xfrm>
            <a:off x="4661546" y="1474237"/>
            <a:ext cx="918160" cy="4478694"/>
          </a:xfrm>
          <a:custGeom>
            <a:avLst/>
            <a:gdLst>
              <a:gd name="connsiteX0" fmla="*/ 358323 w 918160"/>
              <a:gd name="connsiteY0" fmla="*/ 0 h 4478694"/>
              <a:gd name="connsiteX1" fmla="*/ 22421 w 918160"/>
              <a:gd name="connsiteY1" fmla="*/ 2873828 h 4478694"/>
              <a:gd name="connsiteX2" fmla="*/ 918160 w 918160"/>
              <a:gd name="connsiteY2" fmla="*/ 4478694 h 44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160" h="4478694">
                <a:moveTo>
                  <a:pt x="358323" y="0"/>
                </a:moveTo>
                <a:cubicBezTo>
                  <a:pt x="143719" y="1063689"/>
                  <a:pt x="-70885" y="2127379"/>
                  <a:pt x="22421" y="2873828"/>
                </a:cubicBezTo>
                <a:cubicBezTo>
                  <a:pt x="115727" y="3620277"/>
                  <a:pt x="516943" y="4049485"/>
                  <a:pt x="918160" y="447869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686B1E-AFEB-EBFF-AD67-BAAC76E793CE}"/>
              </a:ext>
            </a:extLst>
          </p:cNvPr>
          <p:cNvSpPr/>
          <p:nvPr/>
        </p:nvSpPr>
        <p:spPr>
          <a:xfrm>
            <a:off x="3694922" y="3424681"/>
            <a:ext cx="1828800" cy="942046"/>
          </a:xfrm>
          <a:custGeom>
            <a:avLst/>
            <a:gdLst>
              <a:gd name="connsiteX0" fmla="*/ 0 w 1828800"/>
              <a:gd name="connsiteY0" fmla="*/ 942046 h 942046"/>
              <a:gd name="connsiteX1" fmla="*/ 653143 w 1828800"/>
              <a:gd name="connsiteY1" fmla="*/ 64968 h 942046"/>
              <a:gd name="connsiteX2" fmla="*/ 1735494 w 1828800"/>
              <a:gd name="connsiteY2" fmla="*/ 64968 h 942046"/>
              <a:gd name="connsiteX3" fmla="*/ 1828800 w 1828800"/>
              <a:gd name="connsiteY3" fmla="*/ 64968 h 94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942046">
                <a:moveTo>
                  <a:pt x="0" y="942046"/>
                </a:moveTo>
                <a:cubicBezTo>
                  <a:pt x="181947" y="576597"/>
                  <a:pt x="363894" y="211148"/>
                  <a:pt x="653143" y="64968"/>
                </a:cubicBezTo>
                <a:cubicBezTo>
                  <a:pt x="942392" y="-81212"/>
                  <a:pt x="1735494" y="64968"/>
                  <a:pt x="1735494" y="64968"/>
                </a:cubicBezTo>
                <a:lnTo>
                  <a:pt x="1828800" y="6496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477004-11B3-6D6E-4B38-65AA7C5743BC}"/>
              </a:ext>
            </a:extLst>
          </p:cNvPr>
          <p:cNvSpPr/>
          <p:nvPr/>
        </p:nvSpPr>
        <p:spPr>
          <a:xfrm>
            <a:off x="6550090" y="1530220"/>
            <a:ext cx="970383" cy="3377682"/>
          </a:xfrm>
          <a:custGeom>
            <a:avLst/>
            <a:gdLst>
              <a:gd name="connsiteX0" fmla="*/ 970383 w 970383"/>
              <a:gd name="connsiteY0" fmla="*/ 0 h 3377682"/>
              <a:gd name="connsiteX1" fmla="*/ 709126 w 970383"/>
              <a:gd name="connsiteY1" fmla="*/ 2705878 h 3377682"/>
              <a:gd name="connsiteX2" fmla="*/ 0 w 970383"/>
              <a:gd name="connsiteY2" fmla="*/ 3377682 h 337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383" h="3377682">
                <a:moveTo>
                  <a:pt x="970383" y="0"/>
                </a:moveTo>
                <a:cubicBezTo>
                  <a:pt x="920619" y="1071465"/>
                  <a:pt x="870856" y="2142931"/>
                  <a:pt x="709126" y="2705878"/>
                </a:cubicBezTo>
                <a:cubicBezTo>
                  <a:pt x="547396" y="3268825"/>
                  <a:pt x="273698" y="3323253"/>
                  <a:pt x="0" y="33776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160885A-5E5F-41C4-D201-CBAF98A81350}"/>
              </a:ext>
            </a:extLst>
          </p:cNvPr>
          <p:cNvSpPr/>
          <p:nvPr/>
        </p:nvSpPr>
        <p:spPr>
          <a:xfrm>
            <a:off x="6251510" y="2470623"/>
            <a:ext cx="1777399" cy="1340987"/>
          </a:xfrm>
          <a:custGeom>
            <a:avLst/>
            <a:gdLst>
              <a:gd name="connsiteX0" fmla="*/ 1698172 w 1777399"/>
              <a:gd name="connsiteY0" fmla="*/ 1280283 h 1340987"/>
              <a:gd name="connsiteX1" fmla="*/ 1679510 w 1777399"/>
              <a:gd name="connsiteY1" fmla="*/ 1205638 h 1340987"/>
              <a:gd name="connsiteX2" fmla="*/ 727788 w 1777399"/>
              <a:gd name="connsiteY2" fmla="*/ 85965 h 1340987"/>
              <a:gd name="connsiteX3" fmla="*/ 0 w 1777399"/>
              <a:gd name="connsiteY3" fmla="*/ 160610 h 134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399" h="1340987">
                <a:moveTo>
                  <a:pt x="1698172" y="1280283"/>
                </a:moveTo>
                <a:cubicBezTo>
                  <a:pt x="1769706" y="1342487"/>
                  <a:pt x="1841241" y="1404691"/>
                  <a:pt x="1679510" y="1205638"/>
                </a:cubicBezTo>
                <a:cubicBezTo>
                  <a:pt x="1517779" y="1006585"/>
                  <a:pt x="1007706" y="260136"/>
                  <a:pt x="727788" y="85965"/>
                </a:cubicBezTo>
                <a:cubicBezTo>
                  <a:pt x="447870" y="-88206"/>
                  <a:pt x="223935" y="36202"/>
                  <a:pt x="0" y="16061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 really appreciate this community :) - Page 2">
            <a:extLst>
              <a:ext uri="{FF2B5EF4-FFF2-40B4-BE49-F238E27FC236}">
                <a16:creationId xmlns:a16="http://schemas.microsoft.com/office/drawing/2014/main" id="{10F638A8-C17C-F54A-7090-56CE900B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448" y="4366727"/>
            <a:ext cx="1430386" cy="13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hlinkClick r:id="rId9" action="ppaction://hlinksldjump"/>
            <a:extLst>
              <a:ext uri="{FF2B5EF4-FFF2-40B4-BE49-F238E27FC236}">
                <a16:creationId xmlns:a16="http://schemas.microsoft.com/office/drawing/2014/main" id="{BD3A8A37-FB14-FA2E-A609-7B3A1F256D9E}"/>
              </a:ext>
            </a:extLst>
          </p:cNvPr>
          <p:cNvSpPr/>
          <p:nvPr/>
        </p:nvSpPr>
        <p:spPr>
          <a:xfrm>
            <a:off x="10332633" y="5707714"/>
            <a:ext cx="1398015" cy="99532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</a:rPr>
              <a:t>Quay về đại dương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5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7045-9FF6-31B5-50DD-0A147E754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52D2F5-4650-C9E1-C9E2-B643745D7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D1B8B-DB49-2786-BD29-D52BAC094A90}"/>
              </a:ext>
            </a:extLst>
          </p:cNvPr>
          <p:cNvSpPr txBox="1"/>
          <p:nvPr/>
        </p:nvSpPr>
        <p:spPr>
          <a:xfrm>
            <a:off x="957280" y="304097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5. Tìm phân số thích hợp (theo mẫu).</a:t>
            </a:r>
            <a:endParaRPr lang="vi-VN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1C295-0DB2-C792-9528-8E20EECE11EC}"/>
              </a:ext>
            </a:extLst>
          </p:cNvPr>
          <p:cNvSpPr txBox="1"/>
          <p:nvPr/>
        </p:nvSpPr>
        <p:spPr>
          <a:xfrm>
            <a:off x="957281" y="1038161"/>
            <a:ext cx="10258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a)</a:t>
            </a:r>
            <a:r>
              <a:rPr lang="vi-VN" sz="3200"/>
              <a:t> Chia đoạn thẳng AB thành 5 đoạn bằng nhau (như hình vẽ).</a:t>
            </a:r>
          </a:p>
        </p:txBody>
      </p:sp>
      <p:pic>
        <p:nvPicPr>
          <p:cNvPr id="6" name="Picture 2" descr="Toán lớp 4 Kết nối tri thức Bài 54: Phân số và phép chia số tự nhiên (trang 52 Tập 2) | Giải Toán lớp 4">
            <a:extLst>
              <a:ext uri="{FF2B5EF4-FFF2-40B4-BE49-F238E27FC236}">
                <a16:creationId xmlns:a16="http://schemas.microsoft.com/office/drawing/2014/main" id="{F928DF79-980B-C521-7095-35015E2F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16" y="2195156"/>
            <a:ext cx="9888805" cy="13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9DF938-E3AC-9E4B-82C0-88B1D1AD63E1}"/>
                  </a:ext>
                </a:extLst>
              </p:cNvPr>
              <p:cNvSpPr txBox="1"/>
              <p:nvPr/>
            </p:nvSpPr>
            <p:spPr>
              <a:xfrm>
                <a:off x="957281" y="3532104"/>
                <a:ext cx="10258116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Mẫu: AC =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AB.</a:t>
                </a:r>
                <a:endParaRPr lang="vi-VN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9DF938-E3AC-9E4B-82C0-88B1D1AD6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81" y="3532104"/>
                <a:ext cx="10258116" cy="1068562"/>
              </a:xfrm>
              <a:prstGeom prst="rect">
                <a:avLst/>
              </a:prstGeom>
              <a:blipFill>
                <a:blip r:embed="rId7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A55F56-B0B9-6060-0E8D-2A649D4AB2B0}"/>
                  </a:ext>
                </a:extLst>
              </p:cNvPr>
              <p:cNvSpPr txBox="1"/>
              <p:nvPr/>
            </p:nvSpPr>
            <p:spPr>
              <a:xfrm>
                <a:off x="957280" y="4895758"/>
                <a:ext cx="285503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AD = 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 AB.</a:t>
                </a:r>
                <a:endParaRPr lang="vi-VN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A55F56-B0B9-6060-0E8D-2A649D4AB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80" y="4895758"/>
                <a:ext cx="2855030" cy="1068562"/>
              </a:xfrm>
              <a:prstGeom prst="rect">
                <a:avLst/>
              </a:prstGeom>
              <a:blipFill>
                <a:blip r:embed="rId8"/>
                <a:stretch>
                  <a:fillRect l="-5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A3624-DD68-4091-74CD-F0607F5BF9F0}"/>
                  </a:ext>
                </a:extLst>
              </p:cNvPr>
              <p:cNvSpPr txBox="1"/>
              <p:nvPr/>
            </p:nvSpPr>
            <p:spPr>
              <a:xfrm>
                <a:off x="8665166" y="4895758"/>
                <a:ext cx="285503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AG =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 AB.</a:t>
                </a:r>
                <a:endParaRPr lang="vi-VN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A3624-DD68-4091-74CD-F0607F5BF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166" y="4895758"/>
                <a:ext cx="2855030" cy="1068562"/>
              </a:xfrm>
              <a:prstGeom prst="rect">
                <a:avLst/>
              </a:prstGeom>
              <a:blipFill>
                <a:blip r:embed="rId9"/>
                <a:stretch>
                  <a:fillRect l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C3EAF4-0735-DC73-781F-E6C4AF082B8A}"/>
                  </a:ext>
                </a:extLst>
              </p:cNvPr>
              <p:cNvSpPr txBox="1"/>
              <p:nvPr/>
            </p:nvSpPr>
            <p:spPr>
              <a:xfrm>
                <a:off x="4811223" y="4895758"/>
                <a:ext cx="285503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AE =</a:t>
                </a:r>
                <a:r>
                  <a:rPr lang="en-US" sz="440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 AB.</a:t>
                </a:r>
                <a:endParaRPr lang="vi-VN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C3EAF4-0735-DC73-781F-E6C4AF082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23" y="4895758"/>
                <a:ext cx="2855030" cy="1068562"/>
              </a:xfrm>
              <a:prstGeom prst="rect">
                <a:avLst/>
              </a:prstGeom>
              <a:blipFill>
                <a:blip r:embed="rId10"/>
                <a:stretch>
                  <a:fillRect l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4F034B-B4C8-D006-09FE-8BA7C692EE74}"/>
              </a:ext>
            </a:extLst>
          </p:cNvPr>
          <p:cNvSpPr/>
          <p:nvPr/>
        </p:nvSpPr>
        <p:spPr>
          <a:xfrm>
            <a:off x="2051014" y="4935425"/>
            <a:ext cx="555596" cy="1068562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DBFF8A-BFE9-7F61-94D3-A24CAFD2DABA}"/>
              </a:ext>
            </a:extLst>
          </p:cNvPr>
          <p:cNvSpPr/>
          <p:nvPr/>
        </p:nvSpPr>
        <p:spPr>
          <a:xfrm>
            <a:off x="5923618" y="4936425"/>
            <a:ext cx="555596" cy="1068562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ED2D9C-F05E-5C95-440B-814BA47F92B9}"/>
              </a:ext>
            </a:extLst>
          </p:cNvPr>
          <p:cNvSpPr/>
          <p:nvPr/>
        </p:nvSpPr>
        <p:spPr>
          <a:xfrm>
            <a:off x="9777561" y="4895758"/>
            <a:ext cx="555596" cy="1068562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856C57E7-347C-927C-4253-EA3B54665E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87" y="5712861"/>
            <a:ext cx="1349700" cy="10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2ACCD4-40DA-EE51-FF81-EFE17688D73B}"/>
              </a:ext>
            </a:extLst>
          </p:cNvPr>
          <p:cNvSpPr/>
          <p:nvPr/>
        </p:nvSpPr>
        <p:spPr>
          <a:xfrm>
            <a:off x="5127001" y="5949003"/>
            <a:ext cx="1962086" cy="82109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/>
                </a:solidFill>
              </a:rPr>
              <a:t>Tiếp theo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1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5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DB13-090B-28BC-0351-B32DB435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4C7B2F-2A25-BFA3-2DCB-C3F7FF0F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E9A4C-54C4-136D-BAE4-E6E6DA66262E}"/>
              </a:ext>
            </a:extLst>
          </p:cNvPr>
          <p:cNvSpPr txBox="1"/>
          <p:nvPr/>
        </p:nvSpPr>
        <p:spPr>
          <a:xfrm>
            <a:off x="957280" y="304097"/>
            <a:ext cx="115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5. Tìm phân số thích hợp (theo mẫu).</a:t>
            </a:r>
            <a:endParaRPr lang="vi-VN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3A744-F14F-2829-72C0-1A1F0E26B833}"/>
              </a:ext>
            </a:extLst>
          </p:cNvPr>
          <p:cNvSpPr txBox="1"/>
          <p:nvPr/>
        </p:nvSpPr>
        <p:spPr>
          <a:xfrm>
            <a:off x="957281" y="1038161"/>
            <a:ext cx="10258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b) Nếu AB = 1 m thì độ dài các đoạn thẳng AC, AD, AE, AG bằng mấy phần của 1 m?</a:t>
            </a:r>
            <a:endParaRPr lang="vi-VN" sz="3200"/>
          </a:p>
        </p:txBody>
      </p:sp>
      <p:pic>
        <p:nvPicPr>
          <p:cNvPr id="6" name="Picture 2" descr="Toán lớp 4 Kết nối tri thức Bài 54: Phân số và phép chia số tự nhiên (trang 52 Tập 2) | Giải Toán lớp 4">
            <a:extLst>
              <a:ext uri="{FF2B5EF4-FFF2-40B4-BE49-F238E27FC236}">
                <a16:creationId xmlns:a16="http://schemas.microsoft.com/office/drawing/2014/main" id="{B86200E0-0D56-A8BF-BDF6-69188149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16" y="2195156"/>
            <a:ext cx="9888805" cy="13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A9E63-D521-C0E0-4F89-3DE59C06FBC3}"/>
                  </a:ext>
                </a:extLst>
              </p:cNvPr>
              <p:cNvSpPr txBox="1"/>
              <p:nvPr/>
            </p:nvSpPr>
            <p:spPr>
              <a:xfrm>
                <a:off x="957281" y="3532104"/>
                <a:ext cx="10258116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Mẫu: AC =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m.</a:t>
                </a:r>
                <a:endParaRPr lang="vi-VN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A9E63-D521-C0E0-4F89-3DE59C06F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81" y="3532104"/>
                <a:ext cx="10258116" cy="1068562"/>
              </a:xfrm>
              <a:prstGeom prst="rect">
                <a:avLst/>
              </a:prstGeom>
              <a:blipFill>
                <a:blip r:embed="rId7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C7F03F-F40A-B0E6-5DD0-88BA22DE3195}"/>
                  </a:ext>
                </a:extLst>
              </p:cNvPr>
              <p:cNvSpPr txBox="1"/>
              <p:nvPr/>
            </p:nvSpPr>
            <p:spPr>
              <a:xfrm>
                <a:off x="957280" y="4895758"/>
                <a:ext cx="285503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AD = 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 m.</a:t>
                </a:r>
                <a:endParaRPr lang="vi-VN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C7F03F-F40A-B0E6-5DD0-88BA22DE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80" y="4895758"/>
                <a:ext cx="2855030" cy="1068562"/>
              </a:xfrm>
              <a:prstGeom prst="rect">
                <a:avLst/>
              </a:prstGeom>
              <a:blipFill>
                <a:blip r:embed="rId8"/>
                <a:stretch>
                  <a:fillRect l="-5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593AE-7412-4529-E1CE-FE416DF5823B}"/>
                  </a:ext>
                </a:extLst>
              </p:cNvPr>
              <p:cNvSpPr txBox="1"/>
              <p:nvPr/>
            </p:nvSpPr>
            <p:spPr>
              <a:xfrm>
                <a:off x="8665166" y="4895758"/>
                <a:ext cx="285503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AG =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 ..</a:t>
                </a:r>
                <a:endParaRPr lang="vi-VN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4593AE-7412-4529-E1CE-FE416DF58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166" y="4895758"/>
                <a:ext cx="2855030" cy="1068562"/>
              </a:xfrm>
              <a:prstGeom prst="rect">
                <a:avLst/>
              </a:prstGeom>
              <a:blipFill>
                <a:blip r:embed="rId9"/>
                <a:stretch>
                  <a:fillRect l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3DD8F7-6C7D-D4C8-9BBF-95E8DF3CEB3B}"/>
                  </a:ext>
                </a:extLst>
              </p:cNvPr>
              <p:cNvSpPr txBox="1"/>
              <p:nvPr/>
            </p:nvSpPr>
            <p:spPr>
              <a:xfrm>
                <a:off x="4811223" y="4895758"/>
                <a:ext cx="2855030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AE =</a:t>
                </a:r>
                <a:r>
                  <a:rPr lang="en-US" sz="440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/>
                  <a:t>  m.</a:t>
                </a:r>
                <a:endParaRPr lang="vi-VN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3DD8F7-6C7D-D4C8-9BBF-95E8DF3C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23" y="4895758"/>
                <a:ext cx="2855030" cy="1068562"/>
              </a:xfrm>
              <a:prstGeom prst="rect">
                <a:avLst/>
              </a:prstGeom>
              <a:blipFill>
                <a:blip r:embed="rId10"/>
                <a:stretch>
                  <a:fillRect l="-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4EA8F4-237C-42D6-2098-E4B05FAE04AB}"/>
              </a:ext>
            </a:extLst>
          </p:cNvPr>
          <p:cNvSpPr/>
          <p:nvPr/>
        </p:nvSpPr>
        <p:spPr>
          <a:xfrm>
            <a:off x="2051014" y="4935425"/>
            <a:ext cx="555596" cy="1068562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4DEA7D-BCF7-83CE-D1AB-14F71B2476E7}"/>
              </a:ext>
            </a:extLst>
          </p:cNvPr>
          <p:cNvSpPr/>
          <p:nvPr/>
        </p:nvSpPr>
        <p:spPr>
          <a:xfrm>
            <a:off x="5923618" y="4936425"/>
            <a:ext cx="555596" cy="1068562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74460A-7CFD-7138-7FA0-74CDBA6A610C}"/>
              </a:ext>
            </a:extLst>
          </p:cNvPr>
          <p:cNvSpPr/>
          <p:nvPr/>
        </p:nvSpPr>
        <p:spPr>
          <a:xfrm>
            <a:off x="9777561" y="4895758"/>
            <a:ext cx="555596" cy="1068562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Arrow: Right 3">
            <a:hlinkClick r:id="rId11" action="ppaction://hlinksldjump"/>
            <a:extLst>
              <a:ext uri="{FF2B5EF4-FFF2-40B4-BE49-F238E27FC236}">
                <a16:creationId xmlns:a16="http://schemas.microsoft.com/office/drawing/2014/main" id="{66AAC1AA-3E84-7B16-309E-273176A1FF00}"/>
              </a:ext>
            </a:extLst>
          </p:cNvPr>
          <p:cNvSpPr/>
          <p:nvPr/>
        </p:nvSpPr>
        <p:spPr>
          <a:xfrm>
            <a:off x="258272" y="5835362"/>
            <a:ext cx="1398015" cy="99532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</a:rPr>
              <a:t>Quay về đại dương nào!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9CCA8276-2D98-30B3-EF64-0CEEC24C3B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" y="4817033"/>
            <a:ext cx="1054244" cy="8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2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6" y="785305"/>
            <a:ext cx="10912785" cy="2078363"/>
          </a:xfrm>
          <a:prstGeom prst="rect">
            <a:avLst/>
          </a:prstGeom>
        </p:spPr>
      </p:pic>
      <p:pic>
        <p:nvPicPr>
          <p:cNvPr id="2" name="Picture 2" descr="Bảng đen/ Bảng trắng/ Bảng học sinh khổ A4 giảm chỉ còn 18,000 đ">
            <a:extLst>
              <a:ext uri="{FF2B5EF4-FFF2-40B4-BE49-F238E27FC236}">
                <a16:creationId xmlns:a16="http://schemas.microsoft.com/office/drawing/2014/main" id="{1F205EC0-FD59-8B08-7FAA-4E05F816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52" y="3605730"/>
            <a:ext cx="3330923" cy="2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BÚT LÔNG BẢNG TL WB03 | Văn Phòng Phẩm Huyền Anh">
            <a:extLst>
              <a:ext uri="{FF2B5EF4-FFF2-40B4-BE49-F238E27FC236}">
                <a16:creationId xmlns:a16="http://schemas.microsoft.com/office/drawing/2014/main" id="{F1834CF1-EE79-E371-A3FB-0F0D938BB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r="30098"/>
          <a:stretch/>
        </p:blipFill>
        <p:spPr bwMode="auto">
          <a:xfrm rot="13770365">
            <a:off x="4799697" y="2296048"/>
            <a:ext cx="781660" cy="223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5D5FF-0380-99F1-1861-BF2E42B349E7}"/>
              </a:ext>
            </a:extLst>
          </p:cNvPr>
          <p:cNvSpPr txBox="1"/>
          <p:nvPr/>
        </p:nvSpPr>
        <p:spPr>
          <a:xfrm>
            <a:off x="830563" y="827665"/>
            <a:ext cx="10500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Viết thương của mỗi phép chia sau dưới dạng phân số.</a:t>
            </a:r>
            <a:endParaRPr lang="vi-VN" sz="4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B0409-4FDD-A0B3-B0CB-E6FE6413383A}"/>
              </a:ext>
            </a:extLst>
          </p:cNvPr>
          <p:cNvSpPr txBox="1"/>
          <p:nvPr/>
        </p:nvSpPr>
        <p:spPr>
          <a:xfrm>
            <a:off x="1446383" y="4032972"/>
            <a:ext cx="3663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144 : 24</a:t>
            </a:r>
            <a:endParaRPr lang="vi-VN" sz="6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ADB68-619C-4E05-CFD4-A3F3160F59E7}"/>
              </a:ext>
            </a:extLst>
          </p:cNvPr>
          <p:cNvSpPr txBox="1"/>
          <p:nvPr/>
        </p:nvSpPr>
        <p:spPr>
          <a:xfrm>
            <a:off x="6823926" y="4032972"/>
            <a:ext cx="3663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/>
              <a:t>27 : 89</a:t>
            </a:r>
            <a:endParaRPr lang="vi-VN" sz="6000"/>
          </a:p>
        </p:txBody>
      </p:sp>
      <p:pic>
        <p:nvPicPr>
          <p:cNvPr id="5" name="Picture 2" descr="Bảng đen/ Bảng trắng/ Bảng học sinh khổ A4 giảm chỉ còn 18,000 đ">
            <a:extLst>
              <a:ext uri="{FF2B5EF4-FFF2-40B4-BE49-F238E27FC236}">
                <a16:creationId xmlns:a16="http://schemas.microsoft.com/office/drawing/2014/main" id="{8D8061CA-C5E4-5149-23A7-52CED942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31" y="5048635"/>
            <a:ext cx="2223926" cy="16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FFC31-B78C-C908-E0A8-30D49D9B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0B11E-C568-51F7-6D41-E2BE7642F9B7}"/>
              </a:ext>
            </a:extLst>
          </p:cNvPr>
          <p:cNvSpPr txBox="1"/>
          <p:nvPr/>
        </p:nvSpPr>
        <p:spPr>
          <a:xfrm>
            <a:off x="830563" y="1383812"/>
            <a:ext cx="10500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>
                <a:solidFill>
                  <a:srgbClr val="C00000"/>
                </a:solidFill>
              </a:rPr>
              <a:t>Mọi số tự nhiên có thể viết thành một (……).</a:t>
            </a:r>
            <a:endParaRPr lang="vi-VN" sz="4800" b="1" i="1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7C289-DA90-415D-D132-9785F4A79990}"/>
              </a:ext>
            </a:extLst>
          </p:cNvPr>
          <p:cNvSpPr txBox="1"/>
          <p:nvPr/>
        </p:nvSpPr>
        <p:spPr>
          <a:xfrm>
            <a:off x="830563" y="3429000"/>
            <a:ext cx="1050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Từ ngữ thích hợp điền vào chỗ chấm là:</a:t>
            </a:r>
            <a:endParaRPr lang="vi-VN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12599-EBB1-DF83-55C4-CCCB7D591A60}"/>
              </a:ext>
            </a:extLst>
          </p:cNvPr>
          <p:cNvSpPr txBox="1"/>
          <p:nvPr/>
        </p:nvSpPr>
        <p:spPr>
          <a:xfrm>
            <a:off x="4056680" y="4913293"/>
            <a:ext cx="404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>
                <a:solidFill>
                  <a:srgbClr val="C00000"/>
                </a:solidFill>
              </a:rPr>
              <a:t>phân số</a:t>
            </a:r>
            <a:endParaRPr lang="vi-VN" sz="4800" b="1" i="1">
              <a:solidFill>
                <a:srgbClr val="C00000"/>
              </a:solidFill>
            </a:endParaRPr>
          </a:p>
        </p:txBody>
      </p:sp>
      <p:pic>
        <p:nvPicPr>
          <p:cNvPr id="7" name="Picture 2" descr="Bảng đen/ Bảng trắng/ Bảng học sinh khổ A4 giảm chỉ còn 18,000 đ">
            <a:extLst>
              <a:ext uri="{FF2B5EF4-FFF2-40B4-BE49-F238E27FC236}">
                <a16:creationId xmlns:a16="http://schemas.microsoft.com/office/drawing/2014/main" id="{0C9006FF-6055-8A52-289C-DD392BAA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49" y="4650640"/>
            <a:ext cx="2223926" cy="16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" name="Google Shape;4732;p41">
            <a:extLst>
              <a:ext uri="{FF2B5EF4-FFF2-40B4-BE49-F238E27FC236}">
                <a16:creationId xmlns:a16="http://schemas.microsoft.com/office/drawing/2014/main" id="{6309E4A6-4608-D0A9-2D60-44ED067EE7F9}"/>
              </a:ext>
            </a:extLst>
          </p:cNvPr>
          <p:cNvGrpSpPr/>
          <p:nvPr/>
        </p:nvGrpSpPr>
        <p:grpSpPr>
          <a:xfrm>
            <a:off x="8945262" y="5194376"/>
            <a:ext cx="1048514" cy="1219740"/>
            <a:chOff x="4404825" y="3446250"/>
            <a:chExt cx="1210775" cy="1408500"/>
          </a:xfrm>
        </p:grpSpPr>
        <p:sp>
          <p:nvSpPr>
            <p:cNvPr id="9" name="Google Shape;4733;p41">
              <a:extLst>
                <a:ext uri="{FF2B5EF4-FFF2-40B4-BE49-F238E27FC236}">
                  <a16:creationId xmlns:a16="http://schemas.microsoft.com/office/drawing/2014/main" id="{A49D4CAF-D526-585E-EF80-EDDA380F3515}"/>
                </a:ext>
              </a:extLst>
            </p:cNvPr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" name="Google Shape;4734;p41">
              <a:extLst>
                <a:ext uri="{FF2B5EF4-FFF2-40B4-BE49-F238E27FC236}">
                  <a16:creationId xmlns:a16="http://schemas.microsoft.com/office/drawing/2014/main" id="{4D9D24A9-B592-FB2E-9172-B8A65887BBFB}"/>
                </a:ext>
              </a:extLst>
            </p:cNvPr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4735;p41">
              <a:extLst>
                <a:ext uri="{FF2B5EF4-FFF2-40B4-BE49-F238E27FC236}">
                  <a16:creationId xmlns:a16="http://schemas.microsoft.com/office/drawing/2014/main" id="{4047B8D7-AFD8-23E7-10EE-9353F9BB2D1F}"/>
                </a:ext>
              </a:extLst>
            </p:cNvPr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" name="Google Shape;4736;p41">
              <a:extLst>
                <a:ext uri="{FF2B5EF4-FFF2-40B4-BE49-F238E27FC236}">
                  <a16:creationId xmlns:a16="http://schemas.microsoft.com/office/drawing/2014/main" id="{3EC5ABC7-4522-B1B2-885E-56A2E2FBAC83}"/>
                </a:ext>
              </a:extLst>
            </p:cNvPr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" name="Google Shape;4737;p41">
              <a:extLst>
                <a:ext uri="{FF2B5EF4-FFF2-40B4-BE49-F238E27FC236}">
                  <a16:creationId xmlns:a16="http://schemas.microsoft.com/office/drawing/2014/main" id="{986A0308-88FF-3C57-FA3A-ACAF5BEF4B28}"/>
                </a:ext>
              </a:extLst>
            </p:cNvPr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4738;p41">
              <a:extLst>
                <a:ext uri="{FF2B5EF4-FFF2-40B4-BE49-F238E27FC236}">
                  <a16:creationId xmlns:a16="http://schemas.microsoft.com/office/drawing/2014/main" id="{9D2C1B71-81F5-7C01-4361-8F078D2BF4CA}"/>
                </a:ext>
              </a:extLst>
            </p:cNvPr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4739;p41">
              <a:extLst>
                <a:ext uri="{FF2B5EF4-FFF2-40B4-BE49-F238E27FC236}">
                  <a16:creationId xmlns:a16="http://schemas.microsoft.com/office/drawing/2014/main" id="{83E9610D-1AB1-EA87-23E8-8D31EBC31D28}"/>
                </a:ext>
              </a:extLst>
            </p:cNvPr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4740;p41">
              <a:extLst>
                <a:ext uri="{FF2B5EF4-FFF2-40B4-BE49-F238E27FC236}">
                  <a16:creationId xmlns:a16="http://schemas.microsoft.com/office/drawing/2014/main" id="{32C3BBFA-D52E-6605-4649-8EE3219D73C5}"/>
                </a:ext>
              </a:extLst>
            </p:cNvPr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" name="Google Shape;4741;p41">
              <a:extLst>
                <a:ext uri="{FF2B5EF4-FFF2-40B4-BE49-F238E27FC236}">
                  <a16:creationId xmlns:a16="http://schemas.microsoft.com/office/drawing/2014/main" id="{9153E247-A386-58CC-278E-8923CB63C3A6}"/>
                </a:ext>
              </a:extLst>
            </p:cNvPr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" name="Google Shape;4742;p41">
              <a:extLst>
                <a:ext uri="{FF2B5EF4-FFF2-40B4-BE49-F238E27FC236}">
                  <a16:creationId xmlns:a16="http://schemas.microsoft.com/office/drawing/2014/main" id="{300C24CD-8221-E2CE-3FA3-4A8404BB9475}"/>
                </a:ext>
              </a:extLst>
            </p:cNvPr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4743;p41">
              <a:extLst>
                <a:ext uri="{FF2B5EF4-FFF2-40B4-BE49-F238E27FC236}">
                  <a16:creationId xmlns:a16="http://schemas.microsoft.com/office/drawing/2014/main" id="{B2768332-51E7-6491-A64A-6F2EF3BD4B77}"/>
                </a:ext>
              </a:extLst>
            </p:cNvPr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0" name="Google Shape;4744;p41">
              <a:extLst>
                <a:ext uri="{FF2B5EF4-FFF2-40B4-BE49-F238E27FC236}">
                  <a16:creationId xmlns:a16="http://schemas.microsoft.com/office/drawing/2014/main" id="{336ACD3D-350D-394D-9E49-14DB0962B15D}"/>
                </a:ext>
              </a:extLst>
            </p:cNvPr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4745;p41">
              <a:extLst>
                <a:ext uri="{FF2B5EF4-FFF2-40B4-BE49-F238E27FC236}">
                  <a16:creationId xmlns:a16="http://schemas.microsoft.com/office/drawing/2014/main" id="{4C64A236-F109-22AB-079B-A314B5C28844}"/>
                </a:ext>
              </a:extLst>
            </p:cNvPr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4746;p41">
              <a:extLst>
                <a:ext uri="{FF2B5EF4-FFF2-40B4-BE49-F238E27FC236}">
                  <a16:creationId xmlns:a16="http://schemas.microsoft.com/office/drawing/2014/main" id="{5155C5FA-DE40-EB36-40C2-2A6A87F79378}"/>
                </a:ext>
              </a:extLst>
            </p:cNvPr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4747;p41">
              <a:extLst>
                <a:ext uri="{FF2B5EF4-FFF2-40B4-BE49-F238E27FC236}">
                  <a16:creationId xmlns:a16="http://schemas.microsoft.com/office/drawing/2014/main" id="{7EFEA7BB-9DEE-7A90-B165-8DD15EA6C581}"/>
                </a:ext>
              </a:extLst>
            </p:cNvPr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4748;p41">
              <a:extLst>
                <a:ext uri="{FF2B5EF4-FFF2-40B4-BE49-F238E27FC236}">
                  <a16:creationId xmlns:a16="http://schemas.microsoft.com/office/drawing/2014/main" id="{3F3C78AC-500E-7838-E29C-1118DCF5675E}"/>
                </a:ext>
              </a:extLst>
            </p:cNvPr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4749;p41">
              <a:extLst>
                <a:ext uri="{FF2B5EF4-FFF2-40B4-BE49-F238E27FC236}">
                  <a16:creationId xmlns:a16="http://schemas.microsoft.com/office/drawing/2014/main" id="{5E8A2029-50D9-5259-D7F7-44BE3E991351}"/>
                </a:ext>
              </a:extLst>
            </p:cNvPr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4750;p41">
              <a:extLst>
                <a:ext uri="{FF2B5EF4-FFF2-40B4-BE49-F238E27FC236}">
                  <a16:creationId xmlns:a16="http://schemas.microsoft.com/office/drawing/2014/main" id="{C757C6A8-429B-F9E6-1BB6-01B3AAE2D9A8}"/>
                </a:ext>
              </a:extLst>
            </p:cNvPr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" name="Google Shape;4751;p41">
              <a:extLst>
                <a:ext uri="{FF2B5EF4-FFF2-40B4-BE49-F238E27FC236}">
                  <a16:creationId xmlns:a16="http://schemas.microsoft.com/office/drawing/2014/main" id="{10F9B47F-AC42-DCE9-573F-6E9B6921A953}"/>
                </a:ext>
              </a:extLst>
            </p:cNvPr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" name="Google Shape;4752;p41">
              <a:extLst>
                <a:ext uri="{FF2B5EF4-FFF2-40B4-BE49-F238E27FC236}">
                  <a16:creationId xmlns:a16="http://schemas.microsoft.com/office/drawing/2014/main" id="{858D3797-305E-B8A8-5915-4A89F81B06E4}"/>
                </a:ext>
              </a:extLst>
            </p:cNvPr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" name="Google Shape;4753;p41">
              <a:extLst>
                <a:ext uri="{FF2B5EF4-FFF2-40B4-BE49-F238E27FC236}">
                  <a16:creationId xmlns:a16="http://schemas.microsoft.com/office/drawing/2014/main" id="{D4699782-B38C-23C9-CBA7-FC8AFE4909F3}"/>
                </a:ext>
              </a:extLst>
            </p:cNvPr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" name="Google Shape;4754;p41">
              <a:extLst>
                <a:ext uri="{FF2B5EF4-FFF2-40B4-BE49-F238E27FC236}">
                  <a16:creationId xmlns:a16="http://schemas.microsoft.com/office/drawing/2014/main" id="{EC46D993-DDA9-63B1-252E-0D2F497FE997}"/>
                </a:ext>
              </a:extLst>
            </p:cNvPr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4755;p41">
              <a:extLst>
                <a:ext uri="{FF2B5EF4-FFF2-40B4-BE49-F238E27FC236}">
                  <a16:creationId xmlns:a16="http://schemas.microsoft.com/office/drawing/2014/main" id="{1F1EE75D-4DD4-0C5A-81A2-315553C72B01}"/>
                </a:ext>
              </a:extLst>
            </p:cNvPr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" name="Google Shape;4756;p41">
              <a:extLst>
                <a:ext uri="{FF2B5EF4-FFF2-40B4-BE49-F238E27FC236}">
                  <a16:creationId xmlns:a16="http://schemas.microsoft.com/office/drawing/2014/main" id="{E72DF9DF-AE2F-62E9-E9C0-123BB6AF400F}"/>
                </a:ext>
              </a:extLst>
            </p:cNvPr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" name="Google Shape;4757;p41">
              <a:extLst>
                <a:ext uri="{FF2B5EF4-FFF2-40B4-BE49-F238E27FC236}">
                  <a16:creationId xmlns:a16="http://schemas.microsoft.com/office/drawing/2014/main" id="{5897320E-D6B9-B1F1-BC4C-4DCD2AD35957}"/>
                </a:ext>
              </a:extLst>
            </p:cNvPr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4758;p41">
              <a:extLst>
                <a:ext uri="{FF2B5EF4-FFF2-40B4-BE49-F238E27FC236}">
                  <a16:creationId xmlns:a16="http://schemas.microsoft.com/office/drawing/2014/main" id="{77007E8E-6EA4-444D-78A8-EF852E97CFF6}"/>
                </a:ext>
              </a:extLst>
            </p:cNvPr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4759;p41">
              <a:extLst>
                <a:ext uri="{FF2B5EF4-FFF2-40B4-BE49-F238E27FC236}">
                  <a16:creationId xmlns:a16="http://schemas.microsoft.com/office/drawing/2014/main" id="{35EE0868-E18C-458B-112A-77CB46C51FFD}"/>
                </a:ext>
              </a:extLst>
            </p:cNvPr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4760;p41">
              <a:extLst>
                <a:ext uri="{FF2B5EF4-FFF2-40B4-BE49-F238E27FC236}">
                  <a16:creationId xmlns:a16="http://schemas.microsoft.com/office/drawing/2014/main" id="{6B7940C4-BD79-137E-7022-ECB62D0D0308}"/>
                </a:ext>
              </a:extLst>
            </p:cNvPr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" name="Google Shape;4761;p41">
              <a:extLst>
                <a:ext uri="{FF2B5EF4-FFF2-40B4-BE49-F238E27FC236}">
                  <a16:creationId xmlns:a16="http://schemas.microsoft.com/office/drawing/2014/main" id="{A8C0171F-FBFD-D897-4B74-476F4839E288}"/>
                </a:ext>
              </a:extLst>
            </p:cNvPr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" name="Google Shape;4762;p41">
              <a:extLst>
                <a:ext uri="{FF2B5EF4-FFF2-40B4-BE49-F238E27FC236}">
                  <a16:creationId xmlns:a16="http://schemas.microsoft.com/office/drawing/2014/main" id="{78602996-CE54-5D87-F757-BDD7BEF87F00}"/>
                </a:ext>
              </a:extLst>
            </p:cNvPr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4763;p41">
              <a:extLst>
                <a:ext uri="{FF2B5EF4-FFF2-40B4-BE49-F238E27FC236}">
                  <a16:creationId xmlns:a16="http://schemas.microsoft.com/office/drawing/2014/main" id="{0D9EB846-26BC-34BF-9BE5-C836DEA12EBA}"/>
                </a:ext>
              </a:extLst>
            </p:cNvPr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4764;p41">
              <a:extLst>
                <a:ext uri="{FF2B5EF4-FFF2-40B4-BE49-F238E27FC236}">
                  <a16:creationId xmlns:a16="http://schemas.microsoft.com/office/drawing/2014/main" id="{0E8F2701-0D46-5039-1195-F42D79460ED2}"/>
                </a:ext>
              </a:extLst>
            </p:cNvPr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4765;p41">
              <a:extLst>
                <a:ext uri="{FF2B5EF4-FFF2-40B4-BE49-F238E27FC236}">
                  <a16:creationId xmlns:a16="http://schemas.microsoft.com/office/drawing/2014/main" id="{2EF38971-6CE1-58B4-D734-5BA329A4D0FB}"/>
                </a:ext>
              </a:extLst>
            </p:cNvPr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4766;p41">
              <a:extLst>
                <a:ext uri="{FF2B5EF4-FFF2-40B4-BE49-F238E27FC236}">
                  <a16:creationId xmlns:a16="http://schemas.microsoft.com/office/drawing/2014/main" id="{A882D5C8-A1BE-D857-BC49-EE5E6CDFCA87}"/>
                </a:ext>
              </a:extLst>
            </p:cNvPr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4767;p41">
              <a:extLst>
                <a:ext uri="{FF2B5EF4-FFF2-40B4-BE49-F238E27FC236}">
                  <a16:creationId xmlns:a16="http://schemas.microsoft.com/office/drawing/2014/main" id="{21CED58F-3BC5-F5AE-E48F-67641FE41D86}"/>
                </a:ext>
              </a:extLst>
            </p:cNvPr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4768;p41">
              <a:extLst>
                <a:ext uri="{FF2B5EF4-FFF2-40B4-BE49-F238E27FC236}">
                  <a16:creationId xmlns:a16="http://schemas.microsoft.com/office/drawing/2014/main" id="{1D2DF1A8-7FEB-7EAB-D849-E6BF86DBC57F}"/>
                </a:ext>
              </a:extLst>
            </p:cNvPr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4769;p41">
              <a:extLst>
                <a:ext uri="{FF2B5EF4-FFF2-40B4-BE49-F238E27FC236}">
                  <a16:creationId xmlns:a16="http://schemas.microsoft.com/office/drawing/2014/main" id="{0B31FF15-D1B4-14EF-683F-56B8C9D8FEBE}"/>
                </a:ext>
              </a:extLst>
            </p:cNvPr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" name="Google Shape;4770;p41">
              <a:extLst>
                <a:ext uri="{FF2B5EF4-FFF2-40B4-BE49-F238E27FC236}">
                  <a16:creationId xmlns:a16="http://schemas.microsoft.com/office/drawing/2014/main" id="{6F81F12F-DF0B-301B-516D-0C8803B459CF}"/>
                </a:ext>
              </a:extLst>
            </p:cNvPr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" name="Google Shape;4771;p41">
              <a:extLst>
                <a:ext uri="{FF2B5EF4-FFF2-40B4-BE49-F238E27FC236}">
                  <a16:creationId xmlns:a16="http://schemas.microsoft.com/office/drawing/2014/main" id="{A198AF90-AD8B-6492-9620-DD40D208C355}"/>
                </a:ext>
              </a:extLst>
            </p:cNvPr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" name="Google Shape;4772;p41">
              <a:extLst>
                <a:ext uri="{FF2B5EF4-FFF2-40B4-BE49-F238E27FC236}">
                  <a16:creationId xmlns:a16="http://schemas.microsoft.com/office/drawing/2014/main" id="{7C07EA98-6719-A3F2-A9D4-B0CFC8ADBEA3}"/>
                </a:ext>
              </a:extLst>
            </p:cNvPr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" name="Google Shape;4773;p41">
              <a:extLst>
                <a:ext uri="{FF2B5EF4-FFF2-40B4-BE49-F238E27FC236}">
                  <a16:creationId xmlns:a16="http://schemas.microsoft.com/office/drawing/2014/main" id="{039A9C88-BFC7-5F4F-3C95-99D3445E2425}"/>
                </a:ext>
              </a:extLst>
            </p:cNvPr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0" name="Google Shape;4774;p41">
              <a:extLst>
                <a:ext uri="{FF2B5EF4-FFF2-40B4-BE49-F238E27FC236}">
                  <a16:creationId xmlns:a16="http://schemas.microsoft.com/office/drawing/2014/main" id="{C6E63668-3423-A6E4-746A-13C14756E4F6}"/>
                </a:ext>
              </a:extLst>
            </p:cNvPr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1" name="Google Shape;4775;p41">
              <a:extLst>
                <a:ext uri="{FF2B5EF4-FFF2-40B4-BE49-F238E27FC236}">
                  <a16:creationId xmlns:a16="http://schemas.microsoft.com/office/drawing/2014/main" id="{39AB4785-1568-FC71-2676-FE119092CDD5}"/>
                </a:ext>
              </a:extLst>
            </p:cNvPr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2" name="Google Shape;4776;p41">
              <a:extLst>
                <a:ext uri="{FF2B5EF4-FFF2-40B4-BE49-F238E27FC236}">
                  <a16:creationId xmlns:a16="http://schemas.microsoft.com/office/drawing/2014/main" id="{A59309E8-922B-EE77-7C8C-DD4A29960CDD}"/>
                </a:ext>
              </a:extLst>
            </p:cNvPr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3" name="Google Shape;4777;p41">
              <a:extLst>
                <a:ext uri="{FF2B5EF4-FFF2-40B4-BE49-F238E27FC236}">
                  <a16:creationId xmlns:a16="http://schemas.microsoft.com/office/drawing/2014/main" id="{AB64BA4A-2D6A-C6E5-6B5A-D92D491E40B4}"/>
                </a:ext>
              </a:extLst>
            </p:cNvPr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4" name="Google Shape;4778;p41">
              <a:extLst>
                <a:ext uri="{FF2B5EF4-FFF2-40B4-BE49-F238E27FC236}">
                  <a16:creationId xmlns:a16="http://schemas.microsoft.com/office/drawing/2014/main" id="{3758D335-1E42-07E3-2557-221921AB32C9}"/>
                </a:ext>
              </a:extLst>
            </p:cNvPr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5" name="Google Shape;4779;p41">
              <a:extLst>
                <a:ext uri="{FF2B5EF4-FFF2-40B4-BE49-F238E27FC236}">
                  <a16:creationId xmlns:a16="http://schemas.microsoft.com/office/drawing/2014/main" id="{2B95D95D-E2C7-3552-92DA-92F93464694B}"/>
                </a:ext>
              </a:extLst>
            </p:cNvPr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6" name="Google Shape;4780;p41">
              <a:extLst>
                <a:ext uri="{FF2B5EF4-FFF2-40B4-BE49-F238E27FC236}">
                  <a16:creationId xmlns:a16="http://schemas.microsoft.com/office/drawing/2014/main" id="{BD6833A5-DCB4-014A-31C3-DCD8BB55E625}"/>
                </a:ext>
              </a:extLst>
            </p:cNvPr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7" name="Google Shape;4781;p41">
              <a:extLst>
                <a:ext uri="{FF2B5EF4-FFF2-40B4-BE49-F238E27FC236}">
                  <a16:creationId xmlns:a16="http://schemas.microsoft.com/office/drawing/2014/main" id="{90FF1C96-2A36-03F6-0B55-C7338160D86B}"/>
                </a:ext>
              </a:extLst>
            </p:cNvPr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8" name="Google Shape;4782;p41">
              <a:extLst>
                <a:ext uri="{FF2B5EF4-FFF2-40B4-BE49-F238E27FC236}">
                  <a16:creationId xmlns:a16="http://schemas.microsoft.com/office/drawing/2014/main" id="{E42FBAE6-D6D2-54E6-22BA-1151A32CBD73}"/>
                </a:ext>
              </a:extLst>
            </p:cNvPr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9" name="Google Shape;4783;p41">
              <a:extLst>
                <a:ext uri="{FF2B5EF4-FFF2-40B4-BE49-F238E27FC236}">
                  <a16:creationId xmlns:a16="http://schemas.microsoft.com/office/drawing/2014/main" id="{B1B4D861-4AD6-1188-F9ED-D9CD6BF2D76A}"/>
                </a:ext>
              </a:extLst>
            </p:cNvPr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0" name="Google Shape;4784;p41">
              <a:extLst>
                <a:ext uri="{FF2B5EF4-FFF2-40B4-BE49-F238E27FC236}">
                  <a16:creationId xmlns:a16="http://schemas.microsoft.com/office/drawing/2014/main" id="{3B28C742-7BBD-F972-1A3C-E29659E3BDCD}"/>
                </a:ext>
              </a:extLst>
            </p:cNvPr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1" name="Google Shape;4785;p41">
              <a:extLst>
                <a:ext uri="{FF2B5EF4-FFF2-40B4-BE49-F238E27FC236}">
                  <a16:creationId xmlns:a16="http://schemas.microsoft.com/office/drawing/2014/main" id="{AD710A2E-78FC-39D9-5B1A-A91A40CED52E}"/>
                </a:ext>
              </a:extLst>
            </p:cNvPr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2" name="Google Shape;4786;p41">
              <a:extLst>
                <a:ext uri="{FF2B5EF4-FFF2-40B4-BE49-F238E27FC236}">
                  <a16:creationId xmlns:a16="http://schemas.microsoft.com/office/drawing/2014/main" id="{9B8D31EF-62EE-AC49-8AC6-2A3030BA4BDC}"/>
                </a:ext>
              </a:extLst>
            </p:cNvPr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63" name="Google Shape;4787;p41">
            <a:extLst>
              <a:ext uri="{FF2B5EF4-FFF2-40B4-BE49-F238E27FC236}">
                <a16:creationId xmlns:a16="http://schemas.microsoft.com/office/drawing/2014/main" id="{272AFE09-6A41-5CD0-EAD5-DB0B0BEFCAA4}"/>
              </a:ext>
            </a:extLst>
          </p:cNvPr>
          <p:cNvGrpSpPr/>
          <p:nvPr/>
        </p:nvGrpSpPr>
        <p:grpSpPr>
          <a:xfrm>
            <a:off x="461608" y="4208222"/>
            <a:ext cx="1738986" cy="1841238"/>
            <a:chOff x="5370525" y="2177975"/>
            <a:chExt cx="2008100" cy="2126175"/>
          </a:xfrm>
        </p:grpSpPr>
        <p:sp>
          <p:nvSpPr>
            <p:cNvPr id="1024" name="Google Shape;4788;p41">
              <a:extLst>
                <a:ext uri="{FF2B5EF4-FFF2-40B4-BE49-F238E27FC236}">
                  <a16:creationId xmlns:a16="http://schemas.microsoft.com/office/drawing/2014/main" id="{6DA86426-4F20-ABBF-ACB5-2703F1B2E506}"/>
                </a:ext>
              </a:extLst>
            </p:cNvPr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5" name="Google Shape;4789;p41">
              <a:extLst>
                <a:ext uri="{FF2B5EF4-FFF2-40B4-BE49-F238E27FC236}">
                  <a16:creationId xmlns:a16="http://schemas.microsoft.com/office/drawing/2014/main" id="{5BCB1D60-AE08-034F-CFFC-F4C7B7D87EEA}"/>
                </a:ext>
              </a:extLst>
            </p:cNvPr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7" name="Google Shape;4790;p41">
              <a:extLst>
                <a:ext uri="{FF2B5EF4-FFF2-40B4-BE49-F238E27FC236}">
                  <a16:creationId xmlns:a16="http://schemas.microsoft.com/office/drawing/2014/main" id="{75ED8445-B687-0713-53AC-73589172BD19}"/>
                </a:ext>
              </a:extLst>
            </p:cNvPr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8" name="Google Shape;4791;p41">
              <a:extLst>
                <a:ext uri="{FF2B5EF4-FFF2-40B4-BE49-F238E27FC236}">
                  <a16:creationId xmlns:a16="http://schemas.microsoft.com/office/drawing/2014/main" id="{92187962-55D1-D0CA-0B36-010F0EBAF2F3}"/>
                </a:ext>
              </a:extLst>
            </p:cNvPr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9" name="Google Shape;4792;p41">
              <a:extLst>
                <a:ext uri="{FF2B5EF4-FFF2-40B4-BE49-F238E27FC236}">
                  <a16:creationId xmlns:a16="http://schemas.microsoft.com/office/drawing/2014/main" id="{0AE18453-AD8E-85A8-A408-BF8B8B6A04A5}"/>
                </a:ext>
              </a:extLst>
            </p:cNvPr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0" name="Google Shape;4793;p41">
              <a:extLst>
                <a:ext uri="{FF2B5EF4-FFF2-40B4-BE49-F238E27FC236}">
                  <a16:creationId xmlns:a16="http://schemas.microsoft.com/office/drawing/2014/main" id="{EB1CC1B0-9D81-C9D1-6E1C-49CBF09DFE3C}"/>
                </a:ext>
              </a:extLst>
            </p:cNvPr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1" name="Google Shape;4794;p41">
              <a:extLst>
                <a:ext uri="{FF2B5EF4-FFF2-40B4-BE49-F238E27FC236}">
                  <a16:creationId xmlns:a16="http://schemas.microsoft.com/office/drawing/2014/main" id="{C6C1F86C-4466-35E8-C2D1-B3A455C3E938}"/>
                </a:ext>
              </a:extLst>
            </p:cNvPr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2" name="Google Shape;4795;p41">
              <a:extLst>
                <a:ext uri="{FF2B5EF4-FFF2-40B4-BE49-F238E27FC236}">
                  <a16:creationId xmlns:a16="http://schemas.microsoft.com/office/drawing/2014/main" id="{6E158727-30EF-6F41-C8BC-2EC4F6D9A40A}"/>
                </a:ext>
              </a:extLst>
            </p:cNvPr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3" name="Google Shape;4796;p41">
              <a:extLst>
                <a:ext uri="{FF2B5EF4-FFF2-40B4-BE49-F238E27FC236}">
                  <a16:creationId xmlns:a16="http://schemas.microsoft.com/office/drawing/2014/main" id="{69791D86-2D37-028C-E797-3CFBBF1F325E}"/>
                </a:ext>
              </a:extLst>
            </p:cNvPr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4" name="Google Shape;4797;p41">
              <a:extLst>
                <a:ext uri="{FF2B5EF4-FFF2-40B4-BE49-F238E27FC236}">
                  <a16:creationId xmlns:a16="http://schemas.microsoft.com/office/drawing/2014/main" id="{CE5F5A4D-F75D-40CC-2BC3-885E50012074}"/>
                </a:ext>
              </a:extLst>
            </p:cNvPr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5" name="Google Shape;4798;p41">
              <a:extLst>
                <a:ext uri="{FF2B5EF4-FFF2-40B4-BE49-F238E27FC236}">
                  <a16:creationId xmlns:a16="http://schemas.microsoft.com/office/drawing/2014/main" id="{8E735682-2C1D-BC84-ECA5-B58A08CCC71D}"/>
                </a:ext>
              </a:extLst>
            </p:cNvPr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6" name="Google Shape;4799;p41">
              <a:extLst>
                <a:ext uri="{FF2B5EF4-FFF2-40B4-BE49-F238E27FC236}">
                  <a16:creationId xmlns:a16="http://schemas.microsoft.com/office/drawing/2014/main" id="{0C9864AC-E00C-80BE-8093-FC8A8FA8B75C}"/>
                </a:ext>
              </a:extLst>
            </p:cNvPr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7" name="Google Shape;4800;p41">
              <a:extLst>
                <a:ext uri="{FF2B5EF4-FFF2-40B4-BE49-F238E27FC236}">
                  <a16:creationId xmlns:a16="http://schemas.microsoft.com/office/drawing/2014/main" id="{EF3848A9-12CB-B2EA-7D64-064CB48BE337}"/>
                </a:ext>
              </a:extLst>
            </p:cNvPr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8" name="Google Shape;4801;p41">
              <a:extLst>
                <a:ext uri="{FF2B5EF4-FFF2-40B4-BE49-F238E27FC236}">
                  <a16:creationId xmlns:a16="http://schemas.microsoft.com/office/drawing/2014/main" id="{E3A436CD-E815-2B8B-E861-F5338C003F1E}"/>
                </a:ext>
              </a:extLst>
            </p:cNvPr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39" name="Google Shape;4802;p41">
              <a:extLst>
                <a:ext uri="{FF2B5EF4-FFF2-40B4-BE49-F238E27FC236}">
                  <a16:creationId xmlns:a16="http://schemas.microsoft.com/office/drawing/2014/main" id="{32F03FFC-6B36-4C0E-2402-86DBC3880969}"/>
                </a:ext>
              </a:extLst>
            </p:cNvPr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0" name="Google Shape;4803;p41">
              <a:extLst>
                <a:ext uri="{FF2B5EF4-FFF2-40B4-BE49-F238E27FC236}">
                  <a16:creationId xmlns:a16="http://schemas.microsoft.com/office/drawing/2014/main" id="{4AE9B688-2160-F033-2FE6-5C623CB05EE1}"/>
                </a:ext>
              </a:extLst>
            </p:cNvPr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1" name="Google Shape;4804;p41">
              <a:extLst>
                <a:ext uri="{FF2B5EF4-FFF2-40B4-BE49-F238E27FC236}">
                  <a16:creationId xmlns:a16="http://schemas.microsoft.com/office/drawing/2014/main" id="{BFD6A83F-5D64-43A7-5613-6CBA3A807FD9}"/>
                </a:ext>
              </a:extLst>
            </p:cNvPr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2" name="Google Shape;4805;p41">
              <a:extLst>
                <a:ext uri="{FF2B5EF4-FFF2-40B4-BE49-F238E27FC236}">
                  <a16:creationId xmlns:a16="http://schemas.microsoft.com/office/drawing/2014/main" id="{BFE73EFC-A3AF-CD1E-D6A8-B1D74F0BCAD5}"/>
                </a:ext>
              </a:extLst>
            </p:cNvPr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4806;p41">
              <a:extLst>
                <a:ext uri="{FF2B5EF4-FFF2-40B4-BE49-F238E27FC236}">
                  <a16:creationId xmlns:a16="http://schemas.microsoft.com/office/drawing/2014/main" id="{09A7C7EB-E963-44B6-C19C-1FA0F06CA34B}"/>
                </a:ext>
              </a:extLst>
            </p:cNvPr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4807;p41">
              <a:extLst>
                <a:ext uri="{FF2B5EF4-FFF2-40B4-BE49-F238E27FC236}">
                  <a16:creationId xmlns:a16="http://schemas.microsoft.com/office/drawing/2014/main" id="{4237CFAC-A97D-1F92-EE00-C978B6BB77F3}"/>
                </a:ext>
              </a:extLst>
            </p:cNvPr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4808;p41">
              <a:extLst>
                <a:ext uri="{FF2B5EF4-FFF2-40B4-BE49-F238E27FC236}">
                  <a16:creationId xmlns:a16="http://schemas.microsoft.com/office/drawing/2014/main" id="{F0C58785-BBC4-8AF3-3946-2E22AA4ED1B3}"/>
                </a:ext>
              </a:extLst>
            </p:cNvPr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4809;p41">
              <a:extLst>
                <a:ext uri="{FF2B5EF4-FFF2-40B4-BE49-F238E27FC236}">
                  <a16:creationId xmlns:a16="http://schemas.microsoft.com/office/drawing/2014/main" id="{0089706B-FA11-9A62-E015-0214F211B46A}"/>
                </a:ext>
              </a:extLst>
            </p:cNvPr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4810;p41">
              <a:extLst>
                <a:ext uri="{FF2B5EF4-FFF2-40B4-BE49-F238E27FC236}">
                  <a16:creationId xmlns:a16="http://schemas.microsoft.com/office/drawing/2014/main" id="{EC4D75DC-9B0A-8F10-3B19-8A4B1585CAB8}"/>
                </a:ext>
              </a:extLst>
            </p:cNvPr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4811;p41">
              <a:extLst>
                <a:ext uri="{FF2B5EF4-FFF2-40B4-BE49-F238E27FC236}">
                  <a16:creationId xmlns:a16="http://schemas.microsoft.com/office/drawing/2014/main" id="{F3202565-E578-C31B-0691-8FF0C05045EC}"/>
                </a:ext>
              </a:extLst>
            </p:cNvPr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4812;p41">
              <a:extLst>
                <a:ext uri="{FF2B5EF4-FFF2-40B4-BE49-F238E27FC236}">
                  <a16:creationId xmlns:a16="http://schemas.microsoft.com/office/drawing/2014/main" id="{2302431F-1A95-07BC-589A-FB771864DFF9}"/>
                </a:ext>
              </a:extLst>
            </p:cNvPr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4813;p41">
              <a:extLst>
                <a:ext uri="{FF2B5EF4-FFF2-40B4-BE49-F238E27FC236}">
                  <a16:creationId xmlns:a16="http://schemas.microsoft.com/office/drawing/2014/main" id="{08B73D0B-8E09-FEAE-6852-EB685DFCD474}"/>
                </a:ext>
              </a:extLst>
            </p:cNvPr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1" name="Google Shape;4814;p41">
              <a:extLst>
                <a:ext uri="{FF2B5EF4-FFF2-40B4-BE49-F238E27FC236}">
                  <a16:creationId xmlns:a16="http://schemas.microsoft.com/office/drawing/2014/main" id="{08CCAF5D-F71B-23CE-2782-1E860C78C315}"/>
                </a:ext>
              </a:extLst>
            </p:cNvPr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2" name="Google Shape;4815;p41">
              <a:extLst>
                <a:ext uri="{FF2B5EF4-FFF2-40B4-BE49-F238E27FC236}">
                  <a16:creationId xmlns:a16="http://schemas.microsoft.com/office/drawing/2014/main" id="{876DA636-4063-0CB3-A504-7622B7A4A17D}"/>
                </a:ext>
              </a:extLst>
            </p:cNvPr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4816;p41">
              <a:extLst>
                <a:ext uri="{FF2B5EF4-FFF2-40B4-BE49-F238E27FC236}">
                  <a16:creationId xmlns:a16="http://schemas.microsoft.com/office/drawing/2014/main" id="{9F39FB14-91F8-8304-1CD4-09DB969501C0}"/>
                </a:ext>
              </a:extLst>
            </p:cNvPr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4" name="Google Shape;4817;p41">
              <a:extLst>
                <a:ext uri="{FF2B5EF4-FFF2-40B4-BE49-F238E27FC236}">
                  <a16:creationId xmlns:a16="http://schemas.microsoft.com/office/drawing/2014/main" id="{09B1F66F-1455-35B1-70E9-09673EBD60B4}"/>
                </a:ext>
              </a:extLst>
            </p:cNvPr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5" name="Google Shape;4818;p41">
              <a:extLst>
                <a:ext uri="{FF2B5EF4-FFF2-40B4-BE49-F238E27FC236}">
                  <a16:creationId xmlns:a16="http://schemas.microsoft.com/office/drawing/2014/main" id="{13AAEC9D-E9D1-A6E9-4888-6392E318E43F}"/>
                </a:ext>
              </a:extLst>
            </p:cNvPr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6" name="Google Shape;4819;p41">
              <a:extLst>
                <a:ext uri="{FF2B5EF4-FFF2-40B4-BE49-F238E27FC236}">
                  <a16:creationId xmlns:a16="http://schemas.microsoft.com/office/drawing/2014/main" id="{CB899388-EB98-5DD2-2DC9-F6F8354761FD}"/>
                </a:ext>
              </a:extLst>
            </p:cNvPr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7" name="Google Shape;4820;p41">
              <a:extLst>
                <a:ext uri="{FF2B5EF4-FFF2-40B4-BE49-F238E27FC236}">
                  <a16:creationId xmlns:a16="http://schemas.microsoft.com/office/drawing/2014/main" id="{67CB4C7C-E08E-A2A0-9AE5-16DD00150805}"/>
                </a:ext>
              </a:extLst>
            </p:cNvPr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8" name="Google Shape;4821;p41">
              <a:extLst>
                <a:ext uri="{FF2B5EF4-FFF2-40B4-BE49-F238E27FC236}">
                  <a16:creationId xmlns:a16="http://schemas.microsoft.com/office/drawing/2014/main" id="{0EBF73AE-AF63-C6F1-329A-C2823384EE30}"/>
                </a:ext>
              </a:extLst>
            </p:cNvPr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9" name="Google Shape;4822;p41">
              <a:extLst>
                <a:ext uri="{FF2B5EF4-FFF2-40B4-BE49-F238E27FC236}">
                  <a16:creationId xmlns:a16="http://schemas.microsoft.com/office/drawing/2014/main" id="{38B33173-A581-631D-07C1-C626E0897492}"/>
                </a:ext>
              </a:extLst>
            </p:cNvPr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0" name="Google Shape;4823;p41">
              <a:extLst>
                <a:ext uri="{FF2B5EF4-FFF2-40B4-BE49-F238E27FC236}">
                  <a16:creationId xmlns:a16="http://schemas.microsoft.com/office/drawing/2014/main" id="{8CECB56B-6211-0CF0-E316-36A9CC56AFD4}"/>
                </a:ext>
              </a:extLst>
            </p:cNvPr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1" name="Google Shape;4824;p41">
              <a:extLst>
                <a:ext uri="{FF2B5EF4-FFF2-40B4-BE49-F238E27FC236}">
                  <a16:creationId xmlns:a16="http://schemas.microsoft.com/office/drawing/2014/main" id="{17680E3B-B90D-900B-3B4D-4CA58DCF6F73}"/>
                </a:ext>
              </a:extLst>
            </p:cNvPr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2" name="Google Shape;4825;p41">
              <a:extLst>
                <a:ext uri="{FF2B5EF4-FFF2-40B4-BE49-F238E27FC236}">
                  <a16:creationId xmlns:a16="http://schemas.microsoft.com/office/drawing/2014/main" id="{65E7C901-A7EE-23D4-58FC-2CFE91CA752D}"/>
                </a:ext>
              </a:extLst>
            </p:cNvPr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3" name="Google Shape;4826;p41">
              <a:extLst>
                <a:ext uri="{FF2B5EF4-FFF2-40B4-BE49-F238E27FC236}">
                  <a16:creationId xmlns:a16="http://schemas.microsoft.com/office/drawing/2014/main" id="{05EEE2A9-1169-CFF2-7B18-C548FFEDC522}"/>
                </a:ext>
              </a:extLst>
            </p:cNvPr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4" name="Google Shape;4827;p41">
              <a:extLst>
                <a:ext uri="{FF2B5EF4-FFF2-40B4-BE49-F238E27FC236}">
                  <a16:creationId xmlns:a16="http://schemas.microsoft.com/office/drawing/2014/main" id="{6A92EC1D-596A-52F6-8022-96D07F8524FF}"/>
                </a:ext>
              </a:extLst>
            </p:cNvPr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5" name="Google Shape;4828;p41">
              <a:extLst>
                <a:ext uri="{FF2B5EF4-FFF2-40B4-BE49-F238E27FC236}">
                  <a16:creationId xmlns:a16="http://schemas.microsoft.com/office/drawing/2014/main" id="{3EDDEEF2-82FD-4AF5-D735-5E6158C070AA}"/>
                </a:ext>
              </a:extLst>
            </p:cNvPr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6" name="Google Shape;4829;p41">
              <a:extLst>
                <a:ext uri="{FF2B5EF4-FFF2-40B4-BE49-F238E27FC236}">
                  <a16:creationId xmlns:a16="http://schemas.microsoft.com/office/drawing/2014/main" id="{D7ABBCF1-C84E-0908-1C7F-C8AB81AABEBC}"/>
                </a:ext>
              </a:extLst>
            </p:cNvPr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7" name="Google Shape;4830;p41">
              <a:extLst>
                <a:ext uri="{FF2B5EF4-FFF2-40B4-BE49-F238E27FC236}">
                  <a16:creationId xmlns:a16="http://schemas.microsoft.com/office/drawing/2014/main" id="{E3C3BFB8-46D8-01A7-D2A5-484F66081771}"/>
                </a:ext>
              </a:extLst>
            </p:cNvPr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8" name="Google Shape;4831;p41">
              <a:extLst>
                <a:ext uri="{FF2B5EF4-FFF2-40B4-BE49-F238E27FC236}">
                  <a16:creationId xmlns:a16="http://schemas.microsoft.com/office/drawing/2014/main" id="{A1DEB034-B5CD-AAD4-9A0E-68641C867EA1}"/>
                </a:ext>
              </a:extLst>
            </p:cNvPr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69" name="Google Shape;4832;p41">
              <a:extLst>
                <a:ext uri="{FF2B5EF4-FFF2-40B4-BE49-F238E27FC236}">
                  <a16:creationId xmlns:a16="http://schemas.microsoft.com/office/drawing/2014/main" id="{B21055D3-0F0D-A889-15C3-0E9645B57426}"/>
                </a:ext>
              </a:extLst>
            </p:cNvPr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4833;p41">
              <a:extLst>
                <a:ext uri="{FF2B5EF4-FFF2-40B4-BE49-F238E27FC236}">
                  <a16:creationId xmlns:a16="http://schemas.microsoft.com/office/drawing/2014/main" id="{A6BEFE85-4901-6083-AB5B-F2C3AAE1E38E}"/>
                </a:ext>
              </a:extLst>
            </p:cNvPr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1" name="Google Shape;4834;p41">
              <a:extLst>
                <a:ext uri="{FF2B5EF4-FFF2-40B4-BE49-F238E27FC236}">
                  <a16:creationId xmlns:a16="http://schemas.microsoft.com/office/drawing/2014/main" id="{8781E697-4C08-2741-EC86-B0EB300EC86C}"/>
                </a:ext>
              </a:extLst>
            </p:cNvPr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2" name="Google Shape;4835;p41">
              <a:extLst>
                <a:ext uri="{FF2B5EF4-FFF2-40B4-BE49-F238E27FC236}">
                  <a16:creationId xmlns:a16="http://schemas.microsoft.com/office/drawing/2014/main" id="{22478DEB-76B5-0F3E-0BBA-E39DD5594066}"/>
                </a:ext>
              </a:extLst>
            </p:cNvPr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3" name="Google Shape;4836;p41">
              <a:extLst>
                <a:ext uri="{FF2B5EF4-FFF2-40B4-BE49-F238E27FC236}">
                  <a16:creationId xmlns:a16="http://schemas.microsoft.com/office/drawing/2014/main" id="{51ACFE6C-43E1-6935-A595-DBEFA0294331}"/>
                </a:ext>
              </a:extLst>
            </p:cNvPr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4" name="Google Shape;4837;p41">
              <a:extLst>
                <a:ext uri="{FF2B5EF4-FFF2-40B4-BE49-F238E27FC236}">
                  <a16:creationId xmlns:a16="http://schemas.microsoft.com/office/drawing/2014/main" id="{E76DE916-4F2A-23CB-742B-B9F9794E4053}"/>
                </a:ext>
              </a:extLst>
            </p:cNvPr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5" name="Google Shape;4838;p41">
              <a:extLst>
                <a:ext uri="{FF2B5EF4-FFF2-40B4-BE49-F238E27FC236}">
                  <a16:creationId xmlns:a16="http://schemas.microsoft.com/office/drawing/2014/main" id="{E6EC8ECC-4878-EE06-F3BF-8590D7D894B7}"/>
                </a:ext>
              </a:extLst>
            </p:cNvPr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6" name="Google Shape;4839;p41">
              <a:extLst>
                <a:ext uri="{FF2B5EF4-FFF2-40B4-BE49-F238E27FC236}">
                  <a16:creationId xmlns:a16="http://schemas.microsoft.com/office/drawing/2014/main" id="{3B648F22-A186-36C6-EBF9-A86F723CBD34}"/>
                </a:ext>
              </a:extLst>
            </p:cNvPr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7" name="Google Shape;4840;p41">
              <a:extLst>
                <a:ext uri="{FF2B5EF4-FFF2-40B4-BE49-F238E27FC236}">
                  <a16:creationId xmlns:a16="http://schemas.microsoft.com/office/drawing/2014/main" id="{933A9AEA-ACC3-556C-5043-B9DB936344CC}"/>
                </a:ext>
              </a:extLst>
            </p:cNvPr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8" name="Google Shape;4841;p41">
              <a:extLst>
                <a:ext uri="{FF2B5EF4-FFF2-40B4-BE49-F238E27FC236}">
                  <a16:creationId xmlns:a16="http://schemas.microsoft.com/office/drawing/2014/main" id="{23F38C2F-B1A4-5343-151B-DCCED6C31767}"/>
                </a:ext>
              </a:extLst>
            </p:cNvPr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8" name="Rectangle 6"/>
          <p:cNvSpPr>
            <a:spLocks noChangeArrowheads="1"/>
          </p:cNvSpPr>
          <p:nvPr/>
        </p:nvSpPr>
        <p:spPr bwMode="auto">
          <a:xfrm>
            <a:off x="1207084" y="459706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 defTabSz="912114">
              <a:defRPr/>
            </a:pP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Rectangle 5"/>
          <p:cNvSpPr>
            <a:spLocks noChangeArrowheads="1"/>
          </p:cNvSpPr>
          <p:nvPr/>
        </p:nvSpPr>
        <p:spPr bwMode="auto">
          <a:xfrm>
            <a:off x="3214208" y="4703974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endParaRPr lang="en-US" sz="3192" b="1" i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Giáo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20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719919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dirty="0">
                <a:solidFill>
                  <a:srgbClr val="7030A0"/>
                </a:solidFill>
                <a:latin typeface="+mj-lt"/>
              </a:rPr>
              <a:t>BÀI 54:</a:t>
            </a:r>
          </a:p>
          <a:p>
            <a:r>
              <a:rPr lang="en-US" sz="5400" b="1" dirty="0">
                <a:solidFill>
                  <a:srgbClr val="7030A0"/>
                </a:solidFill>
                <a:latin typeface="+mj-lt"/>
              </a:rPr>
              <a:t>PHÂN SỐ VÀ PHÉP CHIA </a:t>
            </a:r>
          </a:p>
          <a:p>
            <a:r>
              <a:rPr lang="en-US" sz="5400" b="1" dirty="0">
                <a:solidFill>
                  <a:srgbClr val="7030A0"/>
                </a:solidFill>
                <a:latin typeface="+mj-lt"/>
              </a:rPr>
              <a:t>SỐ TỰ NHIÊN</a:t>
            </a:r>
          </a:p>
          <a:p>
            <a:r>
              <a:rPr lang="en-US" sz="44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4400" b="1" dirty="0" err="1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4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2)</a:t>
            </a:r>
            <a:endParaRPr lang="en-US" sz="4400" b="1" dirty="0">
              <a:solidFill>
                <a:srgbClr val="7030A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3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600B5-BEEB-4134-3739-B271B91DAB6F}"/>
              </a:ext>
            </a:extLst>
          </p:cNvPr>
          <p:cNvSpPr txBox="1"/>
          <p:nvPr/>
        </p:nvSpPr>
        <p:spPr>
          <a:xfrm>
            <a:off x="1587260" y="2429680"/>
            <a:ext cx="8712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6A3752-A16F-D78C-5093-F478593D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830563" y="286490"/>
            <a:ext cx="10500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thương của mỗi phép chia sau dưới dạng phân số.</a:t>
            </a:r>
            <a:endParaRPr lang="vi-VN" sz="3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1E211-353C-FC82-8B44-13C7B930E525}"/>
              </a:ext>
            </a:extLst>
          </p:cNvPr>
          <p:cNvSpPr txBox="1"/>
          <p:nvPr/>
        </p:nvSpPr>
        <p:spPr>
          <a:xfrm>
            <a:off x="1108918" y="2351347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21 : 25</a:t>
            </a:r>
            <a:endParaRPr lang="vi-VN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521E8-782C-18BE-EF41-523A386F4F4F}"/>
              </a:ext>
            </a:extLst>
          </p:cNvPr>
          <p:cNvSpPr txBox="1"/>
          <p:nvPr/>
        </p:nvSpPr>
        <p:spPr>
          <a:xfrm>
            <a:off x="3406420" y="2351344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30 : 43</a:t>
            </a:r>
            <a:endParaRPr lang="vi-VN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DB317-F3D1-A11A-A190-7E55F0AAA7B2}"/>
              </a:ext>
            </a:extLst>
          </p:cNvPr>
          <p:cNvSpPr txBox="1"/>
          <p:nvPr/>
        </p:nvSpPr>
        <p:spPr>
          <a:xfrm>
            <a:off x="6080919" y="2351344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62 : 69</a:t>
            </a:r>
            <a:endParaRPr lang="vi-VN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160DC-BF82-B177-05C8-16AE1B23AE2A}"/>
              </a:ext>
            </a:extLst>
          </p:cNvPr>
          <p:cNvSpPr txBox="1"/>
          <p:nvPr/>
        </p:nvSpPr>
        <p:spPr>
          <a:xfrm>
            <a:off x="8525267" y="2351344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17 : 100</a:t>
            </a:r>
            <a:endParaRPr lang="vi-VN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8E1AD-DB64-5357-8FB7-1C77254DA6D1}"/>
              </a:ext>
            </a:extLst>
          </p:cNvPr>
          <p:cNvSpPr txBox="1"/>
          <p:nvPr/>
        </p:nvSpPr>
        <p:spPr>
          <a:xfrm>
            <a:off x="1108918" y="4677312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9 : 4</a:t>
            </a:r>
            <a:endParaRPr lang="vi-VN" sz="3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9BC90-0F3F-4D30-5C41-4E558A2CC427}"/>
              </a:ext>
            </a:extLst>
          </p:cNvPr>
          <p:cNvSpPr txBox="1"/>
          <p:nvPr/>
        </p:nvSpPr>
        <p:spPr>
          <a:xfrm>
            <a:off x="3406420" y="4677309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51 : 7</a:t>
            </a:r>
            <a:endParaRPr lang="vi-VN" sz="3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D09EE2-A425-80CC-6D75-B43223ABF97E}"/>
              </a:ext>
            </a:extLst>
          </p:cNvPr>
          <p:cNvSpPr txBox="1"/>
          <p:nvPr/>
        </p:nvSpPr>
        <p:spPr>
          <a:xfrm>
            <a:off x="6080919" y="4677309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60 : 39</a:t>
            </a:r>
            <a:endParaRPr lang="vi-VN" sz="3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DE303-A8CD-EC25-C90B-8A7EC72B09EF}"/>
              </a:ext>
            </a:extLst>
          </p:cNvPr>
          <p:cNvSpPr txBox="1"/>
          <p:nvPr/>
        </p:nvSpPr>
        <p:spPr>
          <a:xfrm>
            <a:off x="8525267" y="4677309"/>
            <a:ext cx="227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200 : 163</a:t>
            </a:r>
            <a:endParaRPr lang="vi-VN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B2CC7-C241-FADF-3AE1-D5678806A422}"/>
              </a:ext>
            </a:extLst>
          </p:cNvPr>
          <p:cNvSpPr txBox="1"/>
          <p:nvPr/>
        </p:nvSpPr>
        <p:spPr>
          <a:xfrm>
            <a:off x="830563" y="1534360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a)</a:t>
            </a:r>
            <a:endParaRPr lang="vi-VN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78D5B-57A3-0753-F594-C99A18A52353}"/>
              </a:ext>
            </a:extLst>
          </p:cNvPr>
          <p:cNvSpPr txBox="1"/>
          <p:nvPr/>
        </p:nvSpPr>
        <p:spPr>
          <a:xfrm>
            <a:off x="830563" y="3877486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b)</a:t>
            </a:r>
            <a:endParaRPr lang="vi-VN" sz="36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2DB0973-5526-08D9-222B-6CCF888A8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95" y="5223627"/>
            <a:ext cx="1515479" cy="219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8078A8-DC74-20FA-7EF8-03778F6441E2}"/>
              </a:ext>
            </a:extLst>
          </p:cNvPr>
          <p:cNvSpPr/>
          <p:nvPr/>
        </p:nvSpPr>
        <p:spPr>
          <a:xfrm>
            <a:off x="5419774" y="5862470"/>
            <a:ext cx="1962086" cy="82109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/>
                </a:solidFill>
              </a:rPr>
              <a:t>Tiếp theo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9F5DE-8EF1-B59E-E26B-2AD85C78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10FFF1-3FC0-4F38-52BC-6E3F11CF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DB83F2-B24A-D1D0-8B8E-6F40ABD44D33}"/>
              </a:ext>
            </a:extLst>
          </p:cNvPr>
          <p:cNvSpPr txBox="1"/>
          <p:nvPr/>
        </p:nvSpPr>
        <p:spPr>
          <a:xfrm>
            <a:off x="830563" y="286490"/>
            <a:ext cx="10500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thương của mỗi phép chia sau dưới dạng phân số.</a:t>
            </a:r>
            <a:endParaRPr lang="vi-VN" sz="3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B3FA8-808E-DE66-788F-284570628B6C}"/>
              </a:ext>
            </a:extLst>
          </p:cNvPr>
          <p:cNvSpPr txBox="1"/>
          <p:nvPr/>
        </p:nvSpPr>
        <p:spPr>
          <a:xfrm>
            <a:off x="1108918" y="2351347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21 : 25</a:t>
            </a:r>
            <a:endParaRPr lang="vi-VN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BADBB-1CC4-4E20-D428-29928664B5B8}"/>
              </a:ext>
            </a:extLst>
          </p:cNvPr>
          <p:cNvSpPr txBox="1"/>
          <p:nvPr/>
        </p:nvSpPr>
        <p:spPr>
          <a:xfrm>
            <a:off x="1108918" y="3840861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30 : 43</a:t>
            </a:r>
            <a:endParaRPr lang="vi-VN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332A-43A7-736D-E66F-D50ED3281D40}"/>
              </a:ext>
            </a:extLst>
          </p:cNvPr>
          <p:cNvSpPr txBox="1"/>
          <p:nvPr/>
        </p:nvSpPr>
        <p:spPr>
          <a:xfrm>
            <a:off x="6080919" y="2351344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62 : 69</a:t>
            </a:r>
            <a:endParaRPr lang="vi-VN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236B1-5EF4-C0EA-FC6B-F13ADFF17EFB}"/>
              </a:ext>
            </a:extLst>
          </p:cNvPr>
          <p:cNvSpPr txBox="1"/>
          <p:nvPr/>
        </p:nvSpPr>
        <p:spPr>
          <a:xfrm>
            <a:off x="6080919" y="3815418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17 : 100</a:t>
            </a:r>
            <a:endParaRPr lang="vi-VN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87A37-5E65-130D-0FDF-21751DC031FC}"/>
              </a:ext>
            </a:extLst>
          </p:cNvPr>
          <p:cNvSpPr txBox="1"/>
          <p:nvPr/>
        </p:nvSpPr>
        <p:spPr>
          <a:xfrm>
            <a:off x="830563" y="1534360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a)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2FF099-9CD0-98D4-3A26-CEDE9C005532}"/>
                  </a:ext>
                </a:extLst>
              </p:cNvPr>
              <p:cNvSpPr txBox="1"/>
              <p:nvPr/>
            </p:nvSpPr>
            <p:spPr>
              <a:xfrm>
                <a:off x="2765403" y="2134593"/>
                <a:ext cx="196208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2FF099-9CD0-98D4-3A26-CEDE9C005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03" y="2134593"/>
                <a:ext cx="1962086" cy="1159228"/>
              </a:xfrm>
              <a:prstGeom prst="rect">
                <a:avLst/>
              </a:prstGeom>
              <a:blipFill>
                <a:blip r:embed="rId5"/>
                <a:stretch>
                  <a:fillRect l="-11180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FC9FE7-7DA6-A2D6-DC26-0C3555F0CA82}"/>
                  </a:ext>
                </a:extLst>
              </p:cNvPr>
              <p:cNvSpPr txBox="1"/>
              <p:nvPr/>
            </p:nvSpPr>
            <p:spPr>
              <a:xfrm>
                <a:off x="2792649" y="3655680"/>
                <a:ext cx="196208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FC9FE7-7DA6-A2D6-DC26-0C3555F0C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9" y="3655680"/>
                <a:ext cx="1962086" cy="1155766"/>
              </a:xfrm>
              <a:prstGeom prst="rect">
                <a:avLst/>
              </a:prstGeom>
              <a:blipFill>
                <a:blip r:embed="rId6"/>
                <a:stretch>
                  <a:fillRect l="-10870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F447E-8ABC-965F-08FC-A4D0BE2EAD2B}"/>
                  </a:ext>
                </a:extLst>
              </p:cNvPr>
              <p:cNvSpPr txBox="1"/>
              <p:nvPr/>
            </p:nvSpPr>
            <p:spPr>
              <a:xfrm>
                <a:off x="7653152" y="2134593"/>
                <a:ext cx="196208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𝟔𝟗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2F447E-8ABC-965F-08FC-A4D0BE2EA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152" y="2134593"/>
                <a:ext cx="1962086" cy="1159228"/>
              </a:xfrm>
              <a:prstGeom prst="rect">
                <a:avLst/>
              </a:prstGeom>
              <a:blipFill>
                <a:blip r:embed="rId7"/>
                <a:stretch>
                  <a:fillRect l="-10870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C56A4-D621-A8F0-CD10-6DCD8EB08381}"/>
                  </a:ext>
                </a:extLst>
              </p:cNvPr>
              <p:cNvSpPr txBox="1"/>
              <p:nvPr/>
            </p:nvSpPr>
            <p:spPr>
              <a:xfrm>
                <a:off x="7904332" y="3604719"/>
                <a:ext cx="196208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C56A4-D621-A8F0-CD10-6DCD8EB0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332" y="3604719"/>
                <a:ext cx="1962086" cy="1159228"/>
              </a:xfrm>
              <a:prstGeom prst="rect">
                <a:avLst/>
              </a:prstGeom>
              <a:blipFill>
                <a:blip r:embed="rId8"/>
                <a:stretch>
                  <a:fillRect l="-11180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>
            <a:extLst>
              <a:ext uri="{FF2B5EF4-FFF2-40B4-BE49-F238E27FC236}">
                <a16:creationId xmlns:a16="http://schemas.microsoft.com/office/drawing/2014/main" id="{BA4B2A8A-01EF-F479-C381-1AFDDD760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25" y="5177977"/>
            <a:ext cx="1515479" cy="219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02D575-9ACD-7C26-91F5-AA0DC420F722}"/>
              </a:ext>
            </a:extLst>
          </p:cNvPr>
          <p:cNvSpPr/>
          <p:nvPr/>
        </p:nvSpPr>
        <p:spPr>
          <a:xfrm>
            <a:off x="5419774" y="5862470"/>
            <a:ext cx="1962086" cy="82109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/>
                </a:solidFill>
              </a:rPr>
              <a:t>Tiếp theo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0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E376-9F92-8676-A721-EB6F1A718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85F83C-C4C5-2470-4419-DE43564A3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2153DF-1E00-E034-9437-FF8ABF77686C}"/>
              </a:ext>
            </a:extLst>
          </p:cNvPr>
          <p:cNvSpPr txBox="1"/>
          <p:nvPr/>
        </p:nvSpPr>
        <p:spPr>
          <a:xfrm>
            <a:off x="830563" y="286490"/>
            <a:ext cx="10500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1. Viết thương của mỗi phép chia sau dưới dạng phân số.</a:t>
            </a:r>
            <a:endParaRPr lang="vi-VN" sz="32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1C8B7-2D39-9696-3882-33073FE2F227}"/>
              </a:ext>
            </a:extLst>
          </p:cNvPr>
          <p:cNvSpPr txBox="1"/>
          <p:nvPr/>
        </p:nvSpPr>
        <p:spPr>
          <a:xfrm>
            <a:off x="1222446" y="2330065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9 : 4</a:t>
            </a:r>
            <a:endParaRPr lang="vi-VN" sz="3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1BC75-1F49-07A1-12A3-6BAD02EAE1CD}"/>
              </a:ext>
            </a:extLst>
          </p:cNvPr>
          <p:cNvSpPr txBox="1"/>
          <p:nvPr/>
        </p:nvSpPr>
        <p:spPr>
          <a:xfrm>
            <a:off x="1222446" y="3769731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51 : 7</a:t>
            </a:r>
            <a:endParaRPr lang="vi-VN" sz="3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AA29D-3255-B8C4-0566-25353D09AC9A}"/>
              </a:ext>
            </a:extLst>
          </p:cNvPr>
          <p:cNvSpPr txBox="1"/>
          <p:nvPr/>
        </p:nvSpPr>
        <p:spPr>
          <a:xfrm>
            <a:off x="5839884" y="2326493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60 : 39</a:t>
            </a:r>
            <a:endParaRPr lang="vi-VN" sz="3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28CBD4-FBB5-1AE6-68E4-4E8A262BA4E2}"/>
              </a:ext>
            </a:extLst>
          </p:cNvPr>
          <p:cNvSpPr txBox="1"/>
          <p:nvPr/>
        </p:nvSpPr>
        <p:spPr>
          <a:xfrm>
            <a:off x="5839884" y="3769730"/>
            <a:ext cx="227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200 : 163</a:t>
            </a:r>
            <a:endParaRPr lang="vi-VN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8EF12-1D3E-EDD2-21D6-01363DBAA833}"/>
              </a:ext>
            </a:extLst>
          </p:cNvPr>
          <p:cNvSpPr txBox="1"/>
          <p:nvPr/>
        </p:nvSpPr>
        <p:spPr>
          <a:xfrm>
            <a:off x="830563" y="1534357"/>
            <a:ext cx="196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b)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E29D8D-2525-AEFB-439C-91623C616D5D}"/>
                  </a:ext>
                </a:extLst>
              </p:cNvPr>
              <p:cNvSpPr txBox="1"/>
              <p:nvPr/>
            </p:nvSpPr>
            <p:spPr>
              <a:xfrm>
                <a:off x="2410839" y="2072430"/>
                <a:ext cx="196208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E29D8D-2525-AEFB-439C-91623C61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39" y="2072430"/>
                <a:ext cx="1962086" cy="1159228"/>
              </a:xfrm>
              <a:prstGeom prst="rect">
                <a:avLst/>
              </a:prstGeom>
              <a:blipFill>
                <a:blip r:embed="rId5"/>
                <a:stretch>
                  <a:fillRect l="-10870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C6650-247C-F046-A52A-36C7A746F7F6}"/>
                  </a:ext>
                </a:extLst>
              </p:cNvPr>
              <p:cNvSpPr txBox="1"/>
              <p:nvPr/>
            </p:nvSpPr>
            <p:spPr>
              <a:xfrm>
                <a:off x="2550122" y="3515013"/>
                <a:ext cx="1962086" cy="116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C6650-247C-F046-A52A-36C7A746F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22" y="3515013"/>
                <a:ext cx="1962086" cy="1167371"/>
              </a:xfrm>
              <a:prstGeom prst="rect">
                <a:avLst/>
              </a:prstGeom>
              <a:blipFill>
                <a:blip r:embed="rId6"/>
                <a:stretch>
                  <a:fillRect l="-10870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D3F0C-7045-ACCC-990D-7F6742E6CD2C}"/>
                  </a:ext>
                </a:extLst>
              </p:cNvPr>
              <p:cNvSpPr txBox="1"/>
              <p:nvPr/>
            </p:nvSpPr>
            <p:spPr>
              <a:xfrm>
                <a:off x="7475124" y="2072430"/>
                <a:ext cx="196208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D3F0C-7045-ACCC-990D-7F6742E6C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124" y="2072430"/>
                <a:ext cx="1962086" cy="1159228"/>
              </a:xfrm>
              <a:prstGeom prst="rect">
                <a:avLst/>
              </a:prstGeom>
              <a:blipFill>
                <a:blip r:embed="rId7"/>
                <a:stretch>
                  <a:fillRect l="-10870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68A0-7902-9F8E-BAD4-D670317965D8}"/>
                  </a:ext>
                </a:extLst>
              </p:cNvPr>
              <p:cNvSpPr txBox="1"/>
              <p:nvPr/>
            </p:nvSpPr>
            <p:spPr>
              <a:xfrm>
                <a:off x="7895275" y="3515013"/>
                <a:ext cx="196208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𝟏𝟔𝟑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968A0-7902-9F8E-BAD4-D67031796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275" y="3515013"/>
                <a:ext cx="1962086" cy="1159228"/>
              </a:xfrm>
              <a:prstGeom prst="rect">
                <a:avLst/>
              </a:prstGeom>
              <a:blipFill>
                <a:blip r:embed="rId8"/>
                <a:stretch>
                  <a:fillRect l="-10870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0">
            <a:extLst>
              <a:ext uri="{FF2B5EF4-FFF2-40B4-BE49-F238E27FC236}">
                <a16:creationId xmlns:a16="http://schemas.microsoft.com/office/drawing/2014/main" id="{FD28D0B0-1C86-81B0-64C2-812CE31038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40" y="4786654"/>
            <a:ext cx="1515479" cy="219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hlinkClick r:id="rId10" action="ppaction://hlinksldjump"/>
            <a:extLst>
              <a:ext uri="{FF2B5EF4-FFF2-40B4-BE49-F238E27FC236}">
                <a16:creationId xmlns:a16="http://schemas.microsoft.com/office/drawing/2014/main" id="{0380B950-DAF5-A637-A692-350FAB09DB4D}"/>
              </a:ext>
            </a:extLst>
          </p:cNvPr>
          <p:cNvSpPr/>
          <p:nvPr/>
        </p:nvSpPr>
        <p:spPr>
          <a:xfrm>
            <a:off x="6253087" y="5471147"/>
            <a:ext cx="3284376" cy="82109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/>
                </a:solidFill>
              </a:rPr>
              <a:t>Quay về đại dương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3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FC5819-E28E-4BEB-91FD-B61602F6BBF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6.2_Luyện tập_Trang 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E771D1-E7CC-4172-8CCA-048C3A6CFA7F}:9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40C9C8-E4FF-49E2-9771-E6D782114907}:9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156855-516D-45FD-BD39-5E6255CE0046}:9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6BB982-6E3D-4DFB-8E34-58ED9640244E}:9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ECC8DF-58EC-40CA-939C-0F0B17D6200A}:9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9F9207-AED0-426D-B0EC-7AE19CB71C1B}:9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905301-0795-49C9-9F7C-67A8E9C9057C}:9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3406B-3CE7-45B3-AB23-8FB21F866055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692072-7546-4B26-9457-90DBE63FD5A8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7D8B22-7656-45D1-9811-65EA5D3BA7B0}:9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E94DFD-2331-4E91-9D5D-14217509CFFF}:9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4BCEC9-CD9F-41A4-AF35-DF8358C76A9D}:9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9CEF84-1C5E-4F79-8614-B2A398C348BF}:8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AF16AE-A8A7-464D-AB07-A3CF38295771}:8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6F52D-3EF3-49DF-A7CD-A0D34F1DB093}:917"/>
</p:tagLst>
</file>

<file path=ppt/theme/theme1.xml><?xml version="1.0" encoding="utf-8"?>
<a:theme xmlns:a="http://schemas.openxmlformats.org/drawingml/2006/main" name="Narrative Writing - Language Arts - 5th grade by Slidesgo">
  <a:themeElements>
    <a:clrScheme name="Simple Light">
      <a:dk1>
        <a:srgbClr val="3D0531"/>
      </a:dk1>
      <a:lt1>
        <a:srgbClr val="FADEDC"/>
      </a:lt1>
      <a:dk2>
        <a:srgbClr val="DF9AA5"/>
      </a:dk2>
      <a:lt2>
        <a:srgbClr val="F77868"/>
      </a:lt2>
      <a:accent1>
        <a:srgbClr val="F69E4D"/>
      </a:accent1>
      <a:accent2>
        <a:srgbClr val="7DD1C8"/>
      </a:accent2>
      <a:accent3>
        <a:srgbClr val="6C8EE1"/>
      </a:accent3>
      <a:accent4>
        <a:srgbClr val="FFFFFF"/>
      </a:accent4>
      <a:accent5>
        <a:srgbClr val="FFFFFF"/>
      </a:accent5>
      <a:accent6>
        <a:srgbClr val="FFFFFF"/>
      </a:accent6>
      <a:hlink>
        <a:srgbClr val="3D05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416</Words>
  <Application>Microsoft Office PowerPoint</Application>
  <PresentationFormat>Custom</PresentationFormat>
  <Paragraphs>89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ABeeZee</vt:lpstr>
      <vt:lpstr>Arial</vt:lpstr>
      <vt:lpstr>Cambria Math</vt:lpstr>
      <vt:lpstr>PT Sans</vt:lpstr>
      <vt:lpstr>Times New Roman</vt:lpstr>
      <vt:lpstr>Varela Round</vt:lpstr>
      <vt:lpstr>Wingdings</vt:lpstr>
      <vt:lpstr>Narrative Writing - Language Arts - 5th grade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26.2_Luyện tập_Trang 53</dc:title>
  <cp:lastModifiedBy>STD_DELL</cp:lastModifiedBy>
  <cp:revision>181</cp:revision>
  <dcterms:modified xsi:type="dcterms:W3CDTF">2025-03-15T11:48:42Z</dcterms:modified>
</cp:coreProperties>
</file>