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81" r:id="rId2"/>
  </p:sldMasterIdLst>
  <p:notesMasterIdLst>
    <p:notesMasterId r:id="rId34"/>
  </p:notesMasterIdLst>
  <p:sldIdLst>
    <p:sldId id="686" r:id="rId3"/>
    <p:sldId id="687" r:id="rId4"/>
    <p:sldId id="809" r:id="rId5"/>
    <p:sldId id="683" r:id="rId6"/>
    <p:sldId id="684" r:id="rId7"/>
    <p:sldId id="685" r:id="rId8"/>
    <p:sldId id="256" r:id="rId9"/>
    <p:sldId id="661" r:id="rId10"/>
    <p:sldId id="812" r:id="rId11"/>
    <p:sldId id="813" r:id="rId12"/>
    <p:sldId id="831" r:id="rId13"/>
    <p:sldId id="832" r:id="rId14"/>
    <p:sldId id="662" r:id="rId15"/>
    <p:sldId id="814" r:id="rId16"/>
    <p:sldId id="815" r:id="rId17"/>
    <p:sldId id="816" r:id="rId18"/>
    <p:sldId id="817" r:id="rId19"/>
    <p:sldId id="675" r:id="rId20"/>
    <p:sldId id="821" r:id="rId21"/>
    <p:sldId id="822" r:id="rId22"/>
    <p:sldId id="823" r:id="rId23"/>
    <p:sldId id="818" r:id="rId24"/>
    <p:sldId id="819" r:id="rId25"/>
    <p:sldId id="824" r:id="rId26"/>
    <p:sldId id="825" r:id="rId27"/>
    <p:sldId id="820" r:id="rId28"/>
    <p:sldId id="826" r:id="rId29"/>
    <p:sldId id="828" r:id="rId30"/>
    <p:sldId id="829" r:id="rId31"/>
    <p:sldId id="830" r:id="rId32"/>
    <p:sldId id="268" r:id="rId33"/>
  </p:sldIdLst>
  <p:sldSz cx="12161838" cy="6858000"/>
  <p:notesSz cx="6858000" cy="9144000"/>
  <p:embeddedFontLst>
    <p:embeddedFont>
      <p:font typeface="HP001 5 hàng" panose="020B0604020202020204" charset="0"/>
      <p:regular r:id="rId35"/>
      <p:bold r:id="rId36"/>
    </p:embeddedFont>
    <p:embeddedFont>
      <p:font typeface="HP001 5H" panose="020B0604020202020204" charset="0"/>
      <p:regular r:id="rId37"/>
      <p:bold r:id="rId38"/>
    </p:embeddedFont>
    <p:embeddedFont>
      <p:font typeface="Comfortaa" panose="020B0604020202020204" charset="0"/>
      <p:regular r:id="rId39"/>
      <p:bold r:id="rId40"/>
    </p:embeddedFont>
    <p:embeddedFont>
      <p:font typeface="Open Sans" panose="020B0606030504020204" pitchFamily="34" charset="0"/>
      <p:regular r:id="rId41"/>
      <p:bold r:id="rId42"/>
      <p:italic r:id="rId43"/>
      <p:boldItalic r:id="rId44"/>
    </p:embeddedFont>
    <p:embeddedFont>
      <p:font typeface="AvantGarde" panose="00000400000000000000" charset="0"/>
      <p:regular r:id="rId45"/>
    </p:embeddedFont>
    <p:embeddedFont>
      <p:font typeface="Bebas Neue" panose="020B0604020202020204" charset="0"/>
      <p:regular r:id="rId46"/>
    </p:embeddedFont>
    <p:embeddedFont>
      <p:font typeface="Della Respira" panose="020B0604020202020204" charset="0"/>
      <p:regular r:id="rId47"/>
    </p:embeddedFont>
    <p:embeddedFont>
      <p:font typeface="Delius Unicase" panose="020B0604020202020204" charset="0"/>
      <p:regular r:id="rId48"/>
      <p:bold r:id="rId49"/>
    </p:embeddedFont>
    <p:embeddedFont>
      <p:font typeface="Chewy" panose="020B0604020202020204" charset="0"/>
      <p:regular r:id="rId50"/>
    </p:embeddedFont>
    <p:embeddedFont>
      <p:font typeface="HP001 4 hàng" panose="020B0604020202020204" charset="0"/>
      <p:regular r:id="rId51"/>
      <p:bold r:id="rId52"/>
    </p:embeddedFont>
  </p:embeddedFontLst>
  <p:custDataLst>
    <p:tags r:id="rId5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BFEDD"/>
    <a:srgbClr val="578620"/>
    <a:srgbClr val="FFFFFF"/>
    <a:srgbClr val="FBC6D2"/>
    <a:srgbClr val="9FB8DF"/>
    <a:srgbClr val="F9A576"/>
    <a:srgbClr val="FAF4F2"/>
    <a:srgbClr val="FFDEB1"/>
    <a:srgbClr val="BFDF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92" autoAdjust="0"/>
  </p:normalViewPr>
  <p:slideViewPr>
    <p:cSldViewPr snapToGrid="0">
      <p:cViewPr varScale="1">
        <p:scale>
          <a:sx n="76" d="100"/>
          <a:sy n="76" d="100"/>
        </p:scale>
        <p:origin x="850" y="62"/>
      </p:cViewPr>
      <p:guideLst/>
    </p:cSldViewPr>
  </p:slideViewPr>
  <p:notesTextViewPr>
    <p:cViewPr>
      <p:scale>
        <a:sx n="75" d="100"/>
        <a:sy n="75"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6532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26725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04253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80214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99570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60834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8173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75440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13536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79484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7560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Chào mừng các em đến với tiết học TV ngày hôm nay nhé!</a:t>
            </a:r>
          </a:p>
        </p:txBody>
      </p:sp>
    </p:spTree>
    <p:extLst>
      <p:ext uri="{BB962C8B-B14F-4D97-AF65-F5344CB8AC3E}">
        <p14:creationId xmlns:p14="http://schemas.microsoft.com/office/powerpoint/2010/main" val="4255852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63557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08985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61331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40294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32723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5680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0316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5599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32192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48374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09193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97853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8f342daea5_0_6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8f342daea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9231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36782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TỚI ĐÂY GV DẪN DẮT VÀO BÀI ÔN TẬP</a:t>
            </a:r>
          </a:p>
        </p:txBody>
      </p:sp>
    </p:spTree>
    <p:extLst>
      <p:ext uri="{BB962C8B-B14F-4D97-AF65-F5344CB8AC3E}">
        <p14:creationId xmlns:p14="http://schemas.microsoft.com/office/powerpoint/2010/main" val="1923683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GIAO VIỆC CHO CÁC NHÓM LÀM VIỆC VÀ TRÌNH BÀY</a:t>
            </a:r>
          </a:p>
        </p:txBody>
      </p:sp>
    </p:spTree>
    <p:extLst>
      <p:ext uri="{BB962C8B-B14F-4D97-AF65-F5344CB8AC3E}">
        <p14:creationId xmlns:p14="http://schemas.microsoft.com/office/powerpoint/2010/main" val="4112219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01341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8.png"/><Relationship Id="rId9"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hyperlink" Target="http://bit.ly/2TyoMsr" TargetMode="External"/><Relationship Id="rId5" Type="http://schemas.openxmlformats.org/officeDocument/2006/relationships/image" Target="../media/image6.png"/><Relationship Id="rId10" Type="http://schemas.openxmlformats.org/officeDocument/2006/relationships/hyperlink" Target="https://bit.ly/3A1uf1Q" TargetMode="External"/><Relationship Id="rId4" Type="http://schemas.openxmlformats.org/officeDocument/2006/relationships/image" Target="../media/image5.png"/><Relationship Id="rId9"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8614" y="2908717"/>
            <a:ext cx="10264543" cy="215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788" b="1"/>
            </a:lvl1pPr>
            <a:lvl2pPr lvl="1" algn="ctr">
              <a:spcBef>
                <a:spcPts val="0"/>
              </a:spcBef>
              <a:spcAft>
                <a:spcPts val="0"/>
              </a:spcAft>
              <a:buSzPts val="6000"/>
              <a:buNone/>
              <a:defRPr sz="7980"/>
            </a:lvl2pPr>
            <a:lvl3pPr lvl="2" algn="ctr">
              <a:spcBef>
                <a:spcPts val="0"/>
              </a:spcBef>
              <a:spcAft>
                <a:spcPts val="0"/>
              </a:spcAft>
              <a:buSzPts val="6000"/>
              <a:buNone/>
              <a:defRPr sz="7980"/>
            </a:lvl3pPr>
            <a:lvl4pPr lvl="3" algn="ctr">
              <a:spcBef>
                <a:spcPts val="0"/>
              </a:spcBef>
              <a:spcAft>
                <a:spcPts val="0"/>
              </a:spcAft>
              <a:buSzPts val="6000"/>
              <a:buNone/>
              <a:defRPr sz="7980"/>
            </a:lvl4pPr>
            <a:lvl5pPr lvl="4" algn="ctr">
              <a:spcBef>
                <a:spcPts val="0"/>
              </a:spcBef>
              <a:spcAft>
                <a:spcPts val="0"/>
              </a:spcAft>
              <a:buSzPts val="6000"/>
              <a:buNone/>
              <a:defRPr sz="7980"/>
            </a:lvl5pPr>
            <a:lvl6pPr lvl="5" algn="ctr">
              <a:spcBef>
                <a:spcPts val="0"/>
              </a:spcBef>
              <a:spcAft>
                <a:spcPts val="0"/>
              </a:spcAft>
              <a:buSzPts val="6000"/>
              <a:buNone/>
              <a:defRPr sz="7980"/>
            </a:lvl6pPr>
            <a:lvl7pPr lvl="6" algn="ctr">
              <a:spcBef>
                <a:spcPts val="0"/>
              </a:spcBef>
              <a:spcAft>
                <a:spcPts val="0"/>
              </a:spcAft>
              <a:buSzPts val="6000"/>
              <a:buNone/>
              <a:defRPr sz="7980"/>
            </a:lvl7pPr>
            <a:lvl8pPr lvl="7" algn="ctr">
              <a:spcBef>
                <a:spcPts val="0"/>
              </a:spcBef>
              <a:spcAft>
                <a:spcPts val="0"/>
              </a:spcAft>
              <a:buSzPts val="6000"/>
              <a:buNone/>
              <a:defRPr sz="7980"/>
            </a:lvl8pPr>
            <a:lvl9pPr lvl="8" algn="ctr">
              <a:spcBef>
                <a:spcPts val="0"/>
              </a:spcBef>
              <a:spcAft>
                <a:spcPts val="0"/>
              </a:spcAft>
              <a:buSzPts val="6000"/>
              <a:buNone/>
              <a:defRPr sz="7980"/>
            </a:lvl9pPr>
          </a:lstStyle>
          <a:p>
            <a:endParaRPr/>
          </a:p>
        </p:txBody>
      </p:sp>
      <p:sp>
        <p:nvSpPr>
          <p:cNvPr id="10" name="Google Shape;10;p2"/>
          <p:cNvSpPr txBox="1">
            <a:spLocks noGrp="1"/>
          </p:cNvSpPr>
          <p:nvPr>
            <p:ph type="subTitle" idx="1"/>
          </p:nvPr>
        </p:nvSpPr>
        <p:spPr>
          <a:xfrm>
            <a:off x="2503591" y="5138284"/>
            <a:ext cx="7154656" cy="39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679104" y="1212426"/>
            <a:ext cx="3695160" cy="127030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rot="5400000">
            <a:off x="9787739" y="4621175"/>
            <a:ext cx="1314843" cy="315876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rot="5400000">
            <a:off x="9869852" y="6220265"/>
            <a:ext cx="251541" cy="22266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flipH="1">
            <a:off x="11899450" y="5647700"/>
            <a:ext cx="172093"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rot="5400000">
            <a:off x="1430467" y="6098834"/>
            <a:ext cx="136855" cy="11695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p:nvPr/>
        </p:nvSpPr>
        <p:spPr>
          <a:xfrm rot="5400000">
            <a:off x="1033525" y="6306136"/>
            <a:ext cx="235971" cy="214483"/>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 name="Google Shape;17;p2"/>
          <p:cNvSpPr/>
          <p:nvPr/>
        </p:nvSpPr>
        <p:spPr>
          <a:xfrm rot="5400000">
            <a:off x="2909828" y="6601979"/>
            <a:ext cx="136855" cy="11702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 name="Google Shape;18;p2"/>
          <p:cNvSpPr/>
          <p:nvPr/>
        </p:nvSpPr>
        <p:spPr>
          <a:xfrm flipH="1">
            <a:off x="11471142" y="4906009"/>
            <a:ext cx="172093"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 name="Google Shape;19;p2"/>
          <p:cNvSpPr/>
          <p:nvPr/>
        </p:nvSpPr>
        <p:spPr>
          <a:xfrm rot="5400000">
            <a:off x="9559544" y="6284368"/>
            <a:ext cx="126580" cy="12699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 name="Google Shape;20;p2"/>
          <p:cNvSpPr/>
          <p:nvPr/>
        </p:nvSpPr>
        <p:spPr>
          <a:xfrm rot="5400000">
            <a:off x="1674124" y="5638814"/>
            <a:ext cx="644968" cy="1793452"/>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 name="Google Shape;21;p2"/>
          <p:cNvSpPr/>
          <p:nvPr/>
        </p:nvSpPr>
        <p:spPr>
          <a:xfrm flipH="1">
            <a:off x="11944185" y="5182322"/>
            <a:ext cx="221237"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2" name="Google Shape;22;p2"/>
          <p:cNvSpPr/>
          <p:nvPr/>
        </p:nvSpPr>
        <p:spPr>
          <a:xfrm rot="5400000">
            <a:off x="-996145" y="4571190"/>
            <a:ext cx="3283012" cy="129076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 name="Google Shape;23;p2"/>
          <p:cNvSpPr/>
          <p:nvPr/>
        </p:nvSpPr>
        <p:spPr>
          <a:xfrm rot="5400000">
            <a:off x="-229751" y="4319848"/>
            <a:ext cx="1150173" cy="690688"/>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4" name="Google Shape;24;p2"/>
          <p:cNvSpPr/>
          <p:nvPr/>
        </p:nvSpPr>
        <p:spPr>
          <a:xfrm rot="5400000">
            <a:off x="10433652" y="-636636"/>
            <a:ext cx="721039" cy="199431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5" name="Google Shape;25;p2"/>
          <p:cNvSpPr/>
          <p:nvPr/>
        </p:nvSpPr>
        <p:spPr>
          <a:xfrm rot="5400000">
            <a:off x="1197446" y="-1197537"/>
            <a:ext cx="1653827" cy="4048900"/>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 name="Google Shape;26;p2"/>
          <p:cNvSpPr/>
          <p:nvPr/>
        </p:nvSpPr>
        <p:spPr>
          <a:xfrm rot="5400000">
            <a:off x="11778454" y="468181"/>
            <a:ext cx="59112" cy="5890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7" name="Google Shape;27;p2"/>
          <p:cNvSpPr/>
          <p:nvPr/>
        </p:nvSpPr>
        <p:spPr>
          <a:xfrm rot="5400000">
            <a:off x="10897162" y="6161974"/>
            <a:ext cx="77372" cy="7718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 name="Google Shape;28;p2"/>
          <p:cNvSpPr/>
          <p:nvPr/>
        </p:nvSpPr>
        <p:spPr>
          <a:xfrm rot="5400000">
            <a:off x="11335385" y="6620223"/>
            <a:ext cx="77291" cy="7709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rot="5400000">
            <a:off x="1499531" y="60649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 name="Google Shape;30;p2"/>
          <p:cNvSpPr/>
          <p:nvPr/>
        </p:nvSpPr>
        <p:spPr>
          <a:xfrm rot="5400000">
            <a:off x="260102" y="412116"/>
            <a:ext cx="81652" cy="81450"/>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1" name="Google Shape;31;p2"/>
          <p:cNvSpPr/>
          <p:nvPr/>
        </p:nvSpPr>
        <p:spPr>
          <a:xfrm rot="5400000">
            <a:off x="382190" y="13685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2" name="Google Shape;32;p2"/>
          <p:cNvSpPr/>
          <p:nvPr/>
        </p:nvSpPr>
        <p:spPr>
          <a:xfrm rot="5400000">
            <a:off x="675064" y="582558"/>
            <a:ext cx="81737" cy="81450"/>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 name="Google Shape;33;p2"/>
          <p:cNvSpPr/>
          <p:nvPr/>
        </p:nvSpPr>
        <p:spPr>
          <a:xfrm rot="5400000">
            <a:off x="297865" y="6689104"/>
            <a:ext cx="71299" cy="7112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4" name="Google Shape;34;p2"/>
          <p:cNvSpPr/>
          <p:nvPr/>
        </p:nvSpPr>
        <p:spPr>
          <a:xfrm rot="5400000">
            <a:off x="2324415" y="6643835"/>
            <a:ext cx="83828" cy="70973"/>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 name="Google Shape;35;p2"/>
          <p:cNvSpPr/>
          <p:nvPr/>
        </p:nvSpPr>
        <p:spPr>
          <a:xfrm rot="5400000">
            <a:off x="433596" y="4356103"/>
            <a:ext cx="71299" cy="7104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 name="Google Shape;36;p2"/>
          <p:cNvSpPr/>
          <p:nvPr/>
        </p:nvSpPr>
        <p:spPr>
          <a:xfrm rot="5400000">
            <a:off x="11955323" y="560528"/>
            <a:ext cx="133127" cy="132243"/>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 name="Google Shape;37;p2"/>
          <p:cNvSpPr/>
          <p:nvPr/>
        </p:nvSpPr>
        <p:spPr>
          <a:xfrm rot="5400000">
            <a:off x="10653792" y="6300734"/>
            <a:ext cx="174249" cy="173818"/>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 name="Google Shape;38;p2"/>
          <p:cNvSpPr/>
          <p:nvPr/>
        </p:nvSpPr>
        <p:spPr>
          <a:xfrm rot="5400000">
            <a:off x="25918" y="4745923"/>
            <a:ext cx="159900" cy="16024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9" name="Google Shape;39;p2"/>
          <p:cNvSpPr/>
          <p:nvPr/>
        </p:nvSpPr>
        <p:spPr>
          <a:xfrm rot="5400000">
            <a:off x="1784302" y="269034"/>
            <a:ext cx="184081" cy="18362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 name="Google Shape;40;p2"/>
          <p:cNvSpPr/>
          <p:nvPr/>
        </p:nvSpPr>
        <p:spPr>
          <a:xfrm rot="5400000">
            <a:off x="-28389" y="6293132"/>
            <a:ext cx="159900" cy="10311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 name="Google Shape;41;p2"/>
          <p:cNvSpPr/>
          <p:nvPr/>
        </p:nvSpPr>
        <p:spPr>
          <a:xfrm rot="5400000">
            <a:off x="10607274" y="128592"/>
            <a:ext cx="132571" cy="132243"/>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7"/>
        <p:cNvGrpSpPr/>
        <p:nvPr/>
      </p:nvGrpSpPr>
      <p:grpSpPr>
        <a:xfrm>
          <a:off x="0" y="0"/>
          <a:ext cx="0" cy="0"/>
          <a:chOff x="0" y="0"/>
          <a:chExt cx="0" cy="0"/>
        </a:xfrm>
      </p:grpSpPr>
      <p:sp>
        <p:nvSpPr>
          <p:cNvPr id="88" name="Google Shape;88;p10"/>
          <p:cNvSpPr txBox="1">
            <a:spLocks noGrp="1"/>
          </p:cNvSpPr>
          <p:nvPr>
            <p:ph type="title"/>
          </p:nvPr>
        </p:nvSpPr>
        <p:spPr>
          <a:xfrm>
            <a:off x="957625" y="5265300"/>
            <a:ext cx="10246588" cy="8796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89" name="Google Shape;89;p10"/>
          <p:cNvSpPr>
            <a:spLocks noGrp="1"/>
          </p:cNvSpPr>
          <p:nvPr>
            <p:ph type="pic" idx="2"/>
          </p:nvPr>
        </p:nvSpPr>
        <p:spPr>
          <a:xfrm>
            <a:off x="0" y="0"/>
            <a:ext cx="12161838" cy="6858000"/>
          </a:xfrm>
          <a:prstGeom prst="rect">
            <a:avLst/>
          </a:prstGeom>
          <a:noFill/>
          <a:ln>
            <a:noFill/>
          </a:ln>
        </p:spPr>
      </p:sp>
    </p:spTree>
    <p:extLst>
      <p:ext uri="{BB962C8B-B14F-4D97-AF65-F5344CB8AC3E}">
        <p14:creationId xmlns:p14="http://schemas.microsoft.com/office/powerpoint/2010/main" val="94005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0"/>
        <p:cNvGrpSpPr/>
        <p:nvPr/>
      </p:nvGrpSpPr>
      <p:grpSpPr>
        <a:xfrm>
          <a:off x="0" y="0"/>
          <a:ext cx="0" cy="0"/>
          <a:chOff x="0" y="0"/>
          <a:chExt cx="0" cy="0"/>
        </a:xfrm>
      </p:grpSpPr>
      <p:sp>
        <p:nvSpPr>
          <p:cNvPr id="91" name="Google Shape;91;p11"/>
          <p:cNvSpPr txBox="1">
            <a:spLocks noGrp="1"/>
          </p:cNvSpPr>
          <p:nvPr>
            <p:ph type="title" hasCustomPrompt="1"/>
          </p:nvPr>
        </p:nvSpPr>
        <p:spPr>
          <a:xfrm>
            <a:off x="2985995" y="3839064"/>
            <a:ext cx="6189849" cy="163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576"/>
            </a:lvl1pPr>
            <a:lvl2pPr lvl="1" algn="ctr">
              <a:spcBef>
                <a:spcPts val="0"/>
              </a:spcBef>
              <a:spcAft>
                <a:spcPts val="0"/>
              </a:spcAft>
              <a:buSzPts val="9600"/>
              <a:buNone/>
              <a:defRPr sz="12768"/>
            </a:lvl2pPr>
            <a:lvl3pPr lvl="2" algn="ctr">
              <a:spcBef>
                <a:spcPts val="0"/>
              </a:spcBef>
              <a:spcAft>
                <a:spcPts val="0"/>
              </a:spcAft>
              <a:buSzPts val="9600"/>
              <a:buNone/>
              <a:defRPr sz="12768"/>
            </a:lvl3pPr>
            <a:lvl4pPr lvl="3" algn="ctr">
              <a:spcBef>
                <a:spcPts val="0"/>
              </a:spcBef>
              <a:spcAft>
                <a:spcPts val="0"/>
              </a:spcAft>
              <a:buSzPts val="9600"/>
              <a:buNone/>
              <a:defRPr sz="12768"/>
            </a:lvl4pPr>
            <a:lvl5pPr lvl="4" algn="ctr">
              <a:spcBef>
                <a:spcPts val="0"/>
              </a:spcBef>
              <a:spcAft>
                <a:spcPts val="0"/>
              </a:spcAft>
              <a:buSzPts val="9600"/>
              <a:buNone/>
              <a:defRPr sz="12768"/>
            </a:lvl5pPr>
            <a:lvl6pPr lvl="5" algn="ctr">
              <a:spcBef>
                <a:spcPts val="0"/>
              </a:spcBef>
              <a:spcAft>
                <a:spcPts val="0"/>
              </a:spcAft>
              <a:buSzPts val="9600"/>
              <a:buNone/>
              <a:defRPr sz="12768"/>
            </a:lvl6pPr>
            <a:lvl7pPr lvl="6" algn="ctr">
              <a:spcBef>
                <a:spcPts val="0"/>
              </a:spcBef>
              <a:spcAft>
                <a:spcPts val="0"/>
              </a:spcAft>
              <a:buSzPts val="9600"/>
              <a:buNone/>
              <a:defRPr sz="12768"/>
            </a:lvl7pPr>
            <a:lvl8pPr lvl="7" algn="ctr">
              <a:spcBef>
                <a:spcPts val="0"/>
              </a:spcBef>
              <a:spcAft>
                <a:spcPts val="0"/>
              </a:spcAft>
              <a:buSzPts val="9600"/>
              <a:buNone/>
              <a:defRPr sz="12768"/>
            </a:lvl8pPr>
            <a:lvl9pPr lvl="8" algn="ctr">
              <a:spcBef>
                <a:spcPts val="0"/>
              </a:spcBef>
              <a:spcAft>
                <a:spcPts val="0"/>
              </a:spcAft>
              <a:buSzPts val="9600"/>
              <a:buNone/>
              <a:defRPr sz="12768"/>
            </a:lvl9pPr>
          </a:lstStyle>
          <a:p>
            <a:r>
              <a:t>xx%</a:t>
            </a:r>
          </a:p>
        </p:txBody>
      </p:sp>
      <p:sp>
        <p:nvSpPr>
          <p:cNvPr id="92" name="Google Shape;92;p11"/>
          <p:cNvSpPr txBox="1">
            <a:spLocks noGrp="1"/>
          </p:cNvSpPr>
          <p:nvPr>
            <p:ph type="subTitle" idx="1"/>
          </p:nvPr>
        </p:nvSpPr>
        <p:spPr>
          <a:xfrm>
            <a:off x="2985995" y="5622460"/>
            <a:ext cx="6189849" cy="5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28"/>
            </a:lvl1pPr>
            <a:lvl2pPr lvl="1" algn="ctr" rtl="0">
              <a:lnSpc>
                <a:spcPct val="100000"/>
              </a:lnSpc>
              <a:spcBef>
                <a:spcPts val="0"/>
              </a:spcBef>
              <a:spcAft>
                <a:spcPts val="0"/>
              </a:spcAft>
              <a:buSzPts val="1600"/>
              <a:buNone/>
              <a:defRPr sz="2128"/>
            </a:lvl2pPr>
            <a:lvl3pPr lvl="2" algn="ctr" rtl="0">
              <a:lnSpc>
                <a:spcPct val="100000"/>
              </a:lnSpc>
              <a:spcBef>
                <a:spcPts val="0"/>
              </a:spcBef>
              <a:spcAft>
                <a:spcPts val="0"/>
              </a:spcAft>
              <a:buSzPts val="1600"/>
              <a:buNone/>
              <a:defRPr sz="2128"/>
            </a:lvl3pPr>
            <a:lvl4pPr lvl="3" algn="ctr" rtl="0">
              <a:lnSpc>
                <a:spcPct val="100000"/>
              </a:lnSpc>
              <a:spcBef>
                <a:spcPts val="0"/>
              </a:spcBef>
              <a:spcAft>
                <a:spcPts val="0"/>
              </a:spcAft>
              <a:buSzPts val="1600"/>
              <a:buNone/>
              <a:defRPr sz="2128"/>
            </a:lvl4pPr>
            <a:lvl5pPr lvl="4" algn="ctr" rtl="0">
              <a:lnSpc>
                <a:spcPct val="100000"/>
              </a:lnSpc>
              <a:spcBef>
                <a:spcPts val="0"/>
              </a:spcBef>
              <a:spcAft>
                <a:spcPts val="0"/>
              </a:spcAft>
              <a:buSzPts val="1600"/>
              <a:buNone/>
              <a:defRPr sz="2128"/>
            </a:lvl5pPr>
            <a:lvl6pPr lvl="5" algn="ctr" rtl="0">
              <a:lnSpc>
                <a:spcPct val="100000"/>
              </a:lnSpc>
              <a:spcBef>
                <a:spcPts val="0"/>
              </a:spcBef>
              <a:spcAft>
                <a:spcPts val="0"/>
              </a:spcAft>
              <a:buSzPts val="1600"/>
              <a:buNone/>
              <a:defRPr sz="2128"/>
            </a:lvl6pPr>
            <a:lvl7pPr lvl="6" algn="ctr" rtl="0">
              <a:lnSpc>
                <a:spcPct val="100000"/>
              </a:lnSpc>
              <a:spcBef>
                <a:spcPts val="0"/>
              </a:spcBef>
              <a:spcAft>
                <a:spcPts val="0"/>
              </a:spcAft>
              <a:buSzPts val="1600"/>
              <a:buNone/>
              <a:defRPr sz="2128"/>
            </a:lvl7pPr>
            <a:lvl8pPr lvl="7" algn="ctr" rtl="0">
              <a:lnSpc>
                <a:spcPct val="100000"/>
              </a:lnSpc>
              <a:spcBef>
                <a:spcPts val="0"/>
              </a:spcBef>
              <a:spcAft>
                <a:spcPts val="0"/>
              </a:spcAft>
              <a:buSzPts val="1600"/>
              <a:buNone/>
              <a:defRPr sz="2128"/>
            </a:lvl8pPr>
            <a:lvl9pPr lvl="8" algn="ctr" rtl="0">
              <a:lnSpc>
                <a:spcPct val="100000"/>
              </a:lnSpc>
              <a:spcBef>
                <a:spcPts val="0"/>
              </a:spcBef>
              <a:spcAft>
                <a:spcPts val="0"/>
              </a:spcAft>
              <a:buSzPts val="1600"/>
              <a:buNone/>
              <a:defRPr sz="2128"/>
            </a:lvl9pPr>
          </a:lstStyle>
          <a:p>
            <a:endParaRPr/>
          </a:p>
        </p:txBody>
      </p:sp>
      <p:pic>
        <p:nvPicPr>
          <p:cNvPr id="93" name="Google Shape;93;p11"/>
          <p:cNvPicPr preferRelativeResize="0"/>
          <p:nvPr/>
        </p:nvPicPr>
        <p:blipFill>
          <a:blip r:embed="rId2">
            <a:alphaModFix/>
          </a:blip>
          <a:stretch>
            <a:fillRect/>
          </a:stretch>
        </p:blipFill>
        <p:spPr>
          <a:xfrm>
            <a:off x="-238751" y="-588231"/>
            <a:ext cx="4152827" cy="4124497"/>
          </a:xfrm>
          <a:prstGeom prst="rect">
            <a:avLst/>
          </a:prstGeom>
          <a:noFill/>
          <a:ln>
            <a:noFill/>
          </a:ln>
        </p:spPr>
      </p:pic>
      <p:pic>
        <p:nvPicPr>
          <p:cNvPr id="94" name="Google Shape;94;p11"/>
          <p:cNvPicPr preferRelativeResize="0"/>
          <p:nvPr/>
        </p:nvPicPr>
        <p:blipFill>
          <a:blip r:embed="rId3">
            <a:alphaModFix/>
          </a:blip>
          <a:stretch>
            <a:fillRect/>
          </a:stretch>
        </p:blipFill>
        <p:spPr>
          <a:xfrm>
            <a:off x="8593126" y="3263469"/>
            <a:ext cx="4678562" cy="4124500"/>
          </a:xfrm>
          <a:prstGeom prst="rect">
            <a:avLst/>
          </a:prstGeom>
          <a:noFill/>
          <a:ln>
            <a:noFill/>
          </a:ln>
        </p:spPr>
      </p:pic>
      <p:pic>
        <p:nvPicPr>
          <p:cNvPr id="95" name="Google Shape;95;p11"/>
          <p:cNvPicPr preferRelativeResize="0"/>
          <p:nvPr/>
        </p:nvPicPr>
        <p:blipFill>
          <a:blip r:embed="rId4">
            <a:alphaModFix amt="20000"/>
          </a:blip>
          <a:stretch>
            <a:fillRect/>
          </a:stretch>
        </p:blipFill>
        <p:spPr>
          <a:xfrm rot="9146839">
            <a:off x="9468044" y="-545225"/>
            <a:ext cx="3181427" cy="2892485"/>
          </a:xfrm>
          <a:prstGeom prst="rect">
            <a:avLst/>
          </a:prstGeom>
          <a:noFill/>
          <a:ln>
            <a:noFill/>
          </a:ln>
        </p:spPr>
      </p:pic>
      <p:pic>
        <p:nvPicPr>
          <p:cNvPr id="96" name="Google Shape;96;p11"/>
          <p:cNvPicPr preferRelativeResize="0"/>
          <p:nvPr/>
        </p:nvPicPr>
        <p:blipFill>
          <a:blip r:embed="rId5">
            <a:alphaModFix amt="20000"/>
          </a:blip>
          <a:stretch>
            <a:fillRect/>
          </a:stretch>
        </p:blipFill>
        <p:spPr>
          <a:xfrm rot="-9058830">
            <a:off x="-805572" y="4750183"/>
            <a:ext cx="2430547" cy="2788968"/>
          </a:xfrm>
          <a:prstGeom prst="rect">
            <a:avLst/>
          </a:prstGeom>
          <a:noFill/>
          <a:ln>
            <a:noFill/>
          </a:ln>
        </p:spPr>
      </p:pic>
      <p:pic>
        <p:nvPicPr>
          <p:cNvPr id="97" name="Google Shape;97;p11"/>
          <p:cNvPicPr preferRelativeResize="0"/>
          <p:nvPr/>
        </p:nvPicPr>
        <p:blipFill>
          <a:blip r:embed="rId6">
            <a:alphaModFix/>
          </a:blip>
          <a:stretch>
            <a:fillRect/>
          </a:stretch>
        </p:blipFill>
        <p:spPr>
          <a:xfrm rot="-10305387" flipH="1">
            <a:off x="10707540" y="4365669"/>
            <a:ext cx="1538439" cy="2199396"/>
          </a:xfrm>
          <a:prstGeom prst="rect">
            <a:avLst/>
          </a:prstGeom>
          <a:noFill/>
          <a:ln>
            <a:noFill/>
          </a:ln>
        </p:spPr>
      </p:pic>
      <p:pic>
        <p:nvPicPr>
          <p:cNvPr id="98" name="Google Shape;98;p11"/>
          <p:cNvPicPr preferRelativeResize="0"/>
          <p:nvPr/>
        </p:nvPicPr>
        <p:blipFill>
          <a:blip r:embed="rId7">
            <a:alphaModFix/>
          </a:blip>
          <a:stretch>
            <a:fillRect/>
          </a:stretch>
        </p:blipFill>
        <p:spPr>
          <a:xfrm rot="-4478616" flipH="1">
            <a:off x="9745026" y="5967777"/>
            <a:ext cx="463197" cy="1411108"/>
          </a:xfrm>
          <a:prstGeom prst="rect">
            <a:avLst/>
          </a:prstGeom>
          <a:noFill/>
          <a:ln>
            <a:noFill/>
          </a:ln>
        </p:spPr>
      </p:pic>
      <p:pic>
        <p:nvPicPr>
          <p:cNvPr id="99" name="Google Shape;99;p11"/>
          <p:cNvPicPr preferRelativeResize="0"/>
          <p:nvPr/>
        </p:nvPicPr>
        <p:blipFill>
          <a:blip r:embed="rId8">
            <a:alphaModFix/>
          </a:blip>
          <a:stretch>
            <a:fillRect/>
          </a:stretch>
        </p:blipFill>
        <p:spPr>
          <a:xfrm rot="-6401748" flipH="1">
            <a:off x="532124" y="-642346"/>
            <a:ext cx="1223721" cy="2927562"/>
          </a:xfrm>
          <a:prstGeom prst="rect">
            <a:avLst/>
          </a:prstGeom>
          <a:noFill/>
          <a:ln>
            <a:noFill/>
          </a:ln>
        </p:spPr>
      </p:pic>
      <p:pic>
        <p:nvPicPr>
          <p:cNvPr id="100" name="Google Shape;100;p11"/>
          <p:cNvPicPr preferRelativeResize="0"/>
          <p:nvPr/>
        </p:nvPicPr>
        <p:blipFill>
          <a:blip r:embed="rId7">
            <a:alphaModFix/>
          </a:blip>
          <a:stretch>
            <a:fillRect/>
          </a:stretch>
        </p:blipFill>
        <p:spPr>
          <a:xfrm rot="7842967">
            <a:off x="2473693" y="-455913"/>
            <a:ext cx="463339" cy="1411529"/>
          </a:xfrm>
          <a:prstGeom prst="rect">
            <a:avLst/>
          </a:prstGeom>
          <a:noFill/>
          <a:ln>
            <a:noFill/>
          </a:ln>
        </p:spPr>
      </p:pic>
      <p:pic>
        <p:nvPicPr>
          <p:cNvPr id="101" name="Google Shape;101;p11"/>
          <p:cNvPicPr preferRelativeResize="0"/>
          <p:nvPr/>
        </p:nvPicPr>
        <p:blipFill>
          <a:blip r:embed="rId9">
            <a:alphaModFix/>
          </a:blip>
          <a:stretch>
            <a:fillRect/>
          </a:stretch>
        </p:blipFill>
        <p:spPr>
          <a:xfrm flipH="1">
            <a:off x="-433426" y="1757200"/>
            <a:ext cx="1113146" cy="1414608"/>
          </a:xfrm>
          <a:prstGeom prst="rect">
            <a:avLst/>
          </a:prstGeom>
          <a:noFill/>
          <a:ln>
            <a:noFill/>
          </a:ln>
        </p:spPr>
      </p:pic>
    </p:spTree>
    <p:extLst>
      <p:ext uri="{BB962C8B-B14F-4D97-AF65-F5344CB8AC3E}">
        <p14:creationId xmlns:p14="http://schemas.microsoft.com/office/powerpoint/2010/main" val="1309564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
        <p:cNvGrpSpPr/>
        <p:nvPr/>
      </p:nvGrpSpPr>
      <p:grpSpPr>
        <a:xfrm>
          <a:off x="0" y="0"/>
          <a:ext cx="0" cy="0"/>
          <a:chOff x="0" y="0"/>
          <a:chExt cx="0" cy="0"/>
        </a:xfrm>
      </p:grpSpPr>
    </p:spTree>
    <p:extLst>
      <p:ext uri="{BB962C8B-B14F-4D97-AF65-F5344CB8AC3E}">
        <p14:creationId xmlns:p14="http://schemas.microsoft.com/office/powerpoint/2010/main" val="1182944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5"/>
        <p:cNvGrpSpPr/>
        <p:nvPr/>
      </p:nvGrpSpPr>
      <p:grpSpPr>
        <a:xfrm>
          <a:off x="0" y="0"/>
          <a:ext cx="0" cy="0"/>
          <a:chOff x="0" y="0"/>
          <a:chExt cx="0" cy="0"/>
        </a:xfrm>
      </p:grpSpPr>
      <p:pic>
        <p:nvPicPr>
          <p:cNvPr id="126" name="Google Shape;126;p14"/>
          <p:cNvPicPr preferRelativeResize="0"/>
          <p:nvPr/>
        </p:nvPicPr>
        <p:blipFill>
          <a:blip r:embed="rId2">
            <a:alphaModFix/>
          </a:blip>
          <a:stretch>
            <a:fillRect/>
          </a:stretch>
        </p:blipFill>
        <p:spPr>
          <a:xfrm rot="-5400000" flipH="1">
            <a:off x="-321143" y="-230680"/>
            <a:ext cx="4163127" cy="4114294"/>
          </a:xfrm>
          <a:prstGeom prst="rect">
            <a:avLst/>
          </a:prstGeom>
          <a:noFill/>
          <a:ln>
            <a:noFill/>
          </a:ln>
        </p:spPr>
      </p:pic>
      <p:pic>
        <p:nvPicPr>
          <p:cNvPr id="127" name="Google Shape;127;p14"/>
          <p:cNvPicPr preferRelativeResize="0"/>
          <p:nvPr/>
        </p:nvPicPr>
        <p:blipFill>
          <a:blip r:embed="rId3">
            <a:alphaModFix/>
          </a:blip>
          <a:stretch>
            <a:fillRect/>
          </a:stretch>
        </p:blipFill>
        <p:spPr>
          <a:xfrm rot="-5400000" flipH="1">
            <a:off x="8348100" y="3674580"/>
            <a:ext cx="4270203" cy="3745909"/>
          </a:xfrm>
          <a:prstGeom prst="rect">
            <a:avLst/>
          </a:prstGeom>
          <a:noFill/>
          <a:ln>
            <a:noFill/>
          </a:ln>
        </p:spPr>
      </p:pic>
      <p:sp>
        <p:nvSpPr>
          <p:cNvPr id="128" name="Google Shape;128;p14"/>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pic>
        <p:nvPicPr>
          <p:cNvPr id="129" name="Google Shape;129;p14"/>
          <p:cNvPicPr preferRelativeResize="0"/>
          <p:nvPr/>
        </p:nvPicPr>
        <p:blipFill>
          <a:blip r:embed="rId4">
            <a:alphaModFix amt="15000"/>
          </a:blip>
          <a:stretch>
            <a:fillRect/>
          </a:stretch>
        </p:blipFill>
        <p:spPr>
          <a:xfrm rot="10800000">
            <a:off x="-1235320" y="5174569"/>
            <a:ext cx="2335009" cy="2679332"/>
          </a:xfrm>
          <a:prstGeom prst="rect">
            <a:avLst/>
          </a:prstGeom>
          <a:noFill/>
          <a:ln>
            <a:noFill/>
          </a:ln>
        </p:spPr>
      </p:pic>
      <p:pic>
        <p:nvPicPr>
          <p:cNvPr id="130" name="Google Shape;130;p14"/>
          <p:cNvPicPr preferRelativeResize="0"/>
          <p:nvPr/>
        </p:nvPicPr>
        <p:blipFill>
          <a:blip r:embed="rId5">
            <a:alphaModFix amt="15000"/>
          </a:blip>
          <a:stretch>
            <a:fillRect/>
          </a:stretch>
        </p:blipFill>
        <p:spPr>
          <a:xfrm rot="10800000">
            <a:off x="10511380" y="-874100"/>
            <a:ext cx="2885782" cy="2623693"/>
          </a:xfrm>
          <a:prstGeom prst="rect">
            <a:avLst/>
          </a:prstGeom>
          <a:noFill/>
          <a:ln>
            <a:noFill/>
          </a:ln>
        </p:spPr>
      </p:pic>
      <p:pic>
        <p:nvPicPr>
          <p:cNvPr id="131" name="Google Shape;131;p14"/>
          <p:cNvPicPr preferRelativeResize="0"/>
          <p:nvPr/>
        </p:nvPicPr>
        <p:blipFill>
          <a:blip r:embed="rId6">
            <a:alphaModFix/>
          </a:blip>
          <a:stretch>
            <a:fillRect/>
          </a:stretch>
        </p:blipFill>
        <p:spPr>
          <a:xfrm rot="10800000">
            <a:off x="11305559" y="4291878"/>
            <a:ext cx="1065591" cy="1129132"/>
          </a:xfrm>
          <a:prstGeom prst="rect">
            <a:avLst/>
          </a:prstGeom>
          <a:noFill/>
          <a:ln>
            <a:noFill/>
          </a:ln>
        </p:spPr>
      </p:pic>
      <p:pic>
        <p:nvPicPr>
          <p:cNvPr id="132" name="Google Shape;132;p14"/>
          <p:cNvPicPr preferRelativeResize="0"/>
          <p:nvPr/>
        </p:nvPicPr>
        <p:blipFill>
          <a:blip r:embed="rId7">
            <a:alphaModFix/>
          </a:blip>
          <a:stretch>
            <a:fillRect/>
          </a:stretch>
        </p:blipFill>
        <p:spPr>
          <a:xfrm rot="6835285">
            <a:off x="-869828" y="837082"/>
            <a:ext cx="1688771" cy="1779661"/>
          </a:xfrm>
          <a:prstGeom prst="rect">
            <a:avLst/>
          </a:prstGeom>
          <a:noFill/>
          <a:ln>
            <a:noFill/>
          </a:ln>
        </p:spPr>
      </p:pic>
      <p:pic>
        <p:nvPicPr>
          <p:cNvPr id="133" name="Google Shape;133;p14"/>
          <p:cNvPicPr preferRelativeResize="0"/>
          <p:nvPr/>
        </p:nvPicPr>
        <p:blipFill>
          <a:blip r:embed="rId8">
            <a:alphaModFix/>
          </a:blip>
          <a:stretch>
            <a:fillRect/>
          </a:stretch>
        </p:blipFill>
        <p:spPr>
          <a:xfrm rot="9466070">
            <a:off x="-53888" y="-156592"/>
            <a:ext cx="888512" cy="1129131"/>
          </a:xfrm>
          <a:prstGeom prst="rect">
            <a:avLst/>
          </a:prstGeom>
          <a:noFill/>
          <a:ln>
            <a:noFill/>
          </a:ln>
        </p:spPr>
      </p:pic>
      <p:pic>
        <p:nvPicPr>
          <p:cNvPr id="134" name="Google Shape;134;p14"/>
          <p:cNvPicPr preferRelativeResize="0"/>
          <p:nvPr/>
        </p:nvPicPr>
        <p:blipFill>
          <a:blip r:embed="rId9">
            <a:alphaModFix/>
          </a:blip>
          <a:stretch>
            <a:fillRect/>
          </a:stretch>
        </p:blipFill>
        <p:spPr>
          <a:xfrm rot="-7802444">
            <a:off x="10873475" y="5580346"/>
            <a:ext cx="1299329" cy="1128645"/>
          </a:xfrm>
          <a:prstGeom prst="rect">
            <a:avLst/>
          </a:prstGeom>
          <a:noFill/>
          <a:ln>
            <a:noFill/>
          </a:ln>
        </p:spPr>
      </p:pic>
    </p:spTree>
    <p:extLst>
      <p:ext uri="{BB962C8B-B14F-4D97-AF65-F5344CB8AC3E}">
        <p14:creationId xmlns:p14="http://schemas.microsoft.com/office/powerpoint/2010/main" val="1129200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pic>
        <p:nvPicPr>
          <p:cNvPr id="137" name="Google Shape;137;p15"/>
          <p:cNvPicPr preferRelativeResize="0"/>
          <p:nvPr/>
        </p:nvPicPr>
        <p:blipFill>
          <a:blip r:embed="rId2">
            <a:alphaModFix/>
          </a:blip>
          <a:stretch>
            <a:fillRect/>
          </a:stretch>
        </p:blipFill>
        <p:spPr>
          <a:xfrm rot="10800000">
            <a:off x="6257050" y="-637366"/>
            <a:ext cx="6453096" cy="5202433"/>
          </a:xfrm>
          <a:prstGeom prst="rect">
            <a:avLst/>
          </a:prstGeom>
          <a:noFill/>
          <a:ln>
            <a:noFill/>
          </a:ln>
        </p:spPr>
      </p:pic>
      <p:pic>
        <p:nvPicPr>
          <p:cNvPr id="138" name="Google Shape;138;p15"/>
          <p:cNvPicPr preferRelativeResize="0"/>
          <p:nvPr/>
        </p:nvPicPr>
        <p:blipFill>
          <a:blip r:embed="rId3">
            <a:alphaModFix/>
          </a:blip>
          <a:stretch>
            <a:fillRect/>
          </a:stretch>
        </p:blipFill>
        <p:spPr>
          <a:xfrm rot="10800000">
            <a:off x="-517752" y="3046600"/>
            <a:ext cx="4735458" cy="4170035"/>
          </a:xfrm>
          <a:prstGeom prst="rect">
            <a:avLst/>
          </a:prstGeom>
          <a:noFill/>
          <a:ln>
            <a:noFill/>
          </a:ln>
        </p:spPr>
      </p:pic>
      <p:pic>
        <p:nvPicPr>
          <p:cNvPr id="139" name="Google Shape;139;p15"/>
          <p:cNvPicPr preferRelativeResize="0"/>
          <p:nvPr/>
        </p:nvPicPr>
        <p:blipFill>
          <a:blip r:embed="rId4">
            <a:alphaModFix amt="19000"/>
          </a:blip>
          <a:stretch>
            <a:fillRect/>
          </a:stretch>
        </p:blipFill>
        <p:spPr>
          <a:xfrm rot="-8948271">
            <a:off x="-1331425" y="-1334798"/>
            <a:ext cx="2376857" cy="2788964"/>
          </a:xfrm>
          <a:prstGeom prst="rect">
            <a:avLst/>
          </a:prstGeom>
          <a:noFill/>
          <a:ln>
            <a:noFill/>
          </a:ln>
        </p:spPr>
      </p:pic>
      <p:pic>
        <p:nvPicPr>
          <p:cNvPr id="140" name="Google Shape;140;p15"/>
          <p:cNvPicPr preferRelativeResize="0"/>
          <p:nvPr/>
        </p:nvPicPr>
        <p:blipFill>
          <a:blip r:embed="rId5">
            <a:alphaModFix amt="19000"/>
          </a:blip>
          <a:stretch>
            <a:fillRect/>
          </a:stretch>
        </p:blipFill>
        <p:spPr>
          <a:xfrm rot="3430017">
            <a:off x="10809715" y="5784101"/>
            <a:ext cx="2519972" cy="2782064"/>
          </a:xfrm>
          <a:prstGeom prst="rect">
            <a:avLst/>
          </a:prstGeom>
          <a:noFill/>
          <a:ln>
            <a:noFill/>
          </a:ln>
        </p:spPr>
      </p:pic>
      <p:pic>
        <p:nvPicPr>
          <p:cNvPr id="141" name="Google Shape;141;p15"/>
          <p:cNvPicPr preferRelativeResize="0"/>
          <p:nvPr/>
        </p:nvPicPr>
        <p:blipFill>
          <a:blip r:embed="rId6">
            <a:alphaModFix/>
          </a:blip>
          <a:stretch>
            <a:fillRect/>
          </a:stretch>
        </p:blipFill>
        <p:spPr>
          <a:xfrm rot="-7608575" flipH="1">
            <a:off x="11081436" y="115566"/>
            <a:ext cx="2795064" cy="2711901"/>
          </a:xfrm>
          <a:prstGeom prst="rect">
            <a:avLst/>
          </a:prstGeom>
          <a:noFill/>
          <a:ln>
            <a:noFill/>
          </a:ln>
        </p:spPr>
      </p:pic>
      <p:pic>
        <p:nvPicPr>
          <p:cNvPr id="142" name="Google Shape;142;p15"/>
          <p:cNvPicPr preferRelativeResize="0"/>
          <p:nvPr/>
        </p:nvPicPr>
        <p:blipFill>
          <a:blip r:embed="rId7">
            <a:alphaModFix/>
          </a:blip>
          <a:stretch>
            <a:fillRect/>
          </a:stretch>
        </p:blipFill>
        <p:spPr>
          <a:xfrm rot="-5015391" flipH="1">
            <a:off x="-89707" y="5384806"/>
            <a:ext cx="1630077" cy="1519724"/>
          </a:xfrm>
          <a:prstGeom prst="rect">
            <a:avLst/>
          </a:prstGeom>
          <a:noFill/>
          <a:ln>
            <a:noFill/>
          </a:ln>
        </p:spPr>
      </p:pic>
      <p:pic>
        <p:nvPicPr>
          <p:cNvPr id="143" name="Google Shape;143;p15"/>
          <p:cNvPicPr preferRelativeResize="0"/>
          <p:nvPr/>
        </p:nvPicPr>
        <p:blipFill>
          <a:blip r:embed="rId8">
            <a:alphaModFix/>
          </a:blip>
          <a:stretch>
            <a:fillRect/>
          </a:stretch>
        </p:blipFill>
        <p:spPr>
          <a:xfrm flipH="1">
            <a:off x="-295685" y="4262000"/>
            <a:ext cx="1113146" cy="1414608"/>
          </a:xfrm>
          <a:prstGeom prst="rect">
            <a:avLst/>
          </a:prstGeom>
          <a:noFill/>
          <a:ln>
            <a:noFill/>
          </a:ln>
        </p:spPr>
      </p:pic>
      <p:pic>
        <p:nvPicPr>
          <p:cNvPr id="144" name="Google Shape;144;p15"/>
          <p:cNvPicPr preferRelativeResize="0"/>
          <p:nvPr/>
        </p:nvPicPr>
        <p:blipFill>
          <a:blip r:embed="rId9">
            <a:alphaModFix/>
          </a:blip>
          <a:stretch>
            <a:fillRect/>
          </a:stretch>
        </p:blipFill>
        <p:spPr>
          <a:xfrm rot="457984" flipH="1">
            <a:off x="10238215" y="-50155"/>
            <a:ext cx="1448194" cy="549540"/>
          </a:xfrm>
          <a:prstGeom prst="rect">
            <a:avLst/>
          </a:prstGeom>
          <a:noFill/>
          <a:ln>
            <a:noFill/>
          </a:ln>
        </p:spPr>
      </p:pic>
    </p:spTree>
    <p:extLst>
      <p:ext uri="{BB962C8B-B14F-4D97-AF65-F5344CB8AC3E}">
        <p14:creationId xmlns:p14="http://schemas.microsoft.com/office/powerpoint/2010/main" val="373333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pic>
        <p:nvPicPr>
          <p:cNvPr id="147" name="Google Shape;147;p16"/>
          <p:cNvPicPr preferRelativeResize="0"/>
          <p:nvPr/>
        </p:nvPicPr>
        <p:blipFill>
          <a:blip r:embed="rId2">
            <a:alphaModFix/>
          </a:blip>
          <a:stretch>
            <a:fillRect/>
          </a:stretch>
        </p:blipFill>
        <p:spPr>
          <a:xfrm>
            <a:off x="8467126" y="-296666"/>
            <a:ext cx="4088536" cy="3600369"/>
          </a:xfrm>
          <a:prstGeom prst="rect">
            <a:avLst/>
          </a:prstGeom>
          <a:noFill/>
          <a:ln>
            <a:noFill/>
          </a:ln>
        </p:spPr>
      </p:pic>
      <p:pic>
        <p:nvPicPr>
          <p:cNvPr id="148" name="Google Shape;148;p16"/>
          <p:cNvPicPr preferRelativeResize="0"/>
          <p:nvPr/>
        </p:nvPicPr>
        <p:blipFill>
          <a:blip r:embed="rId3">
            <a:alphaModFix/>
          </a:blip>
          <a:stretch>
            <a:fillRect/>
          </a:stretch>
        </p:blipFill>
        <p:spPr>
          <a:xfrm>
            <a:off x="-548639" y="3148834"/>
            <a:ext cx="5276181" cy="4253636"/>
          </a:xfrm>
          <a:prstGeom prst="rect">
            <a:avLst/>
          </a:prstGeom>
          <a:noFill/>
          <a:ln>
            <a:noFill/>
          </a:ln>
        </p:spPr>
      </p:pic>
      <p:pic>
        <p:nvPicPr>
          <p:cNvPr id="149" name="Google Shape;149;p16"/>
          <p:cNvPicPr preferRelativeResize="0"/>
          <p:nvPr/>
        </p:nvPicPr>
        <p:blipFill>
          <a:blip r:embed="rId4">
            <a:alphaModFix amt="19000"/>
          </a:blip>
          <a:stretch>
            <a:fillRect/>
          </a:stretch>
        </p:blipFill>
        <p:spPr>
          <a:xfrm>
            <a:off x="9574771" y="5824451"/>
            <a:ext cx="3593223" cy="2788964"/>
          </a:xfrm>
          <a:prstGeom prst="rect">
            <a:avLst/>
          </a:prstGeom>
          <a:noFill/>
          <a:ln>
            <a:noFill/>
          </a:ln>
        </p:spPr>
      </p:pic>
      <p:pic>
        <p:nvPicPr>
          <p:cNvPr id="150" name="Google Shape;150;p16"/>
          <p:cNvPicPr preferRelativeResize="0"/>
          <p:nvPr/>
        </p:nvPicPr>
        <p:blipFill>
          <a:blip r:embed="rId5">
            <a:alphaModFix amt="20000"/>
          </a:blip>
          <a:stretch>
            <a:fillRect/>
          </a:stretch>
        </p:blipFill>
        <p:spPr>
          <a:xfrm rot="-7275234">
            <a:off x="-1717999" y="-677700"/>
            <a:ext cx="2436576" cy="2782067"/>
          </a:xfrm>
          <a:prstGeom prst="rect">
            <a:avLst/>
          </a:prstGeom>
          <a:noFill/>
          <a:ln>
            <a:noFill/>
          </a:ln>
        </p:spPr>
      </p:pic>
      <p:pic>
        <p:nvPicPr>
          <p:cNvPr id="151" name="Google Shape;151;p16"/>
          <p:cNvPicPr preferRelativeResize="0"/>
          <p:nvPr/>
        </p:nvPicPr>
        <p:blipFill>
          <a:blip r:embed="rId6">
            <a:alphaModFix/>
          </a:blip>
          <a:stretch>
            <a:fillRect/>
          </a:stretch>
        </p:blipFill>
        <p:spPr>
          <a:xfrm rot="-8876120" flipH="1">
            <a:off x="-691872" y="4621303"/>
            <a:ext cx="1931713" cy="2377608"/>
          </a:xfrm>
          <a:prstGeom prst="rect">
            <a:avLst/>
          </a:prstGeom>
          <a:noFill/>
          <a:ln>
            <a:noFill/>
          </a:ln>
        </p:spPr>
      </p:pic>
      <p:pic>
        <p:nvPicPr>
          <p:cNvPr id="152" name="Google Shape;152;p16"/>
          <p:cNvPicPr preferRelativeResize="0"/>
          <p:nvPr/>
        </p:nvPicPr>
        <p:blipFill>
          <a:blip r:embed="rId7">
            <a:alphaModFix/>
          </a:blip>
          <a:stretch>
            <a:fillRect/>
          </a:stretch>
        </p:blipFill>
        <p:spPr>
          <a:xfrm rot="-1435939">
            <a:off x="10883689" y="-650018"/>
            <a:ext cx="1647432" cy="2726689"/>
          </a:xfrm>
          <a:prstGeom prst="rect">
            <a:avLst/>
          </a:prstGeom>
          <a:noFill/>
          <a:ln>
            <a:noFill/>
          </a:ln>
        </p:spPr>
      </p:pic>
      <p:pic>
        <p:nvPicPr>
          <p:cNvPr id="153" name="Google Shape;153;p16"/>
          <p:cNvPicPr preferRelativeResize="0"/>
          <p:nvPr/>
        </p:nvPicPr>
        <p:blipFill>
          <a:blip r:embed="rId8">
            <a:alphaModFix/>
          </a:blip>
          <a:stretch>
            <a:fillRect/>
          </a:stretch>
        </p:blipFill>
        <p:spPr>
          <a:xfrm rot="-1527434">
            <a:off x="1056539" y="6325175"/>
            <a:ext cx="1723452" cy="851615"/>
          </a:xfrm>
          <a:prstGeom prst="rect">
            <a:avLst/>
          </a:prstGeom>
          <a:noFill/>
          <a:ln>
            <a:noFill/>
          </a:ln>
        </p:spPr>
      </p:pic>
    </p:spTree>
    <p:extLst>
      <p:ext uri="{BB962C8B-B14F-4D97-AF65-F5344CB8AC3E}">
        <p14:creationId xmlns:p14="http://schemas.microsoft.com/office/powerpoint/2010/main" val="1896960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54"/>
        <p:cNvGrpSpPr/>
        <p:nvPr/>
      </p:nvGrpSpPr>
      <p:grpSpPr>
        <a:xfrm>
          <a:off x="0" y="0"/>
          <a:ext cx="0" cy="0"/>
          <a:chOff x="0" y="0"/>
          <a:chExt cx="0" cy="0"/>
        </a:xfrm>
      </p:grpSpPr>
      <p:sp>
        <p:nvSpPr>
          <p:cNvPr id="155" name="Google Shape;155;p17"/>
          <p:cNvSpPr txBox="1">
            <a:spLocks noGrp="1"/>
          </p:cNvSpPr>
          <p:nvPr>
            <p:ph type="subTitle" idx="1"/>
          </p:nvPr>
        </p:nvSpPr>
        <p:spPr>
          <a:xfrm>
            <a:off x="6269502" y="3160184"/>
            <a:ext cx="4764185" cy="2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rtl="0">
              <a:lnSpc>
                <a:spcPct val="100000"/>
              </a:lnSpc>
              <a:spcBef>
                <a:spcPts val="0"/>
              </a:spcBef>
              <a:spcAft>
                <a:spcPts val="0"/>
              </a:spcAft>
              <a:buSzPts val="1600"/>
              <a:buAutoNum type="alphaLcPeriod"/>
              <a:defRPr sz="2128"/>
            </a:lvl2pPr>
            <a:lvl3pPr lvl="2" rtl="0">
              <a:lnSpc>
                <a:spcPct val="100000"/>
              </a:lnSpc>
              <a:spcBef>
                <a:spcPts val="0"/>
              </a:spcBef>
              <a:spcAft>
                <a:spcPts val="0"/>
              </a:spcAft>
              <a:buSzPts val="1600"/>
              <a:buAutoNum type="romanLcPeriod"/>
              <a:defRPr sz="2128"/>
            </a:lvl3pPr>
            <a:lvl4pPr lvl="3" rtl="0">
              <a:lnSpc>
                <a:spcPct val="100000"/>
              </a:lnSpc>
              <a:spcBef>
                <a:spcPts val="0"/>
              </a:spcBef>
              <a:spcAft>
                <a:spcPts val="0"/>
              </a:spcAft>
              <a:buSzPts val="1600"/>
              <a:buAutoNum type="arabicPeriod"/>
              <a:defRPr sz="2128"/>
            </a:lvl4pPr>
            <a:lvl5pPr lvl="4" rtl="0">
              <a:lnSpc>
                <a:spcPct val="100000"/>
              </a:lnSpc>
              <a:spcBef>
                <a:spcPts val="0"/>
              </a:spcBef>
              <a:spcAft>
                <a:spcPts val="0"/>
              </a:spcAft>
              <a:buSzPts val="1600"/>
              <a:buAutoNum type="alphaLcPeriod"/>
              <a:defRPr sz="2128"/>
            </a:lvl5pPr>
            <a:lvl6pPr lvl="5" rtl="0">
              <a:lnSpc>
                <a:spcPct val="100000"/>
              </a:lnSpc>
              <a:spcBef>
                <a:spcPts val="0"/>
              </a:spcBef>
              <a:spcAft>
                <a:spcPts val="0"/>
              </a:spcAft>
              <a:buSzPts val="1600"/>
              <a:buAutoNum type="romanLcPeriod"/>
              <a:defRPr sz="2128"/>
            </a:lvl6pPr>
            <a:lvl7pPr lvl="6" rtl="0">
              <a:lnSpc>
                <a:spcPct val="100000"/>
              </a:lnSpc>
              <a:spcBef>
                <a:spcPts val="0"/>
              </a:spcBef>
              <a:spcAft>
                <a:spcPts val="0"/>
              </a:spcAft>
              <a:buSzPts val="1600"/>
              <a:buAutoNum type="arabicPeriod"/>
              <a:defRPr sz="2128"/>
            </a:lvl7pPr>
            <a:lvl8pPr lvl="7" rtl="0">
              <a:lnSpc>
                <a:spcPct val="100000"/>
              </a:lnSpc>
              <a:spcBef>
                <a:spcPts val="0"/>
              </a:spcBef>
              <a:spcAft>
                <a:spcPts val="0"/>
              </a:spcAft>
              <a:buSzPts val="1600"/>
              <a:buAutoNum type="alphaLcPeriod"/>
              <a:defRPr sz="2128"/>
            </a:lvl8pPr>
            <a:lvl9pPr lvl="8" rtl="0">
              <a:lnSpc>
                <a:spcPct val="100000"/>
              </a:lnSpc>
              <a:spcBef>
                <a:spcPts val="0"/>
              </a:spcBef>
              <a:spcAft>
                <a:spcPts val="0"/>
              </a:spcAft>
              <a:buSzPts val="1600"/>
              <a:buAutoNum type="romanLcPeriod"/>
              <a:defRPr sz="2128"/>
            </a:lvl9pPr>
          </a:lstStyle>
          <a:p>
            <a:endParaRPr/>
          </a:p>
        </p:txBody>
      </p:sp>
      <p:sp>
        <p:nvSpPr>
          <p:cNvPr id="156" name="Google Shape;156;p17"/>
          <p:cNvSpPr txBox="1">
            <a:spLocks noGrp="1"/>
          </p:cNvSpPr>
          <p:nvPr>
            <p:ph type="title"/>
          </p:nvPr>
        </p:nvSpPr>
        <p:spPr>
          <a:xfrm>
            <a:off x="6269502" y="1499384"/>
            <a:ext cx="4764185" cy="15592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pic>
        <p:nvPicPr>
          <p:cNvPr id="157" name="Google Shape;157;p17"/>
          <p:cNvPicPr preferRelativeResize="0"/>
          <p:nvPr/>
        </p:nvPicPr>
        <p:blipFill>
          <a:blip r:embed="rId2">
            <a:alphaModFix/>
          </a:blip>
          <a:stretch>
            <a:fillRect/>
          </a:stretch>
        </p:blipFill>
        <p:spPr>
          <a:xfrm>
            <a:off x="-238751" y="-588231"/>
            <a:ext cx="4152827" cy="4124497"/>
          </a:xfrm>
          <a:prstGeom prst="rect">
            <a:avLst/>
          </a:prstGeom>
          <a:noFill/>
          <a:ln>
            <a:noFill/>
          </a:ln>
        </p:spPr>
      </p:pic>
      <p:pic>
        <p:nvPicPr>
          <p:cNvPr id="158" name="Google Shape;158;p17"/>
          <p:cNvPicPr preferRelativeResize="0"/>
          <p:nvPr/>
        </p:nvPicPr>
        <p:blipFill>
          <a:blip r:embed="rId3">
            <a:alphaModFix/>
          </a:blip>
          <a:stretch>
            <a:fillRect/>
          </a:stretch>
        </p:blipFill>
        <p:spPr>
          <a:xfrm>
            <a:off x="8593126" y="3263469"/>
            <a:ext cx="4678562" cy="4124500"/>
          </a:xfrm>
          <a:prstGeom prst="rect">
            <a:avLst/>
          </a:prstGeom>
          <a:noFill/>
          <a:ln>
            <a:noFill/>
          </a:ln>
        </p:spPr>
      </p:pic>
      <p:pic>
        <p:nvPicPr>
          <p:cNvPr id="159" name="Google Shape;159;p17"/>
          <p:cNvPicPr preferRelativeResize="0"/>
          <p:nvPr/>
        </p:nvPicPr>
        <p:blipFill>
          <a:blip r:embed="rId4">
            <a:alphaModFix amt="21000"/>
          </a:blip>
          <a:stretch>
            <a:fillRect/>
          </a:stretch>
        </p:blipFill>
        <p:spPr>
          <a:xfrm rot="-3681611">
            <a:off x="11154491" y="-1082478"/>
            <a:ext cx="1817324" cy="2218122"/>
          </a:xfrm>
          <a:prstGeom prst="rect">
            <a:avLst/>
          </a:prstGeom>
          <a:noFill/>
          <a:ln>
            <a:noFill/>
          </a:ln>
        </p:spPr>
      </p:pic>
      <p:pic>
        <p:nvPicPr>
          <p:cNvPr id="160" name="Google Shape;160;p17"/>
          <p:cNvPicPr preferRelativeResize="0"/>
          <p:nvPr/>
        </p:nvPicPr>
        <p:blipFill>
          <a:blip r:embed="rId5">
            <a:alphaModFix amt="21000"/>
          </a:blip>
          <a:stretch>
            <a:fillRect/>
          </a:stretch>
        </p:blipFill>
        <p:spPr>
          <a:xfrm rot="-2332309">
            <a:off x="-1168538" y="5339567"/>
            <a:ext cx="2513739" cy="2788965"/>
          </a:xfrm>
          <a:prstGeom prst="rect">
            <a:avLst/>
          </a:prstGeom>
          <a:noFill/>
          <a:ln>
            <a:noFill/>
          </a:ln>
        </p:spPr>
      </p:pic>
      <p:pic>
        <p:nvPicPr>
          <p:cNvPr id="161" name="Google Shape;161;p17"/>
          <p:cNvPicPr preferRelativeResize="0"/>
          <p:nvPr/>
        </p:nvPicPr>
        <p:blipFill>
          <a:blip r:embed="rId6">
            <a:alphaModFix/>
          </a:blip>
          <a:stretch>
            <a:fillRect/>
          </a:stretch>
        </p:blipFill>
        <p:spPr>
          <a:xfrm rot="-10108050">
            <a:off x="10578470" y="5297578"/>
            <a:ext cx="1598825" cy="1694175"/>
          </a:xfrm>
          <a:prstGeom prst="rect">
            <a:avLst/>
          </a:prstGeom>
          <a:noFill/>
          <a:ln>
            <a:noFill/>
          </a:ln>
        </p:spPr>
      </p:pic>
      <p:pic>
        <p:nvPicPr>
          <p:cNvPr id="162" name="Google Shape;162;p17"/>
          <p:cNvPicPr preferRelativeResize="0"/>
          <p:nvPr/>
        </p:nvPicPr>
        <p:blipFill>
          <a:blip r:embed="rId7">
            <a:alphaModFix/>
          </a:blip>
          <a:stretch>
            <a:fillRect/>
          </a:stretch>
        </p:blipFill>
        <p:spPr>
          <a:xfrm rot="4403839">
            <a:off x="11229257" y="4788691"/>
            <a:ext cx="1451784" cy="548180"/>
          </a:xfrm>
          <a:prstGeom prst="rect">
            <a:avLst/>
          </a:prstGeom>
          <a:noFill/>
          <a:ln>
            <a:noFill/>
          </a:ln>
        </p:spPr>
      </p:pic>
      <p:pic>
        <p:nvPicPr>
          <p:cNvPr id="163" name="Google Shape;163;p17"/>
          <p:cNvPicPr preferRelativeResize="0"/>
          <p:nvPr/>
        </p:nvPicPr>
        <p:blipFill>
          <a:blip r:embed="rId8">
            <a:alphaModFix/>
          </a:blip>
          <a:stretch>
            <a:fillRect/>
          </a:stretch>
        </p:blipFill>
        <p:spPr>
          <a:xfrm rot="-5109378">
            <a:off x="-224403" y="-46544"/>
            <a:ext cx="1630076" cy="1519726"/>
          </a:xfrm>
          <a:prstGeom prst="rect">
            <a:avLst/>
          </a:prstGeom>
          <a:noFill/>
          <a:ln>
            <a:noFill/>
          </a:ln>
        </p:spPr>
      </p:pic>
    </p:spTree>
    <p:extLst>
      <p:ext uri="{BB962C8B-B14F-4D97-AF65-F5344CB8AC3E}">
        <p14:creationId xmlns:p14="http://schemas.microsoft.com/office/powerpoint/2010/main" val="1373611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4"/>
        <p:cNvGrpSpPr/>
        <p:nvPr/>
      </p:nvGrpSpPr>
      <p:grpSpPr>
        <a:xfrm>
          <a:off x="0" y="0"/>
          <a:ext cx="0" cy="0"/>
          <a:chOff x="0" y="0"/>
          <a:chExt cx="0" cy="0"/>
        </a:xfrm>
      </p:grpSpPr>
      <p:sp>
        <p:nvSpPr>
          <p:cNvPr id="165" name="Google Shape;165;p18"/>
          <p:cNvSpPr txBox="1">
            <a:spLocks noGrp="1"/>
          </p:cNvSpPr>
          <p:nvPr>
            <p:ph type="subTitle" idx="1"/>
          </p:nvPr>
        </p:nvSpPr>
        <p:spPr>
          <a:xfrm>
            <a:off x="2823199" y="5350567"/>
            <a:ext cx="6515441" cy="7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2128"/>
            </a:lvl2pPr>
            <a:lvl3pPr lvl="2" rtl="0">
              <a:lnSpc>
                <a:spcPct val="100000"/>
              </a:lnSpc>
              <a:spcBef>
                <a:spcPts val="0"/>
              </a:spcBef>
              <a:spcAft>
                <a:spcPts val="0"/>
              </a:spcAft>
              <a:buSzPts val="1600"/>
              <a:buNone/>
              <a:defRPr sz="2128"/>
            </a:lvl3pPr>
            <a:lvl4pPr lvl="3" rtl="0">
              <a:lnSpc>
                <a:spcPct val="100000"/>
              </a:lnSpc>
              <a:spcBef>
                <a:spcPts val="0"/>
              </a:spcBef>
              <a:spcAft>
                <a:spcPts val="0"/>
              </a:spcAft>
              <a:buSzPts val="1600"/>
              <a:buNone/>
              <a:defRPr sz="2128"/>
            </a:lvl4pPr>
            <a:lvl5pPr lvl="4" rtl="0">
              <a:lnSpc>
                <a:spcPct val="100000"/>
              </a:lnSpc>
              <a:spcBef>
                <a:spcPts val="0"/>
              </a:spcBef>
              <a:spcAft>
                <a:spcPts val="0"/>
              </a:spcAft>
              <a:buSzPts val="1600"/>
              <a:buNone/>
              <a:defRPr sz="2128"/>
            </a:lvl5pPr>
            <a:lvl6pPr lvl="5" rtl="0">
              <a:lnSpc>
                <a:spcPct val="100000"/>
              </a:lnSpc>
              <a:spcBef>
                <a:spcPts val="0"/>
              </a:spcBef>
              <a:spcAft>
                <a:spcPts val="0"/>
              </a:spcAft>
              <a:buSzPts val="1600"/>
              <a:buNone/>
              <a:defRPr sz="2128"/>
            </a:lvl6pPr>
            <a:lvl7pPr lvl="6" rtl="0">
              <a:lnSpc>
                <a:spcPct val="100000"/>
              </a:lnSpc>
              <a:spcBef>
                <a:spcPts val="0"/>
              </a:spcBef>
              <a:spcAft>
                <a:spcPts val="0"/>
              </a:spcAft>
              <a:buSzPts val="1600"/>
              <a:buNone/>
              <a:defRPr sz="2128"/>
            </a:lvl7pPr>
            <a:lvl8pPr lvl="7" rtl="0">
              <a:lnSpc>
                <a:spcPct val="100000"/>
              </a:lnSpc>
              <a:spcBef>
                <a:spcPts val="0"/>
              </a:spcBef>
              <a:spcAft>
                <a:spcPts val="0"/>
              </a:spcAft>
              <a:buSzPts val="1600"/>
              <a:buNone/>
              <a:defRPr sz="2128"/>
            </a:lvl8pPr>
            <a:lvl9pPr lvl="8" rtl="0">
              <a:lnSpc>
                <a:spcPct val="100000"/>
              </a:lnSpc>
              <a:spcBef>
                <a:spcPts val="0"/>
              </a:spcBef>
              <a:spcAft>
                <a:spcPts val="0"/>
              </a:spcAft>
              <a:buSzPts val="1600"/>
              <a:buNone/>
              <a:defRPr sz="2128"/>
            </a:lvl9pPr>
          </a:lstStyle>
          <a:p>
            <a:endParaRPr/>
          </a:p>
        </p:txBody>
      </p:sp>
      <p:sp>
        <p:nvSpPr>
          <p:cNvPr id="166" name="Google Shape;166;p18"/>
          <p:cNvSpPr txBox="1">
            <a:spLocks noGrp="1"/>
          </p:cNvSpPr>
          <p:nvPr>
            <p:ph type="title"/>
          </p:nvPr>
        </p:nvSpPr>
        <p:spPr>
          <a:xfrm>
            <a:off x="2823183" y="4569567"/>
            <a:ext cx="6515441" cy="88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pic>
        <p:nvPicPr>
          <p:cNvPr id="167" name="Google Shape;167;p18"/>
          <p:cNvPicPr preferRelativeResize="0"/>
          <p:nvPr/>
        </p:nvPicPr>
        <p:blipFill>
          <a:blip r:embed="rId2">
            <a:alphaModFix/>
          </a:blip>
          <a:stretch>
            <a:fillRect/>
          </a:stretch>
        </p:blipFill>
        <p:spPr>
          <a:xfrm rot="10800000">
            <a:off x="-517752" y="3046600"/>
            <a:ext cx="4735458" cy="4170035"/>
          </a:xfrm>
          <a:prstGeom prst="rect">
            <a:avLst/>
          </a:prstGeom>
          <a:noFill/>
          <a:ln>
            <a:noFill/>
          </a:ln>
        </p:spPr>
      </p:pic>
      <p:pic>
        <p:nvPicPr>
          <p:cNvPr id="168" name="Google Shape;168;p18"/>
          <p:cNvPicPr preferRelativeResize="0"/>
          <p:nvPr/>
        </p:nvPicPr>
        <p:blipFill>
          <a:blip r:embed="rId3">
            <a:alphaModFix/>
          </a:blip>
          <a:stretch>
            <a:fillRect/>
          </a:stretch>
        </p:blipFill>
        <p:spPr>
          <a:xfrm rot="8436187" flipH="1">
            <a:off x="245186" y="4764023"/>
            <a:ext cx="1220693" cy="2934821"/>
          </a:xfrm>
          <a:prstGeom prst="rect">
            <a:avLst/>
          </a:prstGeom>
          <a:noFill/>
          <a:ln>
            <a:noFill/>
          </a:ln>
        </p:spPr>
      </p:pic>
      <p:pic>
        <p:nvPicPr>
          <p:cNvPr id="169" name="Google Shape;169;p18"/>
          <p:cNvPicPr preferRelativeResize="0"/>
          <p:nvPr/>
        </p:nvPicPr>
        <p:blipFill>
          <a:blip r:embed="rId4">
            <a:alphaModFix/>
          </a:blip>
          <a:stretch>
            <a:fillRect/>
          </a:stretch>
        </p:blipFill>
        <p:spPr>
          <a:xfrm rot="-2511157">
            <a:off x="2285602" y="5965103"/>
            <a:ext cx="462192" cy="1415031"/>
          </a:xfrm>
          <a:prstGeom prst="rect">
            <a:avLst/>
          </a:prstGeom>
          <a:noFill/>
          <a:ln>
            <a:noFill/>
          </a:ln>
        </p:spPr>
      </p:pic>
      <p:pic>
        <p:nvPicPr>
          <p:cNvPr id="170" name="Google Shape;170;p18"/>
          <p:cNvPicPr preferRelativeResize="0"/>
          <p:nvPr/>
        </p:nvPicPr>
        <p:blipFill>
          <a:blip r:embed="rId5">
            <a:alphaModFix/>
          </a:blip>
          <a:stretch>
            <a:fillRect/>
          </a:stretch>
        </p:blipFill>
        <p:spPr>
          <a:xfrm rot="10800000">
            <a:off x="6257050" y="-637366"/>
            <a:ext cx="6453096" cy="5202433"/>
          </a:xfrm>
          <a:prstGeom prst="rect">
            <a:avLst/>
          </a:prstGeom>
          <a:noFill/>
          <a:ln>
            <a:noFill/>
          </a:ln>
        </p:spPr>
      </p:pic>
      <p:pic>
        <p:nvPicPr>
          <p:cNvPr id="171" name="Google Shape;171;p18"/>
          <p:cNvPicPr preferRelativeResize="0"/>
          <p:nvPr/>
        </p:nvPicPr>
        <p:blipFill>
          <a:blip r:embed="rId6">
            <a:alphaModFix/>
          </a:blip>
          <a:stretch>
            <a:fillRect/>
          </a:stretch>
        </p:blipFill>
        <p:spPr>
          <a:xfrm rot="6811803" flipH="1">
            <a:off x="10279154" y="-172414"/>
            <a:ext cx="1542255" cy="2193956"/>
          </a:xfrm>
          <a:prstGeom prst="rect">
            <a:avLst/>
          </a:prstGeom>
          <a:noFill/>
          <a:ln>
            <a:noFill/>
          </a:ln>
        </p:spPr>
      </p:pic>
    </p:spTree>
    <p:extLst>
      <p:ext uri="{BB962C8B-B14F-4D97-AF65-F5344CB8AC3E}">
        <p14:creationId xmlns:p14="http://schemas.microsoft.com/office/powerpoint/2010/main" val="730535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300"/>
              <a:buNone/>
              <a:defRPr/>
            </a:lvl1pPr>
            <a:lvl2pPr lvl="1" rtl="0">
              <a:lnSpc>
                <a:spcPct val="100000"/>
              </a:lnSpc>
              <a:spcBef>
                <a:spcPts val="0"/>
              </a:spcBef>
              <a:spcAft>
                <a:spcPts val="0"/>
              </a:spcAft>
              <a:buSzPts val="3300"/>
              <a:buNone/>
              <a:defRPr/>
            </a:lvl2pPr>
            <a:lvl3pPr lvl="2" rtl="0">
              <a:lnSpc>
                <a:spcPct val="100000"/>
              </a:lnSpc>
              <a:spcBef>
                <a:spcPts val="0"/>
              </a:spcBef>
              <a:spcAft>
                <a:spcPts val="0"/>
              </a:spcAft>
              <a:buSzPts val="3300"/>
              <a:buNone/>
              <a:defRPr/>
            </a:lvl3pPr>
            <a:lvl4pPr lvl="3" rtl="0">
              <a:lnSpc>
                <a:spcPct val="100000"/>
              </a:lnSpc>
              <a:spcBef>
                <a:spcPts val="0"/>
              </a:spcBef>
              <a:spcAft>
                <a:spcPts val="0"/>
              </a:spcAft>
              <a:buSzPts val="3300"/>
              <a:buNone/>
              <a:defRPr/>
            </a:lvl4pPr>
            <a:lvl5pPr lvl="4" rtl="0">
              <a:lnSpc>
                <a:spcPct val="100000"/>
              </a:lnSpc>
              <a:spcBef>
                <a:spcPts val="0"/>
              </a:spcBef>
              <a:spcAft>
                <a:spcPts val="0"/>
              </a:spcAft>
              <a:buSzPts val="3300"/>
              <a:buNone/>
              <a:defRPr/>
            </a:lvl5pPr>
            <a:lvl6pPr lvl="5" rtl="0">
              <a:lnSpc>
                <a:spcPct val="100000"/>
              </a:lnSpc>
              <a:spcBef>
                <a:spcPts val="0"/>
              </a:spcBef>
              <a:spcAft>
                <a:spcPts val="0"/>
              </a:spcAft>
              <a:buSzPts val="3300"/>
              <a:buNone/>
              <a:defRPr/>
            </a:lvl6pPr>
            <a:lvl7pPr lvl="6" rtl="0">
              <a:lnSpc>
                <a:spcPct val="100000"/>
              </a:lnSpc>
              <a:spcBef>
                <a:spcPts val="0"/>
              </a:spcBef>
              <a:spcAft>
                <a:spcPts val="0"/>
              </a:spcAft>
              <a:buSzPts val="3300"/>
              <a:buNone/>
              <a:defRPr/>
            </a:lvl7pPr>
            <a:lvl8pPr lvl="7" rtl="0">
              <a:lnSpc>
                <a:spcPct val="100000"/>
              </a:lnSpc>
              <a:spcBef>
                <a:spcPts val="0"/>
              </a:spcBef>
              <a:spcAft>
                <a:spcPts val="0"/>
              </a:spcAft>
              <a:buSzPts val="3300"/>
              <a:buNone/>
              <a:defRPr/>
            </a:lvl8pPr>
            <a:lvl9pPr lvl="8" rtl="0">
              <a:lnSpc>
                <a:spcPct val="100000"/>
              </a:lnSpc>
              <a:spcBef>
                <a:spcPts val="0"/>
              </a:spcBef>
              <a:spcAft>
                <a:spcPts val="0"/>
              </a:spcAft>
              <a:buSzPts val="3300"/>
              <a:buNone/>
              <a:defRPr/>
            </a:lvl9pPr>
          </a:lstStyle>
          <a:p>
            <a:endParaRPr/>
          </a:p>
        </p:txBody>
      </p:sp>
      <p:sp>
        <p:nvSpPr>
          <p:cNvPr id="174" name="Google Shape;174;p19"/>
          <p:cNvSpPr txBox="1">
            <a:spLocks noGrp="1"/>
          </p:cNvSpPr>
          <p:nvPr>
            <p:ph type="body" idx="1"/>
          </p:nvPr>
        </p:nvSpPr>
        <p:spPr>
          <a:xfrm>
            <a:off x="957625" y="1536633"/>
            <a:ext cx="4918602" cy="4608000"/>
          </a:xfrm>
          <a:prstGeom prst="rect">
            <a:avLst/>
          </a:prstGeom>
        </p:spPr>
        <p:txBody>
          <a:bodyPr spcFirstLastPara="1" wrap="square" lIns="91425" tIns="91425" rIns="91425" bIns="91425" anchor="t" anchorCtr="0">
            <a:noAutofit/>
          </a:bodyPr>
          <a:lstStyle>
            <a:lvl1pPr marL="608076" lvl="0" indent="-405384" rtl="0">
              <a:lnSpc>
                <a:spcPct val="100000"/>
              </a:lnSpc>
              <a:spcBef>
                <a:spcPts val="0"/>
              </a:spcBef>
              <a:spcAft>
                <a:spcPts val="0"/>
              </a:spcAft>
              <a:buSzPts val="1200"/>
              <a:buChar char="●"/>
              <a:defRPr/>
            </a:lvl1pPr>
            <a:lvl2pPr marL="1216152" lvl="1" indent="-405384" rtl="0">
              <a:lnSpc>
                <a:spcPct val="100000"/>
              </a:lnSpc>
              <a:spcBef>
                <a:spcPts val="0"/>
              </a:spcBef>
              <a:spcAft>
                <a:spcPts val="0"/>
              </a:spcAft>
              <a:buSzPts val="1200"/>
              <a:buChar char="○"/>
              <a:defRPr/>
            </a:lvl2pPr>
            <a:lvl3pPr marL="1824228" lvl="2" indent="-405384" rtl="0">
              <a:lnSpc>
                <a:spcPct val="100000"/>
              </a:lnSpc>
              <a:spcBef>
                <a:spcPts val="0"/>
              </a:spcBef>
              <a:spcAft>
                <a:spcPts val="0"/>
              </a:spcAft>
              <a:buSzPts val="1200"/>
              <a:buChar char="■"/>
              <a:defRPr/>
            </a:lvl3pPr>
            <a:lvl4pPr marL="2432304" lvl="3" indent="-405384" rtl="0">
              <a:lnSpc>
                <a:spcPct val="100000"/>
              </a:lnSpc>
              <a:spcBef>
                <a:spcPts val="0"/>
              </a:spcBef>
              <a:spcAft>
                <a:spcPts val="0"/>
              </a:spcAft>
              <a:buSzPts val="1200"/>
              <a:buChar char="●"/>
              <a:defRPr/>
            </a:lvl4pPr>
            <a:lvl5pPr marL="3040380" lvl="4" indent="-405384" rtl="0">
              <a:lnSpc>
                <a:spcPct val="100000"/>
              </a:lnSpc>
              <a:spcBef>
                <a:spcPts val="0"/>
              </a:spcBef>
              <a:spcAft>
                <a:spcPts val="0"/>
              </a:spcAft>
              <a:buSzPts val="1200"/>
              <a:buChar char="○"/>
              <a:defRPr/>
            </a:lvl5pPr>
            <a:lvl6pPr marL="3648456" lvl="5" indent="-405384" rtl="0">
              <a:lnSpc>
                <a:spcPct val="100000"/>
              </a:lnSpc>
              <a:spcBef>
                <a:spcPts val="0"/>
              </a:spcBef>
              <a:spcAft>
                <a:spcPts val="0"/>
              </a:spcAft>
              <a:buSzPts val="1200"/>
              <a:buChar char="■"/>
              <a:defRPr/>
            </a:lvl6pPr>
            <a:lvl7pPr marL="4256532" lvl="6" indent="-405384" rtl="0">
              <a:lnSpc>
                <a:spcPct val="100000"/>
              </a:lnSpc>
              <a:spcBef>
                <a:spcPts val="0"/>
              </a:spcBef>
              <a:spcAft>
                <a:spcPts val="0"/>
              </a:spcAft>
              <a:buSzPts val="1200"/>
              <a:buChar char="●"/>
              <a:defRPr/>
            </a:lvl7pPr>
            <a:lvl8pPr marL="4864608" lvl="7" indent="-405384" rtl="0">
              <a:lnSpc>
                <a:spcPct val="100000"/>
              </a:lnSpc>
              <a:spcBef>
                <a:spcPts val="0"/>
              </a:spcBef>
              <a:spcAft>
                <a:spcPts val="0"/>
              </a:spcAft>
              <a:buSzPts val="1200"/>
              <a:buChar char="○"/>
              <a:defRPr/>
            </a:lvl8pPr>
            <a:lvl9pPr marL="5472684" lvl="8" indent="-405384" rtl="0">
              <a:lnSpc>
                <a:spcPct val="100000"/>
              </a:lnSpc>
              <a:spcBef>
                <a:spcPts val="0"/>
              </a:spcBef>
              <a:spcAft>
                <a:spcPts val="0"/>
              </a:spcAft>
              <a:buSzPts val="1200"/>
              <a:buChar char="■"/>
              <a:defRPr/>
            </a:lvl9pPr>
          </a:lstStyle>
          <a:p>
            <a:endParaRPr/>
          </a:p>
        </p:txBody>
      </p:sp>
      <p:sp>
        <p:nvSpPr>
          <p:cNvPr id="175" name="Google Shape;175;p19"/>
          <p:cNvSpPr txBox="1">
            <a:spLocks noGrp="1"/>
          </p:cNvSpPr>
          <p:nvPr>
            <p:ph type="body" idx="2"/>
          </p:nvPr>
        </p:nvSpPr>
        <p:spPr>
          <a:xfrm>
            <a:off x="6285611" y="1536633"/>
            <a:ext cx="4918602" cy="4608000"/>
          </a:xfrm>
          <a:prstGeom prst="rect">
            <a:avLst/>
          </a:prstGeom>
        </p:spPr>
        <p:txBody>
          <a:bodyPr spcFirstLastPara="1" wrap="square" lIns="91425" tIns="91425" rIns="91425" bIns="91425" anchor="t" anchorCtr="0">
            <a:noAutofit/>
          </a:bodyPr>
          <a:lstStyle>
            <a:lvl1pPr marL="608076" lvl="0" indent="-405384" rtl="0">
              <a:lnSpc>
                <a:spcPct val="100000"/>
              </a:lnSpc>
              <a:spcBef>
                <a:spcPts val="0"/>
              </a:spcBef>
              <a:spcAft>
                <a:spcPts val="0"/>
              </a:spcAft>
              <a:buSzPts val="1200"/>
              <a:buChar char="●"/>
              <a:defRPr/>
            </a:lvl1pPr>
            <a:lvl2pPr marL="1216152" lvl="1" indent="-405384" rtl="0">
              <a:lnSpc>
                <a:spcPct val="100000"/>
              </a:lnSpc>
              <a:spcBef>
                <a:spcPts val="0"/>
              </a:spcBef>
              <a:spcAft>
                <a:spcPts val="0"/>
              </a:spcAft>
              <a:buSzPts val="1200"/>
              <a:buChar char="○"/>
              <a:defRPr/>
            </a:lvl2pPr>
            <a:lvl3pPr marL="1824228" lvl="2" indent="-405384" rtl="0">
              <a:lnSpc>
                <a:spcPct val="100000"/>
              </a:lnSpc>
              <a:spcBef>
                <a:spcPts val="0"/>
              </a:spcBef>
              <a:spcAft>
                <a:spcPts val="0"/>
              </a:spcAft>
              <a:buSzPts val="1200"/>
              <a:buChar char="■"/>
              <a:defRPr/>
            </a:lvl3pPr>
            <a:lvl4pPr marL="2432304" lvl="3" indent="-405384" rtl="0">
              <a:lnSpc>
                <a:spcPct val="100000"/>
              </a:lnSpc>
              <a:spcBef>
                <a:spcPts val="0"/>
              </a:spcBef>
              <a:spcAft>
                <a:spcPts val="0"/>
              </a:spcAft>
              <a:buSzPts val="1200"/>
              <a:buChar char="●"/>
              <a:defRPr/>
            </a:lvl4pPr>
            <a:lvl5pPr marL="3040380" lvl="4" indent="-405384" rtl="0">
              <a:lnSpc>
                <a:spcPct val="100000"/>
              </a:lnSpc>
              <a:spcBef>
                <a:spcPts val="0"/>
              </a:spcBef>
              <a:spcAft>
                <a:spcPts val="0"/>
              </a:spcAft>
              <a:buSzPts val="1200"/>
              <a:buChar char="○"/>
              <a:defRPr/>
            </a:lvl5pPr>
            <a:lvl6pPr marL="3648456" lvl="5" indent="-405384" rtl="0">
              <a:lnSpc>
                <a:spcPct val="100000"/>
              </a:lnSpc>
              <a:spcBef>
                <a:spcPts val="0"/>
              </a:spcBef>
              <a:spcAft>
                <a:spcPts val="0"/>
              </a:spcAft>
              <a:buSzPts val="1200"/>
              <a:buChar char="■"/>
              <a:defRPr/>
            </a:lvl6pPr>
            <a:lvl7pPr marL="4256532" lvl="6" indent="-405384" rtl="0">
              <a:lnSpc>
                <a:spcPct val="100000"/>
              </a:lnSpc>
              <a:spcBef>
                <a:spcPts val="0"/>
              </a:spcBef>
              <a:spcAft>
                <a:spcPts val="0"/>
              </a:spcAft>
              <a:buSzPts val="1200"/>
              <a:buChar char="●"/>
              <a:defRPr/>
            </a:lvl7pPr>
            <a:lvl8pPr marL="4864608" lvl="7" indent="-405384" rtl="0">
              <a:lnSpc>
                <a:spcPct val="100000"/>
              </a:lnSpc>
              <a:spcBef>
                <a:spcPts val="0"/>
              </a:spcBef>
              <a:spcAft>
                <a:spcPts val="0"/>
              </a:spcAft>
              <a:buSzPts val="1200"/>
              <a:buChar char="○"/>
              <a:defRPr/>
            </a:lvl8pPr>
            <a:lvl9pPr marL="5472684" lvl="8" indent="-405384" rtl="0">
              <a:lnSpc>
                <a:spcPct val="100000"/>
              </a:lnSpc>
              <a:spcBef>
                <a:spcPts val="0"/>
              </a:spcBef>
              <a:spcAft>
                <a:spcPts val="0"/>
              </a:spcAft>
              <a:buSzPts val="1200"/>
              <a:buChar char="■"/>
              <a:defRPr/>
            </a:lvl9pPr>
          </a:lstStyle>
          <a:p>
            <a:endParaRPr/>
          </a:p>
        </p:txBody>
      </p:sp>
      <p:pic>
        <p:nvPicPr>
          <p:cNvPr id="176" name="Google Shape;176;p19"/>
          <p:cNvPicPr preferRelativeResize="0"/>
          <p:nvPr/>
        </p:nvPicPr>
        <p:blipFill>
          <a:blip r:embed="rId2">
            <a:alphaModFix amt="19000"/>
          </a:blip>
          <a:stretch>
            <a:fillRect/>
          </a:stretch>
        </p:blipFill>
        <p:spPr>
          <a:xfrm rot="-8948271">
            <a:off x="-1129259" y="-839665"/>
            <a:ext cx="2376857" cy="2788964"/>
          </a:xfrm>
          <a:prstGeom prst="rect">
            <a:avLst/>
          </a:prstGeom>
          <a:noFill/>
          <a:ln>
            <a:noFill/>
          </a:ln>
        </p:spPr>
      </p:pic>
      <p:pic>
        <p:nvPicPr>
          <p:cNvPr id="177" name="Google Shape;177;p19"/>
          <p:cNvPicPr preferRelativeResize="0"/>
          <p:nvPr/>
        </p:nvPicPr>
        <p:blipFill>
          <a:blip r:embed="rId3">
            <a:alphaModFix amt="19000"/>
          </a:blip>
          <a:stretch>
            <a:fillRect/>
          </a:stretch>
        </p:blipFill>
        <p:spPr>
          <a:xfrm rot="3430017">
            <a:off x="10621050" y="5311201"/>
            <a:ext cx="2519972" cy="2782064"/>
          </a:xfrm>
          <a:prstGeom prst="rect">
            <a:avLst/>
          </a:prstGeom>
          <a:noFill/>
          <a:ln>
            <a:noFill/>
          </a:ln>
        </p:spPr>
      </p:pic>
      <p:pic>
        <p:nvPicPr>
          <p:cNvPr id="178" name="Google Shape;178;p19"/>
          <p:cNvPicPr preferRelativeResize="0"/>
          <p:nvPr/>
        </p:nvPicPr>
        <p:blipFill>
          <a:blip r:embed="rId4">
            <a:alphaModFix/>
          </a:blip>
          <a:stretch>
            <a:fillRect/>
          </a:stretch>
        </p:blipFill>
        <p:spPr>
          <a:xfrm>
            <a:off x="-548639" y="3148834"/>
            <a:ext cx="5276181" cy="4253636"/>
          </a:xfrm>
          <a:prstGeom prst="rect">
            <a:avLst/>
          </a:prstGeom>
          <a:noFill/>
          <a:ln>
            <a:noFill/>
          </a:ln>
        </p:spPr>
      </p:pic>
      <p:pic>
        <p:nvPicPr>
          <p:cNvPr id="179" name="Google Shape;179;p19"/>
          <p:cNvPicPr preferRelativeResize="0"/>
          <p:nvPr/>
        </p:nvPicPr>
        <p:blipFill>
          <a:blip r:embed="rId5">
            <a:alphaModFix/>
          </a:blip>
          <a:stretch>
            <a:fillRect/>
          </a:stretch>
        </p:blipFill>
        <p:spPr>
          <a:xfrm>
            <a:off x="8467126" y="-296666"/>
            <a:ext cx="4088536" cy="3600369"/>
          </a:xfrm>
          <a:prstGeom prst="rect">
            <a:avLst/>
          </a:prstGeom>
          <a:noFill/>
          <a:ln>
            <a:noFill/>
          </a:ln>
        </p:spPr>
      </p:pic>
    </p:spTree>
    <p:extLst>
      <p:ext uri="{BB962C8B-B14F-4D97-AF65-F5344CB8AC3E}">
        <p14:creationId xmlns:p14="http://schemas.microsoft.com/office/powerpoint/2010/main" val="2013156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96"/>
        <p:cNvGrpSpPr/>
        <p:nvPr/>
      </p:nvGrpSpPr>
      <p:grpSpPr>
        <a:xfrm>
          <a:off x="0" y="0"/>
          <a:ext cx="0" cy="0"/>
          <a:chOff x="0" y="0"/>
          <a:chExt cx="0" cy="0"/>
        </a:xfrm>
      </p:grpSpPr>
      <p:sp>
        <p:nvSpPr>
          <p:cNvPr id="197" name="Google Shape;197;p21"/>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98" name="Google Shape;198;p21"/>
          <p:cNvSpPr txBox="1">
            <a:spLocks noGrp="1"/>
          </p:cNvSpPr>
          <p:nvPr>
            <p:ph type="subTitle" idx="1"/>
          </p:nvPr>
        </p:nvSpPr>
        <p:spPr>
          <a:xfrm>
            <a:off x="2837895" y="2234300"/>
            <a:ext cx="6981087" cy="49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199" name="Google Shape;199;p21"/>
          <p:cNvSpPr txBox="1">
            <a:spLocks noGrp="1"/>
          </p:cNvSpPr>
          <p:nvPr>
            <p:ph type="subTitle" idx="2"/>
          </p:nvPr>
        </p:nvSpPr>
        <p:spPr>
          <a:xfrm>
            <a:off x="2837895" y="3834767"/>
            <a:ext cx="6981087" cy="49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00" name="Google Shape;200;p21"/>
          <p:cNvSpPr txBox="1">
            <a:spLocks noGrp="1"/>
          </p:cNvSpPr>
          <p:nvPr>
            <p:ph type="subTitle" idx="3"/>
          </p:nvPr>
        </p:nvSpPr>
        <p:spPr>
          <a:xfrm>
            <a:off x="2837895" y="5425300"/>
            <a:ext cx="6981087" cy="493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01" name="Google Shape;201;p21"/>
          <p:cNvSpPr txBox="1">
            <a:spLocks noGrp="1"/>
          </p:cNvSpPr>
          <p:nvPr>
            <p:ph type="subTitle" idx="4"/>
          </p:nvPr>
        </p:nvSpPr>
        <p:spPr>
          <a:xfrm>
            <a:off x="2837899" y="1742367"/>
            <a:ext cx="6981087" cy="61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2" name="Google Shape;202;p21"/>
          <p:cNvSpPr txBox="1">
            <a:spLocks noGrp="1"/>
          </p:cNvSpPr>
          <p:nvPr>
            <p:ph type="subTitle" idx="5"/>
          </p:nvPr>
        </p:nvSpPr>
        <p:spPr>
          <a:xfrm>
            <a:off x="2837899" y="3337873"/>
            <a:ext cx="6981087" cy="61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3" name="Google Shape;203;p21"/>
          <p:cNvSpPr txBox="1">
            <a:spLocks noGrp="1"/>
          </p:cNvSpPr>
          <p:nvPr>
            <p:ph type="subTitle" idx="6"/>
          </p:nvPr>
        </p:nvSpPr>
        <p:spPr>
          <a:xfrm>
            <a:off x="2837899" y="4933380"/>
            <a:ext cx="6981087" cy="61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204" name="Google Shape;204;p21"/>
          <p:cNvPicPr preferRelativeResize="0"/>
          <p:nvPr/>
        </p:nvPicPr>
        <p:blipFill>
          <a:blip r:embed="rId2">
            <a:alphaModFix/>
          </a:blip>
          <a:stretch>
            <a:fillRect/>
          </a:stretch>
        </p:blipFill>
        <p:spPr>
          <a:xfrm>
            <a:off x="-238751" y="-588231"/>
            <a:ext cx="4152827" cy="4124497"/>
          </a:xfrm>
          <a:prstGeom prst="rect">
            <a:avLst/>
          </a:prstGeom>
          <a:noFill/>
          <a:ln>
            <a:noFill/>
          </a:ln>
        </p:spPr>
      </p:pic>
      <p:pic>
        <p:nvPicPr>
          <p:cNvPr id="205" name="Google Shape;205;p21"/>
          <p:cNvPicPr preferRelativeResize="0"/>
          <p:nvPr/>
        </p:nvPicPr>
        <p:blipFill>
          <a:blip r:embed="rId3">
            <a:alphaModFix/>
          </a:blip>
          <a:stretch>
            <a:fillRect/>
          </a:stretch>
        </p:blipFill>
        <p:spPr>
          <a:xfrm>
            <a:off x="8593126" y="3263469"/>
            <a:ext cx="4678562" cy="4124500"/>
          </a:xfrm>
          <a:prstGeom prst="rect">
            <a:avLst/>
          </a:prstGeom>
          <a:noFill/>
          <a:ln>
            <a:noFill/>
          </a:ln>
        </p:spPr>
      </p:pic>
      <p:pic>
        <p:nvPicPr>
          <p:cNvPr id="206" name="Google Shape;206;p21"/>
          <p:cNvPicPr preferRelativeResize="0"/>
          <p:nvPr/>
        </p:nvPicPr>
        <p:blipFill>
          <a:blip r:embed="rId4">
            <a:alphaModFix amt="20000"/>
          </a:blip>
          <a:stretch>
            <a:fillRect/>
          </a:stretch>
        </p:blipFill>
        <p:spPr>
          <a:xfrm rot="8268978">
            <a:off x="11287184" y="-1032464"/>
            <a:ext cx="1812827" cy="2223624"/>
          </a:xfrm>
          <a:prstGeom prst="rect">
            <a:avLst/>
          </a:prstGeom>
          <a:noFill/>
          <a:ln>
            <a:noFill/>
          </a:ln>
        </p:spPr>
      </p:pic>
      <p:pic>
        <p:nvPicPr>
          <p:cNvPr id="207" name="Google Shape;207;p21"/>
          <p:cNvPicPr preferRelativeResize="0"/>
          <p:nvPr/>
        </p:nvPicPr>
        <p:blipFill>
          <a:blip r:embed="rId5">
            <a:alphaModFix amt="20000"/>
          </a:blip>
          <a:stretch>
            <a:fillRect/>
          </a:stretch>
        </p:blipFill>
        <p:spPr>
          <a:xfrm>
            <a:off x="-1403920" y="5769634"/>
            <a:ext cx="2513738" cy="2788965"/>
          </a:xfrm>
          <a:prstGeom prst="rect">
            <a:avLst/>
          </a:prstGeom>
          <a:noFill/>
          <a:ln>
            <a:noFill/>
          </a:ln>
        </p:spPr>
      </p:pic>
      <p:pic>
        <p:nvPicPr>
          <p:cNvPr id="208" name="Google Shape;208;p21"/>
          <p:cNvPicPr preferRelativeResize="0"/>
          <p:nvPr/>
        </p:nvPicPr>
        <p:blipFill>
          <a:blip r:embed="rId6">
            <a:alphaModFix/>
          </a:blip>
          <a:stretch>
            <a:fillRect/>
          </a:stretch>
        </p:blipFill>
        <p:spPr>
          <a:xfrm rot="3040390" flipH="1">
            <a:off x="11145003" y="2232906"/>
            <a:ext cx="1396679" cy="1710586"/>
          </a:xfrm>
          <a:prstGeom prst="rect">
            <a:avLst/>
          </a:prstGeom>
          <a:noFill/>
          <a:ln>
            <a:noFill/>
          </a:ln>
        </p:spPr>
      </p:pic>
      <p:pic>
        <p:nvPicPr>
          <p:cNvPr id="209" name="Google Shape;209;p21"/>
          <p:cNvPicPr preferRelativeResize="0"/>
          <p:nvPr/>
        </p:nvPicPr>
        <p:blipFill>
          <a:blip r:embed="rId7">
            <a:alphaModFix/>
          </a:blip>
          <a:stretch>
            <a:fillRect/>
          </a:stretch>
        </p:blipFill>
        <p:spPr>
          <a:xfrm>
            <a:off x="9980264" y="4226005"/>
            <a:ext cx="2966162" cy="2892199"/>
          </a:xfrm>
          <a:prstGeom prst="rect">
            <a:avLst/>
          </a:prstGeom>
          <a:noFill/>
          <a:ln>
            <a:noFill/>
          </a:ln>
        </p:spPr>
      </p:pic>
      <p:pic>
        <p:nvPicPr>
          <p:cNvPr id="210" name="Google Shape;210;p21"/>
          <p:cNvPicPr preferRelativeResize="0"/>
          <p:nvPr/>
        </p:nvPicPr>
        <p:blipFill>
          <a:blip r:embed="rId8">
            <a:alphaModFix/>
          </a:blip>
          <a:stretch>
            <a:fillRect/>
          </a:stretch>
        </p:blipFill>
        <p:spPr>
          <a:xfrm rot="10157425">
            <a:off x="127121" y="-173931"/>
            <a:ext cx="462192" cy="1415029"/>
          </a:xfrm>
          <a:prstGeom prst="rect">
            <a:avLst/>
          </a:prstGeom>
          <a:noFill/>
          <a:ln>
            <a:noFill/>
          </a:ln>
        </p:spPr>
      </p:pic>
    </p:spTree>
    <p:extLst>
      <p:ext uri="{BB962C8B-B14F-4D97-AF65-F5344CB8AC3E}">
        <p14:creationId xmlns:p14="http://schemas.microsoft.com/office/powerpoint/2010/main" val="221972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11"/>
        <p:cNvGrpSpPr/>
        <p:nvPr/>
      </p:nvGrpSpPr>
      <p:grpSpPr>
        <a:xfrm>
          <a:off x="0" y="0"/>
          <a:ext cx="0" cy="0"/>
          <a:chOff x="0" y="0"/>
          <a:chExt cx="0" cy="0"/>
        </a:xfrm>
      </p:grpSpPr>
      <p:sp>
        <p:nvSpPr>
          <p:cNvPr id="212" name="Google Shape;212;p22"/>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13" name="Google Shape;213;p22"/>
          <p:cNvSpPr txBox="1">
            <a:spLocks noGrp="1"/>
          </p:cNvSpPr>
          <p:nvPr>
            <p:ph type="subTitle" idx="1"/>
          </p:nvPr>
        </p:nvSpPr>
        <p:spPr>
          <a:xfrm>
            <a:off x="1371613" y="1780767"/>
            <a:ext cx="4445774" cy="701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14" name="Google Shape;214;p22"/>
          <p:cNvSpPr txBox="1">
            <a:spLocks noGrp="1"/>
          </p:cNvSpPr>
          <p:nvPr>
            <p:ph type="subTitle" idx="2"/>
          </p:nvPr>
        </p:nvSpPr>
        <p:spPr>
          <a:xfrm>
            <a:off x="1371616" y="2380367"/>
            <a:ext cx="4445774" cy="137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5" name="Google Shape;215;p22"/>
          <p:cNvSpPr txBox="1">
            <a:spLocks noGrp="1"/>
          </p:cNvSpPr>
          <p:nvPr>
            <p:ph type="subTitle" idx="3"/>
          </p:nvPr>
        </p:nvSpPr>
        <p:spPr>
          <a:xfrm>
            <a:off x="6344451" y="2380367"/>
            <a:ext cx="4445774" cy="137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6" name="Google Shape;216;p22"/>
          <p:cNvSpPr txBox="1">
            <a:spLocks noGrp="1"/>
          </p:cNvSpPr>
          <p:nvPr>
            <p:ph type="subTitle" idx="4"/>
          </p:nvPr>
        </p:nvSpPr>
        <p:spPr>
          <a:xfrm>
            <a:off x="1371616" y="4711467"/>
            <a:ext cx="4445774" cy="137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7" name="Google Shape;217;p22"/>
          <p:cNvSpPr txBox="1">
            <a:spLocks noGrp="1"/>
          </p:cNvSpPr>
          <p:nvPr>
            <p:ph type="subTitle" idx="5"/>
          </p:nvPr>
        </p:nvSpPr>
        <p:spPr>
          <a:xfrm>
            <a:off x="6344451" y="4711467"/>
            <a:ext cx="4445774" cy="137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8" name="Google Shape;218;p22"/>
          <p:cNvSpPr txBox="1">
            <a:spLocks noGrp="1"/>
          </p:cNvSpPr>
          <p:nvPr>
            <p:ph type="subTitle" idx="6"/>
          </p:nvPr>
        </p:nvSpPr>
        <p:spPr>
          <a:xfrm>
            <a:off x="1371613" y="4111867"/>
            <a:ext cx="4445774" cy="701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19" name="Google Shape;219;p22"/>
          <p:cNvSpPr txBox="1">
            <a:spLocks noGrp="1"/>
          </p:cNvSpPr>
          <p:nvPr>
            <p:ph type="subTitle" idx="7"/>
          </p:nvPr>
        </p:nvSpPr>
        <p:spPr>
          <a:xfrm>
            <a:off x="6344447" y="1780767"/>
            <a:ext cx="4445774" cy="701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20" name="Google Shape;220;p22"/>
          <p:cNvSpPr txBox="1">
            <a:spLocks noGrp="1"/>
          </p:cNvSpPr>
          <p:nvPr>
            <p:ph type="subTitle" idx="8"/>
          </p:nvPr>
        </p:nvSpPr>
        <p:spPr>
          <a:xfrm>
            <a:off x="6344447" y="4111867"/>
            <a:ext cx="4445774" cy="701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pic>
        <p:nvPicPr>
          <p:cNvPr id="221" name="Google Shape;221;p22"/>
          <p:cNvPicPr preferRelativeResize="0"/>
          <p:nvPr/>
        </p:nvPicPr>
        <p:blipFill>
          <a:blip r:embed="rId2">
            <a:alphaModFix/>
          </a:blip>
          <a:stretch>
            <a:fillRect/>
          </a:stretch>
        </p:blipFill>
        <p:spPr>
          <a:xfrm rot="-5400000" flipH="1">
            <a:off x="-321143" y="-230680"/>
            <a:ext cx="4163127" cy="4114294"/>
          </a:xfrm>
          <a:prstGeom prst="rect">
            <a:avLst/>
          </a:prstGeom>
          <a:noFill/>
          <a:ln>
            <a:noFill/>
          </a:ln>
        </p:spPr>
      </p:pic>
      <p:pic>
        <p:nvPicPr>
          <p:cNvPr id="222" name="Google Shape;222;p22"/>
          <p:cNvPicPr preferRelativeResize="0"/>
          <p:nvPr/>
        </p:nvPicPr>
        <p:blipFill>
          <a:blip r:embed="rId3">
            <a:alphaModFix/>
          </a:blip>
          <a:stretch>
            <a:fillRect/>
          </a:stretch>
        </p:blipFill>
        <p:spPr>
          <a:xfrm rot="-5400000" flipH="1">
            <a:off x="8348100" y="3674580"/>
            <a:ext cx="4270203" cy="3745909"/>
          </a:xfrm>
          <a:prstGeom prst="rect">
            <a:avLst/>
          </a:prstGeom>
          <a:noFill/>
          <a:ln>
            <a:noFill/>
          </a:ln>
        </p:spPr>
      </p:pic>
      <p:pic>
        <p:nvPicPr>
          <p:cNvPr id="223" name="Google Shape;223;p22"/>
          <p:cNvPicPr preferRelativeResize="0"/>
          <p:nvPr/>
        </p:nvPicPr>
        <p:blipFill>
          <a:blip r:embed="rId4">
            <a:alphaModFix amt="20000"/>
          </a:blip>
          <a:stretch>
            <a:fillRect/>
          </a:stretch>
        </p:blipFill>
        <p:spPr>
          <a:xfrm>
            <a:off x="-532304" y="5957469"/>
            <a:ext cx="1812828" cy="2223624"/>
          </a:xfrm>
          <a:prstGeom prst="rect">
            <a:avLst/>
          </a:prstGeom>
          <a:noFill/>
          <a:ln>
            <a:noFill/>
          </a:ln>
        </p:spPr>
      </p:pic>
      <p:pic>
        <p:nvPicPr>
          <p:cNvPr id="224" name="Google Shape;224;p22"/>
          <p:cNvPicPr preferRelativeResize="0"/>
          <p:nvPr/>
        </p:nvPicPr>
        <p:blipFill>
          <a:blip r:embed="rId5">
            <a:alphaModFix amt="20000"/>
          </a:blip>
          <a:stretch>
            <a:fillRect/>
          </a:stretch>
        </p:blipFill>
        <p:spPr>
          <a:xfrm>
            <a:off x="11128266" y="-1128067"/>
            <a:ext cx="2513738" cy="2788965"/>
          </a:xfrm>
          <a:prstGeom prst="rect">
            <a:avLst/>
          </a:prstGeom>
          <a:noFill/>
          <a:ln>
            <a:noFill/>
          </a:ln>
        </p:spPr>
      </p:pic>
      <p:pic>
        <p:nvPicPr>
          <p:cNvPr id="225" name="Google Shape;225;p22"/>
          <p:cNvPicPr preferRelativeResize="0"/>
          <p:nvPr/>
        </p:nvPicPr>
        <p:blipFill>
          <a:blip r:embed="rId6">
            <a:alphaModFix/>
          </a:blip>
          <a:stretch>
            <a:fillRect/>
          </a:stretch>
        </p:blipFill>
        <p:spPr>
          <a:xfrm rot="7608575">
            <a:off x="-1120869" y="300416"/>
            <a:ext cx="2795064" cy="2711901"/>
          </a:xfrm>
          <a:prstGeom prst="rect">
            <a:avLst/>
          </a:prstGeom>
          <a:noFill/>
          <a:ln>
            <a:noFill/>
          </a:ln>
        </p:spPr>
      </p:pic>
      <p:pic>
        <p:nvPicPr>
          <p:cNvPr id="226" name="Google Shape;226;p22"/>
          <p:cNvPicPr preferRelativeResize="0"/>
          <p:nvPr/>
        </p:nvPicPr>
        <p:blipFill>
          <a:blip r:embed="rId7">
            <a:alphaModFix/>
          </a:blip>
          <a:stretch>
            <a:fillRect/>
          </a:stretch>
        </p:blipFill>
        <p:spPr>
          <a:xfrm rot="6442422">
            <a:off x="10878297" y="5279222"/>
            <a:ext cx="1630076" cy="1519727"/>
          </a:xfrm>
          <a:prstGeom prst="rect">
            <a:avLst/>
          </a:prstGeom>
          <a:noFill/>
          <a:ln>
            <a:noFill/>
          </a:ln>
        </p:spPr>
      </p:pic>
      <p:pic>
        <p:nvPicPr>
          <p:cNvPr id="227" name="Google Shape;227;p22"/>
          <p:cNvPicPr preferRelativeResize="0"/>
          <p:nvPr/>
        </p:nvPicPr>
        <p:blipFill>
          <a:blip r:embed="rId8">
            <a:alphaModFix/>
          </a:blip>
          <a:stretch>
            <a:fillRect/>
          </a:stretch>
        </p:blipFill>
        <p:spPr>
          <a:xfrm rot="-457984">
            <a:off x="1204021" y="-120422"/>
            <a:ext cx="1448194" cy="549540"/>
          </a:xfrm>
          <a:prstGeom prst="rect">
            <a:avLst/>
          </a:prstGeom>
          <a:noFill/>
          <a:ln>
            <a:noFill/>
          </a:ln>
        </p:spPr>
      </p:pic>
    </p:spTree>
    <p:extLst>
      <p:ext uri="{BB962C8B-B14F-4D97-AF65-F5344CB8AC3E}">
        <p14:creationId xmlns:p14="http://schemas.microsoft.com/office/powerpoint/2010/main" val="579592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28"/>
        <p:cNvGrpSpPr/>
        <p:nvPr/>
      </p:nvGrpSpPr>
      <p:grpSpPr>
        <a:xfrm>
          <a:off x="0" y="0"/>
          <a:ext cx="0" cy="0"/>
          <a:chOff x="0" y="0"/>
          <a:chExt cx="0" cy="0"/>
        </a:xfrm>
      </p:grpSpPr>
      <p:sp>
        <p:nvSpPr>
          <p:cNvPr id="229" name="Google Shape;229;p23"/>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30" name="Google Shape;230;p23"/>
          <p:cNvSpPr txBox="1">
            <a:spLocks noGrp="1"/>
          </p:cNvSpPr>
          <p:nvPr>
            <p:ph type="subTitle" idx="1"/>
          </p:nvPr>
        </p:nvSpPr>
        <p:spPr>
          <a:xfrm>
            <a:off x="1065814" y="2531807"/>
            <a:ext cx="3270689" cy="12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1" name="Google Shape;231;p23"/>
          <p:cNvSpPr txBox="1">
            <a:spLocks noGrp="1"/>
          </p:cNvSpPr>
          <p:nvPr>
            <p:ph type="subTitle" idx="2"/>
          </p:nvPr>
        </p:nvSpPr>
        <p:spPr>
          <a:xfrm>
            <a:off x="4448800" y="2531807"/>
            <a:ext cx="3270689" cy="12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2" name="Google Shape;232;p23"/>
          <p:cNvSpPr txBox="1">
            <a:spLocks noGrp="1"/>
          </p:cNvSpPr>
          <p:nvPr>
            <p:ph type="subTitle" idx="3"/>
          </p:nvPr>
        </p:nvSpPr>
        <p:spPr>
          <a:xfrm>
            <a:off x="7831786" y="2531807"/>
            <a:ext cx="3263905" cy="12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3" name="Google Shape;233;p23"/>
          <p:cNvSpPr txBox="1">
            <a:spLocks noGrp="1"/>
          </p:cNvSpPr>
          <p:nvPr>
            <p:ph type="subTitle" idx="4"/>
          </p:nvPr>
        </p:nvSpPr>
        <p:spPr>
          <a:xfrm>
            <a:off x="1065814" y="4596389"/>
            <a:ext cx="3270689" cy="12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4" name="Google Shape;234;p23"/>
          <p:cNvSpPr txBox="1">
            <a:spLocks noGrp="1"/>
          </p:cNvSpPr>
          <p:nvPr>
            <p:ph type="subTitle" idx="5"/>
          </p:nvPr>
        </p:nvSpPr>
        <p:spPr>
          <a:xfrm>
            <a:off x="4445602" y="4596389"/>
            <a:ext cx="3270689" cy="12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5" name="Google Shape;235;p23"/>
          <p:cNvSpPr txBox="1">
            <a:spLocks noGrp="1"/>
          </p:cNvSpPr>
          <p:nvPr>
            <p:ph type="subTitle" idx="6"/>
          </p:nvPr>
        </p:nvSpPr>
        <p:spPr>
          <a:xfrm>
            <a:off x="7831786" y="4596389"/>
            <a:ext cx="3263905" cy="12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6" name="Google Shape;236;p23"/>
          <p:cNvSpPr txBox="1">
            <a:spLocks noGrp="1"/>
          </p:cNvSpPr>
          <p:nvPr>
            <p:ph type="subTitle" idx="7"/>
          </p:nvPr>
        </p:nvSpPr>
        <p:spPr>
          <a:xfrm>
            <a:off x="1058973" y="1993000"/>
            <a:ext cx="3270689" cy="643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37" name="Google Shape;237;p23"/>
          <p:cNvSpPr txBox="1">
            <a:spLocks noGrp="1"/>
          </p:cNvSpPr>
          <p:nvPr>
            <p:ph type="subTitle" idx="8"/>
          </p:nvPr>
        </p:nvSpPr>
        <p:spPr>
          <a:xfrm>
            <a:off x="4445614" y="1993000"/>
            <a:ext cx="3270689" cy="643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38" name="Google Shape;238;p23"/>
          <p:cNvSpPr txBox="1">
            <a:spLocks noGrp="1"/>
          </p:cNvSpPr>
          <p:nvPr>
            <p:ph type="subTitle" idx="9"/>
          </p:nvPr>
        </p:nvSpPr>
        <p:spPr>
          <a:xfrm>
            <a:off x="7838637" y="1993000"/>
            <a:ext cx="3263905" cy="643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39" name="Google Shape;239;p23"/>
          <p:cNvSpPr txBox="1">
            <a:spLocks noGrp="1"/>
          </p:cNvSpPr>
          <p:nvPr>
            <p:ph type="subTitle" idx="13"/>
          </p:nvPr>
        </p:nvSpPr>
        <p:spPr>
          <a:xfrm>
            <a:off x="1059431" y="4052180"/>
            <a:ext cx="3270689" cy="643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40" name="Google Shape;240;p23"/>
          <p:cNvSpPr txBox="1">
            <a:spLocks noGrp="1"/>
          </p:cNvSpPr>
          <p:nvPr>
            <p:ph type="subTitle" idx="14"/>
          </p:nvPr>
        </p:nvSpPr>
        <p:spPr>
          <a:xfrm>
            <a:off x="4445614" y="4052180"/>
            <a:ext cx="3270689" cy="643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241" name="Google Shape;241;p23"/>
          <p:cNvSpPr txBox="1">
            <a:spLocks noGrp="1"/>
          </p:cNvSpPr>
          <p:nvPr>
            <p:ph type="subTitle" idx="15"/>
          </p:nvPr>
        </p:nvSpPr>
        <p:spPr>
          <a:xfrm>
            <a:off x="7835167" y="4052180"/>
            <a:ext cx="3270689" cy="643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pic>
        <p:nvPicPr>
          <p:cNvPr id="242" name="Google Shape;242;p23"/>
          <p:cNvPicPr preferRelativeResize="0"/>
          <p:nvPr/>
        </p:nvPicPr>
        <p:blipFill>
          <a:blip r:embed="rId2">
            <a:alphaModFix/>
          </a:blip>
          <a:stretch>
            <a:fillRect/>
          </a:stretch>
        </p:blipFill>
        <p:spPr>
          <a:xfrm rot="10800000">
            <a:off x="6257050" y="-637366"/>
            <a:ext cx="6453096" cy="5202433"/>
          </a:xfrm>
          <a:prstGeom prst="rect">
            <a:avLst/>
          </a:prstGeom>
          <a:noFill/>
          <a:ln>
            <a:noFill/>
          </a:ln>
        </p:spPr>
      </p:pic>
      <p:pic>
        <p:nvPicPr>
          <p:cNvPr id="243" name="Google Shape;243;p23"/>
          <p:cNvPicPr preferRelativeResize="0"/>
          <p:nvPr/>
        </p:nvPicPr>
        <p:blipFill>
          <a:blip r:embed="rId3">
            <a:alphaModFix/>
          </a:blip>
          <a:stretch>
            <a:fillRect/>
          </a:stretch>
        </p:blipFill>
        <p:spPr>
          <a:xfrm rot="10800000">
            <a:off x="-517752" y="3046600"/>
            <a:ext cx="4735458" cy="4170035"/>
          </a:xfrm>
          <a:prstGeom prst="rect">
            <a:avLst/>
          </a:prstGeom>
          <a:noFill/>
          <a:ln>
            <a:noFill/>
          </a:ln>
        </p:spPr>
      </p:pic>
      <p:pic>
        <p:nvPicPr>
          <p:cNvPr id="244" name="Google Shape;244;p23"/>
          <p:cNvPicPr preferRelativeResize="0"/>
          <p:nvPr/>
        </p:nvPicPr>
        <p:blipFill>
          <a:blip r:embed="rId4">
            <a:alphaModFix amt="20000"/>
          </a:blip>
          <a:stretch>
            <a:fillRect/>
          </a:stretch>
        </p:blipFill>
        <p:spPr>
          <a:xfrm>
            <a:off x="10587659" y="5284967"/>
            <a:ext cx="3593223" cy="2788964"/>
          </a:xfrm>
          <a:prstGeom prst="rect">
            <a:avLst/>
          </a:prstGeom>
          <a:noFill/>
          <a:ln>
            <a:noFill/>
          </a:ln>
        </p:spPr>
      </p:pic>
      <p:pic>
        <p:nvPicPr>
          <p:cNvPr id="245" name="Google Shape;245;p23"/>
          <p:cNvPicPr preferRelativeResize="0"/>
          <p:nvPr/>
        </p:nvPicPr>
        <p:blipFill>
          <a:blip r:embed="rId5">
            <a:alphaModFix amt="20000"/>
          </a:blip>
          <a:stretch>
            <a:fillRect/>
          </a:stretch>
        </p:blipFill>
        <p:spPr>
          <a:xfrm rot="-7389425">
            <a:off x="-1102797" y="-1149418"/>
            <a:ext cx="2382752" cy="2782066"/>
          </a:xfrm>
          <a:prstGeom prst="rect">
            <a:avLst/>
          </a:prstGeom>
          <a:noFill/>
          <a:ln>
            <a:noFill/>
          </a:ln>
        </p:spPr>
      </p:pic>
      <p:pic>
        <p:nvPicPr>
          <p:cNvPr id="246" name="Google Shape;246;p23"/>
          <p:cNvPicPr preferRelativeResize="0"/>
          <p:nvPr/>
        </p:nvPicPr>
        <p:blipFill>
          <a:blip r:embed="rId6">
            <a:alphaModFix/>
          </a:blip>
          <a:stretch>
            <a:fillRect/>
          </a:stretch>
        </p:blipFill>
        <p:spPr>
          <a:xfrm rot="1276475">
            <a:off x="10766957" y="319065"/>
            <a:ext cx="1933347" cy="955336"/>
          </a:xfrm>
          <a:prstGeom prst="rect">
            <a:avLst/>
          </a:prstGeom>
          <a:noFill/>
          <a:ln>
            <a:noFill/>
          </a:ln>
        </p:spPr>
      </p:pic>
      <p:pic>
        <p:nvPicPr>
          <p:cNvPr id="247" name="Google Shape;247;p23"/>
          <p:cNvPicPr preferRelativeResize="0"/>
          <p:nvPr/>
        </p:nvPicPr>
        <p:blipFill>
          <a:blip r:embed="rId7">
            <a:alphaModFix/>
          </a:blip>
          <a:stretch>
            <a:fillRect/>
          </a:stretch>
        </p:blipFill>
        <p:spPr>
          <a:xfrm rot="-3990761">
            <a:off x="-573125" y="4460933"/>
            <a:ext cx="1918139" cy="2349239"/>
          </a:xfrm>
          <a:prstGeom prst="rect">
            <a:avLst/>
          </a:prstGeom>
          <a:noFill/>
          <a:ln>
            <a:noFill/>
          </a:ln>
        </p:spPr>
      </p:pic>
      <p:pic>
        <p:nvPicPr>
          <p:cNvPr id="248" name="Google Shape;248;p23"/>
          <p:cNvPicPr preferRelativeResize="0"/>
          <p:nvPr/>
        </p:nvPicPr>
        <p:blipFill>
          <a:blip r:embed="rId8">
            <a:alphaModFix/>
          </a:blip>
          <a:stretch>
            <a:fillRect/>
          </a:stretch>
        </p:blipFill>
        <p:spPr>
          <a:xfrm rot="6538246">
            <a:off x="11139666" y="1571389"/>
            <a:ext cx="1217031" cy="1283223"/>
          </a:xfrm>
          <a:prstGeom prst="rect">
            <a:avLst/>
          </a:prstGeom>
          <a:noFill/>
          <a:ln>
            <a:noFill/>
          </a:ln>
        </p:spPr>
      </p:pic>
    </p:spTree>
    <p:extLst>
      <p:ext uri="{BB962C8B-B14F-4D97-AF65-F5344CB8AC3E}">
        <p14:creationId xmlns:p14="http://schemas.microsoft.com/office/powerpoint/2010/main" val="3160198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49"/>
        <p:cNvGrpSpPr/>
        <p:nvPr/>
      </p:nvGrpSpPr>
      <p:grpSpPr>
        <a:xfrm>
          <a:off x="0" y="0"/>
          <a:ext cx="0" cy="0"/>
          <a:chOff x="0" y="0"/>
          <a:chExt cx="0" cy="0"/>
        </a:xfrm>
      </p:grpSpPr>
      <p:sp>
        <p:nvSpPr>
          <p:cNvPr id="250" name="Google Shape;250;p24"/>
          <p:cNvSpPr txBox="1">
            <a:spLocks noGrp="1"/>
          </p:cNvSpPr>
          <p:nvPr>
            <p:ph type="ctrTitle"/>
          </p:nvPr>
        </p:nvSpPr>
        <p:spPr>
          <a:xfrm>
            <a:off x="1254688" y="713333"/>
            <a:ext cx="5824754" cy="1408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9576"/>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251" name="Google Shape;251;p24"/>
          <p:cNvSpPr txBox="1">
            <a:spLocks noGrp="1"/>
          </p:cNvSpPr>
          <p:nvPr>
            <p:ph type="subTitle" idx="1"/>
          </p:nvPr>
        </p:nvSpPr>
        <p:spPr>
          <a:xfrm>
            <a:off x="1254821" y="2267200"/>
            <a:ext cx="5824754" cy="156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2394"/>
            </a:lvl2pPr>
            <a:lvl3pPr lvl="2" algn="ctr" rtl="0">
              <a:lnSpc>
                <a:spcPct val="100000"/>
              </a:lnSpc>
              <a:spcBef>
                <a:spcPts val="0"/>
              </a:spcBef>
              <a:spcAft>
                <a:spcPts val="0"/>
              </a:spcAft>
              <a:buSzPts val="1800"/>
              <a:buNone/>
              <a:defRPr sz="2394"/>
            </a:lvl3pPr>
            <a:lvl4pPr lvl="3" algn="ctr" rtl="0">
              <a:lnSpc>
                <a:spcPct val="100000"/>
              </a:lnSpc>
              <a:spcBef>
                <a:spcPts val="0"/>
              </a:spcBef>
              <a:spcAft>
                <a:spcPts val="0"/>
              </a:spcAft>
              <a:buSzPts val="1800"/>
              <a:buNone/>
              <a:defRPr sz="2394"/>
            </a:lvl4pPr>
            <a:lvl5pPr lvl="4" algn="ctr" rtl="0">
              <a:lnSpc>
                <a:spcPct val="100000"/>
              </a:lnSpc>
              <a:spcBef>
                <a:spcPts val="0"/>
              </a:spcBef>
              <a:spcAft>
                <a:spcPts val="0"/>
              </a:spcAft>
              <a:buSzPts val="1800"/>
              <a:buNone/>
              <a:defRPr sz="2394"/>
            </a:lvl5pPr>
            <a:lvl6pPr lvl="5" algn="ctr" rtl="0">
              <a:lnSpc>
                <a:spcPct val="100000"/>
              </a:lnSpc>
              <a:spcBef>
                <a:spcPts val="0"/>
              </a:spcBef>
              <a:spcAft>
                <a:spcPts val="0"/>
              </a:spcAft>
              <a:buSzPts val="1800"/>
              <a:buNone/>
              <a:defRPr sz="2394"/>
            </a:lvl6pPr>
            <a:lvl7pPr lvl="6" algn="ctr" rtl="0">
              <a:lnSpc>
                <a:spcPct val="100000"/>
              </a:lnSpc>
              <a:spcBef>
                <a:spcPts val="0"/>
              </a:spcBef>
              <a:spcAft>
                <a:spcPts val="0"/>
              </a:spcAft>
              <a:buSzPts val="1800"/>
              <a:buNone/>
              <a:defRPr sz="2394"/>
            </a:lvl7pPr>
            <a:lvl8pPr lvl="7" algn="ctr" rtl="0">
              <a:lnSpc>
                <a:spcPct val="100000"/>
              </a:lnSpc>
              <a:spcBef>
                <a:spcPts val="0"/>
              </a:spcBef>
              <a:spcAft>
                <a:spcPts val="0"/>
              </a:spcAft>
              <a:buSzPts val="1800"/>
              <a:buNone/>
              <a:defRPr sz="2394"/>
            </a:lvl8pPr>
            <a:lvl9pPr lvl="8" algn="ctr" rtl="0">
              <a:lnSpc>
                <a:spcPct val="100000"/>
              </a:lnSpc>
              <a:spcBef>
                <a:spcPts val="0"/>
              </a:spcBef>
              <a:spcAft>
                <a:spcPts val="0"/>
              </a:spcAft>
              <a:buSzPts val="1800"/>
              <a:buNone/>
              <a:defRPr sz="2394"/>
            </a:lvl9pPr>
          </a:lstStyle>
          <a:p>
            <a:endParaRPr/>
          </a:p>
        </p:txBody>
      </p:sp>
      <p:pic>
        <p:nvPicPr>
          <p:cNvPr id="252" name="Google Shape;252;p24"/>
          <p:cNvPicPr preferRelativeResize="0"/>
          <p:nvPr/>
        </p:nvPicPr>
        <p:blipFill>
          <a:blip r:embed="rId2">
            <a:alphaModFix/>
          </a:blip>
          <a:stretch>
            <a:fillRect/>
          </a:stretch>
        </p:blipFill>
        <p:spPr>
          <a:xfrm rot="-5400000" flipH="1">
            <a:off x="-321143" y="-230680"/>
            <a:ext cx="4163127" cy="4114294"/>
          </a:xfrm>
          <a:prstGeom prst="rect">
            <a:avLst/>
          </a:prstGeom>
          <a:noFill/>
          <a:ln>
            <a:noFill/>
          </a:ln>
        </p:spPr>
      </p:pic>
      <p:pic>
        <p:nvPicPr>
          <p:cNvPr id="253" name="Google Shape;253;p24"/>
          <p:cNvPicPr preferRelativeResize="0"/>
          <p:nvPr/>
        </p:nvPicPr>
        <p:blipFill>
          <a:blip r:embed="rId3">
            <a:alphaModFix/>
          </a:blip>
          <a:stretch>
            <a:fillRect/>
          </a:stretch>
        </p:blipFill>
        <p:spPr>
          <a:xfrm rot="-5400000" flipH="1">
            <a:off x="8348100" y="3674580"/>
            <a:ext cx="4270203" cy="3745909"/>
          </a:xfrm>
          <a:prstGeom prst="rect">
            <a:avLst/>
          </a:prstGeom>
          <a:noFill/>
          <a:ln>
            <a:noFill/>
          </a:ln>
        </p:spPr>
      </p:pic>
      <p:pic>
        <p:nvPicPr>
          <p:cNvPr id="254" name="Google Shape;254;p24"/>
          <p:cNvPicPr preferRelativeResize="0"/>
          <p:nvPr/>
        </p:nvPicPr>
        <p:blipFill>
          <a:blip r:embed="rId4">
            <a:alphaModFix amt="20000"/>
          </a:blip>
          <a:stretch>
            <a:fillRect/>
          </a:stretch>
        </p:blipFill>
        <p:spPr>
          <a:xfrm rot="-1653161">
            <a:off x="-1433882" y="4937504"/>
            <a:ext cx="3181427" cy="2892485"/>
          </a:xfrm>
          <a:prstGeom prst="rect">
            <a:avLst/>
          </a:prstGeom>
          <a:noFill/>
          <a:ln>
            <a:noFill/>
          </a:ln>
        </p:spPr>
      </p:pic>
      <p:pic>
        <p:nvPicPr>
          <p:cNvPr id="255" name="Google Shape;255;p24"/>
          <p:cNvPicPr preferRelativeResize="0"/>
          <p:nvPr/>
        </p:nvPicPr>
        <p:blipFill>
          <a:blip r:embed="rId5">
            <a:alphaModFix amt="20000"/>
          </a:blip>
          <a:stretch>
            <a:fillRect/>
          </a:stretch>
        </p:blipFill>
        <p:spPr>
          <a:xfrm rot="1741170">
            <a:off x="10628374" y="-1297371"/>
            <a:ext cx="2430547" cy="2788968"/>
          </a:xfrm>
          <a:prstGeom prst="rect">
            <a:avLst/>
          </a:prstGeom>
          <a:noFill/>
          <a:ln>
            <a:noFill/>
          </a:ln>
        </p:spPr>
      </p:pic>
      <p:pic>
        <p:nvPicPr>
          <p:cNvPr id="256" name="Google Shape;256;p24"/>
          <p:cNvPicPr preferRelativeResize="0"/>
          <p:nvPr/>
        </p:nvPicPr>
        <p:blipFill>
          <a:blip r:embed="rId6">
            <a:alphaModFix/>
          </a:blip>
          <a:stretch>
            <a:fillRect/>
          </a:stretch>
        </p:blipFill>
        <p:spPr>
          <a:xfrm rot="4398252" flipH="1">
            <a:off x="10706670" y="4680882"/>
            <a:ext cx="1223721" cy="2927562"/>
          </a:xfrm>
          <a:prstGeom prst="rect">
            <a:avLst/>
          </a:prstGeom>
          <a:noFill/>
          <a:ln>
            <a:noFill/>
          </a:ln>
        </p:spPr>
      </p:pic>
      <p:pic>
        <p:nvPicPr>
          <p:cNvPr id="257" name="Google Shape;257;p24"/>
          <p:cNvPicPr preferRelativeResize="0"/>
          <p:nvPr/>
        </p:nvPicPr>
        <p:blipFill>
          <a:blip r:embed="rId7">
            <a:alphaModFix/>
          </a:blip>
          <a:stretch>
            <a:fillRect/>
          </a:stretch>
        </p:blipFill>
        <p:spPr>
          <a:xfrm rot="10800000" flipH="1">
            <a:off x="11290597" y="3998255"/>
            <a:ext cx="1113146" cy="1414608"/>
          </a:xfrm>
          <a:prstGeom prst="rect">
            <a:avLst/>
          </a:prstGeom>
          <a:noFill/>
          <a:ln>
            <a:noFill/>
          </a:ln>
        </p:spPr>
      </p:pic>
      <p:pic>
        <p:nvPicPr>
          <p:cNvPr id="258" name="Google Shape;258;p24"/>
          <p:cNvPicPr preferRelativeResize="0"/>
          <p:nvPr/>
        </p:nvPicPr>
        <p:blipFill>
          <a:blip r:embed="rId8">
            <a:alphaModFix/>
          </a:blip>
          <a:stretch>
            <a:fillRect/>
          </a:stretch>
        </p:blipFill>
        <p:spPr>
          <a:xfrm rot="5663377" flipH="1">
            <a:off x="1625701" y="-490304"/>
            <a:ext cx="463197" cy="1411107"/>
          </a:xfrm>
          <a:prstGeom prst="rect">
            <a:avLst/>
          </a:prstGeom>
          <a:noFill/>
          <a:ln>
            <a:noFill/>
          </a:ln>
        </p:spPr>
      </p:pic>
      <p:pic>
        <p:nvPicPr>
          <p:cNvPr id="259" name="Google Shape;259;p24"/>
          <p:cNvPicPr preferRelativeResize="0"/>
          <p:nvPr/>
        </p:nvPicPr>
        <p:blipFill>
          <a:blip r:embed="rId9">
            <a:alphaModFix/>
          </a:blip>
          <a:stretch>
            <a:fillRect/>
          </a:stretch>
        </p:blipFill>
        <p:spPr>
          <a:xfrm rot="-281383" flipH="1">
            <a:off x="-206535" y="652716"/>
            <a:ext cx="1538441" cy="2199397"/>
          </a:xfrm>
          <a:prstGeom prst="rect">
            <a:avLst/>
          </a:prstGeom>
          <a:noFill/>
          <a:ln>
            <a:noFill/>
          </a:ln>
        </p:spPr>
      </p:pic>
      <p:sp>
        <p:nvSpPr>
          <p:cNvPr id="260" name="Google Shape;260;p24"/>
          <p:cNvSpPr txBox="1"/>
          <p:nvPr/>
        </p:nvSpPr>
        <p:spPr>
          <a:xfrm>
            <a:off x="1045474" y="4894551"/>
            <a:ext cx="5824754" cy="579600"/>
          </a:xfrm>
          <a:prstGeom prst="rect">
            <a:avLst/>
          </a:prstGeom>
          <a:noFill/>
          <a:ln>
            <a:noFill/>
          </a:ln>
        </p:spPr>
        <p:txBody>
          <a:bodyPr spcFirstLastPara="1" wrap="square" lIns="121598" tIns="121598" rIns="121598" bIns="121598" anchor="b" anchorCtr="0">
            <a:noAutofit/>
          </a:bodyPr>
          <a:lstStyle/>
          <a:p>
            <a:pPr marL="0" lvl="0" indent="0" algn="l" rtl="0">
              <a:lnSpc>
                <a:spcPct val="100000"/>
              </a:lnSpc>
              <a:spcBef>
                <a:spcPts val="399"/>
              </a:spcBef>
              <a:spcAft>
                <a:spcPts val="0"/>
              </a:spcAft>
              <a:buNone/>
            </a:pPr>
            <a:r>
              <a:rPr lang="en" sz="1330">
                <a:solidFill>
                  <a:schemeClr val="dk1"/>
                </a:solidFill>
                <a:latin typeface="Open Sans"/>
                <a:ea typeface="Open Sans"/>
                <a:cs typeface="Open Sans"/>
                <a:sym typeface="Open Sans"/>
              </a:rPr>
              <a:t>CREDITS: This presentation template was created by </a:t>
            </a:r>
            <a:r>
              <a:rPr lang="en" sz="1330" b="1" u="sng">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xmlns="" val="tx"/>
                    </a:ext>
                  </a:extLst>
                </a:hlinkClick>
              </a:rPr>
              <a:t>Slidesgo</a:t>
            </a:r>
            <a:r>
              <a:rPr lang="en" sz="1330" u="sng">
                <a:solidFill>
                  <a:schemeClr val="dk1"/>
                </a:solidFill>
                <a:latin typeface="Open Sans"/>
                <a:ea typeface="Open Sans"/>
                <a:cs typeface="Open Sans"/>
                <a:sym typeface="Open Sans"/>
              </a:rPr>
              <a:t>,</a:t>
            </a:r>
            <a:r>
              <a:rPr lang="en" sz="1330">
                <a:solidFill>
                  <a:schemeClr val="dk1"/>
                </a:solidFill>
                <a:latin typeface="Open Sans"/>
                <a:ea typeface="Open Sans"/>
                <a:cs typeface="Open Sans"/>
                <a:sym typeface="Open Sans"/>
              </a:rPr>
              <a:t> including icons by </a:t>
            </a:r>
            <a:r>
              <a:rPr lang="en" sz="1330" b="1" u="sng">
                <a:solidFill>
                  <a:schemeClr val="dk1"/>
                </a:solidFill>
                <a:latin typeface="Open Sans"/>
                <a:ea typeface="Open Sans"/>
                <a:cs typeface="Open Sans"/>
                <a:sym typeface="Open Sans"/>
                <a:hlinkClick r:id="rId11">
                  <a:extLst>
                    <a:ext uri="{A12FA001-AC4F-418D-AE19-62706E023703}">
                      <ahyp:hlinkClr xmlns:ahyp="http://schemas.microsoft.com/office/drawing/2018/hyperlinkcolor" xmlns="" val="tx"/>
                    </a:ext>
                  </a:extLst>
                </a:hlinkClick>
              </a:rPr>
              <a:t>Flaticon</a:t>
            </a:r>
            <a:r>
              <a:rPr lang="en" sz="1330" u="sng">
                <a:solidFill>
                  <a:schemeClr val="dk1"/>
                </a:solidFill>
                <a:latin typeface="Open Sans"/>
                <a:ea typeface="Open Sans"/>
                <a:cs typeface="Open Sans"/>
                <a:sym typeface="Open Sans"/>
              </a:rPr>
              <a:t>,</a:t>
            </a:r>
            <a:r>
              <a:rPr lang="en" sz="1330">
                <a:solidFill>
                  <a:schemeClr val="dk1"/>
                </a:solidFill>
                <a:latin typeface="Open Sans"/>
                <a:ea typeface="Open Sans"/>
                <a:cs typeface="Open Sans"/>
                <a:sym typeface="Open Sans"/>
              </a:rPr>
              <a:t> and infographics &amp; images by </a:t>
            </a:r>
            <a:r>
              <a:rPr lang="en" sz="1330" b="1" u="sng">
                <a:solidFill>
                  <a:schemeClr val="dk1"/>
                </a:solidFill>
                <a:latin typeface="Open Sans"/>
                <a:ea typeface="Open Sans"/>
                <a:cs typeface="Open Sans"/>
                <a:sym typeface="Open Sans"/>
                <a:hlinkClick r:id="rId12">
                  <a:extLst>
                    <a:ext uri="{A12FA001-AC4F-418D-AE19-62706E023703}">
                      <ahyp:hlinkClr xmlns:ahyp="http://schemas.microsoft.com/office/drawing/2018/hyperlinkcolor" xmlns="" val="tx"/>
                    </a:ext>
                  </a:extLst>
                </a:hlinkClick>
              </a:rPr>
              <a:t>Freepik</a:t>
            </a:r>
            <a:endParaRPr sz="1330" b="1" u="sng">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072067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61"/>
        <p:cNvGrpSpPr/>
        <p:nvPr/>
      </p:nvGrpSpPr>
      <p:grpSpPr>
        <a:xfrm>
          <a:off x="0" y="0"/>
          <a:ext cx="0" cy="0"/>
          <a:chOff x="0" y="0"/>
          <a:chExt cx="0" cy="0"/>
        </a:xfrm>
      </p:grpSpPr>
      <p:pic>
        <p:nvPicPr>
          <p:cNvPr id="262" name="Google Shape;262;p25"/>
          <p:cNvPicPr preferRelativeResize="0"/>
          <p:nvPr/>
        </p:nvPicPr>
        <p:blipFill>
          <a:blip r:embed="rId2">
            <a:alphaModFix/>
          </a:blip>
          <a:stretch>
            <a:fillRect/>
          </a:stretch>
        </p:blipFill>
        <p:spPr>
          <a:xfrm>
            <a:off x="-238751" y="-588231"/>
            <a:ext cx="4152827" cy="4124497"/>
          </a:xfrm>
          <a:prstGeom prst="rect">
            <a:avLst/>
          </a:prstGeom>
          <a:noFill/>
          <a:ln>
            <a:noFill/>
          </a:ln>
        </p:spPr>
      </p:pic>
      <p:pic>
        <p:nvPicPr>
          <p:cNvPr id="263" name="Google Shape;263;p25"/>
          <p:cNvPicPr preferRelativeResize="0"/>
          <p:nvPr/>
        </p:nvPicPr>
        <p:blipFill>
          <a:blip r:embed="rId3">
            <a:alphaModFix/>
          </a:blip>
          <a:stretch>
            <a:fillRect/>
          </a:stretch>
        </p:blipFill>
        <p:spPr>
          <a:xfrm>
            <a:off x="8593126" y="3263469"/>
            <a:ext cx="4678562" cy="4124500"/>
          </a:xfrm>
          <a:prstGeom prst="rect">
            <a:avLst/>
          </a:prstGeom>
          <a:noFill/>
          <a:ln>
            <a:noFill/>
          </a:ln>
        </p:spPr>
      </p:pic>
      <p:pic>
        <p:nvPicPr>
          <p:cNvPr id="264" name="Google Shape;264;p25"/>
          <p:cNvPicPr preferRelativeResize="0"/>
          <p:nvPr/>
        </p:nvPicPr>
        <p:blipFill>
          <a:blip r:embed="rId4">
            <a:alphaModFix amt="15000"/>
          </a:blip>
          <a:stretch>
            <a:fillRect/>
          </a:stretch>
        </p:blipFill>
        <p:spPr>
          <a:xfrm>
            <a:off x="-991209" y="5230203"/>
            <a:ext cx="2885782" cy="2623693"/>
          </a:xfrm>
          <a:prstGeom prst="rect">
            <a:avLst/>
          </a:prstGeom>
          <a:noFill/>
          <a:ln>
            <a:noFill/>
          </a:ln>
        </p:spPr>
      </p:pic>
      <p:pic>
        <p:nvPicPr>
          <p:cNvPr id="265" name="Google Shape;265;p25"/>
          <p:cNvPicPr preferRelativeResize="0"/>
          <p:nvPr/>
        </p:nvPicPr>
        <p:blipFill>
          <a:blip r:embed="rId5">
            <a:alphaModFix amt="15000"/>
          </a:blip>
          <a:stretch>
            <a:fillRect/>
          </a:stretch>
        </p:blipFill>
        <p:spPr>
          <a:xfrm>
            <a:off x="11210727" y="-874100"/>
            <a:ext cx="2430547" cy="2788967"/>
          </a:xfrm>
          <a:prstGeom prst="rect">
            <a:avLst/>
          </a:prstGeom>
          <a:noFill/>
          <a:ln>
            <a:noFill/>
          </a:ln>
        </p:spPr>
      </p:pic>
      <p:pic>
        <p:nvPicPr>
          <p:cNvPr id="266" name="Google Shape;266;p25"/>
          <p:cNvPicPr preferRelativeResize="0"/>
          <p:nvPr/>
        </p:nvPicPr>
        <p:blipFill>
          <a:blip r:embed="rId6">
            <a:alphaModFix/>
          </a:blip>
          <a:stretch>
            <a:fillRect/>
          </a:stretch>
        </p:blipFill>
        <p:spPr>
          <a:xfrm rot="2997513">
            <a:off x="81407" y="231894"/>
            <a:ext cx="1417900" cy="1231644"/>
          </a:xfrm>
          <a:prstGeom prst="rect">
            <a:avLst/>
          </a:prstGeom>
          <a:noFill/>
          <a:ln>
            <a:noFill/>
          </a:ln>
        </p:spPr>
      </p:pic>
      <p:pic>
        <p:nvPicPr>
          <p:cNvPr id="267" name="Google Shape;267;p25"/>
          <p:cNvPicPr preferRelativeResize="0"/>
          <p:nvPr/>
        </p:nvPicPr>
        <p:blipFill>
          <a:blip r:embed="rId7">
            <a:alphaModFix/>
          </a:blip>
          <a:stretch>
            <a:fillRect/>
          </a:stretch>
        </p:blipFill>
        <p:spPr>
          <a:xfrm>
            <a:off x="-140023" y="1615235"/>
            <a:ext cx="1065591" cy="1129132"/>
          </a:xfrm>
          <a:prstGeom prst="rect">
            <a:avLst/>
          </a:prstGeom>
          <a:noFill/>
          <a:ln>
            <a:noFill/>
          </a:ln>
        </p:spPr>
      </p:pic>
      <p:pic>
        <p:nvPicPr>
          <p:cNvPr id="268" name="Google Shape;268;p25"/>
          <p:cNvPicPr preferRelativeResize="0"/>
          <p:nvPr/>
        </p:nvPicPr>
        <p:blipFill>
          <a:blip r:embed="rId8">
            <a:alphaModFix/>
          </a:blip>
          <a:stretch>
            <a:fillRect/>
          </a:stretch>
        </p:blipFill>
        <p:spPr>
          <a:xfrm rot="-1859432">
            <a:off x="10403447" y="5420528"/>
            <a:ext cx="1684590" cy="1784077"/>
          </a:xfrm>
          <a:prstGeom prst="rect">
            <a:avLst/>
          </a:prstGeom>
          <a:noFill/>
          <a:ln>
            <a:noFill/>
          </a:ln>
        </p:spPr>
      </p:pic>
      <p:pic>
        <p:nvPicPr>
          <p:cNvPr id="269" name="Google Shape;269;p25"/>
          <p:cNvPicPr preferRelativeResize="0"/>
          <p:nvPr/>
        </p:nvPicPr>
        <p:blipFill>
          <a:blip r:embed="rId9">
            <a:alphaModFix/>
          </a:blip>
          <a:stretch>
            <a:fillRect/>
          </a:stretch>
        </p:blipFill>
        <p:spPr>
          <a:xfrm>
            <a:off x="11537454" y="4504439"/>
            <a:ext cx="888514" cy="1129132"/>
          </a:xfrm>
          <a:prstGeom prst="rect">
            <a:avLst/>
          </a:prstGeom>
          <a:noFill/>
          <a:ln>
            <a:noFill/>
          </a:ln>
        </p:spPr>
      </p:pic>
    </p:spTree>
    <p:extLst>
      <p:ext uri="{BB962C8B-B14F-4D97-AF65-F5344CB8AC3E}">
        <p14:creationId xmlns:p14="http://schemas.microsoft.com/office/powerpoint/2010/main" val="119219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s 5">
  <p:cSld name="CUSTOM_4_1_1_1_1">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01273"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24"/>
          <p:cNvSpPr txBox="1">
            <a:spLocks noGrp="1"/>
          </p:cNvSpPr>
          <p:nvPr>
            <p:ph type="title"/>
          </p:nvPr>
        </p:nvSpPr>
        <p:spPr>
          <a:xfrm flipH="1">
            <a:off x="7900639" y="1328400"/>
            <a:ext cx="3312585" cy="88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00617" y="2211233"/>
            <a:ext cx="3312585" cy="13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Char char="●"/>
              <a:defRPr sz="2128"/>
            </a:lvl1pPr>
            <a:lvl2pPr lvl="1" rtl="0">
              <a:spcBef>
                <a:spcPts val="0"/>
              </a:spcBef>
              <a:spcAft>
                <a:spcPts val="0"/>
              </a:spcAft>
              <a:buSzPts val="1600"/>
              <a:buChar char="○"/>
              <a:defRPr sz="2128"/>
            </a:lvl2pPr>
            <a:lvl3pPr lvl="2" rtl="0">
              <a:spcBef>
                <a:spcPts val="2128"/>
              </a:spcBef>
              <a:spcAft>
                <a:spcPts val="0"/>
              </a:spcAft>
              <a:buSzPts val="1600"/>
              <a:buChar char="■"/>
              <a:defRPr sz="2128"/>
            </a:lvl3pPr>
            <a:lvl4pPr lvl="3" rtl="0">
              <a:spcBef>
                <a:spcPts val="2128"/>
              </a:spcBef>
              <a:spcAft>
                <a:spcPts val="0"/>
              </a:spcAft>
              <a:buSzPts val="1600"/>
              <a:buChar char="●"/>
              <a:defRPr sz="2128"/>
            </a:lvl4pPr>
            <a:lvl5pPr lvl="4" rtl="0">
              <a:spcBef>
                <a:spcPts val="2128"/>
              </a:spcBef>
              <a:spcAft>
                <a:spcPts val="0"/>
              </a:spcAft>
              <a:buSzPts val="1600"/>
              <a:buChar char="○"/>
              <a:defRPr sz="2128"/>
            </a:lvl5pPr>
            <a:lvl6pPr lvl="5" rtl="0">
              <a:spcBef>
                <a:spcPts val="2128"/>
              </a:spcBef>
              <a:spcAft>
                <a:spcPts val="0"/>
              </a:spcAft>
              <a:buSzPts val="1600"/>
              <a:buChar char="■"/>
              <a:defRPr sz="2128"/>
            </a:lvl6pPr>
            <a:lvl7pPr lvl="6" rtl="0">
              <a:spcBef>
                <a:spcPts val="2128"/>
              </a:spcBef>
              <a:spcAft>
                <a:spcPts val="0"/>
              </a:spcAft>
              <a:buSzPts val="1600"/>
              <a:buChar char="●"/>
              <a:defRPr sz="2128"/>
            </a:lvl7pPr>
            <a:lvl8pPr lvl="7" rtl="0">
              <a:spcBef>
                <a:spcPts val="2128"/>
              </a:spcBef>
              <a:spcAft>
                <a:spcPts val="0"/>
              </a:spcAft>
              <a:buSzPts val="1600"/>
              <a:buChar char="○"/>
              <a:defRPr sz="2128"/>
            </a:lvl8pPr>
            <a:lvl9pPr lvl="8" rtl="0">
              <a:spcBef>
                <a:spcPts val="2128"/>
              </a:spcBef>
              <a:spcAft>
                <a:spcPts val="2128"/>
              </a:spcAft>
              <a:buSzPts val="1600"/>
              <a:buChar char="■"/>
              <a:defRPr sz="2128"/>
            </a:lvl9pPr>
          </a:lstStyle>
          <a:p>
            <a:endParaRPr/>
          </a:p>
        </p:txBody>
      </p:sp>
      <p:sp>
        <p:nvSpPr>
          <p:cNvPr id="417" name="Google Shape;417;p24"/>
          <p:cNvSpPr txBox="1">
            <a:spLocks noGrp="1"/>
          </p:cNvSpPr>
          <p:nvPr>
            <p:ph type="subTitle" idx="2"/>
          </p:nvPr>
        </p:nvSpPr>
        <p:spPr>
          <a:xfrm flipH="1">
            <a:off x="948614" y="3213817"/>
            <a:ext cx="3312585" cy="13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Char char="●"/>
              <a:defRPr sz="2128"/>
            </a:lvl1pPr>
            <a:lvl2pPr lvl="1" rtl="0">
              <a:spcBef>
                <a:spcPts val="2128"/>
              </a:spcBef>
              <a:spcAft>
                <a:spcPts val="0"/>
              </a:spcAft>
              <a:buSzPts val="1600"/>
              <a:buChar char="○"/>
              <a:defRPr sz="2128"/>
            </a:lvl2pPr>
            <a:lvl3pPr lvl="2" rtl="0">
              <a:spcBef>
                <a:spcPts val="2128"/>
              </a:spcBef>
              <a:spcAft>
                <a:spcPts val="0"/>
              </a:spcAft>
              <a:buSzPts val="1600"/>
              <a:buChar char="■"/>
              <a:defRPr sz="2128"/>
            </a:lvl3pPr>
            <a:lvl4pPr lvl="3" rtl="0">
              <a:spcBef>
                <a:spcPts val="2128"/>
              </a:spcBef>
              <a:spcAft>
                <a:spcPts val="0"/>
              </a:spcAft>
              <a:buSzPts val="1600"/>
              <a:buChar char="●"/>
              <a:defRPr sz="2128"/>
            </a:lvl4pPr>
            <a:lvl5pPr lvl="4" rtl="0">
              <a:spcBef>
                <a:spcPts val="2128"/>
              </a:spcBef>
              <a:spcAft>
                <a:spcPts val="0"/>
              </a:spcAft>
              <a:buSzPts val="1600"/>
              <a:buChar char="○"/>
              <a:defRPr sz="2128"/>
            </a:lvl5pPr>
            <a:lvl6pPr lvl="5" rtl="0">
              <a:spcBef>
                <a:spcPts val="2128"/>
              </a:spcBef>
              <a:spcAft>
                <a:spcPts val="0"/>
              </a:spcAft>
              <a:buSzPts val="1600"/>
              <a:buChar char="■"/>
              <a:defRPr sz="2128"/>
            </a:lvl6pPr>
            <a:lvl7pPr lvl="6" rtl="0">
              <a:spcBef>
                <a:spcPts val="2128"/>
              </a:spcBef>
              <a:spcAft>
                <a:spcPts val="0"/>
              </a:spcAft>
              <a:buSzPts val="1600"/>
              <a:buChar char="●"/>
              <a:defRPr sz="2128"/>
            </a:lvl7pPr>
            <a:lvl8pPr lvl="7" rtl="0">
              <a:spcBef>
                <a:spcPts val="2128"/>
              </a:spcBef>
              <a:spcAft>
                <a:spcPts val="0"/>
              </a:spcAft>
              <a:buSzPts val="1600"/>
              <a:buChar char="○"/>
              <a:defRPr sz="2128"/>
            </a:lvl8pPr>
            <a:lvl9pPr lvl="8" rtl="0">
              <a:spcBef>
                <a:spcPts val="2128"/>
              </a:spcBef>
              <a:spcAft>
                <a:spcPts val="2128"/>
              </a:spcAft>
              <a:buSzPts val="1600"/>
              <a:buChar char="■"/>
              <a:defRPr sz="2128"/>
            </a:lvl9pPr>
          </a:lstStyle>
          <a:p>
            <a:endParaRPr/>
          </a:p>
        </p:txBody>
      </p:sp>
      <p:sp>
        <p:nvSpPr>
          <p:cNvPr id="418" name="Google Shape;418;p24"/>
          <p:cNvSpPr txBox="1">
            <a:spLocks noGrp="1"/>
          </p:cNvSpPr>
          <p:nvPr>
            <p:ph type="subTitle" idx="3"/>
          </p:nvPr>
        </p:nvSpPr>
        <p:spPr>
          <a:xfrm flipH="1">
            <a:off x="948614" y="2330984"/>
            <a:ext cx="3312585" cy="88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Font typeface="Chewy"/>
              <a:buNone/>
              <a:defRPr sz="4788" b="1">
                <a:latin typeface="Chewy"/>
                <a:ea typeface="Chewy"/>
                <a:cs typeface="Chewy"/>
                <a:sym typeface="Chewy"/>
              </a:defRPr>
            </a:lvl1pPr>
            <a:lvl2pPr lvl="1" rtl="0">
              <a:spcBef>
                <a:spcPts val="2128"/>
              </a:spcBef>
              <a:spcAft>
                <a:spcPts val="0"/>
              </a:spcAft>
              <a:buSzPts val="3600"/>
              <a:buFont typeface="Chewy"/>
              <a:buNone/>
              <a:defRPr sz="4788">
                <a:latin typeface="Chewy"/>
                <a:ea typeface="Chewy"/>
                <a:cs typeface="Chewy"/>
                <a:sym typeface="Chewy"/>
              </a:defRPr>
            </a:lvl2pPr>
            <a:lvl3pPr lvl="2" rtl="0">
              <a:spcBef>
                <a:spcPts val="2128"/>
              </a:spcBef>
              <a:spcAft>
                <a:spcPts val="0"/>
              </a:spcAft>
              <a:buSzPts val="3600"/>
              <a:buFont typeface="Chewy"/>
              <a:buNone/>
              <a:defRPr sz="4788">
                <a:latin typeface="Chewy"/>
                <a:ea typeface="Chewy"/>
                <a:cs typeface="Chewy"/>
                <a:sym typeface="Chewy"/>
              </a:defRPr>
            </a:lvl3pPr>
            <a:lvl4pPr lvl="3" rtl="0">
              <a:spcBef>
                <a:spcPts val="2128"/>
              </a:spcBef>
              <a:spcAft>
                <a:spcPts val="0"/>
              </a:spcAft>
              <a:buSzPts val="3600"/>
              <a:buFont typeface="Chewy"/>
              <a:buNone/>
              <a:defRPr sz="4788">
                <a:latin typeface="Chewy"/>
                <a:ea typeface="Chewy"/>
                <a:cs typeface="Chewy"/>
                <a:sym typeface="Chewy"/>
              </a:defRPr>
            </a:lvl4pPr>
            <a:lvl5pPr lvl="4" rtl="0">
              <a:spcBef>
                <a:spcPts val="2128"/>
              </a:spcBef>
              <a:spcAft>
                <a:spcPts val="0"/>
              </a:spcAft>
              <a:buSzPts val="3600"/>
              <a:buFont typeface="Chewy"/>
              <a:buNone/>
              <a:defRPr sz="4788">
                <a:latin typeface="Chewy"/>
                <a:ea typeface="Chewy"/>
                <a:cs typeface="Chewy"/>
                <a:sym typeface="Chewy"/>
              </a:defRPr>
            </a:lvl5pPr>
            <a:lvl6pPr lvl="5" rtl="0">
              <a:spcBef>
                <a:spcPts val="2128"/>
              </a:spcBef>
              <a:spcAft>
                <a:spcPts val="0"/>
              </a:spcAft>
              <a:buSzPts val="3600"/>
              <a:buFont typeface="Chewy"/>
              <a:buNone/>
              <a:defRPr sz="4788">
                <a:latin typeface="Chewy"/>
                <a:ea typeface="Chewy"/>
                <a:cs typeface="Chewy"/>
                <a:sym typeface="Chewy"/>
              </a:defRPr>
            </a:lvl6pPr>
            <a:lvl7pPr lvl="6" rtl="0">
              <a:spcBef>
                <a:spcPts val="2128"/>
              </a:spcBef>
              <a:spcAft>
                <a:spcPts val="0"/>
              </a:spcAft>
              <a:buSzPts val="3600"/>
              <a:buFont typeface="Chewy"/>
              <a:buNone/>
              <a:defRPr sz="4788">
                <a:latin typeface="Chewy"/>
                <a:ea typeface="Chewy"/>
                <a:cs typeface="Chewy"/>
                <a:sym typeface="Chewy"/>
              </a:defRPr>
            </a:lvl7pPr>
            <a:lvl8pPr lvl="7" rtl="0">
              <a:spcBef>
                <a:spcPts val="2128"/>
              </a:spcBef>
              <a:spcAft>
                <a:spcPts val="0"/>
              </a:spcAft>
              <a:buSzPts val="3600"/>
              <a:buFont typeface="Chewy"/>
              <a:buNone/>
              <a:defRPr sz="4788">
                <a:latin typeface="Chewy"/>
                <a:ea typeface="Chewy"/>
                <a:cs typeface="Chewy"/>
                <a:sym typeface="Chewy"/>
              </a:defRPr>
            </a:lvl8pPr>
            <a:lvl9pPr lvl="8" rtl="0">
              <a:spcBef>
                <a:spcPts val="2128"/>
              </a:spcBef>
              <a:spcAft>
                <a:spcPts val="2128"/>
              </a:spcAft>
              <a:buSzPts val="3600"/>
              <a:buFont typeface="Chewy"/>
              <a:buNone/>
              <a:defRPr sz="4788">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00606" y="4484533"/>
            <a:ext cx="3312585" cy="131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Char char="●"/>
              <a:defRPr sz="2128"/>
            </a:lvl1pPr>
            <a:lvl2pPr lvl="1" rtl="0">
              <a:spcBef>
                <a:spcPts val="2128"/>
              </a:spcBef>
              <a:spcAft>
                <a:spcPts val="0"/>
              </a:spcAft>
              <a:buSzPts val="1600"/>
              <a:buChar char="○"/>
              <a:defRPr sz="2128"/>
            </a:lvl2pPr>
            <a:lvl3pPr lvl="2" rtl="0">
              <a:spcBef>
                <a:spcPts val="2128"/>
              </a:spcBef>
              <a:spcAft>
                <a:spcPts val="0"/>
              </a:spcAft>
              <a:buSzPts val="1600"/>
              <a:buChar char="■"/>
              <a:defRPr sz="2128"/>
            </a:lvl3pPr>
            <a:lvl4pPr lvl="3" rtl="0">
              <a:spcBef>
                <a:spcPts val="2128"/>
              </a:spcBef>
              <a:spcAft>
                <a:spcPts val="0"/>
              </a:spcAft>
              <a:buSzPts val="1600"/>
              <a:buChar char="●"/>
              <a:defRPr sz="2128"/>
            </a:lvl4pPr>
            <a:lvl5pPr lvl="4" rtl="0">
              <a:spcBef>
                <a:spcPts val="2128"/>
              </a:spcBef>
              <a:spcAft>
                <a:spcPts val="0"/>
              </a:spcAft>
              <a:buSzPts val="1600"/>
              <a:buChar char="○"/>
              <a:defRPr sz="2128"/>
            </a:lvl5pPr>
            <a:lvl6pPr lvl="5" rtl="0">
              <a:spcBef>
                <a:spcPts val="2128"/>
              </a:spcBef>
              <a:spcAft>
                <a:spcPts val="0"/>
              </a:spcAft>
              <a:buSzPts val="1600"/>
              <a:buChar char="■"/>
              <a:defRPr sz="2128"/>
            </a:lvl6pPr>
            <a:lvl7pPr lvl="6" rtl="0">
              <a:spcBef>
                <a:spcPts val="2128"/>
              </a:spcBef>
              <a:spcAft>
                <a:spcPts val="0"/>
              </a:spcAft>
              <a:buSzPts val="1600"/>
              <a:buChar char="●"/>
              <a:defRPr sz="2128"/>
            </a:lvl7pPr>
            <a:lvl8pPr lvl="7" rtl="0">
              <a:spcBef>
                <a:spcPts val="2128"/>
              </a:spcBef>
              <a:spcAft>
                <a:spcPts val="0"/>
              </a:spcAft>
              <a:buSzPts val="1600"/>
              <a:buChar char="○"/>
              <a:defRPr sz="2128"/>
            </a:lvl8pPr>
            <a:lvl9pPr lvl="8" rtl="0">
              <a:spcBef>
                <a:spcPts val="2128"/>
              </a:spcBef>
              <a:spcAft>
                <a:spcPts val="2128"/>
              </a:spcAft>
              <a:buSzPts val="1600"/>
              <a:buChar char="■"/>
              <a:defRPr sz="2128"/>
            </a:lvl9pPr>
          </a:lstStyle>
          <a:p>
            <a:endParaRPr/>
          </a:p>
        </p:txBody>
      </p:sp>
      <p:sp>
        <p:nvSpPr>
          <p:cNvPr id="420" name="Google Shape;420;p24"/>
          <p:cNvSpPr txBox="1">
            <a:spLocks noGrp="1"/>
          </p:cNvSpPr>
          <p:nvPr>
            <p:ph type="subTitle" idx="5"/>
          </p:nvPr>
        </p:nvSpPr>
        <p:spPr>
          <a:xfrm flipH="1">
            <a:off x="7900606" y="3601700"/>
            <a:ext cx="3312585" cy="88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Font typeface="Chewy"/>
              <a:buNone/>
              <a:defRPr sz="4788" b="1">
                <a:latin typeface="Chewy"/>
                <a:ea typeface="Chewy"/>
                <a:cs typeface="Chewy"/>
                <a:sym typeface="Chewy"/>
              </a:defRPr>
            </a:lvl1pPr>
            <a:lvl2pPr lvl="1" rtl="0">
              <a:spcBef>
                <a:spcPts val="2128"/>
              </a:spcBef>
              <a:spcAft>
                <a:spcPts val="0"/>
              </a:spcAft>
              <a:buSzPts val="3600"/>
              <a:buFont typeface="Chewy"/>
              <a:buNone/>
              <a:defRPr sz="4788">
                <a:latin typeface="Chewy"/>
                <a:ea typeface="Chewy"/>
                <a:cs typeface="Chewy"/>
                <a:sym typeface="Chewy"/>
              </a:defRPr>
            </a:lvl2pPr>
            <a:lvl3pPr lvl="2" rtl="0">
              <a:spcBef>
                <a:spcPts val="2128"/>
              </a:spcBef>
              <a:spcAft>
                <a:spcPts val="0"/>
              </a:spcAft>
              <a:buSzPts val="3600"/>
              <a:buFont typeface="Chewy"/>
              <a:buNone/>
              <a:defRPr sz="4788">
                <a:latin typeface="Chewy"/>
                <a:ea typeface="Chewy"/>
                <a:cs typeface="Chewy"/>
                <a:sym typeface="Chewy"/>
              </a:defRPr>
            </a:lvl3pPr>
            <a:lvl4pPr lvl="3" rtl="0">
              <a:spcBef>
                <a:spcPts val="2128"/>
              </a:spcBef>
              <a:spcAft>
                <a:spcPts val="0"/>
              </a:spcAft>
              <a:buSzPts val="3600"/>
              <a:buFont typeface="Chewy"/>
              <a:buNone/>
              <a:defRPr sz="4788">
                <a:latin typeface="Chewy"/>
                <a:ea typeface="Chewy"/>
                <a:cs typeface="Chewy"/>
                <a:sym typeface="Chewy"/>
              </a:defRPr>
            </a:lvl4pPr>
            <a:lvl5pPr lvl="4" rtl="0">
              <a:spcBef>
                <a:spcPts val="2128"/>
              </a:spcBef>
              <a:spcAft>
                <a:spcPts val="0"/>
              </a:spcAft>
              <a:buSzPts val="3600"/>
              <a:buFont typeface="Chewy"/>
              <a:buNone/>
              <a:defRPr sz="4788">
                <a:latin typeface="Chewy"/>
                <a:ea typeface="Chewy"/>
                <a:cs typeface="Chewy"/>
                <a:sym typeface="Chewy"/>
              </a:defRPr>
            </a:lvl5pPr>
            <a:lvl6pPr lvl="5" rtl="0">
              <a:spcBef>
                <a:spcPts val="2128"/>
              </a:spcBef>
              <a:spcAft>
                <a:spcPts val="0"/>
              </a:spcAft>
              <a:buSzPts val="3600"/>
              <a:buFont typeface="Chewy"/>
              <a:buNone/>
              <a:defRPr sz="4788">
                <a:latin typeface="Chewy"/>
                <a:ea typeface="Chewy"/>
                <a:cs typeface="Chewy"/>
                <a:sym typeface="Chewy"/>
              </a:defRPr>
            </a:lvl6pPr>
            <a:lvl7pPr lvl="6" rtl="0">
              <a:spcBef>
                <a:spcPts val="2128"/>
              </a:spcBef>
              <a:spcAft>
                <a:spcPts val="0"/>
              </a:spcAft>
              <a:buSzPts val="3600"/>
              <a:buFont typeface="Chewy"/>
              <a:buNone/>
              <a:defRPr sz="4788">
                <a:latin typeface="Chewy"/>
                <a:ea typeface="Chewy"/>
                <a:cs typeface="Chewy"/>
                <a:sym typeface="Chewy"/>
              </a:defRPr>
            </a:lvl7pPr>
            <a:lvl8pPr lvl="7" rtl="0">
              <a:spcBef>
                <a:spcPts val="2128"/>
              </a:spcBef>
              <a:spcAft>
                <a:spcPts val="0"/>
              </a:spcAft>
              <a:buSzPts val="3600"/>
              <a:buFont typeface="Chewy"/>
              <a:buNone/>
              <a:defRPr sz="4788">
                <a:latin typeface="Chewy"/>
                <a:ea typeface="Chewy"/>
                <a:cs typeface="Chewy"/>
                <a:sym typeface="Chewy"/>
              </a:defRPr>
            </a:lvl8pPr>
            <a:lvl9pPr lvl="8" rtl="0">
              <a:spcBef>
                <a:spcPts val="2128"/>
              </a:spcBef>
              <a:spcAft>
                <a:spcPts val="2128"/>
              </a:spcAft>
              <a:buSzPts val="3600"/>
              <a:buFont typeface="Chewy"/>
              <a:buNone/>
              <a:defRPr sz="4788">
                <a:latin typeface="Chewy"/>
                <a:ea typeface="Chewy"/>
                <a:cs typeface="Chewy"/>
                <a:sym typeface="Chewy"/>
              </a:defRPr>
            </a:lvl9pPr>
          </a:lstStyle>
          <a:p>
            <a:endParaRPr/>
          </a:p>
        </p:txBody>
      </p:sp>
      <p:sp>
        <p:nvSpPr>
          <p:cNvPr id="421" name="Google Shape;421;p24"/>
          <p:cNvSpPr/>
          <p:nvPr/>
        </p:nvSpPr>
        <p:spPr>
          <a:xfrm rot="5400000" flipH="1">
            <a:off x="1903645" y="-1782237"/>
            <a:ext cx="770395" cy="433488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2" name="Google Shape;422;p24"/>
          <p:cNvSpPr/>
          <p:nvPr/>
        </p:nvSpPr>
        <p:spPr>
          <a:xfrm flipH="1">
            <a:off x="44" y="-9244"/>
            <a:ext cx="742632"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3" name="Google Shape;423;p24"/>
          <p:cNvSpPr/>
          <p:nvPr/>
        </p:nvSpPr>
        <p:spPr>
          <a:xfrm rot="10800000">
            <a:off x="1345767" y="419298"/>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4" name="Google Shape;424;p24"/>
          <p:cNvSpPr/>
          <p:nvPr/>
        </p:nvSpPr>
        <p:spPr>
          <a:xfrm rot="10800000">
            <a:off x="780323" y="8"/>
            <a:ext cx="190707"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5" name="Google Shape;425;p24"/>
          <p:cNvSpPr/>
          <p:nvPr/>
        </p:nvSpPr>
        <p:spPr>
          <a:xfrm rot="10800000">
            <a:off x="4177678" y="6527455"/>
            <a:ext cx="144873"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6" name="Google Shape;426;p24"/>
          <p:cNvSpPr/>
          <p:nvPr/>
        </p:nvSpPr>
        <p:spPr>
          <a:xfrm rot="5400000" flipH="1">
            <a:off x="336627" y="5188220"/>
            <a:ext cx="147399" cy="14703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7" name="Google Shape;427;p24"/>
          <p:cNvSpPr/>
          <p:nvPr/>
        </p:nvSpPr>
        <p:spPr>
          <a:xfrm rot="5400000">
            <a:off x="-770044" y="3222499"/>
            <a:ext cx="2174605" cy="634473"/>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24"/>
          <p:cNvSpPr/>
          <p:nvPr/>
        </p:nvSpPr>
        <p:spPr>
          <a:xfrm rot="5400000">
            <a:off x="336675" y="3548985"/>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24"/>
          <p:cNvSpPr/>
          <p:nvPr/>
        </p:nvSpPr>
        <p:spPr>
          <a:xfrm rot="5400000">
            <a:off x="107529" y="3112084"/>
            <a:ext cx="155583" cy="155929"/>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0" name="Google Shape;430;p24"/>
          <p:cNvSpPr/>
          <p:nvPr/>
        </p:nvSpPr>
        <p:spPr>
          <a:xfrm>
            <a:off x="-669933" y="-775256"/>
            <a:ext cx="1335089" cy="1549600"/>
          </a:xfrm>
          <a:prstGeom prst="pie">
            <a:avLst>
              <a:gd name="adj1" fmla="val 0"/>
              <a:gd name="adj2" fmla="val 5398930"/>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1" name="Google Shape;431;p24"/>
          <p:cNvSpPr/>
          <p:nvPr/>
        </p:nvSpPr>
        <p:spPr>
          <a:xfrm rot="5400000">
            <a:off x="-1060809" y="4430535"/>
            <a:ext cx="3488292" cy="136668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2" name="Google Shape;432;p24"/>
          <p:cNvSpPr/>
          <p:nvPr/>
        </p:nvSpPr>
        <p:spPr>
          <a:xfrm rot="5400000" flipH="1">
            <a:off x="121252" y="5609860"/>
            <a:ext cx="128168" cy="12785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3" name="Google Shape;433;p24"/>
          <p:cNvSpPr/>
          <p:nvPr/>
        </p:nvSpPr>
        <p:spPr>
          <a:xfrm rot="10800000">
            <a:off x="184897" y="953764"/>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4" name="Google Shape;434;p24"/>
          <p:cNvSpPr/>
          <p:nvPr/>
        </p:nvSpPr>
        <p:spPr>
          <a:xfrm rot="5400000">
            <a:off x="2642357" y="427352"/>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8"/>
        <p:cNvGrpSpPr/>
        <p:nvPr/>
      </p:nvGrpSpPr>
      <p:grpSpPr>
        <a:xfrm>
          <a:off x="0" y="0"/>
          <a:ext cx="0" cy="0"/>
          <a:chOff x="0" y="0"/>
          <a:chExt cx="0" cy="0"/>
        </a:xfrm>
      </p:grpSpPr>
      <p:grpSp>
        <p:nvGrpSpPr>
          <p:cNvPr id="9" name="Google Shape;9;p2"/>
          <p:cNvGrpSpPr/>
          <p:nvPr/>
        </p:nvGrpSpPr>
        <p:grpSpPr>
          <a:xfrm>
            <a:off x="497649" y="117510"/>
            <a:ext cx="11293361" cy="6265407"/>
            <a:chOff x="374162" y="88131"/>
            <a:chExt cx="8491027" cy="4699056"/>
          </a:xfrm>
        </p:grpSpPr>
        <p:grpSp>
          <p:nvGrpSpPr>
            <p:cNvPr id="10" name="Google Shape;10;p2"/>
            <p:cNvGrpSpPr/>
            <p:nvPr/>
          </p:nvGrpSpPr>
          <p:grpSpPr>
            <a:xfrm>
              <a:off x="7793140" y="3882211"/>
              <a:ext cx="249187" cy="305976"/>
              <a:chOff x="7843452" y="3947061"/>
              <a:chExt cx="249187" cy="305976"/>
            </a:xfrm>
          </p:grpSpPr>
          <p:sp>
            <p:nvSpPr>
              <p:cNvPr id="11" name="Google Shape;11;p2"/>
              <p:cNvSpPr/>
              <p:nvPr/>
            </p:nvSpPr>
            <p:spPr>
              <a:xfrm rot="73943">
                <a:off x="7846659" y="3949637"/>
                <a:ext cx="242773" cy="300824"/>
              </a:xfrm>
              <a:custGeom>
                <a:avLst/>
                <a:gdLst/>
                <a:ahLst/>
                <a:cxnLst/>
                <a:rect l="l" t="t" r="r" b="b"/>
                <a:pathLst>
                  <a:path w="5328" h="6602" extrusionOk="0">
                    <a:moveTo>
                      <a:pt x="1287" y="0"/>
                    </a:moveTo>
                    <a:cubicBezTo>
                      <a:pt x="1199" y="0"/>
                      <a:pt x="1105" y="13"/>
                      <a:pt x="1007" y="42"/>
                    </a:cubicBezTo>
                    <a:cubicBezTo>
                      <a:pt x="768" y="114"/>
                      <a:pt x="563" y="277"/>
                      <a:pt x="415" y="480"/>
                    </a:cubicBezTo>
                    <a:cubicBezTo>
                      <a:pt x="174" y="810"/>
                      <a:pt x="79" y="1225"/>
                      <a:pt x="53" y="1634"/>
                    </a:cubicBezTo>
                    <a:cubicBezTo>
                      <a:pt x="0" y="2483"/>
                      <a:pt x="222" y="3320"/>
                      <a:pt x="513" y="4111"/>
                    </a:cubicBezTo>
                    <a:cubicBezTo>
                      <a:pt x="673" y="4542"/>
                      <a:pt x="854" y="4963"/>
                      <a:pt x="1053" y="5379"/>
                    </a:cubicBezTo>
                    <a:cubicBezTo>
                      <a:pt x="1105" y="5486"/>
                      <a:pt x="1697" y="6592"/>
                      <a:pt x="1690" y="6601"/>
                    </a:cubicBezTo>
                    <a:lnTo>
                      <a:pt x="1690" y="6601"/>
                    </a:lnTo>
                    <a:cubicBezTo>
                      <a:pt x="1798" y="6526"/>
                      <a:pt x="1909" y="6425"/>
                      <a:pt x="1955" y="6385"/>
                    </a:cubicBezTo>
                    <a:cubicBezTo>
                      <a:pt x="2056" y="6301"/>
                      <a:pt x="2157" y="6218"/>
                      <a:pt x="2255" y="6134"/>
                    </a:cubicBezTo>
                    <a:cubicBezTo>
                      <a:pt x="3050" y="5451"/>
                      <a:pt x="3860" y="4705"/>
                      <a:pt x="4455" y="3839"/>
                    </a:cubicBezTo>
                    <a:cubicBezTo>
                      <a:pt x="4896" y="3192"/>
                      <a:pt x="5328" y="2287"/>
                      <a:pt x="5164" y="1473"/>
                    </a:cubicBezTo>
                    <a:cubicBezTo>
                      <a:pt x="5135" y="1333"/>
                      <a:pt x="5089" y="1195"/>
                      <a:pt x="5020" y="1061"/>
                    </a:cubicBezTo>
                    <a:cubicBezTo>
                      <a:pt x="4866" y="756"/>
                      <a:pt x="4582" y="571"/>
                      <a:pt x="4243" y="571"/>
                    </a:cubicBezTo>
                    <a:cubicBezTo>
                      <a:pt x="4238" y="571"/>
                      <a:pt x="4232" y="571"/>
                      <a:pt x="4226" y="571"/>
                    </a:cubicBezTo>
                    <a:cubicBezTo>
                      <a:pt x="3497" y="588"/>
                      <a:pt x="2866" y="1399"/>
                      <a:pt x="2622" y="2006"/>
                    </a:cubicBezTo>
                    <a:cubicBezTo>
                      <a:pt x="2592" y="2078"/>
                      <a:pt x="2566" y="2150"/>
                      <a:pt x="2540" y="2218"/>
                    </a:cubicBezTo>
                    <a:cubicBezTo>
                      <a:pt x="2543" y="2147"/>
                      <a:pt x="2546" y="2072"/>
                      <a:pt x="2546" y="1996"/>
                    </a:cubicBezTo>
                    <a:cubicBezTo>
                      <a:pt x="2546" y="1278"/>
                      <a:pt x="2158" y="0"/>
                      <a:pt x="1287" y="0"/>
                    </a:cubicBezTo>
                    <a:close/>
                    <a:moveTo>
                      <a:pt x="1690" y="6601"/>
                    </a:moveTo>
                    <a:lnTo>
                      <a:pt x="1690" y="6601"/>
                    </a:lnTo>
                    <a:cubicBezTo>
                      <a:pt x="1690" y="6601"/>
                      <a:pt x="1690" y="6601"/>
                      <a:pt x="1690" y="6601"/>
                    </a:cubicBezTo>
                    <a:cubicBezTo>
                      <a:pt x="1690" y="6601"/>
                      <a:pt x="1690" y="6601"/>
                      <a:pt x="1690" y="660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rot="73943">
                <a:off x="7846659" y="3949637"/>
                <a:ext cx="242773" cy="300824"/>
              </a:xfrm>
              <a:custGeom>
                <a:avLst/>
                <a:gdLst/>
                <a:ahLst/>
                <a:cxnLst/>
                <a:rect l="l" t="t" r="r" b="b"/>
                <a:pathLst>
                  <a:path w="5328" h="6602" extrusionOk="0">
                    <a:moveTo>
                      <a:pt x="1287" y="0"/>
                    </a:moveTo>
                    <a:cubicBezTo>
                      <a:pt x="1199" y="0"/>
                      <a:pt x="1105" y="13"/>
                      <a:pt x="1007" y="42"/>
                    </a:cubicBezTo>
                    <a:cubicBezTo>
                      <a:pt x="768" y="114"/>
                      <a:pt x="563" y="277"/>
                      <a:pt x="415" y="480"/>
                    </a:cubicBezTo>
                    <a:cubicBezTo>
                      <a:pt x="174" y="810"/>
                      <a:pt x="79" y="1225"/>
                      <a:pt x="53" y="1634"/>
                    </a:cubicBezTo>
                    <a:cubicBezTo>
                      <a:pt x="0" y="2483"/>
                      <a:pt x="222" y="3320"/>
                      <a:pt x="513" y="4111"/>
                    </a:cubicBezTo>
                    <a:cubicBezTo>
                      <a:pt x="673" y="4542"/>
                      <a:pt x="854" y="4963"/>
                      <a:pt x="1053" y="5379"/>
                    </a:cubicBezTo>
                    <a:cubicBezTo>
                      <a:pt x="1105" y="5486"/>
                      <a:pt x="1697" y="6592"/>
                      <a:pt x="1690" y="6601"/>
                    </a:cubicBezTo>
                    <a:lnTo>
                      <a:pt x="1690" y="6601"/>
                    </a:lnTo>
                    <a:cubicBezTo>
                      <a:pt x="1798" y="6526"/>
                      <a:pt x="1909" y="6425"/>
                      <a:pt x="1955" y="6385"/>
                    </a:cubicBezTo>
                    <a:cubicBezTo>
                      <a:pt x="2056" y="6301"/>
                      <a:pt x="2157" y="6218"/>
                      <a:pt x="2255" y="6134"/>
                    </a:cubicBezTo>
                    <a:cubicBezTo>
                      <a:pt x="3050" y="5451"/>
                      <a:pt x="3860" y="4705"/>
                      <a:pt x="4455" y="3839"/>
                    </a:cubicBezTo>
                    <a:cubicBezTo>
                      <a:pt x="4896" y="3192"/>
                      <a:pt x="5328" y="2287"/>
                      <a:pt x="5164" y="1473"/>
                    </a:cubicBezTo>
                    <a:cubicBezTo>
                      <a:pt x="5135" y="1333"/>
                      <a:pt x="5089" y="1195"/>
                      <a:pt x="5020" y="1061"/>
                    </a:cubicBezTo>
                    <a:cubicBezTo>
                      <a:pt x="4866" y="756"/>
                      <a:pt x="4582" y="571"/>
                      <a:pt x="4243" y="571"/>
                    </a:cubicBezTo>
                    <a:cubicBezTo>
                      <a:pt x="4238" y="571"/>
                      <a:pt x="4232" y="571"/>
                      <a:pt x="4226" y="571"/>
                    </a:cubicBezTo>
                    <a:cubicBezTo>
                      <a:pt x="3497" y="588"/>
                      <a:pt x="2866" y="1399"/>
                      <a:pt x="2622" y="2006"/>
                    </a:cubicBezTo>
                    <a:cubicBezTo>
                      <a:pt x="2592" y="2078"/>
                      <a:pt x="2566" y="2150"/>
                      <a:pt x="2540" y="2218"/>
                    </a:cubicBezTo>
                    <a:cubicBezTo>
                      <a:pt x="2543" y="2147"/>
                      <a:pt x="2546" y="2072"/>
                      <a:pt x="2546" y="1996"/>
                    </a:cubicBezTo>
                    <a:cubicBezTo>
                      <a:pt x="2546" y="1278"/>
                      <a:pt x="2158" y="0"/>
                      <a:pt x="1287" y="0"/>
                    </a:cubicBezTo>
                    <a:close/>
                    <a:moveTo>
                      <a:pt x="1690" y="6601"/>
                    </a:moveTo>
                    <a:lnTo>
                      <a:pt x="1690" y="6601"/>
                    </a:lnTo>
                    <a:cubicBezTo>
                      <a:pt x="1690" y="6601"/>
                      <a:pt x="1690" y="6601"/>
                      <a:pt x="1690" y="6601"/>
                    </a:cubicBezTo>
                    <a:cubicBezTo>
                      <a:pt x="1690" y="6601"/>
                      <a:pt x="1690" y="6601"/>
                      <a:pt x="1690" y="66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 name="Google Shape;16;p2"/>
            <p:cNvGrpSpPr/>
            <p:nvPr/>
          </p:nvGrpSpPr>
          <p:grpSpPr>
            <a:xfrm rot="2318568">
              <a:off x="374162" y="4505851"/>
              <a:ext cx="536367" cy="251657"/>
              <a:chOff x="4074250" y="4561525"/>
              <a:chExt cx="536335" cy="251643"/>
            </a:xfrm>
          </p:grpSpPr>
          <p:sp>
            <p:nvSpPr>
              <p:cNvPr id="17" name="Google Shape;17;p2"/>
              <p:cNvSpPr/>
              <p:nvPr/>
            </p:nvSpPr>
            <p:spPr>
              <a:xfrm>
                <a:off x="4074250" y="4561525"/>
                <a:ext cx="536335" cy="251643"/>
              </a:xfrm>
              <a:custGeom>
                <a:avLst/>
                <a:gdLst/>
                <a:ahLst/>
                <a:cxnLst/>
                <a:rect l="l" t="t" r="r" b="b"/>
                <a:pathLst>
                  <a:path w="16228" h="7614" extrusionOk="0">
                    <a:moveTo>
                      <a:pt x="2186" y="1"/>
                    </a:moveTo>
                    <a:cubicBezTo>
                      <a:pt x="1785" y="1"/>
                      <a:pt x="1385" y="107"/>
                      <a:pt x="1047" y="324"/>
                    </a:cubicBezTo>
                    <a:cubicBezTo>
                      <a:pt x="412" y="730"/>
                      <a:pt x="34" y="1524"/>
                      <a:pt x="161" y="2269"/>
                    </a:cubicBezTo>
                    <a:cubicBezTo>
                      <a:pt x="275" y="2955"/>
                      <a:pt x="831" y="3554"/>
                      <a:pt x="1504" y="3707"/>
                    </a:cubicBezTo>
                    <a:cubicBezTo>
                      <a:pt x="1488" y="3706"/>
                      <a:pt x="1471" y="3706"/>
                      <a:pt x="1455" y="3706"/>
                    </a:cubicBezTo>
                    <a:cubicBezTo>
                      <a:pt x="1127" y="3706"/>
                      <a:pt x="800" y="3922"/>
                      <a:pt x="566" y="4171"/>
                    </a:cubicBezTo>
                    <a:cubicBezTo>
                      <a:pt x="278" y="4478"/>
                      <a:pt x="138" y="4893"/>
                      <a:pt x="76" y="5305"/>
                    </a:cubicBezTo>
                    <a:cubicBezTo>
                      <a:pt x="1" y="5792"/>
                      <a:pt x="30" y="6311"/>
                      <a:pt x="275" y="6740"/>
                    </a:cubicBezTo>
                    <a:cubicBezTo>
                      <a:pt x="607" y="7326"/>
                      <a:pt x="1291" y="7614"/>
                      <a:pt x="1977" y="7614"/>
                    </a:cubicBezTo>
                    <a:cubicBezTo>
                      <a:pt x="2217" y="7614"/>
                      <a:pt x="2458" y="7578"/>
                      <a:pt x="2684" y="7508"/>
                    </a:cubicBezTo>
                    <a:cubicBezTo>
                      <a:pt x="3553" y="7237"/>
                      <a:pt x="4236" y="6563"/>
                      <a:pt x="4815" y="5857"/>
                    </a:cubicBezTo>
                    <a:cubicBezTo>
                      <a:pt x="4936" y="5841"/>
                      <a:pt x="5093" y="5711"/>
                      <a:pt x="5213" y="5711"/>
                    </a:cubicBezTo>
                    <a:lnTo>
                      <a:pt x="11015" y="5711"/>
                    </a:lnTo>
                    <a:cubicBezTo>
                      <a:pt x="11135" y="5711"/>
                      <a:pt x="11292" y="5841"/>
                      <a:pt x="11413" y="5857"/>
                    </a:cubicBezTo>
                    <a:cubicBezTo>
                      <a:pt x="11992" y="6563"/>
                      <a:pt x="12675" y="7237"/>
                      <a:pt x="13544" y="7508"/>
                    </a:cubicBezTo>
                    <a:cubicBezTo>
                      <a:pt x="13770" y="7578"/>
                      <a:pt x="14011" y="7614"/>
                      <a:pt x="14251" y="7614"/>
                    </a:cubicBezTo>
                    <a:cubicBezTo>
                      <a:pt x="14937" y="7614"/>
                      <a:pt x="15621" y="7326"/>
                      <a:pt x="15953" y="6740"/>
                    </a:cubicBezTo>
                    <a:cubicBezTo>
                      <a:pt x="16198" y="6311"/>
                      <a:pt x="16227" y="5792"/>
                      <a:pt x="16152" y="5305"/>
                    </a:cubicBezTo>
                    <a:cubicBezTo>
                      <a:pt x="16090" y="4893"/>
                      <a:pt x="15950" y="4478"/>
                      <a:pt x="15662" y="4171"/>
                    </a:cubicBezTo>
                    <a:cubicBezTo>
                      <a:pt x="15428" y="3922"/>
                      <a:pt x="15101" y="3706"/>
                      <a:pt x="14773" y="3706"/>
                    </a:cubicBezTo>
                    <a:cubicBezTo>
                      <a:pt x="14757" y="3706"/>
                      <a:pt x="14740" y="3706"/>
                      <a:pt x="14724" y="3707"/>
                    </a:cubicBezTo>
                    <a:cubicBezTo>
                      <a:pt x="15397" y="3554"/>
                      <a:pt x="15953" y="2955"/>
                      <a:pt x="16067" y="2269"/>
                    </a:cubicBezTo>
                    <a:cubicBezTo>
                      <a:pt x="16194" y="1524"/>
                      <a:pt x="15816" y="730"/>
                      <a:pt x="15181" y="324"/>
                    </a:cubicBezTo>
                    <a:cubicBezTo>
                      <a:pt x="14843" y="107"/>
                      <a:pt x="14443" y="1"/>
                      <a:pt x="14042" y="1"/>
                    </a:cubicBezTo>
                    <a:cubicBezTo>
                      <a:pt x="13689" y="1"/>
                      <a:pt x="13335" y="84"/>
                      <a:pt x="13021" y="246"/>
                    </a:cubicBezTo>
                    <a:cubicBezTo>
                      <a:pt x="12351" y="596"/>
                      <a:pt x="11864" y="1279"/>
                      <a:pt x="11743" y="2024"/>
                    </a:cubicBezTo>
                    <a:lnTo>
                      <a:pt x="4485" y="2024"/>
                    </a:lnTo>
                    <a:cubicBezTo>
                      <a:pt x="4364" y="1279"/>
                      <a:pt x="3877" y="596"/>
                      <a:pt x="3207" y="246"/>
                    </a:cubicBezTo>
                    <a:cubicBezTo>
                      <a:pt x="2893" y="84"/>
                      <a:pt x="2539" y="1"/>
                      <a:pt x="2186" y="1"/>
                    </a:cubicBezTo>
                    <a:close/>
                  </a:path>
                </a:pathLst>
              </a:custGeom>
              <a:solidFill>
                <a:schemeClr val="accent6"/>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8" name="Google Shape;18;p2"/>
              <p:cNvGrpSpPr/>
              <p:nvPr/>
            </p:nvGrpSpPr>
            <p:grpSpPr>
              <a:xfrm>
                <a:off x="4074250" y="4561525"/>
                <a:ext cx="536335" cy="251643"/>
                <a:chOff x="3628525" y="3917700"/>
                <a:chExt cx="536335" cy="251643"/>
              </a:xfrm>
            </p:grpSpPr>
            <p:sp>
              <p:nvSpPr>
                <p:cNvPr id="19" name="Google Shape;19;p2"/>
                <p:cNvSpPr/>
                <p:nvPr/>
              </p:nvSpPr>
              <p:spPr>
                <a:xfrm>
                  <a:off x="3628525" y="3917700"/>
                  <a:ext cx="536335" cy="251643"/>
                </a:xfrm>
                <a:custGeom>
                  <a:avLst/>
                  <a:gdLst/>
                  <a:ahLst/>
                  <a:cxnLst/>
                  <a:rect l="l" t="t" r="r" b="b"/>
                  <a:pathLst>
                    <a:path w="16228" h="7614" extrusionOk="0">
                      <a:moveTo>
                        <a:pt x="2186" y="1"/>
                      </a:moveTo>
                      <a:cubicBezTo>
                        <a:pt x="1785" y="1"/>
                        <a:pt x="1385" y="107"/>
                        <a:pt x="1047" y="324"/>
                      </a:cubicBezTo>
                      <a:cubicBezTo>
                        <a:pt x="412" y="730"/>
                        <a:pt x="34" y="1524"/>
                        <a:pt x="161" y="2269"/>
                      </a:cubicBezTo>
                      <a:cubicBezTo>
                        <a:pt x="275" y="2955"/>
                        <a:pt x="831" y="3554"/>
                        <a:pt x="1504" y="3707"/>
                      </a:cubicBezTo>
                      <a:cubicBezTo>
                        <a:pt x="1488" y="3706"/>
                        <a:pt x="1471" y="3706"/>
                        <a:pt x="1455" y="3706"/>
                      </a:cubicBezTo>
                      <a:cubicBezTo>
                        <a:pt x="1127" y="3706"/>
                        <a:pt x="800" y="3922"/>
                        <a:pt x="566" y="4171"/>
                      </a:cubicBezTo>
                      <a:cubicBezTo>
                        <a:pt x="278" y="4478"/>
                        <a:pt x="138" y="4893"/>
                        <a:pt x="76" y="5305"/>
                      </a:cubicBezTo>
                      <a:cubicBezTo>
                        <a:pt x="1" y="5792"/>
                        <a:pt x="30" y="6311"/>
                        <a:pt x="275" y="6740"/>
                      </a:cubicBezTo>
                      <a:cubicBezTo>
                        <a:pt x="607" y="7326"/>
                        <a:pt x="1291" y="7614"/>
                        <a:pt x="1977" y="7614"/>
                      </a:cubicBezTo>
                      <a:cubicBezTo>
                        <a:pt x="2217" y="7614"/>
                        <a:pt x="2458" y="7578"/>
                        <a:pt x="2684" y="7508"/>
                      </a:cubicBezTo>
                      <a:cubicBezTo>
                        <a:pt x="3553" y="7237"/>
                        <a:pt x="4236" y="6563"/>
                        <a:pt x="4815" y="5857"/>
                      </a:cubicBezTo>
                      <a:cubicBezTo>
                        <a:pt x="4936" y="5841"/>
                        <a:pt x="5093" y="5711"/>
                        <a:pt x="5213" y="5711"/>
                      </a:cubicBezTo>
                      <a:lnTo>
                        <a:pt x="11015" y="5711"/>
                      </a:lnTo>
                      <a:cubicBezTo>
                        <a:pt x="11135" y="5711"/>
                        <a:pt x="11292" y="5841"/>
                        <a:pt x="11413" y="5857"/>
                      </a:cubicBezTo>
                      <a:cubicBezTo>
                        <a:pt x="11992" y="6563"/>
                        <a:pt x="12675" y="7237"/>
                        <a:pt x="13544" y="7508"/>
                      </a:cubicBezTo>
                      <a:cubicBezTo>
                        <a:pt x="13770" y="7578"/>
                        <a:pt x="14011" y="7614"/>
                        <a:pt x="14251" y="7614"/>
                      </a:cubicBezTo>
                      <a:cubicBezTo>
                        <a:pt x="14937" y="7614"/>
                        <a:pt x="15621" y="7326"/>
                        <a:pt x="15953" y="6740"/>
                      </a:cubicBezTo>
                      <a:cubicBezTo>
                        <a:pt x="16198" y="6311"/>
                        <a:pt x="16227" y="5792"/>
                        <a:pt x="16152" y="5305"/>
                      </a:cubicBezTo>
                      <a:cubicBezTo>
                        <a:pt x="16090" y="4893"/>
                        <a:pt x="15950" y="4478"/>
                        <a:pt x="15662" y="4171"/>
                      </a:cubicBezTo>
                      <a:cubicBezTo>
                        <a:pt x="15428" y="3922"/>
                        <a:pt x="15101" y="3706"/>
                        <a:pt x="14773" y="3706"/>
                      </a:cubicBezTo>
                      <a:cubicBezTo>
                        <a:pt x="14757" y="3706"/>
                        <a:pt x="14740" y="3706"/>
                        <a:pt x="14724" y="3707"/>
                      </a:cubicBezTo>
                      <a:cubicBezTo>
                        <a:pt x="15397" y="3554"/>
                        <a:pt x="15953" y="2955"/>
                        <a:pt x="16067" y="2269"/>
                      </a:cubicBezTo>
                      <a:cubicBezTo>
                        <a:pt x="16194" y="1524"/>
                        <a:pt x="15816" y="730"/>
                        <a:pt x="15181" y="324"/>
                      </a:cubicBezTo>
                      <a:cubicBezTo>
                        <a:pt x="14843" y="107"/>
                        <a:pt x="14443" y="1"/>
                        <a:pt x="14042" y="1"/>
                      </a:cubicBezTo>
                      <a:cubicBezTo>
                        <a:pt x="13689" y="1"/>
                        <a:pt x="13335" y="84"/>
                        <a:pt x="13021" y="246"/>
                      </a:cubicBezTo>
                      <a:cubicBezTo>
                        <a:pt x="12351" y="596"/>
                        <a:pt x="11864" y="1279"/>
                        <a:pt x="11743" y="2024"/>
                      </a:cubicBezTo>
                      <a:lnTo>
                        <a:pt x="4485" y="2024"/>
                      </a:lnTo>
                      <a:cubicBezTo>
                        <a:pt x="4364" y="1279"/>
                        <a:pt x="3877" y="596"/>
                        <a:pt x="3207" y="246"/>
                      </a:cubicBezTo>
                      <a:cubicBezTo>
                        <a:pt x="2893" y="84"/>
                        <a:pt x="2539" y="1"/>
                        <a:pt x="2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115795" y="3936473"/>
                  <a:ext cx="32224" cy="48683"/>
                </a:xfrm>
                <a:custGeom>
                  <a:avLst/>
                  <a:gdLst/>
                  <a:ahLst/>
                  <a:cxnLst/>
                  <a:rect l="l" t="t" r="r" b="b"/>
                  <a:pathLst>
                    <a:path w="975" h="1473" extrusionOk="0">
                      <a:moveTo>
                        <a:pt x="264" y="0"/>
                      </a:moveTo>
                      <a:cubicBezTo>
                        <a:pt x="217" y="0"/>
                        <a:pt x="172" y="17"/>
                        <a:pt x="138" y="61"/>
                      </a:cubicBezTo>
                      <a:cubicBezTo>
                        <a:pt x="0" y="240"/>
                        <a:pt x="255" y="515"/>
                        <a:pt x="340" y="655"/>
                      </a:cubicBezTo>
                      <a:cubicBezTo>
                        <a:pt x="425" y="789"/>
                        <a:pt x="477" y="946"/>
                        <a:pt x="494" y="1103"/>
                      </a:cubicBezTo>
                      <a:cubicBezTo>
                        <a:pt x="501" y="1178"/>
                        <a:pt x="501" y="1257"/>
                        <a:pt x="527" y="1328"/>
                      </a:cubicBezTo>
                      <a:cubicBezTo>
                        <a:pt x="553" y="1400"/>
                        <a:pt x="611" y="1466"/>
                        <a:pt x="687" y="1473"/>
                      </a:cubicBezTo>
                      <a:cubicBezTo>
                        <a:pt x="689" y="1473"/>
                        <a:pt x="692" y="1473"/>
                        <a:pt x="694" y="1473"/>
                      </a:cubicBezTo>
                      <a:cubicBezTo>
                        <a:pt x="753" y="1473"/>
                        <a:pt x="809" y="1438"/>
                        <a:pt x="844" y="1387"/>
                      </a:cubicBezTo>
                      <a:cubicBezTo>
                        <a:pt x="880" y="1338"/>
                        <a:pt x="896" y="1277"/>
                        <a:pt x="909" y="1214"/>
                      </a:cubicBezTo>
                      <a:cubicBezTo>
                        <a:pt x="975" y="829"/>
                        <a:pt x="830" y="351"/>
                        <a:pt x="513" y="106"/>
                      </a:cubicBezTo>
                      <a:cubicBezTo>
                        <a:pt x="450" y="57"/>
                        <a:pt x="352" y="0"/>
                        <a:pt x="2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1" name="Google Shape;21;p2"/>
            <p:cNvSpPr/>
            <p:nvPr/>
          </p:nvSpPr>
          <p:spPr>
            <a:xfrm>
              <a:off x="8553232" y="4737234"/>
              <a:ext cx="49918" cy="49953"/>
            </a:xfrm>
            <a:custGeom>
              <a:avLst/>
              <a:gdLst/>
              <a:ahLst/>
              <a:cxnLst/>
              <a:rect l="l" t="t" r="r" b="b"/>
              <a:pathLst>
                <a:path w="1458" h="1459" extrusionOk="0">
                  <a:moveTo>
                    <a:pt x="729" y="1"/>
                  </a:moveTo>
                  <a:cubicBezTo>
                    <a:pt x="326" y="1"/>
                    <a:pt x="0" y="327"/>
                    <a:pt x="0" y="729"/>
                  </a:cubicBezTo>
                  <a:cubicBezTo>
                    <a:pt x="0" y="1131"/>
                    <a:pt x="326" y="1458"/>
                    <a:pt x="729" y="1458"/>
                  </a:cubicBezTo>
                  <a:cubicBezTo>
                    <a:pt x="1130" y="1458"/>
                    <a:pt x="1457" y="1131"/>
                    <a:pt x="1457" y="729"/>
                  </a:cubicBezTo>
                  <a:cubicBezTo>
                    <a:pt x="1457" y="327"/>
                    <a:pt x="1130" y="1"/>
                    <a:pt x="7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8642279" y="1595700"/>
              <a:ext cx="56218" cy="56081"/>
            </a:xfrm>
            <a:custGeom>
              <a:avLst/>
              <a:gdLst/>
              <a:ahLst/>
              <a:cxnLst/>
              <a:rect l="l" t="t" r="r" b="b"/>
              <a:pathLst>
                <a:path w="1642" h="1638" extrusionOk="0">
                  <a:moveTo>
                    <a:pt x="821" y="0"/>
                  </a:moveTo>
                  <a:cubicBezTo>
                    <a:pt x="367" y="0"/>
                    <a:pt x="1" y="366"/>
                    <a:pt x="1" y="817"/>
                  </a:cubicBezTo>
                  <a:cubicBezTo>
                    <a:pt x="1" y="1272"/>
                    <a:pt x="367" y="1638"/>
                    <a:pt x="821" y="1638"/>
                  </a:cubicBezTo>
                  <a:cubicBezTo>
                    <a:pt x="1272" y="1638"/>
                    <a:pt x="1641" y="1272"/>
                    <a:pt x="1641" y="817"/>
                  </a:cubicBezTo>
                  <a:cubicBezTo>
                    <a:pt x="1641" y="366"/>
                    <a:pt x="1272" y="0"/>
                    <a:pt x="8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rot="142742">
              <a:off x="8606846" y="88131"/>
              <a:ext cx="187207" cy="182364"/>
            </a:xfrm>
            <a:custGeom>
              <a:avLst/>
              <a:gdLst/>
              <a:ahLst/>
              <a:cxnLst/>
              <a:rect l="l" t="t" r="r" b="b"/>
              <a:pathLst>
                <a:path w="18072" h="17596" extrusionOk="0">
                  <a:moveTo>
                    <a:pt x="7552" y="0"/>
                  </a:moveTo>
                  <a:cubicBezTo>
                    <a:pt x="6374" y="0"/>
                    <a:pt x="5410" y="1001"/>
                    <a:pt x="5314" y="2413"/>
                  </a:cubicBezTo>
                  <a:cubicBezTo>
                    <a:pt x="5214" y="3866"/>
                    <a:pt x="6041" y="5120"/>
                    <a:pt x="7294" y="5220"/>
                  </a:cubicBezTo>
                  <a:cubicBezTo>
                    <a:pt x="7346" y="5224"/>
                    <a:pt x="7398" y="5226"/>
                    <a:pt x="7449" y="5226"/>
                  </a:cubicBezTo>
                  <a:cubicBezTo>
                    <a:pt x="8641" y="5226"/>
                    <a:pt x="9704" y="4131"/>
                    <a:pt x="9801" y="2714"/>
                  </a:cubicBezTo>
                  <a:cubicBezTo>
                    <a:pt x="9926" y="1360"/>
                    <a:pt x="8973" y="107"/>
                    <a:pt x="7720" y="7"/>
                  </a:cubicBezTo>
                  <a:cubicBezTo>
                    <a:pt x="7664" y="2"/>
                    <a:pt x="7608" y="0"/>
                    <a:pt x="7552" y="0"/>
                  </a:cubicBezTo>
                  <a:close/>
                  <a:moveTo>
                    <a:pt x="12871" y="1485"/>
                  </a:moveTo>
                  <a:cubicBezTo>
                    <a:pt x="11978" y="1485"/>
                    <a:pt x="11092" y="2034"/>
                    <a:pt x="10552" y="3039"/>
                  </a:cubicBezTo>
                  <a:cubicBezTo>
                    <a:pt x="9926" y="4293"/>
                    <a:pt x="10227" y="5746"/>
                    <a:pt x="11379" y="6373"/>
                  </a:cubicBezTo>
                  <a:cubicBezTo>
                    <a:pt x="11654" y="6510"/>
                    <a:pt x="11955" y="6576"/>
                    <a:pt x="12264" y="6576"/>
                  </a:cubicBezTo>
                  <a:cubicBezTo>
                    <a:pt x="13140" y="6576"/>
                    <a:pt x="14075" y="6046"/>
                    <a:pt x="14613" y="5120"/>
                  </a:cubicBezTo>
                  <a:cubicBezTo>
                    <a:pt x="15239" y="3766"/>
                    <a:pt x="14938" y="2313"/>
                    <a:pt x="13785" y="1686"/>
                  </a:cubicBezTo>
                  <a:cubicBezTo>
                    <a:pt x="13489" y="1551"/>
                    <a:pt x="13179" y="1485"/>
                    <a:pt x="12871" y="1485"/>
                  </a:cubicBezTo>
                  <a:close/>
                  <a:moveTo>
                    <a:pt x="2494" y="2488"/>
                  </a:moveTo>
                  <a:cubicBezTo>
                    <a:pt x="2391" y="2488"/>
                    <a:pt x="2287" y="2496"/>
                    <a:pt x="2181" y="2513"/>
                  </a:cubicBezTo>
                  <a:cubicBezTo>
                    <a:pt x="928" y="2714"/>
                    <a:pt x="101" y="3967"/>
                    <a:pt x="302" y="5445"/>
                  </a:cubicBezTo>
                  <a:cubicBezTo>
                    <a:pt x="516" y="6827"/>
                    <a:pt x="1546" y="7734"/>
                    <a:pt x="2724" y="7734"/>
                  </a:cubicBezTo>
                  <a:cubicBezTo>
                    <a:pt x="2785" y="7734"/>
                    <a:pt x="2846" y="7731"/>
                    <a:pt x="2908" y="7726"/>
                  </a:cubicBezTo>
                  <a:cubicBezTo>
                    <a:pt x="4161" y="7526"/>
                    <a:pt x="5014" y="6272"/>
                    <a:pt x="4788" y="4819"/>
                  </a:cubicBezTo>
                  <a:cubicBezTo>
                    <a:pt x="4604" y="3464"/>
                    <a:pt x="3621" y="2488"/>
                    <a:pt x="2494" y="2488"/>
                  </a:cubicBezTo>
                  <a:close/>
                  <a:moveTo>
                    <a:pt x="15810" y="6313"/>
                  </a:moveTo>
                  <a:cubicBezTo>
                    <a:pt x="15056" y="6313"/>
                    <a:pt x="14250" y="6684"/>
                    <a:pt x="13685" y="7325"/>
                  </a:cubicBezTo>
                  <a:cubicBezTo>
                    <a:pt x="12733" y="8453"/>
                    <a:pt x="12833" y="10032"/>
                    <a:pt x="13785" y="10759"/>
                  </a:cubicBezTo>
                  <a:cubicBezTo>
                    <a:pt x="14164" y="11097"/>
                    <a:pt x="14652" y="11263"/>
                    <a:pt x="15159" y="11263"/>
                  </a:cubicBezTo>
                  <a:cubicBezTo>
                    <a:pt x="15894" y="11263"/>
                    <a:pt x="16671" y="10914"/>
                    <a:pt x="17219" y="10232"/>
                  </a:cubicBezTo>
                  <a:cubicBezTo>
                    <a:pt x="18071" y="9080"/>
                    <a:pt x="18071" y="7526"/>
                    <a:pt x="17119" y="6799"/>
                  </a:cubicBezTo>
                  <a:cubicBezTo>
                    <a:pt x="16756" y="6466"/>
                    <a:pt x="16294" y="6313"/>
                    <a:pt x="15810" y="6313"/>
                  </a:cubicBezTo>
                  <a:close/>
                  <a:moveTo>
                    <a:pt x="8075" y="6624"/>
                  </a:moveTo>
                  <a:cubicBezTo>
                    <a:pt x="7302" y="6624"/>
                    <a:pt x="6425" y="6945"/>
                    <a:pt x="5640" y="7952"/>
                  </a:cubicBezTo>
                  <a:cubicBezTo>
                    <a:pt x="5014" y="8779"/>
                    <a:pt x="4061" y="9205"/>
                    <a:pt x="3435" y="9405"/>
                  </a:cubicBezTo>
                  <a:cubicBezTo>
                    <a:pt x="2081" y="9405"/>
                    <a:pt x="828" y="10232"/>
                    <a:pt x="527" y="11586"/>
                  </a:cubicBezTo>
                  <a:cubicBezTo>
                    <a:pt x="1" y="13165"/>
                    <a:pt x="928" y="14844"/>
                    <a:pt x="2607" y="15345"/>
                  </a:cubicBezTo>
                  <a:cubicBezTo>
                    <a:pt x="3094" y="15462"/>
                    <a:pt x="3673" y="15495"/>
                    <a:pt x="4241" y="15495"/>
                  </a:cubicBezTo>
                  <a:cubicBezTo>
                    <a:pt x="4974" y="15495"/>
                    <a:pt x="5687" y="15440"/>
                    <a:pt x="6154" y="15440"/>
                  </a:cubicBezTo>
                  <a:cubicBezTo>
                    <a:pt x="6332" y="15440"/>
                    <a:pt x="6474" y="15448"/>
                    <a:pt x="6567" y="15471"/>
                  </a:cubicBezTo>
                  <a:cubicBezTo>
                    <a:pt x="7094" y="15671"/>
                    <a:pt x="8673" y="17125"/>
                    <a:pt x="10026" y="17450"/>
                  </a:cubicBezTo>
                  <a:cubicBezTo>
                    <a:pt x="10335" y="17549"/>
                    <a:pt x="10645" y="17596"/>
                    <a:pt x="10948" y="17596"/>
                  </a:cubicBezTo>
                  <a:cubicBezTo>
                    <a:pt x="12264" y="17596"/>
                    <a:pt x="13439" y="16711"/>
                    <a:pt x="13785" y="15345"/>
                  </a:cubicBezTo>
                  <a:cubicBezTo>
                    <a:pt x="14186" y="14092"/>
                    <a:pt x="13560" y="12638"/>
                    <a:pt x="12532" y="12012"/>
                  </a:cubicBezTo>
                  <a:cubicBezTo>
                    <a:pt x="12006" y="11486"/>
                    <a:pt x="11480" y="10658"/>
                    <a:pt x="11379" y="9506"/>
                  </a:cubicBezTo>
                  <a:cubicBezTo>
                    <a:pt x="11179" y="7726"/>
                    <a:pt x="10026" y="6999"/>
                    <a:pt x="9074" y="6799"/>
                  </a:cubicBezTo>
                  <a:cubicBezTo>
                    <a:pt x="8777" y="6695"/>
                    <a:pt x="8438" y="6624"/>
                    <a:pt x="8075" y="66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442404" y="279750"/>
              <a:ext cx="56218" cy="56081"/>
            </a:xfrm>
            <a:custGeom>
              <a:avLst/>
              <a:gdLst/>
              <a:ahLst/>
              <a:cxnLst/>
              <a:rect l="l" t="t" r="r" b="b"/>
              <a:pathLst>
                <a:path w="1642" h="1638" extrusionOk="0">
                  <a:moveTo>
                    <a:pt x="821" y="0"/>
                  </a:moveTo>
                  <a:cubicBezTo>
                    <a:pt x="367" y="0"/>
                    <a:pt x="1" y="366"/>
                    <a:pt x="1" y="817"/>
                  </a:cubicBezTo>
                  <a:cubicBezTo>
                    <a:pt x="1" y="1272"/>
                    <a:pt x="367" y="1638"/>
                    <a:pt x="821" y="1638"/>
                  </a:cubicBezTo>
                  <a:cubicBezTo>
                    <a:pt x="1272" y="1638"/>
                    <a:pt x="1641" y="1272"/>
                    <a:pt x="1641" y="817"/>
                  </a:cubicBezTo>
                  <a:cubicBezTo>
                    <a:pt x="1641" y="366"/>
                    <a:pt x="1272" y="0"/>
                    <a:pt x="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5861829" y="4694525"/>
              <a:ext cx="56218" cy="56081"/>
            </a:xfrm>
            <a:custGeom>
              <a:avLst/>
              <a:gdLst/>
              <a:ahLst/>
              <a:cxnLst/>
              <a:rect l="l" t="t" r="r" b="b"/>
              <a:pathLst>
                <a:path w="1642" h="1638" extrusionOk="0">
                  <a:moveTo>
                    <a:pt x="821" y="0"/>
                  </a:moveTo>
                  <a:cubicBezTo>
                    <a:pt x="367" y="0"/>
                    <a:pt x="1" y="366"/>
                    <a:pt x="1" y="817"/>
                  </a:cubicBezTo>
                  <a:cubicBezTo>
                    <a:pt x="1" y="1272"/>
                    <a:pt x="367" y="1638"/>
                    <a:pt x="821" y="1638"/>
                  </a:cubicBezTo>
                  <a:cubicBezTo>
                    <a:pt x="1272" y="1638"/>
                    <a:pt x="1641" y="1272"/>
                    <a:pt x="1641" y="817"/>
                  </a:cubicBezTo>
                  <a:cubicBezTo>
                    <a:pt x="1641" y="366"/>
                    <a:pt x="1272" y="0"/>
                    <a:pt x="8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8790854" y="3230000"/>
              <a:ext cx="56218" cy="56081"/>
            </a:xfrm>
            <a:custGeom>
              <a:avLst/>
              <a:gdLst/>
              <a:ahLst/>
              <a:cxnLst/>
              <a:rect l="l" t="t" r="r" b="b"/>
              <a:pathLst>
                <a:path w="1642" h="1638" extrusionOk="0">
                  <a:moveTo>
                    <a:pt x="821" y="0"/>
                  </a:moveTo>
                  <a:cubicBezTo>
                    <a:pt x="367" y="0"/>
                    <a:pt x="1" y="366"/>
                    <a:pt x="1" y="817"/>
                  </a:cubicBezTo>
                  <a:cubicBezTo>
                    <a:pt x="1" y="1272"/>
                    <a:pt x="367" y="1638"/>
                    <a:pt x="821" y="1638"/>
                  </a:cubicBezTo>
                  <a:cubicBezTo>
                    <a:pt x="1272" y="1638"/>
                    <a:pt x="1641" y="1272"/>
                    <a:pt x="1641" y="817"/>
                  </a:cubicBezTo>
                  <a:cubicBezTo>
                    <a:pt x="1641" y="366"/>
                    <a:pt x="1272"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rot="891479">
              <a:off x="4785542" y="1011686"/>
              <a:ext cx="111997" cy="107576"/>
            </a:xfrm>
            <a:custGeom>
              <a:avLst/>
              <a:gdLst/>
              <a:ahLst/>
              <a:cxnLst/>
              <a:rect l="l" t="t" r="r" b="b"/>
              <a:pathLst>
                <a:path w="3609" h="3466" extrusionOk="0">
                  <a:moveTo>
                    <a:pt x="1890" y="1"/>
                  </a:moveTo>
                  <a:cubicBezTo>
                    <a:pt x="1851" y="1"/>
                    <a:pt x="1809" y="40"/>
                    <a:pt x="1776" y="118"/>
                  </a:cubicBezTo>
                  <a:lnTo>
                    <a:pt x="1435" y="906"/>
                  </a:lnTo>
                  <a:cubicBezTo>
                    <a:pt x="1364" y="1066"/>
                    <a:pt x="1168" y="1243"/>
                    <a:pt x="1001" y="1299"/>
                  </a:cubicBezTo>
                  <a:lnTo>
                    <a:pt x="174" y="1563"/>
                  </a:lnTo>
                  <a:cubicBezTo>
                    <a:pt x="4" y="1616"/>
                    <a:pt x="1" y="1717"/>
                    <a:pt x="165" y="1782"/>
                  </a:cubicBezTo>
                  <a:lnTo>
                    <a:pt x="958" y="2109"/>
                  </a:lnTo>
                  <a:cubicBezTo>
                    <a:pt x="1122" y="2174"/>
                    <a:pt x="1298" y="2364"/>
                    <a:pt x="1351" y="2530"/>
                  </a:cubicBezTo>
                  <a:lnTo>
                    <a:pt x="1612" y="3338"/>
                  </a:lnTo>
                  <a:cubicBezTo>
                    <a:pt x="1639" y="3423"/>
                    <a:pt x="1678" y="3465"/>
                    <a:pt x="1719" y="3465"/>
                  </a:cubicBezTo>
                  <a:cubicBezTo>
                    <a:pt x="1759" y="3465"/>
                    <a:pt x="1801" y="3426"/>
                    <a:pt x="1835" y="3347"/>
                  </a:cubicBezTo>
                  <a:lnTo>
                    <a:pt x="2177" y="2560"/>
                  </a:lnTo>
                  <a:cubicBezTo>
                    <a:pt x="2246" y="2400"/>
                    <a:pt x="2442" y="2223"/>
                    <a:pt x="2612" y="2171"/>
                  </a:cubicBezTo>
                  <a:lnTo>
                    <a:pt x="3435" y="1907"/>
                  </a:lnTo>
                  <a:cubicBezTo>
                    <a:pt x="3606" y="1851"/>
                    <a:pt x="3609" y="1753"/>
                    <a:pt x="3449" y="1684"/>
                  </a:cubicBezTo>
                  <a:lnTo>
                    <a:pt x="2651" y="1357"/>
                  </a:lnTo>
                  <a:cubicBezTo>
                    <a:pt x="2488" y="1292"/>
                    <a:pt x="2312" y="1103"/>
                    <a:pt x="2259" y="935"/>
                  </a:cubicBezTo>
                  <a:lnTo>
                    <a:pt x="1998" y="128"/>
                  </a:lnTo>
                  <a:cubicBezTo>
                    <a:pt x="1971" y="43"/>
                    <a:pt x="1931" y="1"/>
                    <a:pt x="1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rot="891479">
              <a:off x="475492" y="3431311"/>
              <a:ext cx="111997" cy="107576"/>
            </a:xfrm>
            <a:custGeom>
              <a:avLst/>
              <a:gdLst/>
              <a:ahLst/>
              <a:cxnLst/>
              <a:rect l="l" t="t" r="r" b="b"/>
              <a:pathLst>
                <a:path w="3609" h="3466" extrusionOk="0">
                  <a:moveTo>
                    <a:pt x="1890" y="1"/>
                  </a:moveTo>
                  <a:cubicBezTo>
                    <a:pt x="1851" y="1"/>
                    <a:pt x="1809" y="40"/>
                    <a:pt x="1776" y="118"/>
                  </a:cubicBezTo>
                  <a:lnTo>
                    <a:pt x="1435" y="906"/>
                  </a:lnTo>
                  <a:cubicBezTo>
                    <a:pt x="1364" y="1066"/>
                    <a:pt x="1168" y="1243"/>
                    <a:pt x="1001" y="1299"/>
                  </a:cubicBezTo>
                  <a:lnTo>
                    <a:pt x="174" y="1563"/>
                  </a:lnTo>
                  <a:cubicBezTo>
                    <a:pt x="4" y="1616"/>
                    <a:pt x="1" y="1717"/>
                    <a:pt x="165" y="1782"/>
                  </a:cubicBezTo>
                  <a:lnTo>
                    <a:pt x="958" y="2109"/>
                  </a:lnTo>
                  <a:cubicBezTo>
                    <a:pt x="1122" y="2174"/>
                    <a:pt x="1298" y="2364"/>
                    <a:pt x="1351" y="2530"/>
                  </a:cubicBezTo>
                  <a:lnTo>
                    <a:pt x="1612" y="3338"/>
                  </a:lnTo>
                  <a:cubicBezTo>
                    <a:pt x="1639" y="3423"/>
                    <a:pt x="1678" y="3465"/>
                    <a:pt x="1719" y="3465"/>
                  </a:cubicBezTo>
                  <a:cubicBezTo>
                    <a:pt x="1759" y="3465"/>
                    <a:pt x="1801" y="3426"/>
                    <a:pt x="1835" y="3347"/>
                  </a:cubicBezTo>
                  <a:lnTo>
                    <a:pt x="2177" y="2560"/>
                  </a:lnTo>
                  <a:cubicBezTo>
                    <a:pt x="2246" y="2400"/>
                    <a:pt x="2442" y="2223"/>
                    <a:pt x="2612" y="2171"/>
                  </a:cubicBezTo>
                  <a:lnTo>
                    <a:pt x="3435" y="1907"/>
                  </a:lnTo>
                  <a:cubicBezTo>
                    <a:pt x="3606" y="1851"/>
                    <a:pt x="3609" y="1753"/>
                    <a:pt x="3449" y="1684"/>
                  </a:cubicBezTo>
                  <a:lnTo>
                    <a:pt x="2651" y="1357"/>
                  </a:lnTo>
                  <a:cubicBezTo>
                    <a:pt x="2488" y="1292"/>
                    <a:pt x="2312" y="1103"/>
                    <a:pt x="2259" y="935"/>
                  </a:cubicBezTo>
                  <a:lnTo>
                    <a:pt x="1998" y="128"/>
                  </a:lnTo>
                  <a:cubicBezTo>
                    <a:pt x="1971" y="43"/>
                    <a:pt x="1931" y="1"/>
                    <a:pt x="1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rot="891479">
              <a:off x="4430392" y="3367636"/>
              <a:ext cx="111997" cy="107576"/>
            </a:xfrm>
            <a:custGeom>
              <a:avLst/>
              <a:gdLst/>
              <a:ahLst/>
              <a:cxnLst/>
              <a:rect l="l" t="t" r="r" b="b"/>
              <a:pathLst>
                <a:path w="3609" h="3466" extrusionOk="0">
                  <a:moveTo>
                    <a:pt x="1890" y="1"/>
                  </a:moveTo>
                  <a:cubicBezTo>
                    <a:pt x="1851" y="1"/>
                    <a:pt x="1809" y="40"/>
                    <a:pt x="1776" y="118"/>
                  </a:cubicBezTo>
                  <a:lnTo>
                    <a:pt x="1435" y="906"/>
                  </a:lnTo>
                  <a:cubicBezTo>
                    <a:pt x="1364" y="1066"/>
                    <a:pt x="1168" y="1243"/>
                    <a:pt x="1001" y="1299"/>
                  </a:cubicBezTo>
                  <a:lnTo>
                    <a:pt x="174" y="1563"/>
                  </a:lnTo>
                  <a:cubicBezTo>
                    <a:pt x="4" y="1616"/>
                    <a:pt x="1" y="1717"/>
                    <a:pt x="165" y="1782"/>
                  </a:cubicBezTo>
                  <a:lnTo>
                    <a:pt x="958" y="2109"/>
                  </a:lnTo>
                  <a:cubicBezTo>
                    <a:pt x="1122" y="2174"/>
                    <a:pt x="1298" y="2364"/>
                    <a:pt x="1351" y="2530"/>
                  </a:cubicBezTo>
                  <a:lnTo>
                    <a:pt x="1612" y="3338"/>
                  </a:lnTo>
                  <a:cubicBezTo>
                    <a:pt x="1639" y="3423"/>
                    <a:pt x="1678" y="3465"/>
                    <a:pt x="1719" y="3465"/>
                  </a:cubicBezTo>
                  <a:cubicBezTo>
                    <a:pt x="1759" y="3465"/>
                    <a:pt x="1801" y="3426"/>
                    <a:pt x="1835" y="3347"/>
                  </a:cubicBezTo>
                  <a:lnTo>
                    <a:pt x="2177" y="2560"/>
                  </a:lnTo>
                  <a:cubicBezTo>
                    <a:pt x="2246" y="2400"/>
                    <a:pt x="2442" y="2223"/>
                    <a:pt x="2612" y="2171"/>
                  </a:cubicBezTo>
                  <a:lnTo>
                    <a:pt x="3435" y="1907"/>
                  </a:lnTo>
                  <a:cubicBezTo>
                    <a:pt x="3606" y="1851"/>
                    <a:pt x="3609" y="1753"/>
                    <a:pt x="3449" y="1684"/>
                  </a:cubicBezTo>
                  <a:lnTo>
                    <a:pt x="2651" y="1357"/>
                  </a:lnTo>
                  <a:cubicBezTo>
                    <a:pt x="2488" y="1292"/>
                    <a:pt x="2312" y="1103"/>
                    <a:pt x="2259" y="935"/>
                  </a:cubicBezTo>
                  <a:lnTo>
                    <a:pt x="1998" y="128"/>
                  </a:lnTo>
                  <a:cubicBezTo>
                    <a:pt x="1971" y="43"/>
                    <a:pt x="1931" y="1"/>
                    <a:pt x="1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rot="891479">
              <a:off x="4785542" y="4577886"/>
              <a:ext cx="111997" cy="107576"/>
            </a:xfrm>
            <a:custGeom>
              <a:avLst/>
              <a:gdLst/>
              <a:ahLst/>
              <a:cxnLst/>
              <a:rect l="l" t="t" r="r" b="b"/>
              <a:pathLst>
                <a:path w="3609" h="3466" extrusionOk="0">
                  <a:moveTo>
                    <a:pt x="1890" y="1"/>
                  </a:moveTo>
                  <a:cubicBezTo>
                    <a:pt x="1851" y="1"/>
                    <a:pt x="1809" y="40"/>
                    <a:pt x="1776" y="118"/>
                  </a:cubicBezTo>
                  <a:lnTo>
                    <a:pt x="1435" y="906"/>
                  </a:lnTo>
                  <a:cubicBezTo>
                    <a:pt x="1364" y="1066"/>
                    <a:pt x="1168" y="1243"/>
                    <a:pt x="1001" y="1299"/>
                  </a:cubicBezTo>
                  <a:lnTo>
                    <a:pt x="174" y="1563"/>
                  </a:lnTo>
                  <a:cubicBezTo>
                    <a:pt x="4" y="1616"/>
                    <a:pt x="1" y="1717"/>
                    <a:pt x="165" y="1782"/>
                  </a:cubicBezTo>
                  <a:lnTo>
                    <a:pt x="958" y="2109"/>
                  </a:lnTo>
                  <a:cubicBezTo>
                    <a:pt x="1122" y="2174"/>
                    <a:pt x="1298" y="2364"/>
                    <a:pt x="1351" y="2530"/>
                  </a:cubicBezTo>
                  <a:lnTo>
                    <a:pt x="1612" y="3338"/>
                  </a:lnTo>
                  <a:cubicBezTo>
                    <a:pt x="1639" y="3423"/>
                    <a:pt x="1678" y="3465"/>
                    <a:pt x="1719" y="3465"/>
                  </a:cubicBezTo>
                  <a:cubicBezTo>
                    <a:pt x="1759" y="3465"/>
                    <a:pt x="1801" y="3426"/>
                    <a:pt x="1835" y="3347"/>
                  </a:cubicBezTo>
                  <a:lnTo>
                    <a:pt x="2177" y="2560"/>
                  </a:lnTo>
                  <a:cubicBezTo>
                    <a:pt x="2246" y="2400"/>
                    <a:pt x="2442" y="2223"/>
                    <a:pt x="2612" y="2171"/>
                  </a:cubicBezTo>
                  <a:lnTo>
                    <a:pt x="3435" y="1907"/>
                  </a:lnTo>
                  <a:cubicBezTo>
                    <a:pt x="3606" y="1851"/>
                    <a:pt x="3609" y="1753"/>
                    <a:pt x="3449" y="1684"/>
                  </a:cubicBezTo>
                  <a:lnTo>
                    <a:pt x="2651" y="1357"/>
                  </a:lnTo>
                  <a:cubicBezTo>
                    <a:pt x="2488" y="1292"/>
                    <a:pt x="2312" y="1103"/>
                    <a:pt x="2259" y="935"/>
                  </a:cubicBezTo>
                  <a:lnTo>
                    <a:pt x="1998" y="128"/>
                  </a:lnTo>
                  <a:cubicBezTo>
                    <a:pt x="1971" y="43"/>
                    <a:pt x="1931" y="1"/>
                    <a:pt x="1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rot="891479">
              <a:off x="1862192" y="4669436"/>
              <a:ext cx="111997" cy="107576"/>
            </a:xfrm>
            <a:custGeom>
              <a:avLst/>
              <a:gdLst/>
              <a:ahLst/>
              <a:cxnLst/>
              <a:rect l="l" t="t" r="r" b="b"/>
              <a:pathLst>
                <a:path w="3609" h="3466" extrusionOk="0">
                  <a:moveTo>
                    <a:pt x="1890" y="1"/>
                  </a:moveTo>
                  <a:cubicBezTo>
                    <a:pt x="1851" y="1"/>
                    <a:pt x="1809" y="40"/>
                    <a:pt x="1776" y="118"/>
                  </a:cubicBezTo>
                  <a:lnTo>
                    <a:pt x="1435" y="906"/>
                  </a:lnTo>
                  <a:cubicBezTo>
                    <a:pt x="1364" y="1066"/>
                    <a:pt x="1168" y="1243"/>
                    <a:pt x="1001" y="1299"/>
                  </a:cubicBezTo>
                  <a:lnTo>
                    <a:pt x="174" y="1563"/>
                  </a:lnTo>
                  <a:cubicBezTo>
                    <a:pt x="4" y="1616"/>
                    <a:pt x="1" y="1717"/>
                    <a:pt x="165" y="1782"/>
                  </a:cubicBezTo>
                  <a:lnTo>
                    <a:pt x="958" y="2109"/>
                  </a:lnTo>
                  <a:cubicBezTo>
                    <a:pt x="1122" y="2174"/>
                    <a:pt x="1298" y="2364"/>
                    <a:pt x="1351" y="2530"/>
                  </a:cubicBezTo>
                  <a:lnTo>
                    <a:pt x="1612" y="3338"/>
                  </a:lnTo>
                  <a:cubicBezTo>
                    <a:pt x="1639" y="3423"/>
                    <a:pt x="1678" y="3465"/>
                    <a:pt x="1719" y="3465"/>
                  </a:cubicBezTo>
                  <a:cubicBezTo>
                    <a:pt x="1759" y="3465"/>
                    <a:pt x="1801" y="3426"/>
                    <a:pt x="1835" y="3347"/>
                  </a:cubicBezTo>
                  <a:lnTo>
                    <a:pt x="2177" y="2560"/>
                  </a:lnTo>
                  <a:cubicBezTo>
                    <a:pt x="2246" y="2400"/>
                    <a:pt x="2442" y="2223"/>
                    <a:pt x="2612" y="2171"/>
                  </a:cubicBezTo>
                  <a:lnTo>
                    <a:pt x="3435" y="1907"/>
                  </a:lnTo>
                  <a:cubicBezTo>
                    <a:pt x="3606" y="1851"/>
                    <a:pt x="3609" y="1753"/>
                    <a:pt x="3449" y="1684"/>
                  </a:cubicBezTo>
                  <a:lnTo>
                    <a:pt x="2651" y="1357"/>
                  </a:lnTo>
                  <a:cubicBezTo>
                    <a:pt x="2488" y="1292"/>
                    <a:pt x="2312" y="1103"/>
                    <a:pt x="2259" y="935"/>
                  </a:cubicBezTo>
                  <a:lnTo>
                    <a:pt x="1998" y="128"/>
                  </a:lnTo>
                  <a:cubicBezTo>
                    <a:pt x="1971" y="43"/>
                    <a:pt x="1931" y="1"/>
                    <a:pt x="1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rot="891479">
              <a:off x="8753192" y="4068061"/>
              <a:ext cx="111997" cy="107576"/>
            </a:xfrm>
            <a:custGeom>
              <a:avLst/>
              <a:gdLst/>
              <a:ahLst/>
              <a:cxnLst/>
              <a:rect l="l" t="t" r="r" b="b"/>
              <a:pathLst>
                <a:path w="3609" h="3466" extrusionOk="0">
                  <a:moveTo>
                    <a:pt x="1890" y="1"/>
                  </a:moveTo>
                  <a:cubicBezTo>
                    <a:pt x="1851" y="1"/>
                    <a:pt x="1809" y="40"/>
                    <a:pt x="1776" y="118"/>
                  </a:cubicBezTo>
                  <a:lnTo>
                    <a:pt x="1435" y="906"/>
                  </a:lnTo>
                  <a:cubicBezTo>
                    <a:pt x="1364" y="1066"/>
                    <a:pt x="1168" y="1243"/>
                    <a:pt x="1001" y="1299"/>
                  </a:cubicBezTo>
                  <a:lnTo>
                    <a:pt x="174" y="1563"/>
                  </a:lnTo>
                  <a:cubicBezTo>
                    <a:pt x="4" y="1616"/>
                    <a:pt x="1" y="1717"/>
                    <a:pt x="165" y="1782"/>
                  </a:cubicBezTo>
                  <a:lnTo>
                    <a:pt x="958" y="2109"/>
                  </a:lnTo>
                  <a:cubicBezTo>
                    <a:pt x="1122" y="2174"/>
                    <a:pt x="1298" y="2364"/>
                    <a:pt x="1351" y="2530"/>
                  </a:cubicBezTo>
                  <a:lnTo>
                    <a:pt x="1612" y="3338"/>
                  </a:lnTo>
                  <a:cubicBezTo>
                    <a:pt x="1639" y="3423"/>
                    <a:pt x="1678" y="3465"/>
                    <a:pt x="1719" y="3465"/>
                  </a:cubicBezTo>
                  <a:cubicBezTo>
                    <a:pt x="1759" y="3465"/>
                    <a:pt x="1801" y="3426"/>
                    <a:pt x="1835" y="3347"/>
                  </a:cubicBezTo>
                  <a:lnTo>
                    <a:pt x="2177" y="2560"/>
                  </a:lnTo>
                  <a:cubicBezTo>
                    <a:pt x="2246" y="2400"/>
                    <a:pt x="2442" y="2223"/>
                    <a:pt x="2612" y="2171"/>
                  </a:cubicBezTo>
                  <a:lnTo>
                    <a:pt x="3435" y="1907"/>
                  </a:lnTo>
                  <a:cubicBezTo>
                    <a:pt x="3606" y="1851"/>
                    <a:pt x="3609" y="1753"/>
                    <a:pt x="3449" y="1684"/>
                  </a:cubicBezTo>
                  <a:lnTo>
                    <a:pt x="2651" y="1357"/>
                  </a:lnTo>
                  <a:cubicBezTo>
                    <a:pt x="2488" y="1292"/>
                    <a:pt x="2312" y="1103"/>
                    <a:pt x="2259" y="935"/>
                  </a:cubicBezTo>
                  <a:lnTo>
                    <a:pt x="1998" y="128"/>
                  </a:lnTo>
                  <a:cubicBezTo>
                    <a:pt x="1971" y="43"/>
                    <a:pt x="1931" y="1"/>
                    <a:pt x="1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rot="891479">
              <a:off x="7861742" y="311261"/>
              <a:ext cx="111997" cy="107576"/>
            </a:xfrm>
            <a:custGeom>
              <a:avLst/>
              <a:gdLst/>
              <a:ahLst/>
              <a:cxnLst/>
              <a:rect l="l" t="t" r="r" b="b"/>
              <a:pathLst>
                <a:path w="3609" h="3466" extrusionOk="0">
                  <a:moveTo>
                    <a:pt x="1890" y="1"/>
                  </a:moveTo>
                  <a:cubicBezTo>
                    <a:pt x="1851" y="1"/>
                    <a:pt x="1809" y="40"/>
                    <a:pt x="1776" y="118"/>
                  </a:cubicBezTo>
                  <a:lnTo>
                    <a:pt x="1435" y="906"/>
                  </a:lnTo>
                  <a:cubicBezTo>
                    <a:pt x="1364" y="1066"/>
                    <a:pt x="1168" y="1243"/>
                    <a:pt x="1001" y="1299"/>
                  </a:cubicBezTo>
                  <a:lnTo>
                    <a:pt x="174" y="1563"/>
                  </a:lnTo>
                  <a:cubicBezTo>
                    <a:pt x="4" y="1616"/>
                    <a:pt x="1" y="1717"/>
                    <a:pt x="165" y="1782"/>
                  </a:cubicBezTo>
                  <a:lnTo>
                    <a:pt x="958" y="2109"/>
                  </a:lnTo>
                  <a:cubicBezTo>
                    <a:pt x="1122" y="2174"/>
                    <a:pt x="1298" y="2364"/>
                    <a:pt x="1351" y="2530"/>
                  </a:cubicBezTo>
                  <a:lnTo>
                    <a:pt x="1612" y="3338"/>
                  </a:lnTo>
                  <a:cubicBezTo>
                    <a:pt x="1639" y="3423"/>
                    <a:pt x="1678" y="3465"/>
                    <a:pt x="1719" y="3465"/>
                  </a:cubicBezTo>
                  <a:cubicBezTo>
                    <a:pt x="1759" y="3465"/>
                    <a:pt x="1801" y="3426"/>
                    <a:pt x="1835" y="3347"/>
                  </a:cubicBezTo>
                  <a:lnTo>
                    <a:pt x="2177" y="2560"/>
                  </a:lnTo>
                  <a:cubicBezTo>
                    <a:pt x="2246" y="2400"/>
                    <a:pt x="2442" y="2223"/>
                    <a:pt x="2612" y="2171"/>
                  </a:cubicBezTo>
                  <a:lnTo>
                    <a:pt x="3435" y="1907"/>
                  </a:lnTo>
                  <a:cubicBezTo>
                    <a:pt x="3606" y="1851"/>
                    <a:pt x="3609" y="1753"/>
                    <a:pt x="3449" y="1684"/>
                  </a:cubicBezTo>
                  <a:lnTo>
                    <a:pt x="2651" y="1357"/>
                  </a:lnTo>
                  <a:cubicBezTo>
                    <a:pt x="2488" y="1292"/>
                    <a:pt x="2312" y="1103"/>
                    <a:pt x="2259" y="935"/>
                  </a:cubicBezTo>
                  <a:lnTo>
                    <a:pt x="1998" y="128"/>
                  </a:lnTo>
                  <a:cubicBezTo>
                    <a:pt x="1971" y="43"/>
                    <a:pt x="1931" y="1"/>
                    <a:pt x="1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rot="891479">
              <a:off x="2237167" y="224177"/>
              <a:ext cx="111997" cy="107576"/>
            </a:xfrm>
            <a:custGeom>
              <a:avLst/>
              <a:gdLst/>
              <a:ahLst/>
              <a:cxnLst/>
              <a:rect l="l" t="t" r="r" b="b"/>
              <a:pathLst>
                <a:path w="3609" h="3466" extrusionOk="0">
                  <a:moveTo>
                    <a:pt x="1890" y="1"/>
                  </a:moveTo>
                  <a:cubicBezTo>
                    <a:pt x="1851" y="1"/>
                    <a:pt x="1809" y="40"/>
                    <a:pt x="1776" y="118"/>
                  </a:cubicBezTo>
                  <a:lnTo>
                    <a:pt x="1435" y="906"/>
                  </a:lnTo>
                  <a:cubicBezTo>
                    <a:pt x="1364" y="1066"/>
                    <a:pt x="1168" y="1243"/>
                    <a:pt x="1001" y="1299"/>
                  </a:cubicBezTo>
                  <a:lnTo>
                    <a:pt x="174" y="1563"/>
                  </a:lnTo>
                  <a:cubicBezTo>
                    <a:pt x="4" y="1616"/>
                    <a:pt x="1" y="1717"/>
                    <a:pt x="165" y="1782"/>
                  </a:cubicBezTo>
                  <a:lnTo>
                    <a:pt x="958" y="2109"/>
                  </a:lnTo>
                  <a:cubicBezTo>
                    <a:pt x="1122" y="2174"/>
                    <a:pt x="1298" y="2364"/>
                    <a:pt x="1351" y="2530"/>
                  </a:cubicBezTo>
                  <a:lnTo>
                    <a:pt x="1612" y="3338"/>
                  </a:lnTo>
                  <a:cubicBezTo>
                    <a:pt x="1639" y="3423"/>
                    <a:pt x="1678" y="3465"/>
                    <a:pt x="1719" y="3465"/>
                  </a:cubicBezTo>
                  <a:cubicBezTo>
                    <a:pt x="1759" y="3465"/>
                    <a:pt x="1801" y="3426"/>
                    <a:pt x="1835" y="3347"/>
                  </a:cubicBezTo>
                  <a:lnTo>
                    <a:pt x="2177" y="2560"/>
                  </a:lnTo>
                  <a:cubicBezTo>
                    <a:pt x="2246" y="2400"/>
                    <a:pt x="2442" y="2223"/>
                    <a:pt x="2612" y="2171"/>
                  </a:cubicBezTo>
                  <a:lnTo>
                    <a:pt x="3435" y="1907"/>
                  </a:lnTo>
                  <a:cubicBezTo>
                    <a:pt x="3606" y="1851"/>
                    <a:pt x="3609" y="1753"/>
                    <a:pt x="3449" y="1684"/>
                  </a:cubicBezTo>
                  <a:lnTo>
                    <a:pt x="2651" y="1357"/>
                  </a:lnTo>
                  <a:cubicBezTo>
                    <a:pt x="2488" y="1292"/>
                    <a:pt x="2312" y="1103"/>
                    <a:pt x="2259" y="935"/>
                  </a:cubicBezTo>
                  <a:lnTo>
                    <a:pt x="1998" y="128"/>
                  </a:lnTo>
                  <a:cubicBezTo>
                    <a:pt x="1971" y="43"/>
                    <a:pt x="1931" y="1"/>
                    <a:pt x="1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rot="142347">
              <a:off x="3936060" y="196592"/>
              <a:ext cx="175720" cy="171180"/>
            </a:xfrm>
            <a:custGeom>
              <a:avLst/>
              <a:gdLst/>
              <a:ahLst/>
              <a:cxnLst/>
              <a:rect l="l" t="t" r="r" b="b"/>
              <a:pathLst>
                <a:path w="18072" h="17596" extrusionOk="0">
                  <a:moveTo>
                    <a:pt x="7552" y="0"/>
                  </a:moveTo>
                  <a:cubicBezTo>
                    <a:pt x="6374" y="0"/>
                    <a:pt x="5410" y="1001"/>
                    <a:pt x="5314" y="2413"/>
                  </a:cubicBezTo>
                  <a:cubicBezTo>
                    <a:pt x="5214" y="3866"/>
                    <a:pt x="6041" y="5120"/>
                    <a:pt x="7294" y="5220"/>
                  </a:cubicBezTo>
                  <a:cubicBezTo>
                    <a:pt x="7346" y="5224"/>
                    <a:pt x="7398" y="5226"/>
                    <a:pt x="7449" y="5226"/>
                  </a:cubicBezTo>
                  <a:cubicBezTo>
                    <a:pt x="8641" y="5226"/>
                    <a:pt x="9704" y="4131"/>
                    <a:pt x="9801" y="2714"/>
                  </a:cubicBezTo>
                  <a:cubicBezTo>
                    <a:pt x="9926" y="1360"/>
                    <a:pt x="8973" y="107"/>
                    <a:pt x="7720" y="7"/>
                  </a:cubicBezTo>
                  <a:cubicBezTo>
                    <a:pt x="7664" y="2"/>
                    <a:pt x="7608" y="0"/>
                    <a:pt x="7552" y="0"/>
                  </a:cubicBezTo>
                  <a:close/>
                  <a:moveTo>
                    <a:pt x="12871" y="1485"/>
                  </a:moveTo>
                  <a:cubicBezTo>
                    <a:pt x="11978" y="1485"/>
                    <a:pt x="11092" y="2034"/>
                    <a:pt x="10552" y="3039"/>
                  </a:cubicBezTo>
                  <a:cubicBezTo>
                    <a:pt x="9926" y="4293"/>
                    <a:pt x="10227" y="5746"/>
                    <a:pt x="11379" y="6373"/>
                  </a:cubicBezTo>
                  <a:cubicBezTo>
                    <a:pt x="11654" y="6510"/>
                    <a:pt x="11955" y="6576"/>
                    <a:pt x="12264" y="6576"/>
                  </a:cubicBezTo>
                  <a:cubicBezTo>
                    <a:pt x="13140" y="6576"/>
                    <a:pt x="14075" y="6046"/>
                    <a:pt x="14613" y="5120"/>
                  </a:cubicBezTo>
                  <a:cubicBezTo>
                    <a:pt x="15239" y="3766"/>
                    <a:pt x="14938" y="2313"/>
                    <a:pt x="13785" y="1686"/>
                  </a:cubicBezTo>
                  <a:cubicBezTo>
                    <a:pt x="13489" y="1551"/>
                    <a:pt x="13179" y="1485"/>
                    <a:pt x="12871" y="1485"/>
                  </a:cubicBezTo>
                  <a:close/>
                  <a:moveTo>
                    <a:pt x="2494" y="2488"/>
                  </a:moveTo>
                  <a:cubicBezTo>
                    <a:pt x="2391" y="2488"/>
                    <a:pt x="2287" y="2496"/>
                    <a:pt x="2181" y="2513"/>
                  </a:cubicBezTo>
                  <a:cubicBezTo>
                    <a:pt x="928" y="2714"/>
                    <a:pt x="101" y="3967"/>
                    <a:pt x="302" y="5445"/>
                  </a:cubicBezTo>
                  <a:cubicBezTo>
                    <a:pt x="516" y="6827"/>
                    <a:pt x="1546" y="7734"/>
                    <a:pt x="2724" y="7734"/>
                  </a:cubicBezTo>
                  <a:cubicBezTo>
                    <a:pt x="2785" y="7734"/>
                    <a:pt x="2846" y="7731"/>
                    <a:pt x="2908" y="7726"/>
                  </a:cubicBezTo>
                  <a:cubicBezTo>
                    <a:pt x="4161" y="7526"/>
                    <a:pt x="5014" y="6272"/>
                    <a:pt x="4788" y="4819"/>
                  </a:cubicBezTo>
                  <a:cubicBezTo>
                    <a:pt x="4604" y="3464"/>
                    <a:pt x="3621" y="2488"/>
                    <a:pt x="2494" y="2488"/>
                  </a:cubicBezTo>
                  <a:close/>
                  <a:moveTo>
                    <a:pt x="15810" y="6313"/>
                  </a:moveTo>
                  <a:cubicBezTo>
                    <a:pt x="15056" y="6313"/>
                    <a:pt x="14250" y="6684"/>
                    <a:pt x="13685" y="7325"/>
                  </a:cubicBezTo>
                  <a:cubicBezTo>
                    <a:pt x="12733" y="8453"/>
                    <a:pt x="12833" y="10032"/>
                    <a:pt x="13785" y="10759"/>
                  </a:cubicBezTo>
                  <a:cubicBezTo>
                    <a:pt x="14164" y="11097"/>
                    <a:pt x="14652" y="11263"/>
                    <a:pt x="15159" y="11263"/>
                  </a:cubicBezTo>
                  <a:cubicBezTo>
                    <a:pt x="15894" y="11263"/>
                    <a:pt x="16671" y="10914"/>
                    <a:pt x="17219" y="10232"/>
                  </a:cubicBezTo>
                  <a:cubicBezTo>
                    <a:pt x="18071" y="9080"/>
                    <a:pt x="18071" y="7526"/>
                    <a:pt x="17119" y="6799"/>
                  </a:cubicBezTo>
                  <a:cubicBezTo>
                    <a:pt x="16756" y="6466"/>
                    <a:pt x="16294" y="6313"/>
                    <a:pt x="15810" y="6313"/>
                  </a:cubicBezTo>
                  <a:close/>
                  <a:moveTo>
                    <a:pt x="8075" y="6624"/>
                  </a:moveTo>
                  <a:cubicBezTo>
                    <a:pt x="7302" y="6624"/>
                    <a:pt x="6425" y="6945"/>
                    <a:pt x="5640" y="7952"/>
                  </a:cubicBezTo>
                  <a:cubicBezTo>
                    <a:pt x="5014" y="8779"/>
                    <a:pt x="4061" y="9205"/>
                    <a:pt x="3435" y="9405"/>
                  </a:cubicBezTo>
                  <a:cubicBezTo>
                    <a:pt x="2081" y="9405"/>
                    <a:pt x="828" y="10232"/>
                    <a:pt x="527" y="11586"/>
                  </a:cubicBezTo>
                  <a:cubicBezTo>
                    <a:pt x="1" y="13165"/>
                    <a:pt x="928" y="14844"/>
                    <a:pt x="2607" y="15345"/>
                  </a:cubicBezTo>
                  <a:cubicBezTo>
                    <a:pt x="3094" y="15462"/>
                    <a:pt x="3673" y="15495"/>
                    <a:pt x="4241" y="15495"/>
                  </a:cubicBezTo>
                  <a:cubicBezTo>
                    <a:pt x="4974" y="15495"/>
                    <a:pt x="5687" y="15440"/>
                    <a:pt x="6154" y="15440"/>
                  </a:cubicBezTo>
                  <a:cubicBezTo>
                    <a:pt x="6332" y="15440"/>
                    <a:pt x="6474" y="15448"/>
                    <a:pt x="6567" y="15471"/>
                  </a:cubicBezTo>
                  <a:cubicBezTo>
                    <a:pt x="7094" y="15671"/>
                    <a:pt x="8673" y="17125"/>
                    <a:pt x="10026" y="17450"/>
                  </a:cubicBezTo>
                  <a:cubicBezTo>
                    <a:pt x="10335" y="17549"/>
                    <a:pt x="10645" y="17596"/>
                    <a:pt x="10948" y="17596"/>
                  </a:cubicBezTo>
                  <a:cubicBezTo>
                    <a:pt x="12264" y="17596"/>
                    <a:pt x="13439" y="16711"/>
                    <a:pt x="13785" y="15345"/>
                  </a:cubicBezTo>
                  <a:cubicBezTo>
                    <a:pt x="14186" y="14092"/>
                    <a:pt x="13560" y="12638"/>
                    <a:pt x="12532" y="12012"/>
                  </a:cubicBezTo>
                  <a:cubicBezTo>
                    <a:pt x="12006" y="11486"/>
                    <a:pt x="11480" y="10658"/>
                    <a:pt x="11379" y="9506"/>
                  </a:cubicBezTo>
                  <a:cubicBezTo>
                    <a:pt x="11179" y="7726"/>
                    <a:pt x="10026" y="6999"/>
                    <a:pt x="9074" y="6799"/>
                  </a:cubicBezTo>
                  <a:cubicBezTo>
                    <a:pt x="8777" y="6695"/>
                    <a:pt x="8438" y="6624"/>
                    <a:pt x="8075" y="662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rot="294686">
              <a:off x="2765452" y="4547373"/>
              <a:ext cx="173088" cy="168576"/>
            </a:xfrm>
            <a:custGeom>
              <a:avLst/>
              <a:gdLst/>
              <a:ahLst/>
              <a:cxnLst/>
              <a:rect l="l" t="t" r="r" b="b"/>
              <a:pathLst>
                <a:path w="18072" h="17596" extrusionOk="0">
                  <a:moveTo>
                    <a:pt x="7552" y="0"/>
                  </a:moveTo>
                  <a:cubicBezTo>
                    <a:pt x="6374" y="0"/>
                    <a:pt x="5410" y="1001"/>
                    <a:pt x="5314" y="2413"/>
                  </a:cubicBezTo>
                  <a:cubicBezTo>
                    <a:pt x="5214" y="3866"/>
                    <a:pt x="6041" y="5120"/>
                    <a:pt x="7294" y="5220"/>
                  </a:cubicBezTo>
                  <a:cubicBezTo>
                    <a:pt x="7346" y="5224"/>
                    <a:pt x="7398" y="5226"/>
                    <a:pt x="7449" y="5226"/>
                  </a:cubicBezTo>
                  <a:cubicBezTo>
                    <a:pt x="8641" y="5226"/>
                    <a:pt x="9704" y="4131"/>
                    <a:pt x="9801" y="2714"/>
                  </a:cubicBezTo>
                  <a:cubicBezTo>
                    <a:pt x="9926" y="1360"/>
                    <a:pt x="8973" y="107"/>
                    <a:pt x="7720" y="7"/>
                  </a:cubicBezTo>
                  <a:cubicBezTo>
                    <a:pt x="7664" y="2"/>
                    <a:pt x="7608" y="0"/>
                    <a:pt x="7552" y="0"/>
                  </a:cubicBezTo>
                  <a:close/>
                  <a:moveTo>
                    <a:pt x="12871" y="1485"/>
                  </a:moveTo>
                  <a:cubicBezTo>
                    <a:pt x="11978" y="1485"/>
                    <a:pt x="11092" y="2034"/>
                    <a:pt x="10552" y="3039"/>
                  </a:cubicBezTo>
                  <a:cubicBezTo>
                    <a:pt x="9926" y="4293"/>
                    <a:pt x="10227" y="5746"/>
                    <a:pt x="11379" y="6373"/>
                  </a:cubicBezTo>
                  <a:cubicBezTo>
                    <a:pt x="11654" y="6510"/>
                    <a:pt x="11955" y="6576"/>
                    <a:pt x="12264" y="6576"/>
                  </a:cubicBezTo>
                  <a:cubicBezTo>
                    <a:pt x="13140" y="6576"/>
                    <a:pt x="14075" y="6046"/>
                    <a:pt x="14613" y="5120"/>
                  </a:cubicBezTo>
                  <a:cubicBezTo>
                    <a:pt x="15239" y="3766"/>
                    <a:pt x="14938" y="2313"/>
                    <a:pt x="13785" y="1686"/>
                  </a:cubicBezTo>
                  <a:cubicBezTo>
                    <a:pt x="13489" y="1551"/>
                    <a:pt x="13179" y="1485"/>
                    <a:pt x="12871" y="1485"/>
                  </a:cubicBezTo>
                  <a:close/>
                  <a:moveTo>
                    <a:pt x="2494" y="2488"/>
                  </a:moveTo>
                  <a:cubicBezTo>
                    <a:pt x="2391" y="2488"/>
                    <a:pt x="2287" y="2496"/>
                    <a:pt x="2181" y="2513"/>
                  </a:cubicBezTo>
                  <a:cubicBezTo>
                    <a:pt x="928" y="2714"/>
                    <a:pt x="101" y="3967"/>
                    <a:pt x="302" y="5445"/>
                  </a:cubicBezTo>
                  <a:cubicBezTo>
                    <a:pt x="516" y="6827"/>
                    <a:pt x="1546" y="7734"/>
                    <a:pt x="2724" y="7734"/>
                  </a:cubicBezTo>
                  <a:cubicBezTo>
                    <a:pt x="2785" y="7734"/>
                    <a:pt x="2846" y="7731"/>
                    <a:pt x="2908" y="7726"/>
                  </a:cubicBezTo>
                  <a:cubicBezTo>
                    <a:pt x="4161" y="7526"/>
                    <a:pt x="5014" y="6272"/>
                    <a:pt x="4788" y="4819"/>
                  </a:cubicBezTo>
                  <a:cubicBezTo>
                    <a:pt x="4604" y="3464"/>
                    <a:pt x="3621" y="2488"/>
                    <a:pt x="2494" y="2488"/>
                  </a:cubicBezTo>
                  <a:close/>
                  <a:moveTo>
                    <a:pt x="15810" y="6313"/>
                  </a:moveTo>
                  <a:cubicBezTo>
                    <a:pt x="15056" y="6313"/>
                    <a:pt x="14250" y="6684"/>
                    <a:pt x="13685" y="7325"/>
                  </a:cubicBezTo>
                  <a:cubicBezTo>
                    <a:pt x="12733" y="8453"/>
                    <a:pt x="12833" y="10032"/>
                    <a:pt x="13785" y="10759"/>
                  </a:cubicBezTo>
                  <a:cubicBezTo>
                    <a:pt x="14164" y="11097"/>
                    <a:pt x="14652" y="11263"/>
                    <a:pt x="15159" y="11263"/>
                  </a:cubicBezTo>
                  <a:cubicBezTo>
                    <a:pt x="15894" y="11263"/>
                    <a:pt x="16671" y="10914"/>
                    <a:pt x="17219" y="10232"/>
                  </a:cubicBezTo>
                  <a:cubicBezTo>
                    <a:pt x="18071" y="9080"/>
                    <a:pt x="18071" y="7526"/>
                    <a:pt x="17119" y="6799"/>
                  </a:cubicBezTo>
                  <a:cubicBezTo>
                    <a:pt x="16756" y="6466"/>
                    <a:pt x="16294" y="6313"/>
                    <a:pt x="15810" y="6313"/>
                  </a:cubicBezTo>
                  <a:close/>
                  <a:moveTo>
                    <a:pt x="8075" y="6624"/>
                  </a:moveTo>
                  <a:cubicBezTo>
                    <a:pt x="7302" y="6624"/>
                    <a:pt x="6425" y="6945"/>
                    <a:pt x="5640" y="7952"/>
                  </a:cubicBezTo>
                  <a:cubicBezTo>
                    <a:pt x="5014" y="8779"/>
                    <a:pt x="4061" y="9205"/>
                    <a:pt x="3435" y="9405"/>
                  </a:cubicBezTo>
                  <a:cubicBezTo>
                    <a:pt x="2081" y="9405"/>
                    <a:pt x="828" y="10232"/>
                    <a:pt x="527" y="11586"/>
                  </a:cubicBezTo>
                  <a:cubicBezTo>
                    <a:pt x="1" y="13165"/>
                    <a:pt x="928" y="14844"/>
                    <a:pt x="2607" y="15345"/>
                  </a:cubicBezTo>
                  <a:cubicBezTo>
                    <a:pt x="3094" y="15462"/>
                    <a:pt x="3673" y="15495"/>
                    <a:pt x="4241" y="15495"/>
                  </a:cubicBezTo>
                  <a:cubicBezTo>
                    <a:pt x="4974" y="15495"/>
                    <a:pt x="5687" y="15440"/>
                    <a:pt x="6154" y="15440"/>
                  </a:cubicBezTo>
                  <a:cubicBezTo>
                    <a:pt x="6332" y="15440"/>
                    <a:pt x="6474" y="15448"/>
                    <a:pt x="6567" y="15471"/>
                  </a:cubicBezTo>
                  <a:cubicBezTo>
                    <a:pt x="7094" y="15671"/>
                    <a:pt x="8673" y="17125"/>
                    <a:pt x="10026" y="17450"/>
                  </a:cubicBezTo>
                  <a:cubicBezTo>
                    <a:pt x="10335" y="17549"/>
                    <a:pt x="10645" y="17596"/>
                    <a:pt x="10948" y="17596"/>
                  </a:cubicBezTo>
                  <a:cubicBezTo>
                    <a:pt x="12264" y="17596"/>
                    <a:pt x="13439" y="16711"/>
                    <a:pt x="13785" y="15345"/>
                  </a:cubicBezTo>
                  <a:cubicBezTo>
                    <a:pt x="14186" y="14092"/>
                    <a:pt x="13560" y="12638"/>
                    <a:pt x="12532" y="12012"/>
                  </a:cubicBezTo>
                  <a:cubicBezTo>
                    <a:pt x="12006" y="11486"/>
                    <a:pt x="11480" y="10658"/>
                    <a:pt x="11379" y="9506"/>
                  </a:cubicBezTo>
                  <a:cubicBezTo>
                    <a:pt x="11179" y="7726"/>
                    <a:pt x="10026" y="6999"/>
                    <a:pt x="9074" y="6799"/>
                  </a:cubicBezTo>
                  <a:cubicBezTo>
                    <a:pt x="8777" y="6695"/>
                    <a:pt x="8438" y="6624"/>
                    <a:pt x="8075" y="66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rot="-1149162">
              <a:off x="7585524" y="4622882"/>
              <a:ext cx="141426" cy="137742"/>
            </a:xfrm>
            <a:custGeom>
              <a:avLst/>
              <a:gdLst/>
              <a:ahLst/>
              <a:cxnLst/>
              <a:rect l="l" t="t" r="r" b="b"/>
              <a:pathLst>
                <a:path w="18072" h="17596" extrusionOk="0">
                  <a:moveTo>
                    <a:pt x="7552" y="0"/>
                  </a:moveTo>
                  <a:cubicBezTo>
                    <a:pt x="6374" y="0"/>
                    <a:pt x="5410" y="1001"/>
                    <a:pt x="5314" y="2413"/>
                  </a:cubicBezTo>
                  <a:cubicBezTo>
                    <a:pt x="5214" y="3866"/>
                    <a:pt x="6041" y="5120"/>
                    <a:pt x="7294" y="5220"/>
                  </a:cubicBezTo>
                  <a:cubicBezTo>
                    <a:pt x="7346" y="5224"/>
                    <a:pt x="7398" y="5226"/>
                    <a:pt x="7449" y="5226"/>
                  </a:cubicBezTo>
                  <a:cubicBezTo>
                    <a:pt x="8641" y="5226"/>
                    <a:pt x="9704" y="4131"/>
                    <a:pt x="9801" y="2714"/>
                  </a:cubicBezTo>
                  <a:cubicBezTo>
                    <a:pt x="9926" y="1360"/>
                    <a:pt x="8973" y="107"/>
                    <a:pt x="7720" y="7"/>
                  </a:cubicBezTo>
                  <a:cubicBezTo>
                    <a:pt x="7664" y="2"/>
                    <a:pt x="7608" y="0"/>
                    <a:pt x="7552" y="0"/>
                  </a:cubicBezTo>
                  <a:close/>
                  <a:moveTo>
                    <a:pt x="12871" y="1485"/>
                  </a:moveTo>
                  <a:cubicBezTo>
                    <a:pt x="11978" y="1485"/>
                    <a:pt x="11092" y="2034"/>
                    <a:pt x="10552" y="3039"/>
                  </a:cubicBezTo>
                  <a:cubicBezTo>
                    <a:pt x="9926" y="4293"/>
                    <a:pt x="10227" y="5746"/>
                    <a:pt x="11379" y="6373"/>
                  </a:cubicBezTo>
                  <a:cubicBezTo>
                    <a:pt x="11654" y="6510"/>
                    <a:pt x="11955" y="6576"/>
                    <a:pt x="12264" y="6576"/>
                  </a:cubicBezTo>
                  <a:cubicBezTo>
                    <a:pt x="13140" y="6576"/>
                    <a:pt x="14075" y="6046"/>
                    <a:pt x="14613" y="5120"/>
                  </a:cubicBezTo>
                  <a:cubicBezTo>
                    <a:pt x="15239" y="3766"/>
                    <a:pt x="14938" y="2313"/>
                    <a:pt x="13785" y="1686"/>
                  </a:cubicBezTo>
                  <a:cubicBezTo>
                    <a:pt x="13489" y="1551"/>
                    <a:pt x="13179" y="1485"/>
                    <a:pt x="12871" y="1485"/>
                  </a:cubicBezTo>
                  <a:close/>
                  <a:moveTo>
                    <a:pt x="2494" y="2488"/>
                  </a:moveTo>
                  <a:cubicBezTo>
                    <a:pt x="2391" y="2488"/>
                    <a:pt x="2287" y="2496"/>
                    <a:pt x="2181" y="2513"/>
                  </a:cubicBezTo>
                  <a:cubicBezTo>
                    <a:pt x="928" y="2714"/>
                    <a:pt x="101" y="3967"/>
                    <a:pt x="302" y="5445"/>
                  </a:cubicBezTo>
                  <a:cubicBezTo>
                    <a:pt x="516" y="6827"/>
                    <a:pt x="1546" y="7734"/>
                    <a:pt x="2724" y="7734"/>
                  </a:cubicBezTo>
                  <a:cubicBezTo>
                    <a:pt x="2785" y="7734"/>
                    <a:pt x="2846" y="7731"/>
                    <a:pt x="2908" y="7726"/>
                  </a:cubicBezTo>
                  <a:cubicBezTo>
                    <a:pt x="4161" y="7526"/>
                    <a:pt x="5014" y="6272"/>
                    <a:pt x="4788" y="4819"/>
                  </a:cubicBezTo>
                  <a:cubicBezTo>
                    <a:pt x="4604" y="3464"/>
                    <a:pt x="3621" y="2488"/>
                    <a:pt x="2494" y="2488"/>
                  </a:cubicBezTo>
                  <a:close/>
                  <a:moveTo>
                    <a:pt x="15810" y="6313"/>
                  </a:moveTo>
                  <a:cubicBezTo>
                    <a:pt x="15056" y="6313"/>
                    <a:pt x="14250" y="6684"/>
                    <a:pt x="13685" y="7325"/>
                  </a:cubicBezTo>
                  <a:cubicBezTo>
                    <a:pt x="12733" y="8453"/>
                    <a:pt x="12833" y="10032"/>
                    <a:pt x="13785" y="10759"/>
                  </a:cubicBezTo>
                  <a:cubicBezTo>
                    <a:pt x="14164" y="11097"/>
                    <a:pt x="14652" y="11263"/>
                    <a:pt x="15159" y="11263"/>
                  </a:cubicBezTo>
                  <a:cubicBezTo>
                    <a:pt x="15894" y="11263"/>
                    <a:pt x="16671" y="10914"/>
                    <a:pt x="17219" y="10232"/>
                  </a:cubicBezTo>
                  <a:cubicBezTo>
                    <a:pt x="18071" y="9080"/>
                    <a:pt x="18071" y="7526"/>
                    <a:pt x="17119" y="6799"/>
                  </a:cubicBezTo>
                  <a:cubicBezTo>
                    <a:pt x="16756" y="6466"/>
                    <a:pt x="16294" y="6313"/>
                    <a:pt x="15810" y="6313"/>
                  </a:cubicBezTo>
                  <a:close/>
                  <a:moveTo>
                    <a:pt x="8075" y="6624"/>
                  </a:moveTo>
                  <a:cubicBezTo>
                    <a:pt x="7302" y="6624"/>
                    <a:pt x="6425" y="6945"/>
                    <a:pt x="5640" y="7952"/>
                  </a:cubicBezTo>
                  <a:cubicBezTo>
                    <a:pt x="5014" y="8779"/>
                    <a:pt x="4061" y="9205"/>
                    <a:pt x="3435" y="9405"/>
                  </a:cubicBezTo>
                  <a:cubicBezTo>
                    <a:pt x="2081" y="9405"/>
                    <a:pt x="828" y="10232"/>
                    <a:pt x="527" y="11586"/>
                  </a:cubicBezTo>
                  <a:cubicBezTo>
                    <a:pt x="1" y="13165"/>
                    <a:pt x="928" y="14844"/>
                    <a:pt x="2607" y="15345"/>
                  </a:cubicBezTo>
                  <a:cubicBezTo>
                    <a:pt x="3094" y="15462"/>
                    <a:pt x="3673" y="15495"/>
                    <a:pt x="4241" y="15495"/>
                  </a:cubicBezTo>
                  <a:cubicBezTo>
                    <a:pt x="4974" y="15495"/>
                    <a:pt x="5687" y="15440"/>
                    <a:pt x="6154" y="15440"/>
                  </a:cubicBezTo>
                  <a:cubicBezTo>
                    <a:pt x="6332" y="15440"/>
                    <a:pt x="6474" y="15448"/>
                    <a:pt x="6567" y="15471"/>
                  </a:cubicBezTo>
                  <a:cubicBezTo>
                    <a:pt x="7094" y="15671"/>
                    <a:pt x="8673" y="17125"/>
                    <a:pt x="10026" y="17450"/>
                  </a:cubicBezTo>
                  <a:cubicBezTo>
                    <a:pt x="10335" y="17549"/>
                    <a:pt x="10645" y="17596"/>
                    <a:pt x="10948" y="17596"/>
                  </a:cubicBezTo>
                  <a:cubicBezTo>
                    <a:pt x="12264" y="17596"/>
                    <a:pt x="13439" y="16711"/>
                    <a:pt x="13785" y="15345"/>
                  </a:cubicBezTo>
                  <a:cubicBezTo>
                    <a:pt x="14186" y="14092"/>
                    <a:pt x="13560" y="12638"/>
                    <a:pt x="12532" y="12012"/>
                  </a:cubicBezTo>
                  <a:cubicBezTo>
                    <a:pt x="12006" y="11486"/>
                    <a:pt x="11480" y="10658"/>
                    <a:pt x="11379" y="9506"/>
                  </a:cubicBezTo>
                  <a:cubicBezTo>
                    <a:pt x="11179" y="7726"/>
                    <a:pt x="10026" y="6999"/>
                    <a:pt x="9074" y="6799"/>
                  </a:cubicBezTo>
                  <a:cubicBezTo>
                    <a:pt x="8777" y="6695"/>
                    <a:pt x="8438" y="6624"/>
                    <a:pt x="8075" y="66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40394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grpSp>
        <p:nvGrpSpPr>
          <p:cNvPr id="43" name="Google Shape;43;p3"/>
          <p:cNvGrpSpPr/>
          <p:nvPr/>
        </p:nvGrpSpPr>
        <p:grpSpPr>
          <a:xfrm>
            <a:off x="2697660" y="225052"/>
            <a:ext cx="6943867" cy="6407888"/>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3" name="Google Shape;83;p3"/>
          <p:cNvSpPr txBox="1">
            <a:spLocks noGrp="1"/>
          </p:cNvSpPr>
          <p:nvPr>
            <p:ph type="title"/>
          </p:nvPr>
        </p:nvSpPr>
        <p:spPr>
          <a:xfrm>
            <a:off x="4343411" y="3140167"/>
            <a:ext cx="3474982" cy="6976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4788"/>
            </a:lvl2pPr>
            <a:lvl3pPr lvl="2" algn="ctr">
              <a:spcBef>
                <a:spcPts val="0"/>
              </a:spcBef>
              <a:spcAft>
                <a:spcPts val="0"/>
              </a:spcAft>
              <a:buSzPts val="3600"/>
              <a:buNone/>
              <a:defRPr sz="4788"/>
            </a:lvl3pPr>
            <a:lvl4pPr lvl="3" algn="ctr">
              <a:spcBef>
                <a:spcPts val="0"/>
              </a:spcBef>
              <a:spcAft>
                <a:spcPts val="0"/>
              </a:spcAft>
              <a:buSzPts val="3600"/>
              <a:buNone/>
              <a:defRPr sz="4788"/>
            </a:lvl4pPr>
            <a:lvl5pPr lvl="4" algn="ctr">
              <a:spcBef>
                <a:spcPts val="0"/>
              </a:spcBef>
              <a:spcAft>
                <a:spcPts val="0"/>
              </a:spcAft>
              <a:buSzPts val="3600"/>
              <a:buNone/>
              <a:defRPr sz="4788"/>
            </a:lvl5pPr>
            <a:lvl6pPr lvl="5" algn="ctr">
              <a:spcBef>
                <a:spcPts val="0"/>
              </a:spcBef>
              <a:spcAft>
                <a:spcPts val="0"/>
              </a:spcAft>
              <a:buSzPts val="3600"/>
              <a:buNone/>
              <a:defRPr sz="4788"/>
            </a:lvl6pPr>
            <a:lvl7pPr lvl="6" algn="ctr">
              <a:spcBef>
                <a:spcPts val="0"/>
              </a:spcBef>
              <a:spcAft>
                <a:spcPts val="0"/>
              </a:spcAft>
              <a:buSzPts val="3600"/>
              <a:buNone/>
              <a:defRPr sz="4788"/>
            </a:lvl7pPr>
            <a:lvl8pPr lvl="7" algn="ctr">
              <a:spcBef>
                <a:spcPts val="0"/>
              </a:spcBef>
              <a:spcAft>
                <a:spcPts val="0"/>
              </a:spcAft>
              <a:buSzPts val="3600"/>
              <a:buNone/>
              <a:defRPr sz="4788"/>
            </a:lvl8pPr>
            <a:lvl9pPr lvl="8" algn="ctr">
              <a:spcBef>
                <a:spcPts val="0"/>
              </a:spcBef>
              <a:spcAft>
                <a:spcPts val="0"/>
              </a:spcAft>
              <a:buSzPts val="3600"/>
              <a:buNone/>
              <a:defRPr sz="4788"/>
            </a:lvl9pPr>
          </a:lstStyle>
          <a:p>
            <a:endParaRPr/>
          </a:p>
        </p:txBody>
      </p:sp>
      <p:sp>
        <p:nvSpPr>
          <p:cNvPr id="84" name="Google Shape;84;p3"/>
          <p:cNvSpPr txBox="1">
            <a:spLocks noGrp="1"/>
          </p:cNvSpPr>
          <p:nvPr>
            <p:ph type="title" idx="2" hasCustomPrompt="1"/>
          </p:nvPr>
        </p:nvSpPr>
        <p:spPr>
          <a:xfrm>
            <a:off x="4926561" y="2048951"/>
            <a:ext cx="2308674" cy="1091200"/>
          </a:xfrm>
          <a:prstGeom prst="rect">
            <a:avLst/>
          </a:prstGeom>
        </p:spPr>
        <p:txBody>
          <a:bodyPr spcFirstLastPara="1" wrap="square" lIns="91425" tIns="91425" rIns="91425" bIns="91425" anchor="t" anchorCtr="0">
            <a:noAutofit/>
          </a:bodyPr>
          <a:lstStyle>
            <a:lvl1pPr lvl="0" rtl="0">
              <a:spcBef>
                <a:spcPts val="0"/>
              </a:spcBef>
              <a:spcAft>
                <a:spcPts val="0"/>
              </a:spcAft>
              <a:buSzPts val="7200"/>
              <a:buNone/>
              <a:defRPr sz="7980">
                <a:solidFill>
                  <a:schemeClr val="accent6"/>
                </a:solidFill>
              </a:defRPr>
            </a:lvl1pPr>
            <a:lvl2pPr lvl="1" algn="ctr" rtl="0">
              <a:spcBef>
                <a:spcPts val="0"/>
              </a:spcBef>
              <a:spcAft>
                <a:spcPts val="0"/>
              </a:spcAft>
              <a:buSzPts val="7200"/>
              <a:buNone/>
              <a:defRPr sz="9576"/>
            </a:lvl2pPr>
            <a:lvl3pPr lvl="2" algn="ctr" rtl="0">
              <a:spcBef>
                <a:spcPts val="0"/>
              </a:spcBef>
              <a:spcAft>
                <a:spcPts val="0"/>
              </a:spcAft>
              <a:buSzPts val="7200"/>
              <a:buNone/>
              <a:defRPr sz="9576"/>
            </a:lvl3pPr>
            <a:lvl4pPr lvl="3" algn="ctr" rtl="0">
              <a:spcBef>
                <a:spcPts val="0"/>
              </a:spcBef>
              <a:spcAft>
                <a:spcPts val="0"/>
              </a:spcAft>
              <a:buSzPts val="7200"/>
              <a:buNone/>
              <a:defRPr sz="9576"/>
            </a:lvl4pPr>
            <a:lvl5pPr lvl="4" algn="ctr" rtl="0">
              <a:spcBef>
                <a:spcPts val="0"/>
              </a:spcBef>
              <a:spcAft>
                <a:spcPts val="0"/>
              </a:spcAft>
              <a:buSzPts val="7200"/>
              <a:buNone/>
              <a:defRPr sz="9576"/>
            </a:lvl5pPr>
            <a:lvl6pPr lvl="5" algn="ctr" rtl="0">
              <a:spcBef>
                <a:spcPts val="0"/>
              </a:spcBef>
              <a:spcAft>
                <a:spcPts val="0"/>
              </a:spcAft>
              <a:buSzPts val="7200"/>
              <a:buNone/>
              <a:defRPr sz="9576"/>
            </a:lvl6pPr>
            <a:lvl7pPr lvl="6" algn="ctr" rtl="0">
              <a:spcBef>
                <a:spcPts val="0"/>
              </a:spcBef>
              <a:spcAft>
                <a:spcPts val="0"/>
              </a:spcAft>
              <a:buSzPts val="7200"/>
              <a:buNone/>
              <a:defRPr sz="9576"/>
            </a:lvl7pPr>
            <a:lvl8pPr lvl="7" algn="ctr" rtl="0">
              <a:spcBef>
                <a:spcPts val="0"/>
              </a:spcBef>
              <a:spcAft>
                <a:spcPts val="0"/>
              </a:spcAft>
              <a:buSzPts val="7200"/>
              <a:buNone/>
              <a:defRPr sz="9576"/>
            </a:lvl8pPr>
            <a:lvl9pPr lvl="8" algn="ctr" rtl="0">
              <a:spcBef>
                <a:spcPts val="0"/>
              </a:spcBef>
              <a:spcAft>
                <a:spcPts val="0"/>
              </a:spcAft>
              <a:buSzPts val="7200"/>
              <a:buNone/>
              <a:defRPr sz="9576"/>
            </a:lvl9pPr>
          </a:lstStyle>
          <a:p>
            <a:r>
              <a:t>xx%</a:t>
            </a:r>
          </a:p>
        </p:txBody>
      </p:sp>
      <p:sp>
        <p:nvSpPr>
          <p:cNvPr id="85" name="Google Shape;85;p3"/>
          <p:cNvSpPr txBox="1">
            <a:spLocks noGrp="1"/>
          </p:cNvSpPr>
          <p:nvPr>
            <p:ph type="subTitle" idx="1"/>
          </p:nvPr>
        </p:nvSpPr>
        <p:spPr>
          <a:xfrm>
            <a:off x="4343444" y="3996233"/>
            <a:ext cx="3474982" cy="8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Tree>
    <p:extLst>
      <p:ext uri="{BB962C8B-B14F-4D97-AF65-F5344CB8AC3E}">
        <p14:creationId xmlns:p14="http://schemas.microsoft.com/office/powerpoint/2010/main" val="78253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300"/>
              <a:buNone/>
              <a:defRPr/>
            </a:lvl1pPr>
            <a:lvl2pPr lvl="1" rtl="0">
              <a:lnSpc>
                <a:spcPct val="100000"/>
              </a:lnSpc>
              <a:spcBef>
                <a:spcPts val="0"/>
              </a:spcBef>
              <a:spcAft>
                <a:spcPts val="0"/>
              </a:spcAft>
              <a:buSzPts val="3300"/>
              <a:buNone/>
              <a:defRPr/>
            </a:lvl2pPr>
            <a:lvl3pPr lvl="2" rtl="0">
              <a:lnSpc>
                <a:spcPct val="100000"/>
              </a:lnSpc>
              <a:spcBef>
                <a:spcPts val="0"/>
              </a:spcBef>
              <a:spcAft>
                <a:spcPts val="0"/>
              </a:spcAft>
              <a:buSzPts val="3300"/>
              <a:buNone/>
              <a:defRPr/>
            </a:lvl3pPr>
            <a:lvl4pPr lvl="3" rtl="0">
              <a:lnSpc>
                <a:spcPct val="100000"/>
              </a:lnSpc>
              <a:spcBef>
                <a:spcPts val="0"/>
              </a:spcBef>
              <a:spcAft>
                <a:spcPts val="0"/>
              </a:spcAft>
              <a:buSzPts val="3300"/>
              <a:buNone/>
              <a:defRPr/>
            </a:lvl4pPr>
            <a:lvl5pPr lvl="4" rtl="0">
              <a:lnSpc>
                <a:spcPct val="100000"/>
              </a:lnSpc>
              <a:spcBef>
                <a:spcPts val="0"/>
              </a:spcBef>
              <a:spcAft>
                <a:spcPts val="0"/>
              </a:spcAft>
              <a:buSzPts val="3300"/>
              <a:buNone/>
              <a:defRPr/>
            </a:lvl5pPr>
            <a:lvl6pPr lvl="5" rtl="0">
              <a:lnSpc>
                <a:spcPct val="100000"/>
              </a:lnSpc>
              <a:spcBef>
                <a:spcPts val="0"/>
              </a:spcBef>
              <a:spcAft>
                <a:spcPts val="0"/>
              </a:spcAft>
              <a:buSzPts val="3300"/>
              <a:buNone/>
              <a:defRPr/>
            </a:lvl6pPr>
            <a:lvl7pPr lvl="6" rtl="0">
              <a:lnSpc>
                <a:spcPct val="100000"/>
              </a:lnSpc>
              <a:spcBef>
                <a:spcPts val="0"/>
              </a:spcBef>
              <a:spcAft>
                <a:spcPts val="0"/>
              </a:spcAft>
              <a:buSzPts val="3300"/>
              <a:buNone/>
              <a:defRPr/>
            </a:lvl7pPr>
            <a:lvl8pPr lvl="7" rtl="0">
              <a:lnSpc>
                <a:spcPct val="100000"/>
              </a:lnSpc>
              <a:spcBef>
                <a:spcPts val="0"/>
              </a:spcBef>
              <a:spcAft>
                <a:spcPts val="0"/>
              </a:spcAft>
              <a:buSzPts val="3300"/>
              <a:buNone/>
              <a:defRPr/>
            </a:lvl8pPr>
            <a:lvl9pPr lvl="8" rtl="0">
              <a:lnSpc>
                <a:spcPct val="100000"/>
              </a:lnSpc>
              <a:spcBef>
                <a:spcPts val="0"/>
              </a:spcBef>
              <a:spcAft>
                <a:spcPts val="0"/>
              </a:spcAft>
              <a:buSzPts val="3300"/>
              <a:buNone/>
              <a:defRPr/>
            </a:lvl9pPr>
          </a:lstStyle>
          <a:p>
            <a:endParaRPr/>
          </a:p>
        </p:txBody>
      </p:sp>
      <p:sp>
        <p:nvSpPr>
          <p:cNvPr id="32" name="Google Shape;32;p4"/>
          <p:cNvSpPr txBox="1">
            <a:spLocks noGrp="1"/>
          </p:cNvSpPr>
          <p:nvPr>
            <p:ph type="body" idx="1"/>
          </p:nvPr>
        </p:nvSpPr>
        <p:spPr>
          <a:xfrm>
            <a:off x="957625" y="1536633"/>
            <a:ext cx="3597478" cy="2894000"/>
          </a:xfrm>
          <a:prstGeom prst="rect">
            <a:avLst/>
          </a:prstGeom>
        </p:spPr>
        <p:txBody>
          <a:bodyPr spcFirstLastPara="1" wrap="square" lIns="91425" tIns="91425" rIns="91425" bIns="91425" anchor="t" anchorCtr="0">
            <a:noAutofit/>
          </a:bodyPr>
          <a:lstStyle>
            <a:lvl1pPr marL="608076" lvl="0" indent="-405384" rtl="0">
              <a:lnSpc>
                <a:spcPct val="100000"/>
              </a:lnSpc>
              <a:spcBef>
                <a:spcPts val="0"/>
              </a:spcBef>
              <a:spcAft>
                <a:spcPts val="0"/>
              </a:spcAft>
              <a:buSzPts val="1200"/>
              <a:buChar char="●"/>
              <a:defRPr/>
            </a:lvl1pPr>
            <a:lvl2pPr marL="1216152" lvl="1" indent="-405384" rtl="0">
              <a:lnSpc>
                <a:spcPct val="100000"/>
              </a:lnSpc>
              <a:spcBef>
                <a:spcPts val="0"/>
              </a:spcBef>
              <a:spcAft>
                <a:spcPts val="0"/>
              </a:spcAft>
              <a:buSzPts val="1200"/>
              <a:buChar char="○"/>
              <a:defRPr/>
            </a:lvl2pPr>
            <a:lvl3pPr marL="1824228" lvl="2" indent="-405384" rtl="0">
              <a:lnSpc>
                <a:spcPct val="100000"/>
              </a:lnSpc>
              <a:spcBef>
                <a:spcPts val="0"/>
              </a:spcBef>
              <a:spcAft>
                <a:spcPts val="0"/>
              </a:spcAft>
              <a:buSzPts val="1200"/>
              <a:buChar char="■"/>
              <a:defRPr/>
            </a:lvl3pPr>
            <a:lvl4pPr marL="2432304" lvl="3" indent="-405384" rtl="0">
              <a:lnSpc>
                <a:spcPct val="100000"/>
              </a:lnSpc>
              <a:spcBef>
                <a:spcPts val="0"/>
              </a:spcBef>
              <a:spcAft>
                <a:spcPts val="0"/>
              </a:spcAft>
              <a:buSzPts val="1200"/>
              <a:buChar char="●"/>
              <a:defRPr/>
            </a:lvl4pPr>
            <a:lvl5pPr marL="3040380" lvl="4" indent="-405384" rtl="0">
              <a:lnSpc>
                <a:spcPct val="100000"/>
              </a:lnSpc>
              <a:spcBef>
                <a:spcPts val="0"/>
              </a:spcBef>
              <a:spcAft>
                <a:spcPts val="0"/>
              </a:spcAft>
              <a:buSzPts val="1200"/>
              <a:buChar char="○"/>
              <a:defRPr/>
            </a:lvl5pPr>
            <a:lvl6pPr marL="3648456" lvl="5" indent="-405384" rtl="0">
              <a:lnSpc>
                <a:spcPct val="100000"/>
              </a:lnSpc>
              <a:spcBef>
                <a:spcPts val="0"/>
              </a:spcBef>
              <a:spcAft>
                <a:spcPts val="0"/>
              </a:spcAft>
              <a:buSzPts val="1200"/>
              <a:buChar char="■"/>
              <a:defRPr/>
            </a:lvl6pPr>
            <a:lvl7pPr marL="4256532" lvl="6" indent="-405384" rtl="0">
              <a:lnSpc>
                <a:spcPct val="100000"/>
              </a:lnSpc>
              <a:spcBef>
                <a:spcPts val="0"/>
              </a:spcBef>
              <a:spcAft>
                <a:spcPts val="0"/>
              </a:spcAft>
              <a:buSzPts val="1200"/>
              <a:buChar char="●"/>
              <a:defRPr/>
            </a:lvl7pPr>
            <a:lvl8pPr marL="4864608" lvl="7" indent="-405384" rtl="0">
              <a:lnSpc>
                <a:spcPct val="100000"/>
              </a:lnSpc>
              <a:spcBef>
                <a:spcPts val="0"/>
              </a:spcBef>
              <a:spcAft>
                <a:spcPts val="0"/>
              </a:spcAft>
              <a:buSzPts val="1200"/>
              <a:buChar char="○"/>
              <a:defRPr/>
            </a:lvl8pPr>
            <a:lvl9pPr marL="5472684" lvl="8" indent="-405384" rtl="0">
              <a:lnSpc>
                <a:spcPct val="100000"/>
              </a:lnSpc>
              <a:spcBef>
                <a:spcPts val="0"/>
              </a:spcBef>
              <a:spcAft>
                <a:spcPts val="0"/>
              </a:spcAft>
              <a:buSzPts val="1200"/>
              <a:buChar char="■"/>
              <a:defRPr/>
            </a:lvl9pPr>
          </a:lstStyle>
          <a:p>
            <a:endParaRPr/>
          </a:p>
        </p:txBody>
      </p:sp>
      <p:pic>
        <p:nvPicPr>
          <p:cNvPr id="33" name="Google Shape;33;p4"/>
          <p:cNvPicPr preferRelativeResize="0"/>
          <p:nvPr/>
        </p:nvPicPr>
        <p:blipFill>
          <a:blip r:embed="rId2">
            <a:alphaModFix/>
          </a:blip>
          <a:stretch>
            <a:fillRect/>
          </a:stretch>
        </p:blipFill>
        <p:spPr>
          <a:xfrm>
            <a:off x="-238751" y="-588231"/>
            <a:ext cx="4152827" cy="4124497"/>
          </a:xfrm>
          <a:prstGeom prst="rect">
            <a:avLst/>
          </a:prstGeom>
          <a:noFill/>
          <a:ln>
            <a:noFill/>
          </a:ln>
        </p:spPr>
      </p:pic>
      <p:pic>
        <p:nvPicPr>
          <p:cNvPr id="34" name="Google Shape;34;p4"/>
          <p:cNvPicPr preferRelativeResize="0"/>
          <p:nvPr/>
        </p:nvPicPr>
        <p:blipFill>
          <a:blip r:embed="rId3">
            <a:alphaModFix/>
          </a:blip>
          <a:stretch>
            <a:fillRect/>
          </a:stretch>
        </p:blipFill>
        <p:spPr>
          <a:xfrm>
            <a:off x="8593126" y="3263469"/>
            <a:ext cx="4678562" cy="4124500"/>
          </a:xfrm>
          <a:prstGeom prst="rect">
            <a:avLst/>
          </a:prstGeom>
          <a:noFill/>
          <a:ln>
            <a:noFill/>
          </a:ln>
        </p:spPr>
      </p:pic>
      <p:pic>
        <p:nvPicPr>
          <p:cNvPr id="35" name="Google Shape;35;p4"/>
          <p:cNvPicPr preferRelativeResize="0"/>
          <p:nvPr/>
        </p:nvPicPr>
        <p:blipFill>
          <a:blip r:embed="rId4">
            <a:alphaModFix amt="20000"/>
          </a:blip>
          <a:stretch>
            <a:fillRect/>
          </a:stretch>
        </p:blipFill>
        <p:spPr>
          <a:xfrm>
            <a:off x="10871303" y="-1215833"/>
            <a:ext cx="2513738" cy="2788965"/>
          </a:xfrm>
          <a:prstGeom prst="rect">
            <a:avLst/>
          </a:prstGeom>
          <a:noFill/>
          <a:ln>
            <a:noFill/>
          </a:ln>
        </p:spPr>
      </p:pic>
      <p:pic>
        <p:nvPicPr>
          <p:cNvPr id="36" name="Google Shape;36;p4"/>
          <p:cNvPicPr preferRelativeResize="0"/>
          <p:nvPr/>
        </p:nvPicPr>
        <p:blipFill>
          <a:blip r:embed="rId5">
            <a:alphaModFix amt="20000"/>
          </a:blip>
          <a:stretch>
            <a:fillRect/>
          </a:stretch>
        </p:blipFill>
        <p:spPr>
          <a:xfrm rot="8268978">
            <a:off x="-667102" y="5250003"/>
            <a:ext cx="1812827" cy="2223624"/>
          </a:xfrm>
          <a:prstGeom prst="rect">
            <a:avLst/>
          </a:prstGeom>
          <a:noFill/>
          <a:ln>
            <a:noFill/>
          </a:ln>
        </p:spPr>
      </p:pic>
    </p:spTree>
    <p:extLst>
      <p:ext uri="{BB962C8B-B14F-4D97-AF65-F5344CB8AC3E}">
        <p14:creationId xmlns:p14="http://schemas.microsoft.com/office/powerpoint/2010/main" val="104153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
        <p:cNvGrpSpPr/>
        <p:nvPr/>
      </p:nvGrpSpPr>
      <p:grpSpPr>
        <a:xfrm>
          <a:off x="0" y="0"/>
          <a:ext cx="0" cy="0"/>
          <a:chOff x="0" y="0"/>
          <a:chExt cx="0" cy="0"/>
        </a:xfrm>
      </p:grpSpPr>
      <p:sp>
        <p:nvSpPr>
          <p:cNvPr id="38" name="Google Shape;38;p5"/>
          <p:cNvSpPr txBox="1">
            <a:spLocks noGrp="1"/>
          </p:cNvSpPr>
          <p:nvPr>
            <p:ph type="subTitle" idx="1"/>
          </p:nvPr>
        </p:nvSpPr>
        <p:spPr>
          <a:xfrm>
            <a:off x="1716776" y="2431300"/>
            <a:ext cx="3867209" cy="6556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39" name="Google Shape;39;p5"/>
          <p:cNvSpPr txBox="1">
            <a:spLocks noGrp="1"/>
          </p:cNvSpPr>
          <p:nvPr>
            <p:ph type="subTitle" idx="2"/>
          </p:nvPr>
        </p:nvSpPr>
        <p:spPr>
          <a:xfrm>
            <a:off x="6577887" y="2431300"/>
            <a:ext cx="3867209" cy="655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660">
                <a:solidFill>
                  <a:schemeClr val="dk1"/>
                </a:solidFill>
                <a:latin typeface="Della Respira"/>
                <a:ea typeface="Della Respira"/>
                <a:cs typeface="Della Respira"/>
                <a:sym typeface="Della Respira"/>
              </a:defRPr>
            </a:lvl1pPr>
            <a:lvl2pPr lvl="1"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192">
                <a:solidFill>
                  <a:schemeClr val="dk1"/>
                </a:solidFill>
                <a:latin typeface="Bebas Neue"/>
                <a:ea typeface="Bebas Neue"/>
                <a:cs typeface="Bebas Neue"/>
                <a:sym typeface="Bebas Neue"/>
              </a:defRPr>
            </a:lvl9pPr>
          </a:lstStyle>
          <a:p>
            <a:endParaRPr/>
          </a:p>
        </p:txBody>
      </p:sp>
      <p:sp>
        <p:nvSpPr>
          <p:cNvPr id="40" name="Google Shape;40;p5"/>
          <p:cNvSpPr txBox="1">
            <a:spLocks noGrp="1"/>
          </p:cNvSpPr>
          <p:nvPr>
            <p:ph type="subTitle" idx="3"/>
          </p:nvPr>
        </p:nvSpPr>
        <p:spPr>
          <a:xfrm>
            <a:off x="1716776" y="2985300"/>
            <a:ext cx="3867209" cy="23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1" name="Google Shape;41;p5"/>
          <p:cNvSpPr txBox="1">
            <a:spLocks noGrp="1"/>
          </p:cNvSpPr>
          <p:nvPr>
            <p:ph type="subTitle" idx="4"/>
          </p:nvPr>
        </p:nvSpPr>
        <p:spPr>
          <a:xfrm>
            <a:off x="6577887" y="2985300"/>
            <a:ext cx="3867209" cy="23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pic>
        <p:nvPicPr>
          <p:cNvPr id="43" name="Google Shape;43;p5"/>
          <p:cNvPicPr preferRelativeResize="0"/>
          <p:nvPr/>
        </p:nvPicPr>
        <p:blipFill>
          <a:blip r:embed="rId2">
            <a:alphaModFix/>
          </a:blip>
          <a:stretch>
            <a:fillRect/>
          </a:stretch>
        </p:blipFill>
        <p:spPr>
          <a:xfrm>
            <a:off x="-238751" y="-588231"/>
            <a:ext cx="4152827" cy="4124497"/>
          </a:xfrm>
          <a:prstGeom prst="rect">
            <a:avLst/>
          </a:prstGeom>
          <a:noFill/>
          <a:ln>
            <a:noFill/>
          </a:ln>
        </p:spPr>
      </p:pic>
      <p:pic>
        <p:nvPicPr>
          <p:cNvPr id="44" name="Google Shape;44;p5"/>
          <p:cNvPicPr preferRelativeResize="0"/>
          <p:nvPr/>
        </p:nvPicPr>
        <p:blipFill>
          <a:blip r:embed="rId3">
            <a:alphaModFix/>
          </a:blip>
          <a:stretch>
            <a:fillRect/>
          </a:stretch>
        </p:blipFill>
        <p:spPr>
          <a:xfrm>
            <a:off x="8593126" y="3263469"/>
            <a:ext cx="4678562" cy="4124500"/>
          </a:xfrm>
          <a:prstGeom prst="rect">
            <a:avLst/>
          </a:prstGeom>
          <a:noFill/>
          <a:ln>
            <a:noFill/>
          </a:ln>
        </p:spPr>
      </p:pic>
      <p:pic>
        <p:nvPicPr>
          <p:cNvPr id="45" name="Google Shape;45;p5"/>
          <p:cNvPicPr preferRelativeResize="0"/>
          <p:nvPr/>
        </p:nvPicPr>
        <p:blipFill>
          <a:blip r:embed="rId4">
            <a:alphaModFix amt="15000"/>
          </a:blip>
          <a:stretch>
            <a:fillRect/>
          </a:stretch>
        </p:blipFill>
        <p:spPr>
          <a:xfrm>
            <a:off x="-991209" y="5230203"/>
            <a:ext cx="2885782" cy="2623693"/>
          </a:xfrm>
          <a:prstGeom prst="rect">
            <a:avLst/>
          </a:prstGeom>
          <a:noFill/>
          <a:ln>
            <a:noFill/>
          </a:ln>
        </p:spPr>
      </p:pic>
      <p:pic>
        <p:nvPicPr>
          <p:cNvPr id="46" name="Google Shape;46;p5"/>
          <p:cNvPicPr preferRelativeResize="0"/>
          <p:nvPr/>
        </p:nvPicPr>
        <p:blipFill>
          <a:blip r:embed="rId5">
            <a:alphaModFix amt="15000"/>
          </a:blip>
          <a:stretch>
            <a:fillRect/>
          </a:stretch>
        </p:blipFill>
        <p:spPr>
          <a:xfrm>
            <a:off x="11210727" y="-874100"/>
            <a:ext cx="2430547" cy="2788967"/>
          </a:xfrm>
          <a:prstGeom prst="rect">
            <a:avLst/>
          </a:prstGeom>
          <a:noFill/>
          <a:ln>
            <a:noFill/>
          </a:ln>
        </p:spPr>
      </p:pic>
      <p:pic>
        <p:nvPicPr>
          <p:cNvPr id="47" name="Google Shape;47;p5"/>
          <p:cNvPicPr preferRelativeResize="0"/>
          <p:nvPr/>
        </p:nvPicPr>
        <p:blipFill>
          <a:blip r:embed="rId6">
            <a:alphaModFix/>
          </a:blip>
          <a:stretch>
            <a:fillRect/>
          </a:stretch>
        </p:blipFill>
        <p:spPr>
          <a:xfrm rot="2997513">
            <a:off x="81407" y="231894"/>
            <a:ext cx="1417900" cy="1231644"/>
          </a:xfrm>
          <a:prstGeom prst="rect">
            <a:avLst/>
          </a:prstGeom>
          <a:noFill/>
          <a:ln>
            <a:noFill/>
          </a:ln>
        </p:spPr>
      </p:pic>
      <p:pic>
        <p:nvPicPr>
          <p:cNvPr id="48" name="Google Shape;48;p5"/>
          <p:cNvPicPr preferRelativeResize="0"/>
          <p:nvPr/>
        </p:nvPicPr>
        <p:blipFill>
          <a:blip r:embed="rId7">
            <a:alphaModFix/>
          </a:blip>
          <a:stretch>
            <a:fillRect/>
          </a:stretch>
        </p:blipFill>
        <p:spPr>
          <a:xfrm>
            <a:off x="-140023" y="1615235"/>
            <a:ext cx="1065591" cy="1129132"/>
          </a:xfrm>
          <a:prstGeom prst="rect">
            <a:avLst/>
          </a:prstGeom>
          <a:noFill/>
          <a:ln>
            <a:noFill/>
          </a:ln>
        </p:spPr>
      </p:pic>
      <p:pic>
        <p:nvPicPr>
          <p:cNvPr id="49" name="Google Shape;49;p5"/>
          <p:cNvPicPr preferRelativeResize="0"/>
          <p:nvPr/>
        </p:nvPicPr>
        <p:blipFill>
          <a:blip r:embed="rId8">
            <a:alphaModFix/>
          </a:blip>
          <a:stretch>
            <a:fillRect/>
          </a:stretch>
        </p:blipFill>
        <p:spPr>
          <a:xfrm rot="-1859432">
            <a:off x="10403447" y="5420528"/>
            <a:ext cx="1684590" cy="1784077"/>
          </a:xfrm>
          <a:prstGeom prst="rect">
            <a:avLst/>
          </a:prstGeom>
          <a:noFill/>
          <a:ln>
            <a:noFill/>
          </a:ln>
        </p:spPr>
      </p:pic>
      <p:pic>
        <p:nvPicPr>
          <p:cNvPr id="50" name="Google Shape;50;p5"/>
          <p:cNvPicPr preferRelativeResize="0"/>
          <p:nvPr/>
        </p:nvPicPr>
        <p:blipFill>
          <a:blip r:embed="rId9">
            <a:alphaModFix/>
          </a:blip>
          <a:stretch>
            <a:fillRect/>
          </a:stretch>
        </p:blipFill>
        <p:spPr>
          <a:xfrm>
            <a:off x="11537454" y="4504439"/>
            <a:ext cx="888514" cy="1129132"/>
          </a:xfrm>
          <a:prstGeom prst="rect">
            <a:avLst/>
          </a:prstGeom>
          <a:noFill/>
          <a:ln>
            <a:noFill/>
          </a:ln>
        </p:spPr>
      </p:pic>
    </p:spTree>
    <p:extLst>
      <p:ext uri="{BB962C8B-B14F-4D97-AF65-F5344CB8AC3E}">
        <p14:creationId xmlns:p14="http://schemas.microsoft.com/office/powerpoint/2010/main" val="196317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1846222" y="1742800"/>
            <a:ext cx="8469395"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980"/>
            </a:lvl1pPr>
            <a:lvl2pPr lvl="1" algn="ctr">
              <a:spcBef>
                <a:spcPts val="0"/>
              </a:spcBef>
              <a:spcAft>
                <a:spcPts val="0"/>
              </a:spcAft>
              <a:buSzPts val="6000"/>
              <a:buNone/>
              <a:defRPr sz="7980"/>
            </a:lvl2pPr>
            <a:lvl3pPr lvl="2" algn="ctr">
              <a:spcBef>
                <a:spcPts val="0"/>
              </a:spcBef>
              <a:spcAft>
                <a:spcPts val="0"/>
              </a:spcAft>
              <a:buSzPts val="6000"/>
              <a:buNone/>
              <a:defRPr sz="7980"/>
            </a:lvl3pPr>
            <a:lvl4pPr lvl="3" algn="ctr">
              <a:spcBef>
                <a:spcPts val="0"/>
              </a:spcBef>
              <a:spcAft>
                <a:spcPts val="0"/>
              </a:spcAft>
              <a:buSzPts val="6000"/>
              <a:buNone/>
              <a:defRPr sz="7980"/>
            </a:lvl4pPr>
            <a:lvl5pPr lvl="4" algn="ctr">
              <a:spcBef>
                <a:spcPts val="0"/>
              </a:spcBef>
              <a:spcAft>
                <a:spcPts val="0"/>
              </a:spcAft>
              <a:buSzPts val="6000"/>
              <a:buNone/>
              <a:defRPr sz="7980"/>
            </a:lvl5pPr>
            <a:lvl6pPr lvl="5" algn="ctr">
              <a:spcBef>
                <a:spcPts val="0"/>
              </a:spcBef>
              <a:spcAft>
                <a:spcPts val="0"/>
              </a:spcAft>
              <a:buSzPts val="6000"/>
              <a:buNone/>
              <a:defRPr sz="7980"/>
            </a:lvl6pPr>
            <a:lvl7pPr lvl="6" algn="ctr">
              <a:spcBef>
                <a:spcPts val="0"/>
              </a:spcBef>
              <a:spcAft>
                <a:spcPts val="0"/>
              </a:spcAft>
              <a:buSzPts val="6000"/>
              <a:buNone/>
              <a:defRPr sz="7980"/>
            </a:lvl7pPr>
            <a:lvl8pPr lvl="7" algn="ctr">
              <a:spcBef>
                <a:spcPts val="0"/>
              </a:spcBef>
              <a:spcAft>
                <a:spcPts val="0"/>
              </a:spcAft>
              <a:buSzPts val="6000"/>
              <a:buNone/>
              <a:defRPr sz="7980"/>
            </a:lvl8pPr>
            <a:lvl9pPr lvl="8" algn="ctr">
              <a:spcBef>
                <a:spcPts val="0"/>
              </a:spcBef>
              <a:spcAft>
                <a:spcPts val="0"/>
              </a:spcAft>
              <a:buSzPts val="6000"/>
              <a:buNone/>
              <a:defRPr sz="7980"/>
            </a:lvl9pPr>
          </a:lstStyle>
          <a:p>
            <a:endParaRPr/>
          </a:p>
        </p:txBody>
      </p:sp>
      <p:pic>
        <p:nvPicPr>
          <p:cNvPr id="70" name="Google Shape;70;p8"/>
          <p:cNvPicPr preferRelativeResize="0"/>
          <p:nvPr/>
        </p:nvPicPr>
        <p:blipFill>
          <a:blip r:embed="rId2">
            <a:alphaModFix/>
          </a:blip>
          <a:stretch>
            <a:fillRect/>
          </a:stretch>
        </p:blipFill>
        <p:spPr>
          <a:xfrm>
            <a:off x="-238751" y="-588231"/>
            <a:ext cx="4152827" cy="4124497"/>
          </a:xfrm>
          <a:prstGeom prst="rect">
            <a:avLst/>
          </a:prstGeom>
          <a:noFill/>
          <a:ln>
            <a:noFill/>
          </a:ln>
        </p:spPr>
      </p:pic>
      <p:pic>
        <p:nvPicPr>
          <p:cNvPr id="71" name="Google Shape;71;p8"/>
          <p:cNvPicPr preferRelativeResize="0"/>
          <p:nvPr/>
        </p:nvPicPr>
        <p:blipFill>
          <a:blip r:embed="rId3">
            <a:alphaModFix/>
          </a:blip>
          <a:stretch>
            <a:fillRect/>
          </a:stretch>
        </p:blipFill>
        <p:spPr>
          <a:xfrm>
            <a:off x="8593126" y="3263469"/>
            <a:ext cx="4678562" cy="4124500"/>
          </a:xfrm>
          <a:prstGeom prst="rect">
            <a:avLst/>
          </a:prstGeom>
          <a:noFill/>
          <a:ln>
            <a:noFill/>
          </a:ln>
        </p:spPr>
      </p:pic>
      <p:pic>
        <p:nvPicPr>
          <p:cNvPr id="72" name="Google Shape;72;p8"/>
          <p:cNvPicPr preferRelativeResize="0"/>
          <p:nvPr/>
        </p:nvPicPr>
        <p:blipFill>
          <a:blip r:embed="rId4">
            <a:alphaModFix amt="21000"/>
          </a:blip>
          <a:stretch>
            <a:fillRect/>
          </a:stretch>
        </p:blipFill>
        <p:spPr>
          <a:xfrm rot="-3681611">
            <a:off x="11154491" y="-1082478"/>
            <a:ext cx="1817324" cy="2218122"/>
          </a:xfrm>
          <a:prstGeom prst="rect">
            <a:avLst/>
          </a:prstGeom>
          <a:noFill/>
          <a:ln>
            <a:noFill/>
          </a:ln>
        </p:spPr>
      </p:pic>
      <p:pic>
        <p:nvPicPr>
          <p:cNvPr id="73" name="Google Shape;73;p8"/>
          <p:cNvPicPr preferRelativeResize="0"/>
          <p:nvPr/>
        </p:nvPicPr>
        <p:blipFill>
          <a:blip r:embed="rId5">
            <a:alphaModFix amt="21000"/>
          </a:blip>
          <a:stretch>
            <a:fillRect/>
          </a:stretch>
        </p:blipFill>
        <p:spPr>
          <a:xfrm rot="-2332309">
            <a:off x="-1168538" y="5339567"/>
            <a:ext cx="2513739" cy="2788965"/>
          </a:xfrm>
          <a:prstGeom prst="rect">
            <a:avLst/>
          </a:prstGeom>
          <a:noFill/>
          <a:ln>
            <a:noFill/>
          </a:ln>
        </p:spPr>
      </p:pic>
      <p:pic>
        <p:nvPicPr>
          <p:cNvPr id="74" name="Google Shape;74;p8"/>
          <p:cNvPicPr preferRelativeResize="0"/>
          <p:nvPr/>
        </p:nvPicPr>
        <p:blipFill>
          <a:blip r:embed="rId6">
            <a:alphaModFix/>
          </a:blip>
          <a:stretch>
            <a:fillRect/>
          </a:stretch>
        </p:blipFill>
        <p:spPr>
          <a:xfrm rot="2699993" flipH="1">
            <a:off x="11044970" y="4721832"/>
            <a:ext cx="1931712" cy="2377609"/>
          </a:xfrm>
          <a:prstGeom prst="rect">
            <a:avLst/>
          </a:prstGeom>
          <a:noFill/>
          <a:ln>
            <a:noFill/>
          </a:ln>
        </p:spPr>
      </p:pic>
      <p:pic>
        <p:nvPicPr>
          <p:cNvPr id="75" name="Google Shape;75;p8"/>
          <p:cNvPicPr preferRelativeResize="0"/>
          <p:nvPr/>
        </p:nvPicPr>
        <p:blipFill>
          <a:blip r:embed="rId7">
            <a:alphaModFix/>
          </a:blip>
          <a:stretch>
            <a:fillRect/>
          </a:stretch>
        </p:blipFill>
        <p:spPr>
          <a:xfrm rot="10800000">
            <a:off x="-1139747" y="-183061"/>
            <a:ext cx="2966162" cy="2892199"/>
          </a:xfrm>
          <a:prstGeom prst="rect">
            <a:avLst/>
          </a:prstGeom>
          <a:noFill/>
          <a:ln>
            <a:noFill/>
          </a:ln>
        </p:spPr>
      </p:pic>
    </p:spTree>
    <p:extLst>
      <p:ext uri="{BB962C8B-B14F-4D97-AF65-F5344CB8AC3E}">
        <p14:creationId xmlns:p14="http://schemas.microsoft.com/office/powerpoint/2010/main" val="383394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2981173" y="1724133"/>
            <a:ext cx="6199425"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985"/>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78" name="Google Shape;78;p9"/>
          <p:cNvSpPr txBox="1">
            <a:spLocks noGrp="1"/>
          </p:cNvSpPr>
          <p:nvPr>
            <p:ph type="subTitle" idx="1"/>
          </p:nvPr>
        </p:nvSpPr>
        <p:spPr>
          <a:xfrm>
            <a:off x="2981240" y="2891467"/>
            <a:ext cx="6199425" cy="22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28"/>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79" name="Google Shape;79;p9"/>
          <p:cNvPicPr preferRelativeResize="0"/>
          <p:nvPr/>
        </p:nvPicPr>
        <p:blipFill>
          <a:blip r:embed="rId2">
            <a:alphaModFix/>
          </a:blip>
          <a:stretch>
            <a:fillRect/>
          </a:stretch>
        </p:blipFill>
        <p:spPr>
          <a:xfrm rot="10800000" flipH="1">
            <a:off x="-238751" y="3443533"/>
            <a:ext cx="4152827" cy="4124497"/>
          </a:xfrm>
          <a:prstGeom prst="rect">
            <a:avLst/>
          </a:prstGeom>
          <a:noFill/>
          <a:ln>
            <a:noFill/>
          </a:ln>
        </p:spPr>
      </p:pic>
      <p:pic>
        <p:nvPicPr>
          <p:cNvPr id="80" name="Google Shape;80;p9"/>
          <p:cNvPicPr preferRelativeResize="0"/>
          <p:nvPr/>
        </p:nvPicPr>
        <p:blipFill>
          <a:blip r:embed="rId3">
            <a:alphaModFix/>
          </a:blip>
          <a:stretch>
            <a:fillRect/>
          </a:stretch>
        </p:blipFill>
        <p:spPr>
          <a:xfrm rot="10800000" flipH="1">
            <a:off x="8593126" y="-408170"/>
            <a:ext cx="4678562" cy="4124500"/>
          </a:xfrm>
          <a:prstGeom prst="rect">
            <a:avLst/>
          </a:prstGeom>
          <a:noFill/>
          <a:ln>
            <a:noFill/>
          </a:ln>
        </p:spPr>
      </p:pic>
      <p:pic>
        <p:nvPicPr>
          <p:cNvPr id="81" name="Google Shape;81;p9"/>
          <p:cNvPicPr preferRelativeResize="0"/>
          <p:nvPr/>
        </p:nvPicPr>
        <p:blipFill>
          <a:blip r:embed="rId4">
            <a:alphaModFix amt="15000"/>
          </a:blip>
          <a:stretch>
            <a:fillRect/>
          </a:stretch>
        </p:blipFill>
        <p:spPr>
          <a:xfrm rot="10800000" flipH="1">
            <a:off x="-991209" y="-874100"/>
            <a:ext cx="2885782" cy="2623693"/>
          </a:xfrm>
          <a:prstGeom prst="rect">
            <a:avLst/>
          </a:prstGeom>
          <a:noFill/>
          <a:ln>
            <a:noFill/>
          </a:ln>
        </p:spPr>
      </p:pic>
      <p:pic>
        <p:nvPicPr>
          <p:cNvPr id="82" name="Google Shape;82;p9"/>
          <p:cNvPicPr preferRelativeResize="0"/>
          <p:nvPr/>
        </p:nvPicPr>
        <p:blipFill>
          <a:blip r:embed="rId5">
            <a:alphaModFix amt="15000"/>
          </a:blip>
          <a:stretch>
            <a:fillRect/>
          </a:stretch>
        </p:blipFill>
        <p:spPr>
          <a:xfrm rot="10800000" flipH="1">
            <a:off x="11210727" y="5064931"/>
            <a:ext cx="2430547" cy="2788967"/>
          </a:xfrm>
          <a:prstGeom prst="rect">
            <a:avLst/>
          </a:prstGeom>
          <a:noFill/>
          <a:ln>
            <a:noFill/>
          </a:ln>
        </p:spPr>
      </p:pic>
      <p:pic>
        <p:nvPicPr>
          <p:cNvPr id="83" name="Google Shape;83;p9"/>
          <p:cNvPicPr preferRelativeResize="0"/>
          <p:nvPr/>
        </p:nvPicPr>
        <p:blipFill>
          <a:blip r:embed="rId6">
            <a:alphaModFix/>
          </a:blip>
          <a:stretch>
            <a:fillRect/>
          </a:stretch>
        </p:blipFill>
        <p:spPr>
          <a:xfrm rot="7802487" flipH="1">
            <a:off x="81407" y="5516259"/>
            <a:ext cx="1417900" cy="1231644"/>
          </a:xfrm>
          <a:prstGeom prst="rect">
            <a:avLst/>
          </a:prstGeom>
          <a:noFill/>
          <a:ln>
            <a:noFill/>
          </a:ln>
        </p:spPr>
      </p:pic>
      <p:pic>
        <p:nvPicPr>
          <p:cNvPr id="84" name="Google Shape;84;p9"/>
          <p:cNvPicPr preferRelativeResize="0"/>
          <p:nvPr/>
        </p:nvPicPr>
        <p:blipFill>
          <a:blip r:embed="rId7">
            <a:alphaModFix/>
          </a:blip>
          <a:stretch>
            <a:fillRect/>
          </a:stretch>
        </p:blipFill>
        <p:spPr>
          <a:xfrm rot="10800000" flipH="1">
            <a:off x="-140023" y="4235431"/>
            <a:ext cx="1065591" cy="1129132"/>
          </a:xfrm>
          <a:prstGeom prst="rect">
            <a:avLst/>
          </a:prstGeom>
          <a:noFill/>
          <a:ln>
            <a:noFill/>
          </a:ln>
        </p:spPr>
      </p:pic>
      <p:pic>
        <p:nvPicPr>
          <p:cNvPr id="85" name="Google Shape;85;p9"/>
          <p:cNvPicPr preferRelativeResize="0"/>
          <p:nvPr/>
        </p:nvPicPr>
        <p:blipFill>
          <a:blip r:embed="rId8">
            <a:alphaModFix/>
          </a:blip>
          <a:stretch>
            <a:fillRect/>
          </a:stretch>
        </p:blipFill>
        <p:spPr>
          <a:xfrm rot="-8940568" flipH="1">
            <a:off x="10403447" y="-224808"/>
            <a:ext cx="1684590" cy="1784077"/>
          </a:xfrm>
          <a:prstGeom prst="rect">
            <a:avLst/>
          </a:prstGeom>
          <a:noFill/>
          <a:ln>
            <a:noFill/>
          </a:ln>
        </p:spPr>
      </p:pic>
      <p:pic>
        <p:nvPicPr>
          <p:cNvPr id="86" name="Google Shape;86;p9"/>
          <p:cNvPicPr preferRelativeResize="0"/>
          <p:nvPr/>
        </p:nvPicPr>
        <p:blipFill>
          <a:blip r:embed="rId9">
            <a:alphaModFix/>
          </a:blip>
          <a:stretch>
            <a:fillRect/>
          </a:stretch>
        </p:blipFill>
        <p:spPr>
          <a:xfrm rot="10800000" flipH="1">
            <a:off x="11537454" y="1346227"/>
            <a:ext cx="888514" cy="1129132"/>
          </a:xfrm>
          <a:prstGeom prst="rect">
            <a:avLst/>
          </a:prstGeom>
          <a:noFill/>
          <a:ln>
            <a:noFill/>
          </a:ln>
        </p:spPr>
      </p:pic>
    </p:spTree>
    <p:extLst>
      <p:ext uri="{BB962C8B-B14F-4D97-AF65-F5344CB8AC3E}">
        <p14:creationId xmlns:p14="http://schemas.microsoft.com/office/powerpoint/2010/main" val="3298630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0" r:id="rId3"/>
    <p:sldLayoutId id="2147483679" r:id="rId4"/>
    <p:sldLayoutId id="214748368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08" y="593367"/>
            <a:ext cx="10259755"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1pPr>
            <a:lvl2pPr lvl="1"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2pPr>
            <a:lvl3pPr lvl="2"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3pPr>
            <a:lvl4pPr lvl="3"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4pPr>
            <a:lvl5pPr lvl="4"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5pPr>
            <a:lvl6pPr lvl="5"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6pPr>
            <a:lvl7pPr lvl="6"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7pPr>
            <a:lvl8pPr lvl="7"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8pPr>
            <a:lvl9pPr lvl="8" rtl="0">
              <a:spcBef>
                <a:spcPts val="0"/>
              </a:spcBef>
              <a:spcAft>
                <a:spcPts val="0"/>
              </a:spcAft>
              <a:buClr>
                <a:schemeClr val="dk1"/>
              </a:buClr>
              <a:buSzPts val="3300"/>
              <a:buFont typeface="Della Respira"/>
              <a:buNone/>
              <a:defRPr sz="3300">
                <a:solidFill>
                  <a:schemeClr val="dk1"/>
                </a:solidFill>
                <a:latin typeface="Della Respira"/>
                <a:ea typeface="Della Respira"/>
                <a:cs typeface="Della Respira"/>
                <a:sym typeface="Della Respira"/>
              </a:defRPr>
            </a:lvl9pPr>
          </a:lstStyle>
          <a:p>
            <a:endParaRPr/>
          </a:p>
        </p:txBody>
      </p:sp>
      <p:sp>
        <p:nvSpPr>
          <p:cNvPr id="7" name="Google Shape;7;p1"/>
          <p:cNvSpPr txBox="1">
            <a:spLocks noGrp="1"/>
          </p:cNvSpPr>
          <p:nvPr>
            <p:ph type="body" idx="1"/>
          </p:nvPr>
        </p:nvSpPr>
        <p:spPr>
          <a:xfrm>
            <a:off x="951108" y="1536633"/>
            <a:ext cx="10259755" cy="45552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713018772"/>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8" r:id="rId3"/>
    <p:sldLayoutId id="2147483689" r:id="rId4"/>
    <p:sldLayoutId id="2147483690" r:id="rId5"/>
    <p:sldLayoutId id="2147483691" r:id="rId6"/>
    <p:sldLayoutId id="2147483692" r:id="rId7"/>
    <p:sldLayoutId id="2147483694" r:id="rId8"/>
    <p:sldLayoutId id="2147483695" r:id="rId9"/>
    <p:sldLayoutId id="2147483696" r:id="rId10"/>
    <p:sldLayoutId id="2147483697" r:id="rId11"/>
    <p:sldLayoutId id="2147483698" r:id="rId12"/>
    <p:sldLayoutId id="2147483699" r:id="rId13"/>
    <p:sldLayoutId id="2147483701" r:id="rId14"/>
    <p:sldLayoutId id="2147483702" r:id="rId15"/>
    <p:sldLayoutId id="2147483703" r:id="rId16"/>
    <p:sldLayoutId id="2147483704" r:id="rId17"/>
    <p:sldLayoutId id="214748370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xml"/><Relationship Id="rId7" Type="http://schemas.openxmlformats.org/officeDocument/2006/relationships/image" Target="../media/image28.png"/><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 Id="rId9" Type="http://schemas.openxmlformats.org/officeDocument/2006/relationships/image" Target="../media/image3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11.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3.xml"/><Relationship Id="rId1" Type="http://schemas.openxmlformats.org/officeDocument/2006/relationships/tags" Target="../tags/tag25.xml"/><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3.xml"/><Relationship Id="rId1" Type="http://schemas.openxmlformats.org/officeDocument/2006/relationships/tags" Target="../tags/tag26.xml"/><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3.xml"/><Relationship Id="rId1" Type="http://schemas.openxmlformats.org/officeDocument/2006/relationships/tags" Target="../tags/tag27.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5.xml"/><Relationship Id="rId6" Type="http://schemas.microsoft.com/office/2007/relationships/hdphoto" Target="../media/hdphoto3.wdp"/><Relationship Id="rId5" Type="http://schemas.openxmlformats.org/officeDocument/2006/relationships/image" Target="../media/image34.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6.xml"/><Relationship Id="rId5" Type="http://schemas.openxmlformats.org/officeDocument/2006/relationships/image" Target="../media/image35.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7.xml"/><Relationship Id="rId6" Type="http://schemas.microsoft.com/office/2007/relationships/hdphoto" Target="../media/hdphoto4.wdp"/><Relationship Id="rId5" Type="http://schemas.openxmlformats.org/officeDocument/2006/relationships/image" Target="../media/image36.pn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9.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10.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EE57FE-08B8-7CFA-F0E3-FCC775FA562B}"/>
              </a:ext>
            </a:extLst>
          </p:cNvPr>
          <p:cNvSpPr txBox="1"/>
          <p:nvPr/>
        </p:nvSpPr>
        <p:spPr>
          <a:xfrm>
            <a:off x="4177655" y="142742"/>
            <a:ext cx="3265638" cy="1015663"/>
          </a:xfrm>
          <a:prstGeom prst="rect">
            <a:avLst/>
          </a:prstGeom>
          <a:noFill/>
        </p:spPr>
        <p:txBody>
          <a:bodyPr wrap="none" rtlCol="0">
            <a:spAutoFit/>
          </a:bodyPr>
          <a:lstStyle/>
          <a:p>
            <a:pPr defTabSz="912114">
              <a:defRPr/>
            </a:pPr>
            <a:r>
              <a:rPr lang="en-US" sz="6000" dirty="0" err="1">
                <a:latin typeface="+mj-lt"/>
                <a:ea typeface="AvantGarde" panose="00000400000000000000" pitchFamily="2" charset="0"/>
                <a:cs typeface="AvantGarde" panose="00000400000000000000" pitchFamily="2" charset="0"/>
              </a:rPr>
              <a:t>Chuẩn</a:t>
            </a:r>
            <a:r>
              <a:rPr lang="en-US" sz="6000">
                <a:latin typeface="+mj-lt"/>
                <a:ea typeface="AvantGarde" panose="00000400000000000000" pitchFamily="2" charset="0"/>
                <a:cs typeface="AvantGarde" panose="00000400000000000000" pitchFamily="2" charset="0"/>
              </a:rPr>
              <a:t> bị</a:t>
            </a:r>
          </a:p>
        </p:txBody>
      </p:sp>
      <p:pic>
        <p:nvPicPr>
          <p:cNvPr id="4" name="Picture 3">
            <a:extLst>
              <a:ext uri="{FF2B5EF4-FFF2-40B4-BE49-F238E27FC236}">
                <a16:creationId xmlns:a16="http://schemas.microsoft.com/office/drawing/2014/main" id="{2AE4281D-F449-AB5A-D613-DD11E064F80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l="2960" t="5040" r="7108" b="10139"/>
          <a:stretch/>
        </p:blipFill>
        <p:spPr bwMode="auto">
          <a:xfrm>
            <a:off x="6080919" y="2688382"/>
            <a:ext cx="4498426" cy="293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2ED5EB8E-13BA-D2A5-FFC2-D325A55E9ACF}"/>
              </a:ext>
            </a:extLst>
          </p:cNvPr>
          <p:cNvPicPr>
            <a:picLocks noChangeAspect="1"/>
          </p:cNvPicPr>
          <p:nvPr/>
        </p:nvPicPr>
        <p:blipFill>
          <a:blip r:embed="rId6"/>
          <a:stretch>
            <a:fillRect/>
          </a:stretch>
        </p:blipFill>
        <p:spPr>
          <a:xfrm>
            <a:off x="7963890" y="1237255"/>
            <a:ext cx="1587186" cy="173762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7D20ECC-2E9F-AC9B-6976-354A54F78D0F}"/>
              </a:ext>
            </a:extLst>
          </p:cNvPr>
          <p:cNvPicPr>
            <a:picLocks noChangeAspect="1"/>
          </p:cNvPicPr>
          <p:nvPr/>
        </p:nvPicPr>
        <p:blipFill>
          <a:blip r:embed="rId7"/>
          <a:stretch>
            <a:fillRect/>
          </a:stretch>
        </p:blipFill>
        <p:spPr>
          <a:xfrm>
            <a:off x="6394787" y="475402"/>
            <a:ext cx="2019039" cy="2499474"/>
          </a:xfrm>
          <a:prstGeom prst="rect">
            <a:avLst/>
          </a:prstGeom>
        </p:spPr>
      </p:pic>
      <p:pic>
        <p:nvPicPr>
          <p:cNvPr id="9" name="Picture 8">
            <a:extLst>
              <a:ext uri="{FF2B5EF4-FFF2-40B4-BE49-F238E27FC236}">
                <a16:creationId xmlns:a16="http://schemas.microsoft.com/office/drawing/2014/main" id="{04CA94D3-8D54-0516-3155-CC0579B02089}"/>
              </a:ext>
            </a:extLst>
          </p:cNvPr>
          <p:cNvPicPr>
            <a:picLocks noChangeAspect="1"/>
          </p:cNvPicPr>
          <p:nvPr/>
        </p:nvPicPr>
        <p:blipFill>
          <a:blip r:embed="rId8"/>
          <a:stretch>
            <a:fillRect/>
          </a:stretch>
        </p:blipFill>
        <p:spPr>
          <a:xfrm>
            <a:off x="8517773" y="1121186"/>
            <a:ext cx="2641597" cy="2641597"/>
          </a:xfrm>
          <a:prstGeom prst="rect">
            <a:avLst/>
          </a:prstGeom>
        </p:spPr>
      </p:pic>
      <p:pic>
        <p:nvPicPr>
          <p:cNvPr id="3" name="Picture 2">
            <a:extLst>
              <a:ext uri="{FF2B5EF4-FFF2-40B4-BE49-F238E27FC236}">
                <a16:creationId xmlns:a16="http://schemas.microsoft.com/office/drawing/2014/main" id="{3BE72ECA-FDD7-273E-CA9D-8B2CFEE30995}"/>
              </a:ext>
            </a:extLst>
          </p:cNvPr>
          <p:cNvPicPr>
            <a:picLocks noChangeAspect="1"/>
          </p:cNvPicPr>
          <p:nvPr/>
        </p:nvPicPr>
        <p:blipFill>
          <a:blip r:embed="rId9"/>
          <a:stretch>
            <a:fillRect/>
          </a:stretch>
        </p:blipFill>
        <p:spPr>
          <a:xfrm>
            <a:off x="1942852" y="1121186"/>
            <a:ext cx="3570996" cy="4740212"/>
          </a:xfrm>
          <a:prstGeom prst="rect">
            <a:avLst/>
          </a:prstGeom>
          <a:effectLst/>
        </p:spPr>
      </p:pic>
    </p:spTree>
    <p:custDataLst>
      <p:tags r:id="rId1"/>
    </p:custDataLst>
    <p:extLst>
      <p:ext uri="{BB962C8B-B14F-4D97-AF65-F5344CB8AC3E}">
        <p14:creationId xmlns:p14="http://schemas.microsoft.com/office/powerpoint/2010/main" val="295063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64B01-38BA-83A3-CCF1-A9319507DF2E}"/>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F6A4BDED-D8B5-BFAD-595C-02FD3C9573BF}"/>
              </a:ext>
            </a:extLst>
          </p:cNvPr>
          <p:cNvSpPr txBox="1"/>
          <p:nvPr/>
        </p:nvSpPr>
        <p:spPr>
          <a:xfrm>
            <a:off x="1148062" y="291256"/>
            <a:ext cx="9865714" cy="954107"/>
          </a:xfrm>
          <a:prstGeom prst="rect">
            <a:avLst/>
          </a:prstGeom>
          <a:noFill/>
        </p:spPr>
        <p:txBody>
          <a:bodyPr wrap="square">
            <a:spAutoFit/>
          </a:bodyPr>
          <a:lstStyle/>
          <a:p>
            <a:pPr algn="just"/>
            <a:r>
              <a:rPr lang="en-US" sz="2800" b="1"/>
              <a:t>1. </a:t>
            </a:r>
            <a:r>
              <a:rPr lang="vi-VN" sz="2800" b="1"/>
              <a:t>Chọn đọc một bài đã học trong chủ điểm </a:t>
            </a:r>
            <a:r>
              <a:rPr lang="vi-VN" sz="2800" b="1" i="1"/>
              <a:t>Sống để yêu thương </a:t>
            </a:r>
            <a:r>
              <a:rPr lang="vi-VN" sz="2800" b="1"/>
              <a:t>và trả lời câu hỏi.</a:t>
            </a:r>
            <a:endParaRPr lang="en-US" sz="2800" b="1"/>
          </a:p>
        </p:txBody>
      </p:sp>
      <p:grpSp>
        <p:nvGrpSpPr>
          <p:cNvPr id="18" name="Group 17">
            <a:extLst>
              <a:ext uri="{FF2B5EF4-FFF2-40B4-BE49-F238E27FC236}">
                <a16:creationId xmlns:a16="http://schemas.microsoft.com/office/drawing/2014/main" id="{7BF735A5-58C5-34BA-A367-05B369BF0BD8}"/>
              </a:ext>
            </a:extLst>
          </p:cNvPr>
          <p:cNvGrpSpPr/>
          <p:nvPr/>
        </p:nvGrpSpPr>
        <p:grpSpPr>
          <a:xfrm>
            <a:off x="2994067" y="1840631"/>
            <a:ext cx="8563566" cy="3645769"/>
            <a:chOff x="1004467" y="1235080"/>
            <a:chExt cx="8185851" cy="3046634"/>
          </a:xfrm>
        </p:grpSpPr>
        <p:grpSp>
          <p:nvGrpSpPr>
            <p:cNvPr id="16" name="Group 15">
              <a:extLst>
                <a:ext uri="{FF2B5EF4-FFF2-40B4-BE49-F238E27FC236}">
                  <a16:creationId xmlns:a16="http://schemas.microsoft.com/office/drawing/2014/main" id="{BDE91785-D032-E533-E2BD-149242F72F29}"/>
                </a:ext>
              </a:extLst>
            </p:cNvPr>
            <p:cNvGrpSpPr/>
            <p:nvPr/>
          </p:nvGrpSpPr>
          <p:grpSpPr>
            <a:xfrm>
              <a:off x="1004467" y="1235080"/>
              <a:ext cx="8185851" cy="3046634"/>
              <a:chOff x="1004467" y="1235080"/>
              <a:chExt cx="8185851" cy="3046634"/>
            </a:xfrm>
          </p:grpSpPr>
          <p:sp>
            <p:nvSpPr>
              <p:cNvPr id="10" name="Rectangle 9">
                <a:extLst>
                  <a:ext uri="{FF2B5EF4-FFF2-40B4-BE49-F238E27FC236}">
                    <a16:creationId xmlns:a16="http://schemas.microsoft.com/office/drawing/2014/main" id="{BA9E5A5B-410A-EB4D-23CC-5B97877E80CD}"/>
                  </a:ext>
                </a:extLst>
              </p:cNvPr>
              <p:cNvSpPr/>
              <p:nvPr/>
            </p:nvSpPr>
            <p:spPr>
              <a:xfrm>
                <a:off x="8319461" y="1579505"/>
                <a:ext cx="870857" cy="329423"/>
              </a:xfrm>
              <a:prstGeom prst="rect">
                <a:avLst/>
              </a:prstGeom>
              <a:solidFill>
                <a:srgbClr val="FBF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75288BC-3F55-8C57-5D00-DE69A3ED412A}"/>
                  </a:ext>
                </a:extLst>
              </p:cNvPr>
              <p:cNvGrpSpPr/>
              <p:nvPr/>
            </p:nvGrpSpPr>
            <p:grpSpPr>
              <a:xfrm>
                <a:off x="1004467" y="1235080"/>
                <a:ext cx="5321198" cy="3046634"/>
                <a:chOff x="1004467" y="1235080"/>
                <a:chExt cx="5321198" cy="2680086"/>
              </a:xfrm>
            </p:grpSpPr>
            <p:grpSp>
              <p:nvGrpSpPr>
                <p:cNvPr id="5" name="Group 4">
                  <a:extLst>
                    <a:ext uri="{FF2B5EF4-FFF2-40B4-BE49-F238E27FC236}">
                      <a16:creationId xmlns:a16="http://schemas.microsoft.com/office/drawing/2014/main" id="{3B36D8EA-F051-C14E-9BCA-63B8E93BA966}"/>
                    </a:ext>
                  </a:extLst>
                </p:cNvPr>
                <p:cNvGrpSpPr/>
                <p:nvPr/>
              </p:nvGrpSpPr>
              <p:grpSpPr>
                <a:xfrm>
                  <a:off x="1004467" y="1235080"/>
                  <a:ext cx="5321198" cy="2680086"/>
                  <a:chOff x="1004467" y="1235080"/>
                  <a:chExt cx="5321198" cy="2680086"/>
                </a:xfrm>
              </p:grpSpPr>
              <p:pic>
                <p:nvPicPr>
                  <p:cNvPr id="2" name="Picture 2" descr="Cute Simple Note With Leaf Illustration, Note, Simple Notes, Leaf Notes PNG  Transparent Clipart Image and PSD File for Free Download">
                    <a:extLst>
                      <a:ext uri="{FF2B5EF4-FFF2-40B4-BE49-F238E27FC236}">
                        <a16:creationId xmlns:a16="http://schemas.microsoft.com/office/drawing/2014/main" id="{7593E027-9BAA-E6D0-1022-FFC758AFB0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438" b="23399"/>
                  <a:stretch/>
                </p:blipFill>
                <p:spPr bwMode="auto">
                  <a:xfrm>
                    <a:off x="1004467" y="1235080"/>
                    <a:ext cx="5321198" cy="2680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64F45D-95FB-67E1-7D75-0C227C7BFF77}"/>
                      </a:ext>
                    </a:extLst>
                  </p:cNvPr>
                  <p:cNvSpPr txBox="1"/>
                  <p:nvPr/>
                </p:nvSpPr>
                <p:spPr>
                  <a:xfrm>
                    <a:off x="1424039" y="2155888"/>
                    <a:ext cx="3932350" cy="1312270"/>
                  </a:xfrm>
                  <a:prstGeom prst="rect">
                    <a:avLst/>
                  </a:prstGeom>
                  <a:noFill/>
                </p:spPr>
                <p:txBody>
                  <a:bodyPr wrap="square">
                    <a:spAutoFit/>
                  </a:bodyPr>
                  <a:lstStyle/>
                  <a:p>
                    <a:pPr algn="just">
                      <a:lnSpc>
                        <a:spcPts val="3300"/>
                      </a:lnSpc>
                    </a:pPr>
                    <a:r>
                      <a:rPr lang="en-US" sz="2800"/>
                      <a:t>Nếu được gặp người bạn nhỏ gan dạ và tốt bụng trong câu chuyện, em sẽ nói gì với bạn?</a:t>
                    </a:r>
                  </a:p>
                </p:txBody>
              </p:sp>
            </p:grpSp>
            <p:sp>
              <p:nvSpPr>
                <p:cNvPr id="12" name="Rectangle 11">
                  <a:extLst>
                    <a:ext uri="{FF2B5EF4-FFF2-40B4-BE49-F238E27FC236}">
                      <a16:creationId xmlns:a16="http://schemas.microsoft.com/office/drawing/2014/main" id="{06B82AFC-8369-8754-BA90-83E3A809F134}"/>
                    </a:ext>
                  </a:extLst>
                </p:cNvPr>
                <p:cNvSpPr/>
                <p:nvPr/>
              </p:nvSpPr>
              <p:spPr>
                <a:xfrm>
                  <a:off x="3222807" y="1557539"/>
                  <a:ext cx="870857" cy="290286"/>
                </a:xfrm>
                <a:prstGeom prst="rect">
                  <a:avLst/>
                </a:prstGeom>
                <a:solidFill>
                  <a:srgbClr val="FBF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extBox 14">
              <a:extLst>
                <a:ext uri="{FF2B5EF4-FFF2-40B4-BE49-F238E27FC236}">
                  <a16:creationId xmlns:a16="http://schemas.microsoft.com/office/drawing/2014/main" id="{0D35204D-F297-5872-9822-4990089CF5D6}"/>
                </a:ext>
              </a:extLst>
            </p:cNvPr>
            <p:cNvSpPr txBox="1"/>
            <p:nvPr/>
          </p:nvSpPr>
          <p:spPr>
            <a:xfrm>
              <a:off x="1671269" y="1831385"/>
              <a:ext cx="3973933" cy="366507"/>
            </a:xfrm>
            <a:prstGeom prst="rect">
              <a:avLst/>
            </a:prstGeom>
            <a:noFill/>
          </p:spPr>
          <p:txBody>
            <a:bodyPr wrap="square">
              <a:spAutoFit/>
            </a:bodyPr>
            <a:lstStyle/>
            <a:p>
              <a:pPr algn="ctr">
                <a:lnSpc>
                  <a:spcPts val="2700"/>
                </a:lnSpc>
              </a:pPr>
              <a:r>
                <a:rPr lang="en-US" sz="2800" b="1"/>
                <a:t>Tờ báo tường của tôi</a:t>
              </a:r>
            </a:p>
          </p:txBody>
        </p:sp>
      </p:grpSp>
    </p:spTree>
    <p:custDataLst>
      <p:tags r:id="rId1"/>
    </p:custDataLst>
    <p:extLst>
      <p:ext uri="{BB962C8B-B14F-4D97-AF65-F5344CB8AC3E}">
        <p14:creationId xmlns:p14="http://schemas.microsoft.com/office/powerpoint/2010/main" val="56875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E03AB-FBBE-5717-204D-1A9F97F11AEE}"/>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6B9927A2-F8C7-3FA0-2F48-46B5DA3A8A3C}"/>
              </a:ext>
            </a:extLst>
          </p:cNvPr>
          <p:cNvSpPr txBox="1"/>
          <p:nvPr/>
        </p:nvSpPr>
        <p:spPr>
          <a:xfrm>
            <a:off x="1148062" y="291256"/>
            <a:ext cx="9865714" cy="954107"/>
          </a:xfrm>
          <a:prstGeom prst="rect">
            <a:avLst/>
          </a:prstGeom>
          <a:noFill/>
        </p:spPr>
        <p:txBody>
          <a:bodyPr wrap="square">
            <a:spAutoFit/>
          </a:bodyPr>
          <a:lstStyle/>
          <a:p>
            <a:pPr algn="just"/>
            <a:r>
              <a:rPr lang="en-US" sz="2800" b="1"/>
              <a:t>1. </a:t>
            </a:r>
            <a:r>
              <a:rPr lang="vi-VN" sz="2800" b="1"/>
              <a:t>Chọn đọc một bài đã học trong chủ điểm </a:t>
            </a:r>
            <a:r>
              <a:rPr lang="vi-VN" sz="2800" b="1" i="1"/>
              <a:t>Sống để yêu thương </a:t>
            </a:r>
            <a:r>
              <a:rPr lang="vi-VN" sz="2800" b="1"/>
              <a:t>và trả lời câu hỏi.</a:t>
            </a:r>
            <a:endParaRPr lang="en-US" sz="2800" b="1"/>
          </a:p>
        </p:txBody>
      </p:sp>
      <p:sp>
        <p:nvSpPr>
          <p:cNvPr id="3" name="TextBox 2">
            <a:extLst>
              <a:ext uri="{FF2B5EF4-FFF2-40B4-BE49-F238E27FC236}">
                <a16:creationId xmlns:a16="http://schemas.microsoft.com/office/drawing/2014/main" id="{5E770F90-A760-2064-7AD1-7AC444A64A45}"/>
              </a:ext>
            </a:extLst>
          </p:cNvPr>
          <p:cNvSpPr txBox="1"/>
          <p:nvPr/>
        </p:nvSpPr>
        <p:spPr>
          <a:xfrm>
            <a:off x="1148062" y="1985587"/>
            <a:ext cx="9865714" cy="2123658"/>
          </a:xfrm>
          <a:prstGeom prst="rect">
            <a:avLst/>
          </a:prstGeom>
          <a:noFill/>
        </p:spPr>
        <p:txBody>
          <a:bodyPr wrap="square">
            <a:spAutoFit/>
          </a:bodyPr>
          <a:lstStyle/>
          <a:p>
            <a:pPr algn="ctr"/>
            <a:r>
              <a:rPr lang="en-US" sz="6600" b="1">
                <a:solidFill>
                  <a:srgbClr val="7030A0"/>
                </a:solidFill>
              </a:rPr>
              <a:t>LÀM VIỆC </a:t>
            </a:r>
          </a:p>
          <a:p>
            <a:pPr algn="ctr"/>
            <a:r>
              <a:rPr lang="en-US" sz="6600" b="1">
                <a:solidFill>
                  <a:srgbClr val="7030A0"/>
                </a:solidFill>
              </a:rPr>
              <a:t>THEO NHÓM</a:t>
            </a:r>
          </a:p>
        </p:txBody>
      </p:sp>
      <p:sp>
        <p:nvSpPr>
          <p:cNvPr id="7" name="TextBox 6">
            <a:extLst>
              <a:ext uri="{FF2B5EF4-FFF2-40B4-BE49-F238E27FC236}">
                <a16:creationId xmlns:a16="http://schemas.microsoft.com/office/drawing/2014/main" id="{5E5E5039-4AC7-5A62-BFC9-CC7CA0F61775}"/>
              </a:ext>
            </a:extLst>
          </p:cNvPr>
          <p:cNvSpPr txBox="1"/>
          <p:nvPr/>
        </p:nvSpPr>
        <p:spPr>
          <a:xfrm>
            <a:off x="2133601" y="4580527"/>
            <a:ext cx="8234716" cy="954107"/>
          </a:xfrm>
          <a:prstGeom prst="rect">
            <a:avLst/>
          </a:prstGeom>
          <a:noFill/>
        </p:spPr>
        <p:txBody>
          <a:bodyPr wrap="square">
            <a:spAutoFit/>
          </a:bodyPr>
          <a:lstStyle/>
          <a:p>
            <a:pPr algn="just"/>
            <a:r>
              <a:rPr lang="en-US" sz="2800" b="1">
                <a:solidFill>
                  <a:srgbClr val="0070C0"/>
                </a:solidFill>
              </a:rPr>
              <a:t>Mỗi nhóm tìm hiểu 1 bài và trình bày trước lớp.</a:t>
            </a:r>
          </a:p>
          <a:p>
            <a:pPr algn="just"/>
            <a:r>
              <a:rPr lang="en-US" sz="2800" b="1">
                <a:solidFill>
                  <a:srgbClr val="0070C0"/>
                </a:solidFill>
              </a:rPr>
              <a:t>Thời gian thảo luận: 3 phút</a:t>
            </a:r>
          </a:p>
        </p:txBody>
      </p:sp>
    </p:spTree>
    <p:custDataLst>
      <p:tags r:id="rId1"/>
    </p:custDataLst>
    <p:extLst>
      <p:ext uri="{BB962C8B-B14F-4D97-AF65-F5344CB8AC3E}">
        <p14:creationId xmlns:p14="http://schemas.microsoft.com/office/powerpoint/2010/main" val="4222845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39C5C-5684-CF76-6EAC-37C45475D4E4}"/>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AC758966-DB6D-1F7F-A465-3AD936C8E9E0}"/>
              </a:ext>
            </a:extLst>
          </p:cNvPr>
          <p:cNvSpPr txBox="1"/>
          <p:nvPr/>
        </p:nvSpPr>
        <p:spPr>
          <a:xfrm>
            <a:off x="1148062" y="291256"/>
            <a:ext cx="9865714" cy="954107"/>
          </a:xfrm>
          <a:prstGeom prst="rect">
            <a:avLst/>
          </a:prstGeom>
          <a:noFill/>
        </p:spPr>
        <p:txBody>
          <a:bodyPr wrap="square">
            <a:spAutoFit/>
          </a:bodyPr>
          <a:lstStyle/>
          <a:p>
            <a:pPr algn="just"/>
            <a:r>
              <a:rPr lang="en-US" sz="2800" b="1"/>
              <a:t>1. </a:t>
            </a:r>
            <a:r>
              <a:rPr lang="vi-VN" sz="2800" b="1"/>
              <a:t>Chọn đọc một bài đã học trong chủ điểm </a:t>
            </a:r>
            <a:r>
              <a:rPr lang="vi-VN" sz="2800" b="1" i="1"/>
              <a:t>Sống để yêu thương </a:t>
            </a:r>
            <a:r>
              <a:rPr lang="vi-VN" sz="2800" b="1"/>
              <a:t>và trả lời câu hỏi.</a:t>
            </a:r>
            <a:endParaRPr lang="en-US" sz="2800" b="1"/>
          </a:p>
        </p:txBody>
      </p:sp>
      <p:sp>
        <p:nvSpPr>
          <p:cNvPr id="3" name="TextBox 2">
            <a:extLst>
              <a:ext uri="{FF2B5EF4-FFF2-40B4-BE49-F238E27FC236}">
                <a16:creationId xmlns:a16="http://schemas.microsoft.com/office/drawing/2014/main" id="{077BDC12-8994-E1B1-A424-1D158B991B44}"/>
              </a:ext>
            </a:extLst>
          </p:cNvPr>
          <p:cNvSpPr txBox="1"/>
          <p:nvPr/>
        </p:nvSpPr>
        <p:spPr>
          <a:xfrm>
            <a:off x="1148062" y="2367171"/>
            <a:ext cx="9865714" cy="2123658"/>
          </a:xfrm>
          <a:prstGeom prst="rect">
            <a:avLst/>
          </a:prstGeom>
          <a:noFill/>
        </p:spPr>
        <p:txBody>
          <a:bodyPr wrap="square">
            <a:spAutoFit/>
          </a:bodyPr>
          <a:lstStyle/>
          <a:p>
            <a:pPr algn="ctr"/>
            <a:r>
              <a:rPr lang="en-US" sz="6600" b="1">
                <a:solidFill>
                  <a:srgbClr val="7030A0"/>
                </a:solidFill>
              </a:rPr>
              <a:t>CHIA SẺ TRƯỚC LỚP</a:t>
            </a:r>
          </a:p>
          <a:p>
            <a:pPr algn="ctr"/>
            <a:r>
              <a:rPr lang="en-US" sz="6600" b="1">
                <a:solidFill>
                  <a:srgbClr val="7030A0"/>
                </a:solidFill>
              </a:rPr>
              <a:t>KẾT QUẢ THẢO LUẬN</a:t>
            </a:r>
          </a:p>
        </p:txBody>
      </p:sp>
    </p:spTree>
    <p:custDataLst>
      <p:tags r:id="rId1"/>
    </p:custDataLst>
    <p:extLst>
      <p:ext uri="{BB962C8B-B14F-4D97-AF65-F5344CB8AC3E}">
        <p14:creationId xmlns:p14="http://schemas.microsoft.com/office/powerpoint/2010/main" val="132997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BD13C36-6BD4-D4F7-F19D-86F1C1248276}"/>
              </a:ext>
            </a:extLst>
          </p:cNvPr>
          <p:cNvSpPr txBox="1"/>
          <p:nvPr/>
        </p:nvSpPr>
        <p:spPr>
          <a:xfrm>
            <a:off x="0" y="1973823"/>
            <a:ext cx="11991376" cy="1754326"/>
          </a:xfrm>
          <a:prstGeom prst="rect">
            <a:avLst/>
          </a:prstGeom>
          <a:noFill/>
        </p:spPr>
        <p:txBody>
          <a:bodyPr wrap="square">
            <a:spAutoFit/>
          </a:bodyPr>
          <a:lstStyle/>
          <a:p>
            <a:pPr algn="ctr"/>
            <a:r>
              <a:rPr lang="en-US" sz="5400" b="1"/>
              <a:t>2. Nghe – viết: </a:t>
            </a:r>
          </a:p>
          <a:p>
            <a:pPr algn="ctr"/>
            <a:r>
              <a:rPr lang="en-US" sz="5400" b="1" i="1"/>
              <a:t>Cảm xúc Trường Sa (</a:t>
            </a:r>
            <a:r>
              <a:rPr lang="en-US" sz="5400" b="1"/>
              <a:t>4 khổ đầu).</a:t>
            </a:r>
          </a:p>
        </p:txBody>
      </p:sp>
    </p:spTree>
    <p:custDataLst>
      <p:tags r:id="rId1"/>
    </p:custDataLst>
    <p:extLst>
      <p:ext uri="{BB962C8B-B14F-4D97-AF65-F5344CB8AC3E}">
        <p14:creationId xmlns:p14="http://schemas.microsoft.com/office/powerpoint/2010/main" val="292166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35489-8A85-630B-C7B7-7A4187BB79DB}"/>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2B2D6BA5-D2C1-F49B-26CB-B301BFF1D479}"/>
              </a:ext>
            </a:extLst>
          </p:cNvPr>
          <p:cNvGrpSpPr/>
          <p:nvPr/>
        </p:nvGrpSpPr>
        <p:grpSpPr>
          <a:xfrm>
            <a:off x="1065690" y="234283"/>
            <a:ext cx="9842740" cy="6389434"/>
            <a:chOff x="3921367" y="290812"/>
            <a:chExt cx="9842740" cy="6389434"/>
          </a:xfrm>
        </p:grpSpPr>
        <p:sp>
          <p:nvSpPr>
            <p:cNvPr id="8" name="TextBox 7">
              <a:extLst>
                <a:ext uri="{FF2B5EF4-FFF2-40B4-BE49-F238E27FC236}">
                  <a16:creationId xmlns:a16="http://schemas.microsoft.com/office/drawing/2014/main" id="{2610C257-13BF-5EF3-7653-5F6F740B7757}"/>
                </a:ext>
              </a:extLst>
            </p:cNvPr>
            <p:cNvSpPr txBox="1"/>
            <p:nvPr/>
          </p:nvSpPr>
          <p:spPr>
            <a:xfrm>
              <a:off x="4835767" y="1047935"/>
              <a:ext cx="4508634" cy="563231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vi-VN" sz="2400">
                  <a:solidFill>
                    <a:srgbClr val="000000"/>
                  </a:solidFill>
                </a:rPr>
                <a:t>Em đã nhớ Trường Sa</a:t>
              </a:r>
            </a:p>
            <a:p>
              <a:pPr algn="just"/>
              <a:r>
                <a:rPr lang="vi-VN" sz="2400">
                  <a:solidFill>
                    <a:srgbClr val="000000"/>
                  </a:solidFill>
                </a:rPr>
                <a:t>Cả khi mình chưa đến</a:t>
              </a:r>
            </a:p>
            <a:p>
              <a:pPr algn="just"/>
              <a:r>
                <a:rPr lang="vi-VN" sz="2400">
                  <a:solidFill>
                    <a:srgbClr val="000000"/>
                  </a:solidFill>
                </a:rPr>
                <a:t>Giữa sóng, cát không ngờ</a:t>
              </a:r>
            </a:p>
            <a:p>
              <a:pPr algn="just"/>
              <a:r>
                <a:rPr lang="vi-VN" sz="2400">
                  <a:solidFill>
                    <a:srgbClr val="000000"/>
                  </a:solidFill>
                </a:rPr>
                <a:t>Gặp màu hoa muống biển.</a:t>
              </a:r>
              <a:endParaRPr lang="en-US" sz="2400">
                <a:solidFill>
                  <a:srgbClr val="000000"/>
                </a:solidFill>
              </a:endParaRPr>
            </a:p>
            <a:p>
              <a:pPr algn="just"/>
              <a:endParaRPr lang="en-US" sz="2400">
                <a:solidFill>
                  <a:srgbClr val="000000"/>
                </a:solidFill>
              </a:endParaRPr>
            </a:p>
            <a:p>
              <a:pPr algn="just"/>
              <a:r>
                <a:rPr lang="vi-VN" sz="2400">
                  <a:solidFill>
                    <a:srgbClr val="000000"/>
                  </a:solidFill>
                </a:rPr>
                <a:t>Những Đá Thị, Len Đao</a:t>
              </a:r>
            </a:p>
            <a:p>
              <a:pPr algn="just"/>
              <a:r>
                <a:rPr lang="vi-VN" sz="2400">
                  <a:solidFill>
                    <a:srgbClr val="000000"/>
                  </a:solidFill>
                </a:rPr>
                <a:t>Song Tử Tây sóng vỗ</a:t>
              </a:r>
            </a:p>
            <a:p>
              <a:pPr algn="just"/>
              <a:r>
                <a:rPr lang="vi-VN" sz="2400">
                  <a:solidFill>
                    <a:srgbClr val="000000"/>
                  </a:solidFill>
                </a:rPr>
                <a:t>Những Sơn Ca, Sinh Tồn</a:t>
              </a:r>
            </a:p>
            <a:p>
              <a:pPr algn="just"/>
              <a:r>
                <a:rPr lang="vi-VN" sz="2400">
                  <a:solidFill>
                    <a:srgbClr val="000000"/>
                  </a:solidFill>
                </a:rPr>
                <a:t>Hoa bàng vuông đợi nở.</a:t>
              </a:r>
              <a:endParaRPr lang="en-US" sz="2400">
                <a:solidFill>
                  <a:srgbClr val="000000"/>
                </a:solidFill>
              </a:endParaRPr>
            </a:p>
            <a:p>
              <a:pPr algn="just"/>
              <a:endParaRPr lang="vi-VN" sz="2400">
                <a:solidFill>
                  <a:srgbClr val="000000"/>
                </a:solidFill>
              </a:endParaRPr>
            </a:p>
            <a:p>
              <a:pPr algn="just"/>
              <a:r>
                <a:rPr lang="vi-VN" sz="2400">
                  <a:solidFill>
                    <a:srgbClr val="000000"/>
                  </a:solidFill>
                </a:rPr>
                <a:t>Những nhà giàn giữ đảo</a:t>
              </a:r>
            </a:p>
            <a:p>
              <a:pPr algn="just"/>
              <a:r>
                <a:rPr lang="vi-VN" sz="2400">
                  <a:solidFill>
                    <a:srgbClr val="000000"/>
                  </a:solidFill>
                </a:rPr>
                <a:t>Neo cả nhịp tim người</a:t>
              </a:r>
            </a:p>
            <a:p>
              <a:pPr algn="just"/>
              <a:r>
                <a:rPr lang="vi-VN" sz="2400">
                  <a:solidFill>
                    <a:srgbClr val="000000"/>
                  </a:solidFill>
                </a:rPr>
                <a:t>Muốn gửi vào muôn gió</a:t>
              </a:r>
            </a:p>
            <a:p>
              <a:pPr algn="just"/>
              <a:r>
                <a:rPr lang="vi-VN" sz="2400">
                  <a:solidFill>
                    <a:srgbClr val="000000"/>
                  </a:solidFill>
                </a:rPr>
                <a:t>Xin từng ngày sóng nguôi.</a:t>
              </a:r>
              <a:endParaRPr lang="en-US" sz="2400">
                <a:solidFill>
                  <a:srgbClr val="000000"/>
                </a:solidFill>
              </a:endParaRPr>
            </a:p>
            <a:p>
              <a:pPr algn="just"/>
              <a:endParaRPr lang="en-US" sz="2400">
                <a:solidFill>
                  <a:srgbClr val="000000"/>
                </a:solidFill>
              </a:endParaRPr>
            </a:p>
          </p:txBody>
        </p:sp>
        <p:sp>
          <p:nvSpPr>
            <p:cNvPr id="9" name="TextBox 8">
              <a:extLst>
                <a:ext uri="{FF2B5EF4-FFF2-40B4-BE49-F238E27FC236}">
                  <a16:creationId xmlns:a16="http://schemas.microsoft.com/office/drawing/2014/main" id="{3DED8627-8726-2B4D-5DAC-0E55D80D9173}"/>
                </a:ext>
              </a:extLst>
            </p:cNvPr>
            <p:cNvSpPr txBox="1"/>
            <p:nvPr/>
          </p:nvSpPr>
          <p:spPr>
            <a:xfrm>
              <a:off x="3921367" y="290812"/>
              <a:ext cx="9225614" cy="52322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800" b="1">
                  <a:solidFill>
                    <a:srgbClr val="000000"/>
                  </a:solidFill>
                </a:rPr>
                <a:t>CẢM XÚC TRƯỜNG SA</a:t>
              </a:r>
            </a:p>
          </p:txBody>
        </p:sp>
        <p:sp>
          <p:nvSpPr>
            <p:cNvPr id="10" name="TextBox 9">
              <a:extLst>
                <a:ext uri="{FF2B5EF4-FFF2-40B4-BE49-F238E27FC236}">
                  <a16:creationId xmlns:a16="http://schemas.microsoft.com/office/drawing/2014/main" id="{AB66B98F-413A-2488-A539-AD16824274F9}"/>
                </a:ext>
              </a:extLst>
            </p:cNvPr>
            <p:cNvSpPr txBox="1"/>
            <p:nvPr/>
          </p:nvSpPr>
          <p:spPr>
            <a:xfrm>
              <a:off x="9255473" y="1047935"/>
              <a:ext cx="4508634" cy="563231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vi-VN" sz="2400">
                  <a:solidFill>
                    <a:srgbClr val="000000"/>
                  </a:solidFill>
                </a:rPr>
                <a:t>Bão giăng giăng mặt biển</a:t>
              </a:r>
            </a:p>
            <a:p>
              <a:pPr algn="just"/>
              <a:r>
                <a:rPr lang="vi-VN" sz="2400">
                  <a:solidFill>
                    <a:srgbClr val="000000"/>
                  </a:solidFill>
                </a:rPr>
                <a:t>Đảo oằn mình khát mưa</a:t>
              </a:r>
            </a:p>
            <a:p>
              <a:pPr algn="just"/>
              <a:r>
                <a:rPr lang="vi-VN" sz="2400">
                  <a:solidFill>
                    <a:srgbClr val="000000"/>
                  </a:solidFill>
                </a:rPr>
                <a:t>Đoá san hô kiêu hãnh</a:t>
              </a:r>
            </a:p>
            <a:p>
              <a:pPr algn="just"/>
              <a:r>
                <a:rPr lang="vi-VN" sz="2400">
                  <a:solidFill>
                    <a:srgbClr val="000000"/>
                  </a:solidFill>
                </a:rPr>
                <a:t>Vẫn nở hoa bốn mùa.</a:t>
              </a:r>
            </a:p>
            <a:p>
              <a:pPr algn="just"/>
              <a:endParaRPr lang="en-US" sz="2400">
                <a:solidFill>
                  <a:srgbClr val="000000"/>
                </a:solidFill>
              </a:endParaRPr>
            </a:p>
            <a:p>
              <a:pPr algn="just"/>
              <a:r>
                <a:rPr lang="vi-VN" sz="2400">
                  <a:solidFill>
                    <a:srgbClr val="000000"/>
                  </a:solidFill>
                </a:rPr>
                <a:t>Nụ cười người lính đảo</a:t>
              </a:r>
            </a:p>
            <a:p>
              <a:pPr algn="just"/>
              <a:r>
                <a:rPr lang="vi-VN" sz="2400">
                  <a:solidFill>
                    <a:srgbClr val="000000"/>
                  </a:solidFill>
                </a:rPr>
                <a:t>Trong gian khó vẫn ngời</a:t>
              </a:r>
            </a:p>
            <a:p>
              <a:pPr algn="just"/>
              <a:r>
                <a:rPr lang="vi-VN" sz="2400">
                  <a:solidFill>
                    <a:srgbClr val="000000"/>
                  </a:solidFill>
                </a:rPr>
                <a:t>Ánh mắt bao trìu mến</a:t>
              </a:r>
            </a:p>
            <a:p>
              <a:pPr algn="just"/>
              <a:r>
                <a:rPr lang="vi-VN" sz="2400">
                  <a:solidFill>
                    <a:srgbClr val="000000"/>
                  </a:solidFill>
                </a:rPr>
                <a:t>Ngầm hải âu giữa trời.</a:t>
              </a:r>
            </a:p>
            <a:p>
              <a:pPr algn="just"/>
              <a:endParaRPr lang="en-US" sz="2400">
                <a:solidFill>
                  <a:srgbClr val="000000"/>
                </a:solidFill>
              </a:endParaRPr>
            </a:p>
            <a:p>
              <a:pPr algn="just"/>
              <a:r>
                <a:rPr lang="vi-VN" sz="2400">
                  <a:solidFill>
                    <a:srgbClr val="000000"/>
                  </a:solidFill>
                </a:rPr>
                <a:t>Mỗi hạt cát Trường Sa</a:t>
              </a:r>
            </a:p>
            <a:p>
              <a:pPr algn="just"/>
              <a:r>
                <a:rPr lang="vi-VN" sz="2400">
                  <a:solidFill>
                    <a:srgbClr val="000000"/>
                  </a:solidFill>
                </a:rPr>
                <a:t>Đã trở thành máu thịt</a:t>
              </a:r>
            </a:p>
            <a:p>
              <a:pPr algn="just"/>
              <a:r>
                <a:rPr lang="vi-VN" sz="2400">
                  <a:solidFill>
                    <a:srgbClr val="000000"/>
                  </a:solidFill>
                </a:rPr>
                <a:t>Những tên đảo, tên người</a:t>
              </a:r>
            </a:p>
            <a:p>
              <a:pPr algn="just"/>
              <a:r>
                <a:rPr lang="vi-VN" sz="2400">
                  <a:solidFill>
                    <a:srgbClr val="000000"/>
                  </a:solidFill>
                </a:rPr>
                <a:t>Viết hoa thành Tổ quốc.</a:t>
              </a:r>
            </a:p>
            <a:p>
              <a:pPr marL="365760" algn="ctr"/>
              <a:r>
                <a:rPr lang="vi-VN" sz="2400">
                  <a:solidFill>
                    <a:srgbClr val="000000"/>
                  </a:solidFill>
                </a:rPr>
                <a:t>(</a:t>
              </a:r>
              <a:r>
                <a:rPr lang="en-US" sz="2400">
                  <a:solidFill>
                    <a:srgbClr val="000000"/>
                  </a:solidFill>
                </a:rPr>
                <a:t>Huệ Triệu</a:t>
              </a:r>
              <a:r>
                <a:rPr lang="vi-VN" sz="2400">
                  <a:solidFill>
                    <a:srgbClr val="000000"/>
                  </a:solidFill>
                </a:rPr>
                <a:t>)</a:t>
              </a:r>
            </a:p>
          </p:txBody>
        </p:sp>
      </p:grpSp>
    </p:spTree>
    <p:custDataLst>
      <p:tags r:id="rId1"/>
    </p:custDataLst>
    <p:extLst>
      <p:ext uri="{BB962C8B-B14F-4D97-AF65-F5344CB8AC3E}">
        <p14:creationId xmlns:p14="http://schemas.microsoft.com/office/powerpoint/2010/main" val="196508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3F2CF-3723-D8AC-5A59-BD882F42A6E3}"/>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3D9DA38C-9EDC-85C9-107D-1DCE27AFAEC7}"/>
              </a:ext>
            </a:extLst>
          </p:cNvPr>
          <p:cNvGrpSpPr/>
          <p:nvPr/>
        </p:nvGrpSpPr>
        <p:grpSpPr>
          <a:xfrm>
            <a:off x="1169863" y="221933"/>
            <a:ext cx="9979875" cy="5851713"/>
            <a:chOff x="4025540" y="278462"/>
            <a:chExt cx="9979875" cy="5851713"/>
          </a:xfrm>
        </p:grpSpPr>
        <p:sp>
          <p:nvSpPr>
            <p:cNvPr id="8" name="TextBox 7">
              <a:extLst>
                <a:ext uri="{FF2B5EF4-FFF2-40B4-BE49-F238E27FC236}">
                  <a16:creationId xmlns:a16="http://schemas.microsoft.com/office/drawing/2014/main" id="{095834DF-7668-B32B-1569-D27C1DBD3AA9}"/>
                </a:ext>
              </a:extLst>
            </p:cNvPr>
            <p:cNvSpPr txBox="1"/>
            <p:nvPr/>
          </p:nvSpPr>
          <p:spPr>
            <a:xfrm>
              <a:off x="4025540" y="1298083"/>
              <a:ext cx="4508634" cy="483209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vi-VN" sz="2800">
                  <a:solidFill>
                    <a:srgbClr val="000000"/>
                  </a:solidFill>
                </a:rPr>
                <a:t>Em đã nhớ Trường Sa</a:t>
              </a:r>
            </a:p>
            <a:p>
              <a:pPr algn="just"/>
              <a:r>
                <a:rPr lang="vi-VN" sz="2800">
                  <a:solidFill>
                    <a:srgbClr val="000000"/>
                  </a:solidFill>
                </a:rPr>
                <a:t>Cả khi mình chưa đến</a:t>
              </a:r>
            </a:p>
            <a:p>
              <a:pPr algn="just"/>
              <a:r>
                <a:rPr lang="vi-VN" sz="2800">
                  <a:solidFill>
                    <a:srgbClr val="000000"/>
                  </a:solidFill>
                </a:rPr>
                <a:t>Giữa sóng, cát không ngờ</a:t>
              </a:r>
            </a:p>
            <a:p>
              <a:pPr algn="just"/>
              <a:r>
                <a:rPr lang="vi-VN" sz="2800">
                  <a:solidFill>
                    <a:srgbClr val="000000"/>
                  </a:solidFill>
                </a:rPr>
                <a:t>Gặp màu hoa muống biển.</a:t>
              </a:r>
              <a:endParaRPr lang="en-US" sz="2800">
                <a:solidFill>
                  <a:srgbClr val="000000"/>
                </a:solidFill>
              </a:endParaRPr>
            </a:p>
            <a:p>
              <a:pPr algn="just"/>
              <a:endParaRPr lang="en-US" sz="2800">
                <a:solidFill>
                  <a:srgbClr val="000000"/>
                </a:solidFill>
              </a:endParaRPr>
            </a:p>
            <a:p>
              <a:pPr algn="just"/>
              <a:r>
                <a:rPr lang="vi-VN" sz="2800">
                  <a:solidFill>
                    <a:srgbClr val="000000"/>
                  </a:solidFill>
                </a:rPr>
                <a:t>Những Đá Thị, Len Đao</a:t>
              </a:r>
            </a:p>
            <a:p>
              <a:pPr algn="just"/>
              <a:r>
                <a:rPr lang="vi-VN" sz="2800">
                  <a:solidFill>
                    <a:srgbClr val="000000"/>
                  </a:solidFill>
                </a:rPr>
                <a:t>Song Tử Tây sóng vỗ</a:t>
              </a:r>
            </a:p>
            <a:p>
              <a:pPr algn="just"/>
              <a:r>
                <a:rPr lang="vi-VN" sz="2800">
                  <a:solidFill>
                    <a:srgbClr val="000000"/>
                  </a:solidFill>
                </a:rPr>
                <a:t>Những Sơn Ca, Sinh Tồn</a:t>
              </a:r>
            </a:p>
            <a:p>
              <a:pPr algn="just"/>
              <a:r>
                <a:rPr lang="vi-VN" sz="2800">
                  <a:solidFill>
                    <a:srgbClr val="000000"/>
                  </a:solidFill>
                </a:rPr>
                <a:t>Hoa bàng vuông đợi nở.</a:t>
              </a:r>
              <a:endParaRPr lang="en-US" sz="2800">
                <a:solidFill>
                  <a:srgbClr val="000000"/>
                </a:solidFill>
              </a:endParaRPr>
            </a:p>
            <a:p>
              <a:pPr algn="just"/>
              <a:endParaRPr lang="vi-VN" sz="2800">
                <a:solidFill>
                  <a:srgbClr val="000000"/>
                </a:solidFill>
              </a:endParaRPr>
            </a:p>
            <a:p>
              <a:pPr algn="just"/>
              <a:endParaRPr lang="en-US" sz="2800">
                <a:solidFill>
                  <a:srgbClr val="000000"/>
                </a:solidFill>
              </a:endParaRPr>
            </a:p>
          </p:txBody>
        </p:sp>
        <p:sp>
          <p:nvSpPr>
            <p:cNvPr id="9" name="TextBox 8">
              <a:extLst>
                <a:ext uri="{FF2B5EF4-FFF2-40B4-BE49-F238E27FC236}">
                  <a16:creationId xmlns:a16="http://schemas.microsoft.com/office/drawing/2014/main" id="{A9EF40B0-605E-C14C-B809-3CC9FF2A9A76}"/>
                </a:ext>
              </a:extLst>
            </p:cNvPr>
            <p:cNvSpPr txBox="1"/>
            <p:nvPr/>
          </p:nvSpPr>
          <p:spPr>
            <a:xfrm>
              <a:off x="4025540" y="278462"/>
              <a:ext cx="9225614"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200" b="1">
                  <a:solidFill>
                    <a:srgbClr val="000000"/>
                  </a:solidFill>
                </a:rPr>
                <a:t>CẢM XÚC TRƯỜNG SA</a:t>
              </a:r>
            </a:p>
          </p:txBody>
        </p:sp>
        <p:sp>
          <p:nvSpPr>
            <p:cNvPr id="10" name="TextBox 9">
              <a:extLst>
                <a:ext uri="{FF2B5EF4-FFF2-40B4-BE49-F238E27FC236}">
                  <a16:creationId xmlns:a16="http://schemas.microsoft.com/office/drawing/2014/main" id="{582935BA-4DB8-DCC6-4ED4-F46376F74EF0}"/>
                </a:ext>
              </a:extLst>
            </p:cNvPr>
            <p:cNvSpPr txBox="1"/>
            <p:nvPr/>
          </p:nvSpPr>
          <p:spPr>
            <a:xfrm>
              <a:off x="9496781" y="1298083"/>
              <a:ext cx="4508634" cy="440120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vi-VN" sz="2800">
                  <a:solidFill>
                    <a:srgbClr val="000000"/>
                  </a:solidFill>
                </a:rPr>
                <a:t>Những nhà giàn giữ đảo</a:t>
              </a:r>
            </a:p>
            <a:p>
              <a:pPr algn="just"/>
              <a:r>
                <a:rPr lang="vi-VN" sz="2800">
                  <a:solidFill>
                    <a:srgbClr val="000000"/>
                  </a:solidFill>
                </a:rPr>
                <a:t>Neo cả nhịp tim người</a:t>
              </a:r>
            </a:p>
            <a:p>
              <a:pPr algn="just"/>
              <a:r>
                <a:rPr lang="vi-VN" sz="2800">
                  <a:solidFill>
                    <a:srgbClr val="000000"/>
                  </a:solidFill>
                </a:rPr>
                <a:t>Muốn gửi vào muôn gió</a:t>
              </a:r>
            </a:p>
            <a:p>
              <a:pPr algn="just"/>
              <a:r>
                <a:rPr lang="vi-VN" sz="2800">
                  <a:solidFill>
                    <a:srgbClr val="000000"/>
                  </a:solidFill>
                </a:rPr>
                <a:t>Xin từng ngày sóng nguôi.</a:t>
              </a:r>
              <a:endParaRPr lang="en-US" sz="2800">
                <a:solidFill>
                  <a:srgbClr val="000000"/>
                </a:solidFill>
              </a:endParaRPr>
            </a:p>
            <a:p>
              <a:pPr algn="just"/>
              <a:endParaRPr lang="en-US" sz="2800">
                <a:solidFill>
                  <a:srgbClr val="000000"/>
                </a:solidFill>
              </a:endParaRPr>
            </a:p>
            <a:p>
              <a:pPr algn="just"/>
              <a:r>
                <a:rPr lang="vi-VN" sz="2800">
                  <a:solidFill>
                    <a:srgbClr val="000000"/>
                  </a:solidFill>
                </a:rPr>
                <a:t>Bão giăng giăng mặt biển</a:t>
              </a:r>
            </a:p>
            <a:p>
              <a:pPr algn="just"/>
              <a:r>
                <a:rPr lang="vi-VN" sz="2800">
                  <a:solidFill>
                    <a:srgbClr val="000000"/>
                  </a:solidFill>
                </a:rPr>
                <a:t>Đảo oằn mình khát mưa</a:t>
              </a:r>
            </a:p>
            <a:p>
              <a:pPr algn="just"/>
              <a:r>
                <a:rPr lang="vi-VN" sz="2800">
                  <a:solidFill>
                    <a:srgbClr val="000000"/>
                  </a:solidFill>
                </a:rPr>
                <a:t>Đoá san hô kiêu hãnh</a:t>
              </a:r>
            </a:p>
            <a:p>
              <a:pPr algn="just"/>
              <a:r>
                <a:rPr lang="vi-VN" sz="2800">
                  <a:solidFill>
                    <a:srgbClr val="000000"/>
                  </a:solidFill>
                </a:rPr>
                <a:t>Vẫn nở hoa bốn mùa.</a:t>
              </a:r>
            </a:p>
            <a:p>
              <a:pPr marL="365760" algn="ctr"/>
              <a:r>
                <a:rPr lang="vi-VN" sz="2800">
                  <a:solidFill>
                    <a:srgbClr val="000000"/>
                  </a:solidFill>
                </a:rPr>
                <a:t>(</a:t>
              </a:r>
              <a:r>
                <a:rPr lang="en-US" sz="2800">
                  <a:solidFill>
                    <a:srgbClr val="000000"/>
                  </a:solidFill>
                </a:rPr>
                <a:t>Huệ Triệu</a:t>
              </a:r>
              <a:r>
                <a:rPr lang="vi-VN" sz="2800">
                  <a:solidFill>
                    <a:srgbClr val="000000"/>
                  </a:solidFill>
                </a:rPr>
                <a:t>)</a:t>
              </a:r>
            </a:p>
          </p:txBody>
        </p:sp>
      </p:grpSp>
    </p:spTree>
    <p:custDataLst>
      <p:tags r:id="rId1"/>
    </p:custDataLst>
    <p:extLst>
      <p:ext uri="{BB962C8B-B14F-4D97-AF65-F5344CB8AC3E}">
        <p14:creationId xmlns:p14="http://schemas.microsoft.com/office/powerpoint/2010/main" val="55302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FD546D-86CF-C491-EBE8-D103C9B9DF80}"/>
              </a:ext>
            </a:extLst>
          </p:cNvPr>
          <p:cNvSpPr txBox="1"/>
          <p:nvPr/>
        </p:nvSpPr>
        <p:spPr>
          <a:xfrm>
            <a:off x="561974" y="515247"/>
            <a:ext cx="8277225" cy="646331"/>
          </a:xfrm>
          <a:prstGeom prst="rect">
            <a:avLst/>
          </a:prstGeom>
          <a:noFill/>
        </p:spPr>
        <p:txBody>
          <a:bodyPr wrap="square">
            <a:spAutoFit/>
          </a:bodyPr>
          <a:lstStyle/>
          <a:p>
            <a:pPr algn="just"/>
            <a:r>
              <a:rPr lang="en-US" sz="3600" b="1">
                <a:solidFill>
                  <a:schemeClr val="bg1"/>
                </a:solidFill>
                <a:latin typeface="HP001 4 hàng" panose="020B0603050302020204" pitchFamily="34" charset="0"/>
              </a:rPr>
              <a:t>2. NΉ; - νμĞt: Cảm xúc TǟưŊg Sa </a:t>
            </a:r>
          </a:p>
        </p:txBody>
      </p:sp>
      <p:sp>
        <p:nvSpPr>
          <p:cNvPr id="7" name="TextBox 6">
            <a:extLst>
              <a:ext uri="{FF2B5EF4-FFF2-40B4-BE49-F238E27FC236}">
                <a16:creationId xmlns:a16="http://schemas.microsoft.com/office/drawing/2014/main" id="{C7A151A8-D8A3-C77F-DCF4-05A09D8CAEFF}"/>
              </a:ext>
            </a:extLst>
          </p:cNvPr>
          <p:cNvSpPr txBox="1"/>
          <p:nvPr/>
        </p:nvSpPr>
        <p:spPr>
          <a:xfrm>
            <a:off x="3381373" y="1391547"/>
            <a:ext cx="8277225" cy="2308324"/>
          </a:xfrm>
          <a:prstGeom prst="rect">
            <a:avLst/>
          </a:prstGeom>
          <a:noFill/>
        </p:spPr>
        <p:txBody>
          <a:bodyPr wrap="square">
            <a:spAutoFit/>
          </a:bodyPr>
          <a:lstStyle/>
          <a:p>
            <a:pPr algn="just"/>
            <a:r>
              <a:rPr lang="lv-LV" sz="3600" b="1">
                <a:solidFill>
                  <a:schemeClr val="bg1"/>
                </a:solidFill>
                <a:latin typeface="HP001 4 hàng" panose="020B0603050302020204" pitchFamily="34" charset="0"/>
              </a:rPr>
              <a:t>Em đã </a:t>
            </a:r>
            <a:r>
              <a:rPr lang="vi-VN" sz="3600" b="1">
                <a:solidFill>
                  <a:schemeClr val="bg1"/>
                </a:solidFill>
                <a:latin typeface="HP001 4 hàng" panose="020B0603050302020204" pitchFamily="34" charset="0"/>
              </a:rPr>
              <a:t>η</a:t>
            </a:r>
            <a:r>
              <a:rPr lang="lv-LV" sz="3600" b="1">
                <a:solidFill>
                  <a:schemeClr val="bg1"/>
                </a:solidFill>
                <a:latin typeface="HP001 4 hàng" panose="020B0603050302020204" pitchFamily="34" charset="0"/>
              </a:rPr>
              <a:t>ớ TǟưŊg Sa</a:t>
            </a:r>
          </a:p>
          <a:p>
            <a:pPr algn="just"/>
            <a:r>
              <a:rPr lang="lv-LV" sz="3600" b="1">
                <a:solidFill>
                  <a:schemeClr val="bg1"/>
                </a:solidFill>
                <a:latin typeface="HP001 4 hàng" panose="020B0603050302020204" pitchFamily="34" charset="0"/>
              </a:rPr>
              <a:t>Cả </a:t>
            </a:r>
            <a:r>
              <a:rPr lang="vi-VN" sz="3600" b="1">
                <a:solidFill>
                  <a:schemeClr val="bg1"/>
                </a:solidFill>
                <a:latin typeface="HP001 4 hàng" panose="020B0603050302020204" pitchFamily="34" charset="0"/>
              </a:rPr>
              <a:t>δ</a:t>
            </a:r>
            <a:r>
              <a:rPr lang="lv-LV" sz="3600" b="1">
                <a:solidFill>
                  <a:schemeClr val="bg1"/>
                </a:solidFill>
                <a:latin typeface="HP001 4 hàng" panose="020B0603050302020204" pitchFamily="34" charset="0"/>
              </a:rPr>
              <a:t>i jì</a:t>
            </a:r>
            <a:r>
              <a:rPr lang="vi-VN" sz="3600" b="1">
                <a:solidFill>
                  <a:schemeClr val="bg1"/>
                </a:solidFill>
                <a:latin typeface="HP001 4 hàng" panose="020B0603050302020204" pitchFamily="34" charset="0"/>
              </a:rPr>
              <a:t>ζ ε</a:t>
            </a:r>
            <a:r>
              <a:rPr lang="lv-LV" sz="3600" b="1">
                <a:solidFill>
                  <a:schemeClr val="bg1"/>
                </a:solidFill>
                <a:latin typeface="HP001 4 hàng" panose="020B0603050302020204" pitchFamily="34" charset="0"/>
              </a:rPr>
              <a:t>ưa </a:t>
            </a:r>
            <a:r>
              <a:rPr lang="vi-VN" sz="3600" b="1">
                <a:solidFill>
                  <a:schemeClr val="bg1"/>
                </a:solidFill>
                <a:latin typeface="HP001 4 hàng" panose="020B0603050302020204" pitchFamily="34" charset="0"/>
              </a:rPr>
              <a:t>Α</a:t>
            </a:r>
            <a:r>
              <a:rPr lang="lv-LV" sz="3600" b="1">
                <a:solidFill>
                  <a:schemeClr val="bg1"/>
                </a:solidFill>
                <a:latin typeface="HP001 4 hàng" panose="020B0603050302020204" pitchFamily="34" charset="0"/>
              </a:rPr>
              <a:t>Ğn</a:t>
            </a:r>
          </a:p>
          <a:p>
            <a:pPr algn="just"/>
            <a:r>
              <a:rPr lang="lv-LV" sz="3600" b="1">
                <a:solidFill>
                  <a:schemeClr val="bg1"/>
                </a:solidFill>
                <a:latin typeface="HP001 4 hàng" panose="020B0603050302020204" pitchFamily="34" charset="0"/>
              </a:rPr>
              <a:t>Giữa sŗg, cát </a:t>
            </a:r>
            <a:r>
              <a:rPr lang="vi-VN" sz="3600" b="1">
                <a:solidFill>
                  <a:schemeClr val="bg1"/>
                </a:solidFill>
                <a:latin typeface="HP001 4 hàng" panose="020B0603050302020204" pitchFamily="34" charset="0"/>
              </a:rPr>
              <a:t>δ</a:t>
            </a:r>
            <a:r>
              <a:rPr lang="lv-LV" sz="3600" b="1">
                <a:solidFill>
                  <a:schemeClr val="bg1"/>
                </a:solidFill>
                <a:latin typeface="HP001 4 hàng" panose="020B0603050302020204" pitchFamily="34" charset="0"/>
              </a:rPr>
              <a:t>Ūg wgờ</a:t>
            </a:r>
          </a:p>
          <a:p>
            <a:pPr algn="just"/>
            <a:r>
              <a:rPr lang="lv-LV" sz="3600" b="1">
                <a:solidFill>
                  <a:schemeClr val="bg1"/>
                </a:solidFill>
                <a:latin typeface="HP001 4 hàng" panose="020B0603050302020204" pitchFamily="34" charset="0"/>
              </a:rPr>
              <a:t>Gặp jàu h</a:t>
            </a:r>
            <a:r>
              <a:rPr lang="vi-VN" sz="3600" b="1">
                <a:solidFill>
                  <a:schemeClr val="bg1"/>
                </a:solidFill>
                <a:latin typeface="HP001 4 hàng" panose="020B0603050302020204" pitchFamily="34" charset="0"/>
              </a:rPr>
              <a:t>Ξ </a:t>
            </a:r>
            <a:r>
              <a:rPr lang="lv-LV" sz="3600" b="1">
                <a:solidFill>
                  <a:schemeClr val="bg1"/>
                </a:solidFill>
                <a:latin typeface="HP001 4 hàng" panose="020B0603050302020204" pitchFamily="34" charset="0"/>
              </a:rPr>
              <a:t>juūg </a:t>
            </a:r>
            <a:r>
              <a:rPr lang="vi-VN" sz="3600" b="1">
                <a:solidFill>
                  <a:schemeClr val="bg1"/>
                </a:solidFill>
                <a:latin typeface="HP001 4 hàng" panose="020B0603050302020204" pitchFamily="34" charset="0"/>
              </a:rPr>
              <a:t>λμϜ</a:t>
            </a:r>
            <a:r>
              <a:rPr lang="lv-LV" sz="3600" b="1">
                <a:solidFill>
                  <a:schemeClr val="bg1"/>
                </a:solidFill>
                <a:latin typeface="HP001 4 hàng" panose="020B0603050302020204" pitchFamily="34" charset="0"/>
              </a:rPr>
              <a:t>n. </a:t>
            </a:r>
            <a:endParaRPr lang="en-US" sz="3600" b="1">
              <a:solidFill>
                <a:schemeClr val="bg1"/>
              </a:solidFill>
              <a:latin typeface="HP001 4 hàng" panose="020B0603050302020204" pitchFamily="34" charset="0"/>
            </a:endParaRPr>
          </a:p>
        </p:txBody>
      </p:sp>
      <p:sp>
        <p:nvSpPr>
          <p:cNvPr id="8" name="TextBox 7">
            <a:extLst>
              <a:ext uri="{FF2B5EF4-FFF2-40B4-BE49-F238E27FC236}">
                <a16:creationId xmlns:a16="http://schemas.microsoft.com/office/drawing/2014/main" id="{3759AB72-D01A-DAC9-4987-EBC325C433CD}"/>
              </a:ext>
            </a:extLst>
          </p:cNvPr>
          <p:cNvSpPr txBox="1"/>
          <p:nvPr/>
        </p:nvSpPr>
        <p:spPr>
          <a:xfrm>
            <a:off x="3381373" y="4034429"/>
            <a:ext cx="8277225" cy="2308324"/>
          </a:xfrm>
          <a:prstGeom prst="rect">
            <a:avLst/>
          </a:prstGeom>
          <a:noFill/>
        </p:spPr>
        <p:txBody>
          <a:bodyPr wrap="square">
            <a:spAutoFit/>
          </a:bodyPr>
          <a:lstStyle/>
          <a:p>
            <a:pPr algn="just"/>
            <a:r>
              <a:rPr lang="lv-LV" sz="3600" b="1">
                <a:solidFill>
                  <a:schemeClr val="bg1"/>
                </a:solidFill>
                <a:latin typeface="HP001 4 hàng" panose="020B0603050302020204" pitchFamily="34" charset="0"/>
              </a:rPr>
              <a:t>Nǖững Đá Thị, </a:t>
            </a:r>
            <a:r>
              <a:rPr lang="el-GR" sz="3600" b="1">
                <a:solidFill>
                  <a:schemeClr val="bg1"/>
                </a:solidFill>
                <a:latin typeface="HP001 4 hàng" panose="020B0603050302020204" pitchFamily="34" charset="0"/>
              </a:rPr>
              <a:t>ϋ΄</a:t>
            </a:r>
            <a:r>
              <a:rPr lang="lv-LV" sz="3600" b="1">
                <a:solidFill>
                  <a:schemeClr val="bg1"/>
                </a:solidFill>
                <a:latin typeface="HP001 4 hàng" panose="020B0603050302020204" pitchFamily="34" charset="0"/>
              </a:rPr>
              <a:t>n Đao</a:t>
            </a:r>
          </a:p>
          <a:p>
            <a:pPr algn="just"/>
            <a:r>
              <a:rPr lang="lv-LV" sz="3600" b="1">
                <a:solidFill>
                  <a:schemeClr val="bg1"/>
                </a:solidFill>
                <a:latin typeface="HP001 4 hàng" panose="020B0603050302020204" pitchFamily="34" charset="0"/>
              </a:rPr>
              <a:t>S</a:t>
            </a:r>
            <a:r>
              <a:rPr lang="el-GR" sz="3600" b="1">
                <a:solidFill>
                  <a:schemeClr val="bg1"/>
                </a:solidFill>
                <a:latin typeface="HP001 4 hàng" panose="020B0603050302020204" pitchFamily="34" charset="0"/>
              </a:rPr>
              <a:t>Ϊ</a:t>
            </a:r>
            <a:r>
              <a:rPr lang="lv-LV" sz="3600" b="1">
                <a:solidFill>
                  <a:schemeClr val="bg1"/>
                </a:solidFill>
                <a:latin typeface="HP001 4 hàng" panose="020B0603050302020204" pitchFamily="34" charset="0"/>
              </a:rPr>
              <a:t>g Tử Tây sŗg vỗ</a:t>
            </a:r>
          </a:p>
          <a:p>
            <a:pPr algn="just"/>
            <a:r>
              <a:rPr lang="lv-LV" sz="3600" b="1">
                <a:solidFill>
                  <a:schemeClr val="bg1"/>
                </a:solidFill>
                <a:latin typeface="HP001 4 hàng" panose="020B0603050302020204" pitchFamily="34" charset="0"/>
              </a:rPr>
              <a:t>Nǖững S</a:t>
            </a:r>
            <a:r>
              <a:rPr lang="el-GR" sz="3600" b="1">
                <a:solidFill>
                  <a:schemeClr val="bg1"/>
                </a:solidFill>
                <a:latin typeface="HP001 4 hàng" panose="020B0603050302020204" pitchFamily="34" charset="0"/>
              </a:rPr>
              <a:t>Ω </a:t>
            </a:r>
            <a:r>
              <a:rPr lang="lv-LV" sz="3600" b="1">
                <a:solidFill>
                  <a:schemeClr val="bg1"/>
                </a:solidFill>
                <a:latin typeface="HP001 4 hàng" panose="020B0603050302020204" pitchFamily="34" charset="0"/>
              </a:rPr>
              <a:t>Ca, Si</a:t>
            </a:r>
            <a:r>
              <a:rPr lang="el-GR" sz="3600" b="1">
                <a:solidFill>
                  <a:schemeClr val="bg1"/>
                </a:solidFill>
                <a:latin typeface="HP001 4 hàng" panose="020B0603050302020204" pitchFamily="34" charset="0"/>
              </a:rPr>
              <a:t>ζ </a:t>
            </a:r>
            <a:r>
              <a:rPr lang="lv-LV" sz="3600" b="1">
                <a:solidFill>
                  <a:schemeClr val="bg1"/>
                </a:solidFill>
                <a:latin typeface="HP001 4 hàng" panose="020B0603050302020204" pitchFamily="34" charset="0"/>
              </a:rPr>
              <a:t>TŬ</a:t>
            </a:r>
          </a:p>
          <a:p>
            <a:pPr algn="just"/>
            <a:r>
              <a:rPr lang="lv-LV" sz="3600" b="1">
                <a:solidFill>
                  <a:schemeClr val="bg1"/>
                </a:solidFill>
                <a:latin typeface="HP001 4 hàng" panose="020B0603050302020204" pitchFamily="34" charset="0"/>
              </a:rPr>
              <a:t>H</a:t>
            </a:r>
            <a:r>
              <a:rPr lang="el-GR" sz="3600" b="1">
                <a:solidFill>
                  <a:schemeClr val="bg1"/>
                </a:solidFill>
                <a:latin typeface="HP001 4 hàng" panose="020B0603050302020204" pitchFamily="34" charset="0"/>
              </a:rPr>
              <a:t>Ξ </a:t>
            </a:r>
            <a:r>
              <a:rPr lang="lv-LV" sz="3600" b="1">
                <a:solidFill>
                  <a:schemeClr val="bg1"/>
                </a:solidFill>
                <a:latin typeface="HP001 4 hàng" panose="020B0603050302020204" pitchFamily="34" charset="0"/>
              </a:rPr>
              <a:t>bàng </a:t>
            </a:r>
            <a:r>
              <a:rPr lang="el-GR" sz="3600" b="1">
                <a:solidFill>
                  <a:schemeClr val="bg1"/>
                </a:solidFill>
                <a:latin typeface="HP001 4 hàng" panose="020B0603050302020204" pitchFamily="34" charset="0"/>
              </a:rPr>
              <a:t>νί</a:t>
            </a:r>
            <a:r>
              <a:rPr lang="lv-LV" sz="3600" b="1">
                <a:solidFill>
                  <a:schemeClr val="bg1"/>
                </a:solidFill>
                <a:latin typeface="HP001 4 hàng" panose="020B0603050302020204" pitchFamily="34" charset="0"/>
              </a:rPr>
              <a:t>Ūg</a:t>
            </a:r>
            <a:r>
              <a:rPr lang="en-US" sz="3600" b="1">
                <a:solidFill>
                  <a:schemeClr val="bg1"/>
                </a:solidFill>
                <a:latin typeface="HP001 4 hàng" panose="020B0603050302020204" pitchFamily="34" charset="0"/>
              </a:rPr>
              <a:t> đ</a:t>
            </a:r>
            <a:r>
              <a:rPr lang="en-US" sz="3600" b="1">
                <a:solidFill>
                  <a:schemeClr val="bg1"/>
                </a:solidFill>
                <a:latin typeface="HP001 5H" panose="020B0603050302020204" pitchFamily="34" charset="0"/>
                <a:cs typeface="HP001 5H" panose="020B0603050302020204" pitchFamily="34" charset="0"/>
              </a:rPr>
              <a:t>ợi </a:t>
            </a:r>
            <a:r>
              <a:rPr lang="lv-LV" sz="3600" b="1">
                <a:solidFill>
                  <a:schemeClr val="bg1"/>
                </a:solidFill>
                <a:latin typeface="HP001 4 hàng" panose="020B0603050302020204" pitchFamily="34" charset="0"/>
              </a:rPr>
              <a:t>wở</a:t>
            </a:r>
            <a:r>
              <a:rPr lang="en-US" sz="3600" b="1">
                <a:solidFill>
                  <a:schemeClr val="bg1"/>
                </a:solidFill>
                <a:latin typeface="HP001 4 hàng" panose="020B0603050302020204" pitchFamily="34" charset="0"/>
              </a:rPr>
              <a:t>.</a:t>
            </a:r>
          </a:p>
        </p:txBody>
      </p:sp>
    </p:spTree>
    <p:custDataLst>
      <p:tags r:id="rId1"/>
    </p:custDataLst>
    <p:extLst>
      <p:ext uri="{BB962C8B-B14F-4D97-AF65-F5344CB8AC3E}">
        <p14:creationId xmlns:p14="http://schemas.microsoft.com/office/powerpoint/2010/main" val="783499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C86A4357-86CF-468E-A290-ECE63A766F8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635D74D-0D65-4CF8-26ED-F4D9EC3373CF}"/>
              </a:ext>
            </a:extLst>
          </p:cNvPr>
          <p:cNvSpPr txBox="1"/>
          <p:nvPr/>
        </p:nvSpPr>
        <p:spPr>
          <a:xfrm>
            <a:off x="3056730" y="612844"/>
            <a:ext cx="6048377" cy="5632311"/>
          </a:xfrm>
          <a:prstGeom prst="rect">
            <a:avLst/>
          </a:prstGeom>
          <a:noFill/>
        </p:spPr>
        <p:txBody>
          <a:bodyPr wrap="square">
            <a:spAutoFit/>
          </a:bodyPr>
          <a:lstStyle/>
          <a:p>
            <a:pPr algn="just"/>
            <a:r>
              <a:rPr lang="vi-VN" sz="3600" b="1">
                <a:solidFill>
                  <a:schemeClr val="bg1"/>
                </a:solidFill>
                <a:latin typeface="HP001 4 hàng" panose="020B0603050302020204" pitchFamily="34" charset="0"/>
              </a:rPr>
              <a:t>Nǖững </a:t>
            </a:r>
            <a:r>
              <a:rPr lang="el-GR" sz="3600" b="1">
                <a:solidFill>
                  <a:schemeClr val="bg1"/>
                </a:solidFill>
                <a:latin typeface="HP001 4 hàng" panose="020B0603050302020204" pitchFamily="34" charset="0"/>
              </a:rPr>
              <a:t>η</a:t>
            </a:r>
            <a:r>
              <a:rPr lang="vi-VN" sz="3600" b="1">
                <a:solidFill>
                  <a:schemeClr val="bg1"/>
                </a:solidFill>
                <a:latin typeface="HP001 4 hàng" panose="020B0603050302020204" pitchFamily="34" charset="0"/>
              </a:rPr>
              <a:t>à giàn giữ đảo</a:t>
            </a:r>
          </a:p>
          <a:p>
            <a:pPr algn="just"/>
            <a:r>
              <a:rPr lang="vi-VN" sz="3600" b="1">
                <a:solidFill>
                  <a:schemeClr val="bg1"/>
                </a:solidFill>
                <a:latin typeface="HP001 4 hàng" panose="020B0603050302020204" pitchFamily="34" charset="0"/>
              </a:rPr>
              <a:t>Neo cả </a:t>
            </a:r>
            <a:r>
              <a:rPr lang="el-GR" sz="3600" b="1">
                <a:solidFill>
                  <a:schemeClr val="bg1"/>
                </a:solidFill>
                <a:latin typeface="HP001 4 hàng" panose="020B0603050302020204" pitchFamily="34" charset="0"/>
              </a:rPr>
              <a:t>η</a:t>
            </a:r>
            <a:r>
              <a:rPr lang="vi-VN" sz="3600" b="1">
                <a:solidFill>
                  <a:schemeClr val="bg1"/>
                </a:solidFill>
                <a:latin typeface="HP001 4 hàng" panose="020B0603050302020204" pitchFamily="34" charset="0"/>
              </a:rPr>
              <a:t>ịp Ǉim wgưƟ</a:t>
            </a:r>
          </a:p>
          <a:p>
            <a:pPr algn="just"/>
            <a:r>
              <a:rPr lang="vi-VN" sz="3600" b="1">
                <a:solidFill>
                  <a:schemeClr val="bg1"/>
                </a:solidFill>
                <a:latin typeface="HP001 4 hàng" panose="020B0603050302020204" pitchFamily="34" charset="0"/>
              </a:rPr>
              <a:t>Muū gửi vào juŪ gió</a:t>
            </a:r>
          </a:p>
          <a:p>
            <a:pPr algn="just"/>
            <a:r>
              <a:rPr lang="vi-VN" sz="3600" b="1">
                <a:solidFill>
                  <a:schemeClr val="bg1"/>
                </a:solidFill>
                <a:latin typeface="HP001 4 hàng" panose="020B0603050302020204" pitchFamily="34" charset="0"/>
              </a:rPr>
              <a:t>Xin Ǉừng wgày sŗg wguċ. </a:t>
            </a:r>
          </a:p>
          <a:p>
            <a:pPr algn="just"/>
            <a:endParaRPr lang="vi-VN" sz="3600" b="1">
              <a:solidFill>
                <a:schemeClr val="bg1"/>
              </a:solidFill>
              <a:latin typeface="HP001 4 hàng" panose="020B0603050302020204" pitchFamily="34" charset="0"/>
            </a:endParaRPr>
          </a:p>
          <a:p>
            <a:pPr algn="just"/>
            <a:r>
              <a:rPr lang="vi-VN" sz="3600" b="1">
                <a:solidFill>
                  <a:schemeClr val="bg1"/>
                </a:solidFill>
                <a:latin typeface="HP001 4 hàng" panose="020B0603050302020204" pitchFamily="34" charset="0"/>
              </a:rPr>
              <a:t>Bão giăng giăng jặt </a:t>
            </a:r>
            <a:r>
              <a:rPr lang="el-GR" sz="3600" b="1">
                <a:solidFill>
                  <a:schemeClr val="bg1"/>
                </a:solidFill>
                <a:latin typeface="HP001 4 hàng" panose="020B0603050302020204" pitchFamily="34" charset="0"/>
              </a:rPr>
              <a:t>λμϜ</a:t>
            </a:r>
            <a:r>
              <a:rPr lang="vi-VN" sz="3600" b="1">
                <a:solidFill>
                  <a:schemeClr val="bg1"/>
                </a:solidFill>
                <a:latin typeface="HP001 4 hàng" panose="020B0603050302020204" pitchFamily="34" charset="0"/>
              </a:rPr>
              <a:t>n</a:t>
            </a:r>
          </a:p>
          <a:p>
            <a:pPr algn="just"/>
            <a:r>
              <a:rPr lang="vi-VN" sz="3600" b="1">
                <a:solidFill>
                  <a:schemeClr val="bg1"/>
                </a:solidFill>
                <a:latin typeface="HP001 4 hàng" panose="020B0603050302020204" pitchFamily="34" charset="0"/>
              </a:rPr>
              <a:t>Đảo żn jì</a:t>
            </a:r>
            <a:r>
              <a:rPr lang="el-GR" sz="3600" b="1">
                <a:solidFill>
                  <a:schemeClr val="bg1"/>
                </a:solidFill>
                <a:latin typeface="HP001 4 hàng" panose="020B0603050302020204" pitchFamily="34" charset="0"/>
              </a:rPr>
              <a:t>ζ δ</a:t>
            </a:r>
            <a:r>
              <a:rPr lang="vi-VN" sz="3600" b="1">
                <a:solidFill>
                  <a:schemeClr val="bg1"/>
                </a:solidFill>
                <a:latin typeface="HP001 4 hàng" panose="020B0603050302020204" pitchFamily="34" charset="0"/>
              </a:rPr>
              <a:t>át jưa</a:t>
            </a:r>
          </a:p>
          <a:p>
            <a:pPr algn="just"/>
            <a:r>
              <a:rPr lang="vi-VN" sz="3600" b="1">
                <a:solidFill>
                  <a:schemeClr val="bg1"/>
                </a:solidFill>
                <a:latin typeface="HP001 4 hàng" panose="020B0603050302020204" pitchFamily="34" charset="0"/>
              </a:rPr>
              <a:t>ĐǨ san hô k</a:t>
            </a:r>
            <a:r>
              <a:rPr lang="el-GR" sz="3600" b="1">
                <a:solidFill>
                  <a:schemeClr val="bg1"/>
                </a:solidFill>
                <a:latin typeface="HP001 4 hàng" panose="020B0603050302020204" pitchFamily="34" charset="0"/>
              </a:rPr>
              <a:t>Η</a:t>
            </a:r>
            <a:r>
              <a:rPr lang="vi-VN" sz="3600" b="1">
                <a:solidFill>
                  <a:schemeClr val="bg1"/>
                </a:solidFill>
                <a:latin typeface="HP001 4 hàng" panose="020B0603050302020204" pitchFamily="34" charset="0"/>
              </a:rPr>
              <a:t>łu hã</a:t>
            </a:r>
            <a:r>
              <a:rPr lang="el-GR" sz="3600" b="1">
                <a:solidFill>
                  <a:schemeClr val="bg1"/>
                </a:solidFill>
                <a:latin typeface="HP001 4 hàng" panose="020B0603050302020204" pitchFamily="34" charset="0"/>
              </a:rPr>
              <a:t>ζ</a:t>
            </a:r>
          </a:p>
          <a:p>
            <a:pPr algn="just"/>
            <a:r>
              <a:rPr lang="vi-VN" sz="3600" b="1">
                <a:solidFill>
                  <a:schemeClr val="bg1"/>
                </a:solidFill>
                <a:latin typeface="HP001 4 hàng" panose="020B0603050302020204" pitchFamily="34" charset="0"/>
              </a:rPr>
              <a:t>Vẫn wở h</a:t>
            </a:r>
            <a:r>
              <a:rPr lang="el-GR" sz="3600" b="1">
                <a:solidFill>
                  <a:schemeClr val="bg1"/>
                </a:solidFill>
                <a:latin typeface="HP001 4 hàng" panose="020B0603050302020204" pitchFamily="34" charset="0"/>
              </a:rPr>
              <a:t>Ξ </a:t>
            </a:r>
            <a:r>
              <a:rPr lang="vi-VN" sz="3600" b="1">
                <a:solidFill>
                  <a:schemeClr val="bg1"/>
                </a:solidFill>
                <a:latin typeface="HP001 4 hàng" panose="020B0603050302020204" pitchFamily="34" charset="0"/>
              </a:rPr>
              <a:t>bū jùa. </a:t>
            </a:r>
          </a:p>
          <a:p>
            <a:pPr algn="r"/>
            <a:r>
              <a:rPr lang="vi-VN" sz="3600" b="1">
                <a:solidFill>
                  <a:schemeClr val="bg1"/>
                </a:solidFill>
                <a:latin typeface="HP001 4 hàng" panose="020B0603050302020204" pitchFamily="34" charset="0"/>
              </a:rPr>
              <a:t>(H</a:t>
            </a:r>
            <a:r>
              <a:rPr lang="el-GR" sz="3600" b="1">
                <a:solidFill>
                  <a:schemeClr val="bg1"/>
                </a:solidFill>
                <a:latin typeface="HP001 4 hàng" panose="020B0603050302020204" pitchFamily="34" charset="0"/>
              </a:rPr>
              <a:t>Μ</a:t>
            </a:r>
            <a:r>
              <a:rPr lang="vi-VN" sz="3600" b="1">
                <a:solidFill>
                  <a:schemeClr val="bg1"/>
                </a:solidFill>
                <a:latin typeface="HP001 4 hàng" panose="020B0603050302020204" pitchFamily="34" charset="0"/>
              </a:rPr>
              <a:t>Ń Tǟ</a:t>
            </a:r>
            <a:r>
              <a:rPr lang="el-GR" sz="3600" b="1">
                <a:solidFill>
                  <a:schemeClr val="bg1"/>
                </a:solidFill>
                <a:latin typeface="HP001 4 hàng" panose="020B0603050302020204" pitchFamily="34" charset="0"/>
              </a:rPr>
              <a:t>Η</a:t>
            </a:r>
            <a:r>
              <a:rPr lang="vi-VN" sz="3600" b="1">
                <a:solidFill>
                  <a:schemeClr val="bg1"/>
                </a:solidFill>
                <a:latin typeface="HP001 4 hàng" panose="020B0603050302020204" pitchFamily="34" charset="0"/>
              </a:rPr>
              <a:t>İu)</a:t>
            </a:r>
            <a:endParaRPr lang="en-US" sz="3600" b="1">
              <a:solidFill>
                <a:schemeClr val="bg1"/>
              </a:solidFill>
              <a:latin typeface="HP001 4 hàng" panose="020B0603050302020204" pitchFamily="34" charset="0"/>
            </a:endParaRPr>
          </a:p>
        </p:txBody>
      </p:sp>
    </p:spTree>
    <p:custDataLst>
      <p:tags r:id="rId1"/>
    </p:custDataLst>
    <p:extLst>
      <p:ext uri="{BB962C8B-B14F-4D97-AF65-F5344CB8AC3E}">
        <p14:creationId xmlns:p14="http://schemas.microsoft.com/office/powerpoint/2010/main" val="3126832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33A55C-A534-6398-E8F9-62DE8939A7EF}"/>
              </a:ext>
            </a:extLst>
          </p:cNvPr>
          <p:cNvSpPr txBox="1"/>
          <p:nvPr/>
        </p:nvSpPr>
        <p:spPr>
          <a:xfrm>
            <a:off x="1010848" y="204893"/>
            <a:ext cx="10617590" cy="1077218"/>
          </a:xfrm>
          <a:prstGeom prst="rect">
            <a:avLst/>
          </a:prstGeom>
          <a:noFill/>
        </p:spPr>
        <p:txBody>
          <a:bodyPr wrap="square">
            <a:spAutoFit/>
          </a:bodyPr>
          <a:lstStyle/>
          <a:p>
            <a:pPr algn="just"/>
            <a:r>
              <a:rPr lang="en-US" sz="3200" b="1"/>
              <a:t>3. </a:t>
            </a:r>
            <a:r>
              <a:rPr lang="vi-VN" sz="3200" b="1"/>
              <a:t>Xác định chủ ngữ, vị ngữ của mỗi câu trong đoạn văn dưới đây:</a:t>
            </a:r>
            <a:endParaRPr lang="en-US" sz="3200" b="1"/>
          </a:p>
        </p:txBody>
      </p:sp>
      <p:sp>
        <p:nvSpPr>
          <p:cNvPr id="4" name="TextBox 3">
            <a:extLst>
              <a:ext uri="{FF2B5EF4-FFF2-40B4-BE49-F238E27FC236}">
                <a16:creationId xmlns:a16="http://schemas.microsoft.com/office/drawing/2014/main" id="{358EF0B2-AF12-9EAD-4AFA-9F67657BF836}"/>
              </a:ext>
            </a:extLst>
          </p:cNvPr>
          <p:cNvSpPr txBox="1"/>
          <p:nvPr/>
        </p:nvSpPr>
        <p:spPr>
          <a:xfrm>
            <a:off x="772124" y="1442853"/>
            <a:ext cx="10617590" cy="4524315"/>
          </a:xfrm>
          <a:prstGeom prst="rect">
            <a:avLst/>
          </a:prstGeom>
          <a:noFill/>
        </p:spPr>
        <p:txBody>
          <a:bodyPr wrap="square">
            <a:spAutoFit/>
          </a:bodyPr>
          <a:lstStyle/>
          <a:p>
            <a:pPr algn="ctr"/>
            <a:r>
              <a:rPr lang="vi-VN" sz="3600" b="1"/>
              <a:t>Quê hương</a:t>
            </a:r>
          </a:p>
          <a:p>
            <a:pPr algn="just"/>
            <a:r>
              <a:rPr lang="en-US" sz="3600"/>
              <a:t>     </a:t>
            </a:r>
            <a:r>
              <a:rPr lang="vi-VN" sz="3600"/>
              <a:t>Mùa xuân trở về. Nước biển ấm hẳn lên. Những con sóng không còn ầm ào nữa. Đại dương khe khẽ hát những lời ca êm đềm. Đàn cá hồi bỗng ngừng kiếm ăn, ngẩn ngơ nhớ tới quê hương...“Nơi chôn rau cắt rốn” của chúng là thượng nguồn của dòng sông.</a:t>
            </a:r>
          </a:p>
          <a:p>
            <a:pPr algn="r"/>
            <a:r>
              <a:rPr lang="vi-VN" sz="3600"/>
              <a:t>(Theo Đặng Chương Ngạn)</a:t>
            </a:r>
          </a:p>
        </p:txBody>
      </p:sp>
    </p:spTree>
    <p:custDataLst>
      <p:tags r:id="rId1"/>
    </p:custDataLst>
    <p:extLst>
      <p:ext uri="{BB962C8B-B14F-4D97-AF65-F5344CB8AC3E}">
        <p14:creationId xmlns:p14="http://schemas.microsoft.com/office/powerpoint/2010/main" val="272756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9FAD8-FF8A-9907-989C-1B196053A79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F152BCF-37FD-D3BE-B245-70A2302D2896}"/>
              </a:ext>
            </a:extLst>
          </p:cNvPr>
          <p:cNvSpPr txBox="1"/>
          <p:nvPr/>
        </p:nvSpPr>
        <p:spPr>
          <a:xfrm>
            <a:off x="791668" y="0"/>
            <a:ext cx="10617590" cy="1077218"/>
          </a:xfrm>
          <a:prstGeom prst="rect">
            <a:avLst/>
          </a:prstGeom>
          <a:noFill/>
        </p:spPr>
        <p:txBody>
          <a:bodyPr wrap="square">
            <a:spAutoFit/>
          </a:bodyPr>
          <a:lstStyle/>
          <a:p>
            <a:pPr algn="just"/>
            <a:r>
              <a:rPr lang="en-US" sz="3200" b="1"/>
              <a:t>3. </a:t>
            </a:r>
            <a:r>
              <a:rPr lang="vi-VN" sz="3200" b="1"/>
              <a:t>Xác định chủ ngữ, vị ngữ của mỗi câu trong đoạn văn dưới đây:</a:t>
            </a:r>
            <a:endParaRPr lang="en-US" sz="3200" b="1"/>
          </a:p>
        </p:txBody>
      </p:sp>
      <p:sp>
        <p:nvSpPr>
          <p:cNvPr id="4" name="TextBox 3">
            <a:extLst>
              <a:ext uri="{FF2B5EF4-FFF2-40B4-BE49-F238E27FC236}">
                <a16:creationId xmlns:a16="http://schemas.microsoft.com/office/drawing/2014/main" id="{A4DFAD01-F284-1195-4DA1-7A3F60CF3684}"/>
              </a:ext>
            </a:extLst>
          </p:cNvPr>
          <p:cNvSpPr txBox="1"/>
          <p:nvPr/>
        </p:nvSpPr>
        <p:spPr>
          <a:xfrm>
            <a:off x="752580" y="947599"/>
            <a:ext cx="11134126" cy="591040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200"/>
              <a:t>Mùa xuân trở về. </a:t>
            </a:r>
            <a:endParaRPr lang="en-US" sz="3200"/>
          </a:p>
          <a:p>
            <a:pPr marL="571500" indent="-571500" algn="just">
              <a:lnSpc>
                <a:spcPct val="150000"/>
              </a:lnSpc>
              <a:buFont typeface="Arial" panose="020B0604020202020204" pitchFamily="34" charset="0"/>
              <a:buChar char="•"/>
            </a:pPr>
            <a:r>
              <a:rPr lang="vi-VN" sz="3200"/>
              <a:t>Nước biển ấm hẳn lên. </a:t>
            </a:r>
            <a:endParaRPr lang="en-US" sz="3200"/>
          </a:p>
          <a:p>
            <a:pPr marL="571500" indent="-571500" algn="just">
              <a:lnSpc>
                <a:spcPct val="150000"/>
              </a:lnSpc>
              <a:buFont typeface="Arial" panose="020B0604020202020204" pitchFamily="34" charset="0"/>
              <a:buChar char="•"/>
            </a:pPr>
            <a:r>
              <a:rPr lang="vi-VN" sz="3200"/>
              <a:t>Những con sóng không còn ầm ào nữa. </a:t>
            </a:r>
            <a:endParaRPr lang="en-US" sz="3200"/>
          </a:p>
          <a:p>
            <a:pPr marL="571500" indent="-571500" algn="just">
              <a:lnSpc>
                <a:spcPct val="150000"/>
              </a:lnSpc>
              <a:buFont typeface="Arial" panose="020B0604020202020204" pitchFamily="34" charset="0"/>
              <a:buChar char="•"/>
            </a:pPr>
            <a:r>
              <a:rPr lang="vi-VN" sz="3200"/>
              <a:t>Đại dương khe khẽ hát những lời ca êm đềm. </a:t>
            </a:r>
            <a:endParaRPr lang="en-US" sz="3200"/>
          </a:p>
          <a:p>
            <a:pPr marL="571500" indent="-571500" algn="just">
              <a:lnSpc>
                <a:spcPct val="150000"/>
              </a:lnSpc>
              <a:buFont typeface="Arial" panose="020B0604020202020204" pitchFamily="34" charset="0"/>
              <a:buChar char="•"/>
            </a:pPr>
            <a:r>
              <a:rPr lang="vi-VN" sz="3200"/>
              <a:t>Đàn cá hồi bỗng ngừng kiếm ăn, ngẩn ngơ nhớ tới quê hương...</a:t>
            </a:r>
            <a:endParaRPr lang="en-US" sz="3200"/>
          </a:p>
          <a:p>
            <a:pPr marL="571500" indent="-571500" algn="just">
              <a:lnSpc>
                <a:spcPct val="150000"/>
              </a:lnSpc>
              <a:buFont typeface="Arial" panose="020B0604020202020204" pitchFamily="34" charset="0"/>
              <a:buChar char="•"/>
            </a:pPr>
            <a:r>
              <a:rPr lang="vi-VN" sz="3200"/>
              <a:t>“Nơi chôn rau cắt rốn” của chúng là thượng nguồn của dòng sông</a:t>
            </a:r>
            <a:r>
              <a:rPr lang="en-US" sz="3200"/>
              <a:t>.</a:t>
            </a:r>
            <a:endParaRPr lang="vi-VN" sz="3200"/>
          </a:p>
        </p:txBody>
      </p:sp>
    </p:spTree>
    <p:custDataLst>
      <p:tags r:id="rId1"/>
    </p:custDataLst>
    <p:extLst>
      <p:ext uri="{BB962C8B-B14F-4D97-AF65-F5344CB8AC3E}">
        <p14:creationId xmlns:p14="http://schemas.microsoft.com/office/powerpoint/2010/main" val="363961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8DD494-6C39-C0B8-0B1C-ACF1E00A972E}"/>
              </a:ext>
            </a:extLst>
          </p:cNvPr>
          <p:cNvPicPr>
            <a:picLocks noChangeAspect="1"/>
          </p:cNvPicPr>
          <p:nvPr/>
        </p:nvPicPr>
        <p:blipFill rotWithShape="1">
          <a:blip r:embed="rId4"/>
          <a:srcRect t="42525" r="-604" b="12600"/>
          <a:stretch/>
        </p:blipFill>
        <p:spPr>
          <a:xfrm>
            <a:off x="30087" y="972363"/>
            <a:ext cx="12131751" cy="7183234"/>
          </a:xfrm>
          <a:prstGeom prst="rect">
            <a:avLst/>
          </a:prstGeom>
          <a:ln>
            <a:noFill/>
          </a:ln>
          <a:effectLst>
            <a:softEdge rad="112500"/>
          </a:effectLst>
        </p:spPr>
      </p:pic>
      <p:sp>
        <p:nvSpPr>
          <p:cNvPr id="4" name="Rectangle 3">
            <a:extLst>
              <a:ext uri="{FF2B5EF4-FFF2-40B4-BE49-F238E27FC236}">
                <a16:creationId xmlns:a16="http://schemas.microsoft.com/office/drawing/2014/main" id="{81F67992-6B55-3E0E-F7E2-C23F41BC9496}"/>
              </a:ext>
            </a:extLst>
          </p:cNvPr>
          <p:cNvSpPr/>
          <p:nvPr/>
        </p:nvSpPr>
        <p:spPr>
          <a:xfrm>
            <a:off x="15045" y="16946"/>
            <a:ext cx="12131751" cy="2277075"/>
          </a:xfrm>
          <a:prstGeom prst="rect">
            <a:avLst/>
          </a:prstGeom>
          <a:solidFill>
            <a:srgbClr val="FCD77C">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3112">
              <a:buClrTx/>
              <a:defRPr/>
            </a:pPr>
            <a:endParaRPr lang="en-US" sz="5837">
              <a:solidFill>
                <a:srgbClr val="FFFFFF"/>
              </a:solidFill>
              <a:latin typeface="AvantGarde"/>
            </a:endParaRPr>
          </a:p>
        </p:txBody>
      </p:sp>
      <p:pic>
        <p:nvPicPr>
          <p:cNvPr id="2" name="Picture 1">
            <a:extLst>
              <a:ext uri="{FF2B5EF4-FFF2-40B4-BE49-F238E27FC236}">
                <a16:creationId xmlns:a16="http://schemas.microsoft.com/office/drawing/2014/main" id="{A532DA01-7CB2-FB25-FA47-31846B3875C6}"/>
              </a:ext>
            </a:extLst>
          </p:cNvPr>
          <p:cNvPicPr>
            <a:picLocks noChangeAspect="1"/>
          </p:cNvPicPr>
          <p:nvPr/>
        </p:nvPicPr>
        <p:blipFill rotWithShape="1">
          <a:blip r:embed="rId5"/>
          <a:srcRect t="51137" b="15234"/>
          <a:stretch/>
        </p:blipFill>
        <p:spPr>
          <a:xfrm>
            <a:off x="-143180" y="9220687"/>
            <a:ext cx="12289974" cy="5474540"/>
          </a:xfrm>
          <a:prstGeom prst="rect">
            <a:avLst/>
          </a:prstGeom>
          <a:ln>
            <a:noFill/>
          </a:ln>
          <a:effectLst>
            <a:softEdge rad="112500"/>
          </a:effectLst>
        </p:spPr>
      </p:pic>
      <p:pic>
        <p:nvPicPr>
          <p:cNvPr id="5" name="Picture 2" descr="Bộ SGK Lớp 6 - Kết nối tri thức với cuộc sống - Công ty Cổ phần Đầu tư và  Phát triển Giáo dục Phương Nam">
            <a:extLst>
              <a:ext uri="{FF2B5EF4-FFF2-40B4-BE49-F238E27FC236}">
                <a16:creationId xmlns:a16="http://schemas.microsoft.com/office/drawing/2014/main" id="{36ACDA3E-E0BB-E422-27AF-2C59F7D9533C}"/>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237055" y="139567"/>
            <a:ext cx="1880827" cy="1736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4E0A9C-18D1-3DEF-761C-D953B618A569}"/>
              </a:ext>
            </a:extLst>
          </p:cNvPr>
          <p:cNvSpPr txBox="1"/>
          <p:nvPr/>
        </p:nvSpPr>
        <p:spPr>
          <a:xfrm>
            <a:off x="2198530" y="649935"/>
            <a:ext cx="7764781" cy="1443152"/>
          </a:xfrm>
          <a:prstGeom prst="rect">
            <a:avLst/>
          </a:prstGeom>
          <a:noFill/>
          <a:ln>
            <a:noFill/>
          </a:ln>
        </p:spPr>
        <p:txBody>
          <a:bodyPr wrap="square">
            <a:spAutoFit/>
          </a:bodyPr>
          <a:lstStyle/>
          <a:p>
            <a:pPr algn="ctr"/>
            <a:r>
              <a:rPr lang="en-US" sz="8778" b="1">
                <a:ln w="10160">
                  <a:solidFill>
                    <a:sysClr val="windowText" lastClr="000000"/>
                  </a:solidFill>
                  <a:prstDash val="solid"/>
                </a:ln>
                <a:solidFill>
                  <a:srgbClr val="FFFFFF"/>
                </a:solidFill>
                <a:effectLst>
                  <a:glow rad="101600">
                    <a:schemeClr val="accent6">
                      <a:satMod val="175000"/>
                      <a:alpha val="40000"/>
                    </a:schemeClr>
                  </a:glow>
                  <a:outerShdw blurRad="50800" dist="38100" dir="8100000" algn="tr" rotWithShape="0">
                    <a:prstClr val="black">
                      <a:alpha val="40000"/>
                    </a:prstClr>
                  </a:outerShdw>
                </a:effectLst>
                <a:latin typeface="+mj-lt"/>
              </a:rPr>
              <a:t>TIẾNG VIỆT 4</a:t>
            </a:r>
          </a:p>
        </p:txBody>
      </p:sp>
    </p:spTree>
    <p:custDataLst>
      <p:tags r:id="rId1"/>
    </p:custDataLst>
    <p:extLst>
      <p:ext uri="{BB962C8B-B14F-4D97-AF65-F5344CB8AC3E}">
        <p14:creationId xmlns:p14="http://schemas.microsoft.com/office/powerpoint/2010/main" val="2397192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31978-E576-E28C-E3D0-F4C5ECDB7D7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AC8B4D9-C5A2-0F49-AC4A-603CCE45A1DB}"/>
              </a:ext>
            </a:extLst>
          </p:cNvPr>
          <p:cNvSpPr txBox="1"/>
          <p:nvPr/>
        </p:nvSpPr>
        <p:spPr>
          <a:xfrm>
            <a:off x="791668" y="0"/>
            <a:ext cx="10617590" cy="1077218"/>
          </a:xfrm>
          <a:prstGeom prst="rect">
            <a:avLst/>
          </a:prstGeom>
          <a:noFill/>
        </p:spPr>
        <p:txBody>
          <a:bodyPr wrap="square">
            <a:spAutoFit/>
          </a:bodyPr>
          <a:lstStyle/>
          <a:p>
            <a:pPr algn="just"/>
            <a:r>
              <a:rPr lang="en-US" sz="3200" b="1"/>
              <a:t>3. </a:t>
            </a:r>
            <a:r>
              <a:rPr lang="vi-VN" sz="3200" b="1"/>
              <a:t>Xác định chủ ngữ, vị ngữ của mỗi câu trong đoạn văn dưới đây:</a:t>
            </a:r>
            <a:endParaRPr lang="en-US" sz="3200" b="1"/>
          </a:p>
        </p:txBody>
      </p:sp>
      <p:sp>
        <p:nvSpPr>
          <p:cNvPr id="4" name="TextBox 3">
            <a:extLst>
              <a:ext uri="{FF2B5EF4-FFF2-40B4-BE49-F238E27FC236}">
                <a16:creationId xmlns:a16="http://schemas.microsoft.com/office/drawing/2014/main" id="{D45FDA04-3783-14FF-7A8C-DC1F04563BE8}"/>
              </a:ext>
            </a:extLst>
          </p:cNvPr>
          <p:cNvSpPr txBox="1"/>
          <p:nvPr/>
        </p:nvSpPr>
        <p:spPr>
          <a:xfrm>
            <a:off x="791668" y="538609"/>
            <a:ext cx="11134126" cy="4767908"/>
          </a:xfrm>
          <a:prstGeom prst="rect">
            <a:avLst/>
          </a:prstGeom>
          <a:noFill/>
        </p:spPr>
        <p:txBody>
          <a:bodyPr wrap="square">
            <a:spAutoFit/>
          </a:bodyPr>
          <a:lstStyle/>
          <a:p>
            <a:pPr marL="571500" indent="-571500" algn="just">
              <a:lnSpc>
                <a:spcPct val="300000"/>
              </a:lnSpc>
              <a:buFont typeface="Arial" panose="020B0604020202020204" pitchFamily="34" charset="0"/>
              <a:buChar char="•"/>
            </a:pPr>
            <a:r>
              <a:rPr lang="vi-VN" sz="3600"/>
              <a:t>Mùa xuân trở về. </a:t>
            </a:r>
            <a:endParaRPr lang="en-US" sz="3600"/>
          </a:p>
          <a:p>
            <a:pPr marL="571500" indent="-571500" algn="just">
              <a:lnSpc>
                <a:spcPct val="300000"/>
              </a:lnSpc>
              <a:buFont typeface="Arial" panose="020B0604020202020204" pitchFamily="34" charset="0"/>
              <a:buChar char="•"/>
            </a:pPr>
            <a:r>
              <a:rPr lang="vi-VN" sz="3600"/>
              <a:t>Nước biển ấm hẳn lên. </a:t>
            </a:r>
            <a:endParaRPr lang="en-US" sz="3600"/>
          </a:p>
          <a:p>
            <a:pPr marL="571500" indent="-571500" algn="just">
              <a:lnSpc>
                <a:spcPct val="300000"/>
              </a:lnSpc>
              <a:buFont typeface="Arial" panose="020B0604020202020204" pitchFamily="34" charset="0"/>
              <a:buChar char="•"/>
            </a:pPr>
            <a:r>
              <a:rPr lang="vi-VN" sz="3600"/>
              <a:t>Những con sóng không còn ầm ào nữa. </a:t>
            </a:r>
            <a:endParaRPr lang="en-US" sz="3600"/>
          </a:p>
        </p:txBody>
      </p:sp>
      <p:cxnSp>
        <p:nvCxnSpPr>
          <p:cNvPr id="5" name="Straight Connector 4">
            <a:extLst>
              <a:ext uri="{FF2B5EF4-FFF2-40B4-BE49-F238E27FC236}">
                <a16:creationId xmlns:a16="http://schemas.microsoft.com/office/drawing/2014/main" id="{EB768737-7B9A-E617-293B-017D2088675F}"/>
              </a:ext>
            </a:extLst>
          </p:cNvPr>
          <p:cNvCxnSpPr/>
          <p:nvPr/>
        </p:nvCxnSpPr>
        <p:spPr>
          <a:xfrm flipH="1">
            <a:off x="3448050" y="1253877"/>
            <a:ext cx="171450" cy="723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F63DD1F-67B3-7785-10A6-53E853A623AB}"/>
              </a:ext>
            </a:extLst>
          </p:cNvPr>
          <p:cNvSpPr txBox="1"/>
          <p:nvPr/>
        </p:nvSpPr>
        <p:spPr>
          <a:xfrm>
            <a:off x="2040536" y="1826295"/>
            <a:ext cx="1159864" cy="584775"/>
          </a:xfrm>
          <a:prstGeom prst="rect">
            <a:avLst/>
          </a:prstGeom>
          <a:noFill/>
        </p:spPr>
        <p:txBody>
          <a:bodyPr wrap="square">
            <a:spAutoFit/>
          </a:bodyPr>
          <a:lstStyle/>
          <a:p>
            <a:pPr algn="just"/>
            <a:r>
              <a:rPr lang="en-US" sz="3200" b="1"/>
              <a:t>CN</a:t>
            </a:r>
          </a:p>
        </p:txBody>
      </p:sp>
      <p:sp>
        <p:nvSpPr>
          <p:cNvPr id="7" name="TextBox 6">
            <a:extLst>
              <a:ext uri="{FF2B5EF4-FFF2-40B4-BE49-F238E27FC236}">
                <a16:creationId xmlns:a16="http://schemas.microsoft.com/office/drawing/2014/main" id="{84240165-ED4C-0613-D4D5-6942EA4A5A6B}"/>
              </a:ext>
            </a:extLst>
          </p:cNvPr>
          <p:cNvSpPr txBox="1"/>
          <p:nvPr/>
        </p:nvSpPr>
        <p:spPr>
          <a:xfrm>
            <a:off x="3867150" y="1855197"/>
            <a:ext cx="1159864" cy="584775"/>
          </a:xfrm>
          <a:prstGeom prst="rect">
            <a:avLst/>
          </a:prstGeom>
          <a:noFill/>
        </p:spPr>
        <p:txBody>
          <a:bodyPr wrap="square">
            <a:spAutoFit/>
          </a:bodyPr>
          <a:lstStyle/>
          <a:p>
            <a:pPr algn="just"/>
            <a:r>
              <a:rPr lang="en-US" sz="3200" b="1"/>
              <a:t>VN</a:t>
            </a:r>
          </a:p>
        </p:txBody>
      </p:sp>
      <p:cxnSp>
        <p:nvCxnSpPr>
          <p:cNvPr id="8" name="Straight Connector 7">
            <a:extLst>
              <a:ext uri="{FF2B5EF4-FFF2-40B4-BE49-F238E27FC236}">
                <a16:creationId xmlns:a16="http://schemas.microsoft.com/office/drawing/2014/main" id="{1A1B0A39-3A25-2B7B-FF09-4BE933752606}"/>
              </a:ext>
            </a:extLst>
          </p:cNvPr>
          <p:cNvCxnSpPr/>
          <p:nvPr/>
        </p:nvCxnSpPr>
        <p:spPr>
          <a:xfrm flipH="1">
            <a:off x="3619500" y="2918247"/>
            <a:ext cx="171450" cy="723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BD41CB1-DCFF-CEDC-C99A-1104230A43CC}"/>
              </a:ext>
            </a:extLst>
          </p:cNvPr>
          <p:cNvSpPr txBox="1"/>
          <p:nvPr/>
        </p:nvSpPr>
        <p:spPr>
          <a:xfrm>
            <a:off x="2211986" y="3490665"/>
            <a:ext cx="1159864" cy="584775"/>
          </a:xfrm>
          <a:prstGeom prst="rect">
            <a:avLst/>
          </a:prstGeom>
          <a:noFill/>
        </p:spPr>
        <p:txBody>
          <a:bodyPr wrap="square">
            <a:spAutoFit/>
          </a:bodyPr>
          <a:lstStyle/>
          <a:p>
            <a:pPr algn="just"/>
            <a:r>
              <a:rPr lang="en-US" sz="3200" b="1"/>
              <a:t>CN</a:t>
            </a:r>
          </a:p>
        </p:txBody>
      </p:sp>
      <p:sp>
        <p:nvSpPr>
          <p:cNvPr id="10" name="TextBox 9">
            <a:extLst>
              <a:ext uri="{FF2B5EF4-FFF2-40B4-BE49-F238E27FC236}">
                <a16:creationId xmlns:a16="http://schemas.microsoft.com/office/drawing/2014/main" id="{4B8DEBCF-2127-3E58-34CB-036250FB6D58}"/>
              </a:ext>
            </a:extLst>
          </p:cNvPr>
          <p:cNvSpPr txBox="1"/>
          <p:nvPr/>
        </p:nvSpPr>
        <p:spPr>
          <a:xfrm>
            <a:off x="4447082" y="3494262"/>
            <a:ext cx="1159864" cy="584775"/>
          </a:xfrm>
          <a:prstGeom prst="rect">
            <a:avLst/>
          </a:prstGeom>
          <a:noFill/>
        </p:spPr>
        <p:txBody>
          <a:bodyPr wrap="square">
            <a:spAutoFit/>
          </a:bodyPr>
          <a:lstStyle/>
          <a:p>
            <a:pPr algn="just"/>
            <a:r>
              <a:rPr lang="en-US" sz="3200" b="1"/>
              <a:t>VN</a:t>
            </a:r>
          </a:p>
        </p:txBody>
      </p:sp>
      <p:cxnSp>
        <p:nvCxnSpPr>
          <p:cNvPr id="11" name="Straight Connector 10">
            <a:extLst>
              <a:ext uri="{FF2B5EF4-FFF2-40B4-BE49-F238E27FC236}">
                <a16:creationId xmlns:a16="http://schemas.microsoft.com/office/drawing/2014/main" id="{F061578A-E77D-715A-BB97-3473AA585484}"/>
              </a:ext>
            </a:extLst>
          </p:cNvPr>
          <p:cNvCxnSpPr/>
          <p:nvPr/>
        </p:nvCxnSpPr>
        <p:spPr>
          <a:xfrm flipH="1">
            <a:off x="4798414" y="4567164"/>
            <a:ext cx="171450" cy="723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31413A9-676A-FE59-107F-0C2FA62B1235}"/>
              </a:ext>
            </a:extLst>
          </p:cNvPr>
          <p:cNvSpPr txBox="1"/>
          <p:nvPr/>
        </p:nvSpPr>
        <p:spPr>
          <a:xfrm>
            <a:off x="2868118" y="5143178"/>
            <a:ext cx="1159864" cy="584775"/>
          </a:xfrm>
          <a:prstGeom prst="rect">
            <a:avLst/>
          </a:prstGeom>
          <a:noFill/>
        </p:spPr>
        <p:txBody>
          <a:bodyPr wrap="square">
            <a:spAutoFit/>
          </a:bodyPr>
          <a:lstStyle/>
          <a:p>
            <a:pPr algn="just"/>
            <a:r>
              <a:rPr lang="en-US" sz="3200" b="1"/>
              <a:t>CN</a:t>
            </a:r>
          </a:p>
        </p:txBody>
      </p:sp>
      <p:sp>
        <p:nvSpPr>
          <p:cNvPr id="13" name="TextBox 12">
            <a:extLst>
              <a:ext uri="{FF2B5EF4-FFF2-40B4-BE49-F238E27FC236}">
                <a16:creationId xmlns:a16="http://schemas.microsoft.com/office/drawing/2014/main" id="{84BC790C-59EF-0BBE-673B-A13618F1AD09}"/>
              </a:ext>
            </a:extLst>
          </p:cNvPr>
          <p:cNvSpPr txBox="1"/>
          <p:nvPr/>
        </p:nvSpPr>
        <p:spPr>
          <a:xfrm>
            <a:off x="6775645" y="5143177"/>
            <a:ext cx="1159864" cy="584775"/>
          </a:xfrm>
          <a:prstGeom prst="rect">
            <a:avLst/>
          </a:prstGeom>
          <a:noFill/>
        </p:spPr>
        <p:txBody>
          <a:bodyPr wrap="square">
            <a:spAutoFit/>
          </a:bodyPr>
          <a:lstStyle/>
          <a:p>
            <a:pPr algn="just"/>
            <a:r>
              <a:rPr lang="en-US" sz="3200" b="1"/>
              <a:t>VN</a:t>
            </a:r>
          </a:p>
        </p:txBody>
      </p:sp>
    </p:spTree>
    <p:custDataLst>
      <p:tags r:id="rId1"/>
    </p:custDataLst>
    <p:extLst>
      <p:ext uri="{BB962C8B-B14F-4D97-AF65-F5344CB8AC3E}">
        <p14:creationId xmlns:p14="http://schemas.microsoft.com/office/powerpoint/2010/main" val="218235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C9A0B-1B36-3A08-6208-1FBF1AC2ED6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919D07-C5CB-911F-BCE4-08FAEA64241A}"/>
              </a:ext>
            </a:extLst>
          </p:cNvPr>
          <p:cNvSpPr txBox="1"/>
          <p:nvPr/>
        </p:nvSpPr>
        <p:spPr>
          <a:xfrm>
            <a:off x="791668" y="0"/>
            <a:ext cx="10617590" cy="1077218"/>
          </a:xfrm>
          <a:prstGeom prst="rect">
            <a:avLst/>
          </a:prstGeom>
          <a:noFill/>
        </p:spPr>
        <p:txBody>
          <a:bodyPr wrap="square">
            <a:spAutoFit/>
          </a:bodyPr>
          <a:lstStyle/>
          <a:p>
            <a:pPr algn="just"/>
            <a:r>
              <a:rPr lang="en-US" sz="3200" b="1"/>
              <a:t>3. </a:t>
            </a:r>
            <a:r>
              <a:rPr lang="vi-VN" sz="3200" b="1"/>
              <a:t>Xác định chủ ngữ, vị ngữ của mỗi câu trong đoạn văn dưới đây:</a:t>
            </a:r>
            <a:endParaRPr lang="en-US" sz="3200" b="1"/>
          </a:p>
        </p:txBody>
      </p:sp>
      <p:sp>
        <p:nvSpPr>
          <p:cNvPr id="4" name="TextBox 3">
            <a:extLst>
              <a:ext uri="{FF2B5EF4-FFF2-40B4-BE49-F238E27FC236}">
                <a16:creationId xmlns:a16="http://schemas.microsoft.com/office/drawing/2014/main" id="{D83AB98E-8A42-9FBA-9835-A6E4E1817F2D}"/>
              </a:ext>
            </a:extLst>
          </p:cNvPr>
          <p:cNvSpPr txBox="1"/>
          <p:nvPr/>
        </p:nvSpPr>
        <p:spPr>
          <a:xfrm>
            <a:off x="791668" y="699949"/>
            <a:ext cx="11134126" cy="7203062"/>
          </a:xfrm>
          <a:prstGeom prst="rect">
            <a:avLst/>
          </a:prstGeom>
          <a:noFill/>
        </p:spPr>
        <p:txBody>
          <a:bodyPr wrap="square">
            <a:spAutoFit/>
          </a:bodyPr>
          <a:lstStyle/>
          <a:p>
            <a:pPr marL="571500" indent="-571500" algn="just">
              <a:lnSpc>
                <a:spcPct val="300000"/>
              </a:lnSpc>
              <a:buFont typeface="Arial" panose="020B0604020202020204" pitchFamily="34" charset="0"/>
              <a:buChar char="•"/>
            </a:pPr>
            <a:r>
              <a:rPr lang="vi-VN" sz="3200"/>
              <a:t>Đại dương khe khẽ hát những lời ca êm đềm. </a:t>
            </a:r>
            <a:endParaRPr lang="en-US" sz="3200"/>
          </a:p>
          <a:p>
            <a:pPr marL="571500" indent="-571500" algn="just">
              <a:lnSpc>
                <a:spcPct val="300000"/>
              </a:lnSpc>
              <a:buFont typeface="Arial" panose="020B0604020202020204" pitchFamily="34" charset="0"/>
              <a:buChar char="•"/>
            </a:pPr>
            <a:r>
              <a:rPr lang="vi-VN" sz="3200"/>
              <a:t>Đàn cá hồi bỗng ngừng kiếm ăn, ngẩn ngơ nhớ tới quê hương...</a:t>
            </a:r>
            <a:endParaRPr lang="en-US" sz="3200"/>
          </a:p>
          <a:p>
            <a:pPr marL="571500" indent="-571500" algn="just">
              <a:lnSpc>
                <a:spcPct val="300000"/>
              </a:lnSpc>
              <a:buFont typeface="Arial" panose="020B0604020202020204" pitchFamily="34" charset="0"/>
              <a:buChar char="•"/>
            </a:pPr>
            <a:r>
              <a:rPr lang="vi-VN" sz="3200"/>
              <a:t>“Nơi chôn rau cắt rốn” của chúng là thượng nguồn của dòng sông.</a:t>
            </a:r>
          </a:p>
        </p:txBody>
      </p:sp>
      <p:cxnSp>
        <p:nvCxnSpPr>
          <p:cNvPr id="2" name="Straight Connector 1">
            <a:extLst>
              <a:ext uri="{FF2B5EF4-FFF2-40B4-BE49-F238E27FC236}">
                <a16:creationId xmlns:a16="http://schemas.microsoft.com/office/drawing/2014/main" id="{CDAB51B9-0230-941D-AC7F-5E9918E48E7F}"/>
              </a:ext>
            </a:extLst>
          </p:cNvPr>
          <p:cNvCxnSpPr/>
          <p:nvPr/>
        </p:nvCxnSpPr>
        <p:spPr>
          <a:xfrm flipH="1">
            <a:off x="3371850" y="1253877"/>
            <a:ext cx="171450" cy="723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CBD3AFD-1837-CB5A-6ADA-4D7F401CD8D9}"/>
              </a:ext>
            </a:extLst>
          </p:cNvPr>
          <p:cNvSpPr txBox="1"/>
          <p:nvPr/>
        </p:nvSpPr>
        <p:spPr>
          <a:xfrm>
            <a:off x="1964336" y="1826295"/>
            <a:ext cx="1159864" cy="584775"/>
          </a:xfrm>
          <a:prstGeom prst="rect">
            <a:avLst/>
          </a:prstGeom>
          <a:noFill/>
        </p:spPr>
        <p:txBody>
          <a:bodyPr wrap="square">
            <a:spAutoFit/>
          </a:bodyPr>
          <a:lstStyle/>
          <a:p>
            <a:pPr algn="just"/>
            <a:r>
              <a:rPr lang="en-US" sz="3200" b="1"/>
              <a:t>CN</a:t>
            </a:r>
          </a:p>
        </p:txBody>
      </p:sp>
      <p:sp>
        <p:nvSpPr>
          <p:cNvPr id="6" name="TextBox 5">
            <a:extLst>
              <a:ext uri="{FF2B5EF4-FFF2-40B4-BE49-F238E27FC236}">
                <a16:creationId xmlns:a16="http://schemas.microsoft.com/office/drawing/2014/main" id="{8AAD41BE-368C-889A-2406-670F49E78A88}"/>
              </a:ext>
            </a:extLst>
          </p:cNvPr>
          <p:cNvSpPr txBox="1"/>
          <p:nvPr/>
        </p:nvSpPr>
        <p:spPr>
          <a:xfrm>
            <a:off x="6080919" y="1826294"/>
            <a:ext cx="1159864" cy="584775"/>
          </a:xfrm>
          <a:prstGeom prst="rect">
            <a:avLst/>
          </a:prstGeom>
          <a:noFill/>
        </p:spPr>
        <p:txBody>
          <a:bodyPr wrap="square">
            <a:spAutoFit/>
          </a:bodyPr>
          <a:lstStyle/>
          <a:p>
            <a:pPr algn="just"/>
            <a:r>
              <a:rPr lang="en-US" sz="3200" b="1"/>
              <a:t>VN</a:t>
            </a:r>
          </a:p>
        </p:txBody>
      </p:sp>
      <p:cxnSp>
        <p:nvCxnSpPr>
          <p:cNvPr id="7" name="Straight Connector 6">
            <a:extLst>
              <a:ext uri="{FF2B5EF4-FFF2-40B4-BE49-F238E27FC236}">
                <a16:creationId xmlns:a16="http://schemas.microsoft.com/office/drawing/2014/main" id="{24B2AE9A-E331-1190-C095-E90070FE80B1}"/>
              </a:ext>
            </a:extLst>
          </p:cNvPr>
          <p:cNvCxnSpPr/>
          <p:nvPr/>
        </p:nvCxnSpPr>
        <p:spPr>
          <a:xfrm flipH="1">
            <a:off x="3467100" y="2750505"/>
            <a:ext cx="171450" cy="723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4568032-7E17-9E9E-F7D6-E0EEEA1A1E74}"/>
              </a:ext>
            </a:extLst>
          </p:cNvPr>
          <p:cNvSpPr txBox="1"/>
          <p:nvPr/>
        </p:nvSpPr>
        <p:spPr>
          <a:xfrm>
            <a:off x="2059586" y="3322923"/>
            <a:ext cx="1159864" cy="584775"/>
          </a:xfrm>
          <a:prstGeom prst="rect">
            <a:avLst/>
          </a:prstGeom>
          <a:noFill/>
        </p:spPr>
        <p:txBody>
          <a:bodyPr wrap="square">
            <a:spAutoFit/>
          </a:bodyPr>
          <a:lstStyle/>
          <a:p>
            <a:pPr algn="just"/>
            <a:r>
              <a:rPr lang="en-US" sz="3200" b="1"/>
              <a:t>CN</a:t>
            </a:r>
          </a:p>
        </p:txBody>
      </p:sp>
      <p:sp>
        <p:nvSpPr>
          <p:cNvPr id="9" name="TextBox 8">
            <a:extLst>
              <a:ext uri="{FF2B5EF4-FFF2-40B4-BE49-F238E27FC236}">
                <a16:creationId xmlns:a16="http://schemas.microsoft.com/office/drawing/2014/main" id="{BE13959A-5437-4B1B-DC79-4E23FB8A0543}"/>
              </a:ext>
            </a:extLst>
          </p:cNvPr>
          <p:cNvSpPr txBox="1"/>
          <p:nvPr/>
        </p:nvSpPr>
        <p:spPr>
          <a:xfrm>
            <a:off x="7240783" y="3322923"/>
            <a:ext cx="1159864" cy="584775"/>
          </a:xfrm>
          <a:prstGeom prst="rect">
            <a:avLst/>
          </a:prstGeom>
          <a:noFill/>
        </p:spPr>
        <p:txBody>
          <a:bodyPr wrap="square">
            <a:spAutoFit/>
          </a:bodyPr>
          <a:lstStyle/>
          <a:p>
            <a:pPr algn="just"/>
            <a:r>
              <a:rPr lang="en-US" sz="3200" b="1"/>
              <a:t>VN</a:t>
            </a:r>
          </a:p>
        </p:txBody>
      </p:sp>
      <p:cxnSp>
        <p:nvCxnSpPr>
          <p:cNvPr id="10" name="Straight Connector 9">
            <a:extLst>
              <a:ext uri="{FF2B5EF4-FFF2-40B4-BE49-F238E27FC236}">
                <a16:creationId xmlns:a16="http://schemas.microsoft.com/office/drawing/2014/main" id="{8C4EEF5B-3467-D1EF-935E-75099B887FC4}"/>
              </a:ext>
            </a:extLst>
          </p:cNvPr>
          <p:cNvCxnSpPr/>
          <p:nvPr/>
        </p:nvCxnSpPr>
        <p:spPr>
          <a:xfrm flipH="1">
            <a:off x="7753350" y="5673476"/>
            <a:ext cx="171450" cy="723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094172F-5282-EA06-4CA5-E2743BC7DC5F}"/>
              </a:ext>
            </a:extLst>
          </p:cNvPr>
          <p:cNvSpPr txBox="1"/>
          <p:nvPr/>
        </p:nvSpPr>
        <p:spPr>
          <a:xfrm>
            <a:off x="4231286" y="6245892"/>
            <a:ext cx="1159864" cy="584775"/>
          </a:xfrm>
          <a:prstGeom prst="rect">
            <a:avLst/>
          </a:prstGeom>
          <a:noFill/>
        </p:spPr>
        <p:txBody>
          <a:bodyPr wrap="square">
            <a:spAutoFit/>
          </a:bodyPr>
          <a:lstStyle/>
          <a:p>
            <a:pPr algn="just"/>
            <a:r>
              <a:rPr lang="en-US" sz="3200" b="1"/>
              <a:t>CN</a:t>
            </a:r>
          </a:p>
        </p:txBody>
      </p:sp>
      <p:sp>
        <p:nvSpPr>
          <p:cNvPr id="12" name="TextBox 11">
            <a:extLst>
              <a:ext uri="{FF2B5EF4-FFF2-40B4-BE49-F238E27FC236}">
                <a16:creationId xmlns:a16="http://schemas.microsoft.com/office/drawing/2014/main" id="{F1EA062F-6BAF-F6A3-E2CE-333DF4A068CC}"/>
              </a:ext>
            </a:extLst>
          </p:cNvPr>
          <p:cNvSpPr txBox="1"/>
          <p:nvPr/>
        </p:nvSpPr>
        <p:spPr>
          <a:xfrm>
            <a:off x="9418885" y="6245891"/>
            <a:ext cx="1159864" cy="584775"/>
          </a:xfrm>
          <a:prstGeom prst="rect">
            <a:avLst/>
          </a:prstGeom>
          <a:noFill/>
        </p:spPr>
        <p:txBody>
          <a:bodyPr wrap="square">
            <a:spAutoFit/>
          </a:bodyPr>
          <a:lstStyle/>
          <a:p>
            <a:pPr algn="just"/>
            <a:r>
              <a:rPr lang="en-US" sz="3200" b="1"/>
              <a:t>VN</a:t>
            </a:r>
          </a:p>
        </p:txBody>
      </p:sp>
    </p:spTree>
    <p:custDataLst>
      <p:tags r:id="rId1"/>
    </p:custDataLst>
    <p:extLst>
      <p:ext uri="{BB962C8B-B14F-4D97-AF65-F5344CB8AC3E}">
        <p14:creationId xmlns:p14="http://schemas.microsoft.com/office/powerpoint/2010/main" val="220200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D92AD-27AD-C926-3DFB-3026DAC7053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91C8CF1-623E-CDD7-6879-996AC4C03912}"/>
              </a:ext>
            </a:extLst>
          </p:cNvPr>
          <p:cNvSpPr txBox="1"/>
          <p:nvPr/>
        </p:nvSpPr>
        <p:spPr>
          <a:xfrm>
            <a:off x="1010848" y="204893"/>
            <a:ext cx="10617590" cy="1077218"/>
          </a:xfrm>
          <a:prstGeom prst="rect">
            <a:avLst/>
          </a:prstGeom>
          <a:noFill/>
        </p:spPr>
        <p:txBody>
          <a:bodyPr wrap="square">
            <a:spAutoFit/>
          </a:bodyPr>
          <a:lstStyle/>
          <a:p>
            <a:pPr algn="just"/>
            <a:r>
              <a:rPr lang="en-US" sz="3200" b="1"/>
              <a:t>4. </a:t>
            </a:r>
            <a:r>
              <a:rPr lang="vi-VN" sz="3200" b="1"/>
              <a:t>Tìm trạng ngữ của mỗi câu trong các đoạn văn dưới đây:</a:t>
            </a:r>
            <a:endParaRPr lang="en-US" sz="3200" b="1"/>
          </a:p>
        </p:txBody>
      </p:sp>
      <p:sp>
        <p:nvSpPr>
          <p:cNvPr id="4" name="TextBox 3">
            <a:extLst>
              <a:ext uri="{FF2B5EF4-FFF2-40B4-BE49-F238E27FC236}">
                <a16:creationId xmlns:a16="http://schemas.microsoft.com/office/drawing/2014/main" id="{741814B8-1AE6-0C30-83EA-78D01B08F0DD}"/>
              </a:ext>
            </a:extLst>
          </p:cNvPr>
          <p:cNvSpPr txBox="1"/>
          <p:nvPr/>
        </p:nvSpPr>
        <p:spPr>
          <a:xfrm>
            <a:off x="1010848" y="1633353"/>
            <a:ext cx="10378866" cy="3970318"/>
          </a:xfrm>
          <a:prstGeom prst="rect">
            <a:avLst/>
          </a:prstGeom>
          <a:noFill/>
        </p:spPr>
        <p:txBody>
          <a:bodyPr wrap="square">
            <a:spAutoFit/>
          </a:bodyPr>
          <a:lstStyle/>
          <a:p>
            <a:pPr algn="just"/>
            <a:r>
              <a:rPr lang="vi-VN" sz="3600"/>
              <a:t>a. </a:t>
            </a:r>
            <a:r>
              <a:rPr lang="en-US" sz="3600"/>
              <a:t>	</a:t>
            </a:r>
            <a:r>
              <a:rPr lang="vi-VN" sz="3600"/>
              <a:t>Mùa đông, bà tôi thường lấy những mảnh giẻ rách, bao tải cũ lót chỗ cho mèo nằm. Khi đi chợ, bà tôi mua cá nhỏ kho riêng trong một cái niêu đất xinh xắn, gọi là nồi cá mèo. Mỗi khi ăn cơm, bà tôi để riêng một cái đĩa nhỏ, xới ít cơm nóng và trộn chút cá kho vào cơm làm thức ăn cho mèo.</a:t>
            </a:r>
          </a:p>
          <a:p>
            <a:pPr algn="r"/>
            <a:r>
              <a:rPr lang="vi-VN" sz="3600"/>
              <a:t>(Lê Phương Liên)</a:t>
            </a:r>
          </a:p>
        </p:txBody>
      </p:sp>
    </p:spTree>
    <p:custDataLst>
      <p:tags r:id="rId1"/>
    </p:custDataLst>
    <p:extLst>
      <p:ext uri="{BB962C8B-B14F-4D97-AF65-F5344CB8AC3E}">
        <p14:creationId xmlns:p14="http://schemas.microsoft.com/office/powerpoint/2010/main" val="1445741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B6514-5334-4794-6C99-44990372C23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1FF7682-CACE-6001-C9CF-CEF33FC890F3}"/>
              </a:ext>
            </a:extLst>
          </p:cNvPr>
          <p:cNvSpPr txBox="1"/>
          <p:nvPr/>
        </p:nvSpPr>
        <p:spPr>
          <a:xfrm>
            <a:off x="1010848" y="204893"/>
            <a:ext cx="10617590" cy="1077218"/>
          </a:xfrm>
          <a:prstGeom prst="rect">
            <a:avLst/>
          </a:prstGeom>
          <a:noFill/>
        </p:spPr>
        <p:txBody>
          <a:bodyPr wrap="square">
            <a:spAutoFit/>
          </a:bodyPr>
          <a:lstStyle/>
          <a:p>
            <a:pPr algn="just"/>
            <a:r>
              <a:rPr lang="en-US" sz="3200" b="1"/>
              <a:t>4. </a:t>
            </a:r>
            <a:r>
              <a:rPr lang="vi-VN" sz="3200" b="1"/>
              <a:t>Tìm trạng ngữ của mỗi câu trong các đoạn văn dưới đây:</a:t>
            </a:r>
            <a:endParaRPr lang="en-US" sz="3200" b="1"/>
          </a:p>
        </p:txBody>
      </p:sp>
      <p:sp>
        <p:nvSpPr>
          <p:cNvPr id="4" name="TextBox 3">
            <a:extLst>
              <a:ext uri="{FF2B5EF4-FFF2-40B4-BE49-F238E27FC236}">
                <a16:creationId xmlns:a16="http://schemas.microsoft.com/office/drawing/2014/main" id="{A12C301A-4982-791F-D7D8-DF6EB455B2DA}"/>
              </a:ext>
            </a:extLst>
          </p:cNvPr>
          <p:cNvSpPr txBox="1"/>
          <p:nvPr/>
        </p:nvSpPr>
        <p:spPr>
          <a:xfrm>
            <a:off x="1010848" y="1728603"/>
            <a:ext cx="10617590" cy="3416320"/>
          </a:xfrm>
          <a:prstGeom prst="rect">
            <a:avLst/>
          </a:prstGeom>
          <a:noFill/>
        </p:spPr>
        <p:txBody>
          <a:bodyPr wrap="square">
            <a:spAutoFit/>
          </a:bodyPr>
          <a:lstStyle/>
          <a:p>
            <a:pPr algn="just"/>
            <a:r>
              <a:rPr lang="vi-VN" sz="3600"/>
              <a:t>b. </a:t>
            </a:r>
            <a:r>
              <a:rPr lang="en-US" sz="3600"/>
              <a:t>	</a:t>
            </a:r>
            <a:r>
              <a:rPr lang="vi-VN" sz="3600"/>
              <a:t>Một giờ sau cơn dông, người ta hầu như không nhận thấy trời hè vừa ủ dột. Mùa hè, mặt đất cũng chóng khô như đôi má em bé. Quanh các luống kim hương, vô số bướm chập chờn trông như những tia sáng lập loè của các đoá đèn hoa.</a:t>
            </a:r>
          </a:p>
          <a:p>
            <a:pPr algn="r"/>
            <a:r>
              <a:rPr lang="vi-VN" sz="3600"/>
              <a:t>(Theo Vích-to Huy-gô)</a:t>
            </a:r>
          </a:p>
        </p:txBody>
      </p:sp>
    </p:spTree>
    <p:custDataLst>
      <p:tags r:id="rId1"/>
    </p:custDataLst>
    <p:extLst>
      <p:ext uri="{BB962C8B-B14F-4D97-AF65-F5344CB8AC3E}">
        <p14:creationId xmlns:p14="http://schemas.microsoft.com/office/powerpoint/2010/main" val="173885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8BCD2-2D26-36F9-6C11-F8EDF9C22DF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45058D2-CB7F-224A-0B09-520D380B0756}"/>
              </a:ext>
            </a:extLst>
          </p:cNvPr>
          <p:cNvSpPr txBox="1"/>
          <p:nvPr/>
        </p:nvSpPr>
        <p:spPr>
          <a:xfrm>
            <a:off x="1010848" y="204893"/>
            <a:ext cx="10617590" cy="1077218"/>
          </a:xfrm>
          <a:prstGeom prst="rect">
            <a:avLst/>
          </a:prstGeom>
          <a:noFill/>
        </p:spPr>
        <p:txBody>
          <a:bodyPr wrap="square">
            <a:spAutoFit/>
          </a:bodyPr>
          <a:lstStyle/>
          <a:p>
            <a:pPr algn="just"/>
            <a:r>
              <a:rPr lang="en-US" sz="3200" b="1"/>
              <a:t>4. </a:t>
            </a:r>
            <a:r>
              <a:rPr lang="vi-VN" sz="3200" b="1"/>
              <a:t>Tìm trạng ngữ của mỗi câu trong các đoạn văn dưới đây:</a:t>
            </a:r>
            <a:endParaRPr lang="en-US" sz="3200" b="1"/>
          </a:p>
        </p:txBody>
      </p:sp>
      <p:sp>
        <p:nvSpPr>
          <p:cNvPr id="4" name="TextBox 3">
            <a:extLst>
              <a:ext uri="{FF2B5EF4-FFF2-40B4-BE49-F238E27FC236}">
                <a16:creationId xmlns:a16="http://schemas.microsoft.com/office/drawing/2014/main" id="{057FC65A-7712-E398-F03D-839421DAF35A}"/>
              </a:ext>
            </a:extLst>
          </p:cNvPr>
          <p:cNvSpPr txBox="1"/>
          <p:nvPr/>
        </p:nvSpPr>
        <p:spPr>
          <a:xfrm>
            <a:off x="1010848" y="1148761"/>
            <a:ext cx="10378866" cy="5293757"/>
          </a:xfrm>
          <a:prstGeom prst="rect">
            <a:avLst/>
          </a:prstGeom>
          <a:noFill/>
        </p:spPr>
        <p:txBody>
          <a:bodyPr wrap="square">
            <a:spAutoFit/>
          </a:bodyPr>
          <a:lstStyle/>
          <a:p>
            <a:pPr algn="just"/>
            <a:r>
              <a:rPr lang="vi-VN" sz="3600"/>
              <a:t>a. </a:t>
            </a:r>
            <a:r>
              <a:rPr lang="en-US" sz="3600"/>
              <a:t>	</a:t>
            </a:r>
          </a:p>
          <a:p>
            <a:pPr marL="571500" indent="-571500" algn="just">
              <a:spcBef>
                <a:spcPts val="1200"/>
              </a:spcBef>
              <a:spcAft>
                <a:spcPts val="1200"/>
              </a:spcAft>
              <a:buFont typeface="Arial" panose="020B0604020202020204" pitchFamily="34" charset="0"/>
              <a:buChar char="•"/>
            </a:pPr>
            <a:r>
              <a:rPr lang="vi-VN" sz="3600"/>
              <a:t>Mùa đông, bà tôi thường lấy những mảnh giẻ rách, bao tải cũ lót chỗ cho mèo nằm. </a:t>
            </a:r>
            <a:endParaRPr lang="en-US" sz="3600"/>
          </a:p>
          <a:p>
            <a:pPr marL="571500" indent="-571500" algn="just">
              <a:spcBef>
                <a:spcPts val="1200"/>
              </a:spcBef>
              <a:spcAft>
                <a:spcPts val="1200"/>
              </a:spcAft>
              <a:buFont typeface="Arial" panose="020B0604020202020204" pitchFamily="34" charset="0"/>
              <a:buChar char="•"/>
            </a:pPr>
            <a:r>
              <a:rPr lang="vi-VN" sz="3600"/>
              <a:t>Khi đi chợ, bà tôi mua cá nhỏ kho riêng trong một cái niêu đất xinh xắn, gọi là nồi cá mèo. </a:t>
            </a:r>
            <a:endParaRPr lang="en-US" sz="3600"/>
          </a:p>
          <a:p>
            <a:pPr marL="571500" indent="-571500" algn="just">
              <a:spcBef>
                <a:spcPts val="1200"/>
              </a:spcBef>
              <a:spcAft>
                <a:spcPts val="1200"/>
              </a:spcAft>
              <a:buFont typeface="Arial" panose="020B0604020202020204" pitchFamily="34" charset="0"/>
              <a:buChar char="•"/>
            </a:pPr>
            <a:r>
              <a:rPr lang="vi-VN" sz="3600"/>
              <a:t>Mỗi khi ăn cơm, bà tôi để riêng một cái đĩa nhỏ, xới ít cơm nóng và trộn chút cá kho vào cơm làm thức ăn cho mèo.</a:t>
            </a:r>
          </a:p>
        </p:txBody>
      </p:sp>
      <p:sp>
        <p:nvSpPr>
          <p:cNvPr id="2" name="TextBox 1">
            <a:extLst>
              <a:ext uri="{FF2B5EF4-FFF2-40B4-BE49-F238E27FC236}">
                <a16:creationId xmlns:a16="http://schemas.microsoft.com/office/drawing/2014/main" id="{6B19B912-87A7-59B4-CE54-74EE08D0506A}"/>
              </a:ext>
            </a:extLst>
          </p:cNvPr>
          <p:cNvSpPr txBox="1"/>
          <p:nvPr/>
        </p:nvSpPr>
        <p:spPr>
          <a:xfrm>
            <a:off x="1010848" y="1837643"/>
            <a:ext cx="10378866" cy="1200329"/>
          </a:xfrm>
          <a:prstGeom prst="rect">
            <a:avLst/>
          </a:prstGeom>
          <a:noFill/>
        </p:spPr>
        <p:txBody>
          <a:bodyPr wrap="square">
            <a:spAutoFit/>
          </a:bodyPr>
          <a:lstStyle/>
          <a:p>
            <a:pPr marL="571500" indent="-571500" algn="just">
              <a:spcBef>
                <a:spcPts val="1200"/>
              </a:spcBef>
              <a:spcAft>
                <a:spcPts val="1200"/>
              </a:spcAft>
              <a:buFont typeface="Arial" panose="020B0604020202020204" pitchFamily="34" charset="0"/>
              <a:buChar char="•"/>
            </a:pPr>
            <a:r>
              <a:rPr lang="vi-VN" sz="3600">
                <a:solidFill>
                  <a:srgbClr val="FF0000"/>
                </a:solidFill>
              </a:rPr>
              <a:t>Mùa đông</a:t>
            </a:r>
            <a:r>
              <a:rPr lang="vi-VN" sz="3600"/>
              <a:t>, bà tôi thường lấy những mảnh giẻ rách, bao tải cũ lót chỗ cho mèo nằm. </a:t>
            </a:r>
            <a:endParaRPr lang="en-US" sz="3600"/>
          </a:p>
        </p:txBody>
      </p:sp>
      <p:sp>
        <p:nvSpPr>
          <p:cNvPr id="5" name="TextBox 4">
            <a:extLst>
              <a:ext uri="{FF2B5EF4-FFF2-40B4-BE49-F238E27FC236}">
                <a16:creationId xmlns:a16="http://schemas.microsoft.com/office/drawing/2014/main" id="{B0656836-3EBE-5ED2-C73D-E6C084DA9C61}"/>
              </a:ext>
            </a:extLst>
          </p:cNvPr>
          <p:cNvSpPr txBox="1"/>
          <p:nvPr/>
        </p:nvSpPr>
        <p:spPr>
          <a:xfrm>
            <a:off x="1010848" y="3262150"/>
            <a:ext cx="10378866" cy="1200329"/>
          </a:xfrm>
          <a:prstGeom prst="rect">
            <a:avLst/>
          </a:prstGeom>
          <a:noFill/>
        </p:spPr>
        <p:txBody>
          <a:bodyPr wrap="square">
            <a:spAutoFit/>
          </a:bodyPr>
          <a:lstStyle/>
          <a:p>
            <a:pPr marL="571500" indent="-571500" algn="just">
              <a:spcBef>
                <a:spcPts val="1200"/>
              </a:spcBef>
              <a:spcAft>
                <a:spcPts val="1200"/>
              </a:spcAft>
              <a:buFont typeface="Arial" panose="020B0604020202020204" pitchFamily="34" charset="0"/>
              <a:buChar char="•"/>
            </a:pPr>
            <a:r>
              <a:rPr lang="vi-VN" sz="3600">
                <a:solidFill>
                  <a:srgbClr val="FF0000"/>
                </a:solidFill>
              </a:rPr>
              <a:t>Khi đi chợ</a:t>
            </a:r>
            <a:r>
              <a:rPr lang="vi-VN" sz="3600"/>
              <a:t>, bà tôi mua cá nhỏ kho riêng trong một cái niêu đất xinh xắn, gọi là nồi cá mèo. </a:t>
            </a:r>
            <a:endParaRPr lang="en-US" sz="3600"/>
          </a:p>
        </p:txBody>
      </p:sp>
      <p:sp>
        <p:nvSpPr>
          <p:cNvPr id="6" name="TextBox 5">
            <a:extLst>
              <a:ext uri="{FF2B5EF4-FFF2-40B4-BE49-F238E27FC236}">
                <a16:creationId xmlns:a16="http://schemas.microsoft.com/office/drawing/2014/main" id="{DCF34DFD-A8B5-BE06-6908-B889F64C3246}"/>
              </a:ext>
            </a:extLst>
          </p:cNvPr>
          <p:cNvSpPr txBox="1"/>
          <p:nvPr/>
        </p:nvSpPr>
        <p:spPr>
          <a:xfrm>
            <a:off x="1010848" y="4658082"/>
            <a:ext cx="10378866" cy="1754326"/>
          </a:xfrm>
          <a:prstGeom prst="rect">
            <a:avLst/>
          </a:prstGeom>
          <a:noFill/>
        </p:spPr>
        <p:txBody>
          <a:bodyPr wrap="square">
            <a:spAutoFit/>
          </a:bodyPr>
          <a:lstStyle/>
          <a:p>
            <a:pPr marL="571500" indent="-571500" algn="just">
              <a:spcBef>
                <a:spcPts val="1200"/>
              </a:spcBef>
              <a:spcAft>
                <a:spcPts val="1200"/>
              </a:spcAft>
              <a:buFont typeface="Arial" panose="020B0604020202020204" pitchFamily="34" charset="0"/>
              <a:buChar char="•"/>
            </a:pPr>
            <a:r>
              <a:rPr lang="vi-VN" sz="3600">
                <a:solidFill>
                  <a:srgbClr val="FF0000"/>
                </a:solidFill>
              </a:rPr>
              <a:t>Mỗi khi ăn cơm</a:t>
            </a:r>
            <a:r>
              <a:rPr lang="vi-VN" sz="3600"/>
              <a:t>, bà tôi để riêng một cái đĩa nhỏ, xới ít cơm nóng và trộn chút cá kho vào cơm làm thức ăn cho mèo.</a:t>
            </a:r>
          </a:p>
        </p:txBody>
      </p:sp>
    </p:spTree>
    <p:custDataLst>
      <p:tags r:id="rId1"/>
    </p:custDataLst>
    <p:extLst>
      <p:ext uri="{BB962C8B-B14F-4D97-AF65-F5344CB8AC3E}">
        <p14:creationId xmlns:p14="http://schemas.microsoft.com/office/powerpoint/2010/main" val="166901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2072C-4B66-AA82-0582-575D34DFBF2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6472527-D9CE-2CDF-4BC7-B3BD2B2C925E}"/>
              </a:ext>
            </a:extLst>
          </p:cNvPr>
          <p:cNvSpPr txBox="1"/>
          <p:nvPr/>
        </p:nvSpPr>
        <p:spPr>
          <a:xfrm>
            <a:off x="1010848" y="204893"/>
            <a:ext cx="10617590" cy="1077218"/>
          </a:xfrm>
          <a:prstGeom prst="rect">
            <a:avLst/>
          </a:prstGeom>
          <a:noFill/>
        </p:spPr>
        <p:txBody>
          <a:bodyPr wrap="square">
            <a:spAutoFit/>
          </a:bodyPr>
          <a:lstStyle/>
          <a:p>
            <a:pPr algn="just"/>
            <a:r>
              <a:rPr lang="en-US" sz="3200" b="1"/>
              <a:t>4. </a:t>
            </a:r>
            <a:r>
              <a:rPr lang="vi-VN" sz="3200" b="1"/>
              <a:t>Tìm trạng ngữ của mỗi câu trong các đoạn văn dưới đây:</a:t>
            </a:r>
            <a:endParaRPr lang="en-US" sz="3200" b="1"/>
          </a:p>
        </p:txBody>
      </p:sp>
      <p:sp>
        <p:nvSpPr>
          <p:cNvPr id="4" name="TextBox 3">
            <a:extLst>
              <a:ext uri="{FF2B5EF4-FFF2-40B4-BE49-F238E27FC236}">
                <a16:creationId xmlns:a16="http://schemas.microsoft.com/office/drawing/2014/main" id="{0666531A-9FF9-67E4-DE1C-3A70B0844524}"/>
              </a:ext>
            </a:extLst>
          </p:cNvPr>
          <p:cNvSpPr txBox="1"/>
          <p:nvPr/>
        </p:nvSpPr>
        <p:spPr>
          <a:xfrm>
            <a:off x="1010848" y="1282111"/>
            <a:ext cx="10617590" cy="5293757"/>
          </a:xfrm>
          <a:prstGeom prst="rect">
            <a:avLst/>
          </a:prstGeom>
          <a:noFill/>
        </p:spPr>
        <p:txBody>
          <a:bodyPr wrap="square">
            <a:spAutoFit/>
          </a:bodyPr>
          <a:lstStyle/>
          <a:p>
            <a:pPr algn="just"/>
            <a:r>
              <a:rPr lang="vi-VN" sz="3600"/>
              <a:t>b. </a:t>
            </a:r>
            <a:r>
              <a:rPr lang="en-US" sz="3600"/>
              <a:t>	</a:t>
            </a:r>
          </a:p>
          <a:p>
            <a:pPr marL="571500" indent="-571500" algn="just">
              <a:spcBef>
                <a:spcPts val="1200"/>
              </a:spcBef>
              <a:spcAft>
                <a:spcPts val="1200"/>
              </a:spcAft>
              <a:buFont typeface="Arial" panose="020B0604020202020204" pitchFamily="34" charset="0"/>
              <a:buChar char="•"/>
            </a:pPr>
            <a:r>
              <a:rPr lang="vi-VN" sz="3600"/>
              <a:t>Một giờ sau cơn dông, người ta hầu như không nhận thấy trời hè vừa ủ dột. </a:t>
            </a:r>
            <a:endParaRPr lang="en-US" sz="3600"/>
          </a:p>
          <a:p>
            <a:pPr marL="571500" indent="-571500" algn="just">
              <a:spcBef>
                <a:spcPts val="1200"/>
              </a:spcBef>
              <a:spcAft>
                <a:spcPts val="1200"/>
              </a:spcAft>
              <a:buFont typeface="Arial" panose="020B0604020202020204" pitchFamily="34" charset="0"/>
              <a:buChar char="•"/>
            </a:pPr>
            <a:r>
              <a:rPr lang="vi-VN" sz="3600"/>
              <a:t>Mùa hè, mặt đất cũng chóng khô như đôi má em bé. </a:t>
            </a:r>
            <a:endParaRPr lang="en-US" sz="3600"/>
          </a:p>
          <a:p>
            <a:pPr marL="571500" indent="-571500" algn="just">
              <a:spcBef>
                <a:spcPts val="1200"/>
              </a:spcBef>
              <a:spcAft>
                <a:spcPts val="1200"/>
              </a:spcAft>
              <a:buFont typeface="Arial" panose="020B0604020202020204" pitchFamily="34" charset="0"/>
              <a:buChar char="•"/>
            </a:pPr>
            <a:r>
              <a:rPr lang="vi-VN" sz="3600"/>
              <a:t>Quanh các luống kim hương, vô số bướm chập chờn trông như những tia sáng lập loè của các đoá đèn hoa.</a:t>
            </a:r>
          </a:p>
        </p:txBody>
      </p:sp>
      <p:sp>
        <p:nvSpPr>
          <p:cNvPr id="2" name="TextBox 1">
            <a:extLst>
              <a:ext uri="{FF2B5EF4-FFF2-40B4-BE49-F238E27FC236}">
                <a16:creationId xmlns:a16="http://schemas.microsoft.com/office/drawing/2014/main" id="{01454698-2B14-F81E-82DE-9EE10A4EDF63}"/>
              </a:ext>
            </a:extLst>
          </p:cNvPr>
          <p:cNvSpPr txBox="1"/>
          <p:nvPr/>
        </p:nvSpPr>
        <p:spPr>
          <a:xfrm>
            <a:off x="1010848" y="1987764"/>
            <a:ext cx="10617590" cy="1200329"/>
          </a:xfrm>
          <a:prstGeom prst="rect">
            <a:avLst/>
          </a:prstGeom>
          <a:noFill/>
        </p:spPr>
        <p:txBody>
          <a:bodyPr wrap="square">
            <a:spAutoFit/>
          </a:bodyPr>
          <a:lstStyle/>
          <a:p>
            <a:pPr marL="571500" indent="-571500" algn="just">
              <a:spcBef>
                <a:spcPts val="1200"/>
              </a:spcBef>
              <a:spcAft>
                <a:spcPts val="1200"/>
              </a:spcAft>
              <a:buFont typeface="Arial" panose="020B0604020202020204" pitchFamily="34" charset="0"/>
              <a:buChar char="•"/>
            </a:pPr>
            <a:r>
              <a:rPr lang="vi-VN" sz="3600">
                <a:solidFill>
                  <a:srgbClr val="FF0000"/>
                </a:solidFill>
              </a:rPr>
              <a:t>Một giờ sau cơn dông</a:t>
            </a:r>
            <a:r>
              <a:rPr lang="vi-VN" sz="3600"/>
              <a:t>, người ta hầu như không nhận thấy trời hè vừa ủ dột. </a:t>
            </a:r>
            <a:endParaRPr lang="en-US" sz="3600"/>
          </a:p>
        </p:txBody>
      </p:sp>
      <p:sp>
        <p:nvSpPr>
          <p:cNvPr id="5" name="TextBox 4">
            <a:extLst>
              <a:ext uri="{FF2B5EF4-FFF2-40B4-BE49-F238E27FC236}">
                <a16:creationId xmlns:a16="http://schemas.microsoft.com/office/drawing/2014/main" id="{AA5B0730-6532-1B40-2227-44263C3531B8}"/>
              </a:ext>
            </a:extLst>
          </p:cNvPr>
          <p:cNvSpPr txBox="1"/>
          <p:nvPr/>
        </p:nvSpPr>
        <p:spPr>
          <a:xfrm>
            <a:off x="1010848" y="3409950"/>
            <a:ext cx="10617590" cy="1200329"/>
          </a:xfrm>
          <a:prstGeom prst="rect">
            <a:avLst/>
          </a:prstGeom>
          <a:noFill/>
        </p:spPr>
        <p:txBody>
          <a:bodyPr wrap="square">
            <a:spAutoFit/>
          </a:bodyPr>
          <a:lstStyle/>
          <a:p>
            <a:pPr marL="571500" indent="-571500" algn="just">
              <a:spcBef>
                <a:spcPts val="1200"/>
              </a:spcBef>
              <a:spcAft>
                <a:spcPts val="1200"/>
              </a:spcAft>
              <a:buFont typeface="Arial" panose="020B0604020202020204" pitchFamily="34" charset="0"/>
              <a:buChar char="•"/>
            </a:pPr>
            <a:r>
              <a:rPr lang="vi-VN" sz="3600">
                <a:solidFill>
                  <a:srgbClr val="FF0000"/>
                </a:solidFill>
              </a:rPr>
              <a:t>Mùa hè</a:t>
            </a:r>
            <a:r>
              <a:rPr lang="vi-VN" sz="3600"/>
              <a:t>, mặt đất cũng chóng khô như đôi má em bé. </a:t>
            </a:r>
            <a:endParaRPr lang="en-US" sz="3600"/>
          </a:p>
        </p:txBody>
      </p:sp>
      <p:sp>
        <p:nvSpPr>
          <p:cNvPr id="6" name="TextBox 5">
            <a:extLst>
              <a:ext uri="{FF2B5EF4-FFF2-40B4-BE49-F238E27FC236}">
                <a16:creationId xmlns:a16="http://schemas.microsoft.com/office/drawing/2014/main" id="{DD66B5CE-669F-481C-3C87-A00E7618275C}"/>
              </a:ext>
            </a:extLst>
          </p:cNvPr>
          <p:cNvSpPr txBox="1"/>
          <p:nvPr/>
        </p:nvSpPr>
        <p:spPr>
          <a:xfrm>
            <a:off x="1010848" y="4783442"/>
            <a:ext cx="10617590" cy="1754326"/>
          </a:xfrm>
          <a:prstGeom prst="rect">
            <a:avLst/>
          </a:prstGeom>
          <a:noFill/>
        </p:spPr>
        <p:txBody>
          <a:bodyPr wrap="square">
            <a:spAutoFit/>
          </a:bodyPr>
          <a:lstStyle/>
          <a:p>
            <a:pPr marL="571500" indent="-571500" algn="just">
              <a:spcBef>
                <a:spcPts val="1200"/>
              </a:spcBef>
              <a:spcAft>
                <a:spcPts val="1200"/>
              </a:spcAft>
              <a:buFont typeface="Arial" panose="020B0604020202020204" pitchFamily="34" charset="0"/>
              <a:buChar char="•"/>
            </a:pPr>
            <a:r>
              <a:rPr lang="vi-VN" sz="3600">
                <a:solidFill>
                  <a:srgbClr val="FF0000"/>
                </a:solidFill>
              </a:rPr>
              <a:t>Quanh các luống kim hương</a:t>
            </a:r>
            <a:r>
              <a:rPr lang="vi-VN" sz="3600"/>
              <a:t>, vô số bướm chập chờn trông như những tia sáng lập loè của các đoá đèn hoa.</a:t>
            </a:r>
          </a:p>
        </p:txBody>
      </p:sp>
    </p:spTree>
    <p:custDataLst>
      <p:tags r:id="rId1"/>
    </p:custDataLst>
    <p:extLst>
      <p:ext uri="{BB962C8B-B14F-4D97-AF65-F5344CB8AC3E}">
        <p14:creationId xmlns:p14="http://schemas.microsoft.com/office/powerpoint/2010/main" val="267053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D592E-50BF-525A-1830-CB0F2560CCA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4AA67CB-A0C6-31CF-2B0F-E156C850DC61}"/>
              </a:ext>
            </a:extLst>
          </p:cNvPr>
          <p:cNvSpPr txBox="1"/>
          <p:nvPr/>
        </p:nvSpPr>
        <p:spPr>
          <a:xfrm>
            <a:off x="1258498" y="874455"/>
            <a:ext cx="9961952" cy="2554545"/>
          </a:xfrm>
          <a:prstGeom prst="rect">
            <a:avLst/>
          </a:prstGeom>
          <a:noFill/>
        </p:spPr>
        <p:txBody>
          <a:bodyPr wrap="square">
            <a:spAutoFit/>
          </a:bodyPr>
          <a:lstStyle/>
          <a:p>
            <a:pPr algn="just"/>
            <a:r>
              <a:rPr lang="en-US" sz="4000" b="1"/>
              <a:t>5. Viết đoạn văn (2 – 3 câu) về một nhân vật trong câu chuyện đã học, đã nghe. Xác định chủ ngữ, vị ngữ, trạng ngữ của mỗi câu. </a:t>
            </a:r>
          </a:p>
        </p:txBody>
      </p:sp>
      <p:pic>
        <p:nvPicPr>
          <p:cNvPr id="2050" name="Picture 2" descr="18,600+ Cartoon Of A Student Writing Stock Photos, Pictures &amp; Royalty-Free  Images - iStock">
            <a:extLst>
              <a:ext uri="{FF2B5EF4-FFF2-40B4-BE49-F238E27FC236}">
                <a16:creationId xmlns:a16="http://schemas.microsoft.com/office/drawing/2014/main" id="{6633DF1A-FE57-27AC-BA10-C2D2B19E7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870" y="3582336"/>
            <a:ext cx="3150098" cy="3160427"/>
          </a:xfrm>
          <a:prstGeom prst="ellipse">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5636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23F912C6-662A-D944-A158-D540C52E270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CA0F04F-6E0A-CCDC-713A-D0EEE79675A4}"/>
              </a:ext>
            </a:extLst>
          </p:cNvPr>
          <p:cNvSpPr txBox="1"/>
          <p:nvPr/>
        </p:nvSpPr>
        <p:spPr>
          <a:xfrm>
            <a:off x="561974" y="515247"/>
            <a:ext cx="8277225"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5. </a:t>
            </a:r>
          </a:p>
        </p:txBody>
      </p:sp>
      <p:sp>
        <p:nvSpPr>
          <p:cNvPr id="7" name="TextBox 6">
            <a:extLst>
              <a:ext uri="{FF2B5EF4-FFF2-40B4-BE49-F238E27FC236}">
                <a16:creationId xmlns:a16="http://schemas.microsoft.com/office/drawing/2014/main" id="{2AF76262-B4EF-CB6E-8294-07C8E53DC9C4}"/>
              </a:ext>
            </a:extLst>
          </p:cNvPr>
          <p:cNvSpPr txBox="1"/>
          <p:nvPr/>
        </p:nvSpPr>
        <p:spPr>
          <a:xfrm>
            <a:off x="758553" y="1471759"/>
            <a:ext cx="10644731"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CFBFB"/>
                </a:solidFill>
                <a:effectLst/>
                <a:uLnTx/>
                <a:uFillTx/>
                <a:latin typeface="HP001 5 hàng" panose="020B0603050302020204" pitchFamily="34" charset="0"/>
                <a:sym typeface="Arial"/>
              </a:rPr>
              <a:t>	</a:t>
            </a:r>
            <a:r>
              <a:rPr kumimoji="0" lang="vi-VN" sz="4000" b="1" i="0" u="none" strike="noStrike" kern="0" cap="none" spc="0" normalizeH="0" baseline="0" noProof="0">
                <a:ln>
                  <a:noFill/>
                </a:ln>
                <a:solidFill>
                  <a:srgbClr val="FCFBFB"/>
                </a:solidFill>
                <a:effectLst/>
                <a:uLnTx/>
                <a:uFillTx/>
                <a:latin typeface="HP001 5 hàng" panose="020B0603050302020204" pitchFamily="34" charset="0"/>
                <a:sym typeface="Arial"/>
              </a:rPr>
              <a:t>Ô</a:t>
            </a:r>
            <a:r>
              <a:rPr kumimoji="0" lang="vi-VN"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ng </a:t>
            </a:r>
            <a:r>
              <a:rPr kumimoji="0" lang="el-GR"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η</a:t>
            </a:r>
            <a:r>
              <a:rPr kumimoji="0" lang="vi-VN"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ạc ǧź Ǉr</a:t>
            </a:r>
            <a:r>
              <a:rPr kumimoji="0" lang="el-GR"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Ϊ</a:t>
            </a:r>
            <a:r>
              <a:rPr kumimoji="0" lang="vi-VN"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g câu </a:t>
            </a:r>
            <a:r>
              <a:rPr kumimoji="0" lang="el-GR"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ε</a:t>
            </a:r>
            <a:r>
              <a:rPr kumimoji="0" lang="vi-VN"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u</a:t>
            </a:r>
            <a:r>
              <a:rPr kumimoji="0" lang="el-GR"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ΐ</a:t>
            </a:r>
            <a:r>
              <a:rPr kumimoji="0" lang="vi-VN"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İn</a:t>
            </a:r>
            <a:r>
              <a:rPr kumimoji="0" lang="en-US"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 </a:t>
            </a:r>
            <a:r>
              <a:rPr kumimoji="0" lang="vi-VN" sz="4000" b="1" i="1" u="none" strike="noStrike" kern="0" cap="none" spc="0" normalizeH="0" baseline="0" noProof="0">
                <a:ln>
                  <a:noFill/>
                </a:ln>
                <a:solidFill>
                  <a:srgbClr val="FCFBFB"/>
                </a:solidFill>
                <a:effectLst/>
                <a:uLnTx/>
                <a:uFillTx/>
                <a:latin typeface="HP001 4 hàng" panose="020B0603050302020204" pitchFamily="34" charset="0"/>
                <a:cs typeface="Arial"/>
                <a:sym typeface="Arial"/>
              </a:rPr>
              <a:t>Ông </a:t>
            </a:r>
            <a:r>
              <a:rPr kumimoji="0" lang="el-GR" sz="4000" b="1" i="1" u="none" strike="noStrike" kern="0" cap="none" spc="0" normalizeH="0" baseline="0" noProof="0">
                <a:ln>
                  <a:noFill/>
                </a:ln>
                <a:solidFill>
                  <a:srgbClr val="FCFBFB"/>
                </a:solidFill>
                <a:effectLst/>
                <a:uLnTx/>
                <a:uFillTx/>
                <a:latin typeface="HP001 4 hàng" panose="020B0603050302020204" pitchFamily="34" charset="0"/>
                <a:cs typeface="Arial"/>
                <a:sym typeface="Arial"/>
              </a:rPr>
              <a:t>λ</a:t>
            </a:r>
            <a:r>
              <a:rPr kumimoji="0" lang="vi-VN" sz="4000" b="1" i="1" u="none" strike="noStrike" kern="0" cap="none" spc="0" normalizeH="0" baseline="0" noProof="0">
                <a:ln>
                  <a:noFill/>
                </a:ln>
                <a:solidFill>
                  <a:srgbClr val="FCFBFB"/>
                </a:solidFill>
                <a:effectLst/>
                <a:uLnTx/>
                <a:uFillTx/>
                <a:latin typeface="HP001 4 hàng" panose="020B0603050302020204" pitchFamily="34" charset="0"/>
                <a:cs typeface="Arial"/>
                <a:sym typeface="Arial"/>
              </a:rPr>
              <a:t>Ẁt đã </a:t>
            </a:r>
            <a:r>
              <a:rPr kumimoji="0" lang="el-GR" sz="4000" b="1" i="1" u="none" strike="noStrike" kern="0" cap="none" spc="0" normalizeH="0" baseline="0" noProof="0">
                <a:ln>
                  <a:noFill/>
                </a:ln>
                <a:solidFill>
                  <a:srgbClr val="FCFBFB"/>
                </a:solidFill>
                <a:effectLst/>
                <a:uLnTx/>
                <a:uFillTx/>
                <a:latin typeface="HP001 4 hàng" panose="020B0603050302020204" pitchFamily="34" charset="0"/>
                <a:cs typeface="Arial"/>
                <a:sym typeface="Arial"/>
              </a:rPr>
              <a:t>Α</a:t>
            </a:r>
            <a:r>
              <a:rPr kumimoji="0" lang="vi-VN" sz="4000" b="1" i="1" u="none" strike="noStrike" kern="0" cap="none" spc="0" normalizeH="0" baseline="0" noProof="0">
                <a:ln>
                  <a:noFill/>
                </a:ln>
                <a:solidFill>
                  <a:srgbClr val="FCFBFB"/>
                </a:solidFill>
                <a:effectLst/>
                <a:uLnTx/>
                <a:uFillTx/>
                <a:latin typeface="HP001 4 hàng" panose="020B0603050302020204" pitchFamily="34" charset="0"/>
                <a:cs typeface="Arial"/>
                <a:sym typeface="Arial"/>
              </a:rPr>
              <a:t>Ğn </a:t>
            </a:r>
            <a:r>
              <a:rPr kumimoji="0" lang="vi-VN"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là jŎ wgưƟ </a:t>
            </a:r>
            <a:r>
              <a:rPr kumimoji="0" lang="el-GR"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κ</a:t>
            </a:r>
            <a:r>
              <a:rPr kumimoji="0" lang="vi-VN"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ật Ǉu</a:t>
            </a:r>
            <a:r>
              <a:rPr kumimoji="0" lang="el-GR"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ΐ</a:t>
            </a:r>
            <a:r>
              <a:rPr kumimoji="0" lang="vi-VN"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İ</a:t>
            </a:r>
            <a:r>
              <a:rPr kumimoji="0" lang="el-GR"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Ι </a:t>
            </a:r>
            <a:r>
              <a:rPr kumimoji="0" lang="vi-VN"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vƟ</a:t>
            </a:r>
            <a:r>
              <a:rPr kumimoji="0" lang="en-US"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 </a:t>
            </a:r>
            <a:r>
              <a:rPr kumimoji="0" lang="lv-LV"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rPr>
              <a:t>Mai đã vô Ǉìζ làm hŝg εậu hΞ của Ūg. Ông δŪg Ǘˉ Ǉráε ιạt. Hį sau, Ūg âm κầm jua εậu lan jƞ κay εo εậu cũ. ĐΗϛu ǇuΐİΙ vƟ đó đã làm Mai wgạc ηΗłn và νίi ǧΰņg. </a:t>
            </a:r>
            <a:endParaRPr kumimoji="0" lang="en-US" sz="4000" b="1" i="0" u="none" strike="noStrike" kern="0" cap="none" spc="0" normalizeH="0" baseline="0" noProof="0">
              <a:ln>
                <a:noFill/>
              </a:ln>
              <a:solidFill>
                <a:srgbClr val="FCFBFB"/>
              </a:solidFill>
              <a:effectLst/>
              <a:uLnTx/>
              <a:uFillTx/>
              <a:latin typeface="HP001 4 hàng" panose="020B0603050302020204" pitchFamily="34" charset="0"/>
              <a:cs typeface="Arial"/>
              <a:sym typeface="Arial"/>
            </a:endParaRPr>
          </a:p>
        </p:txBody>
      </p:sp>
    </p:spTree>
    <p:custDataLst>
      <p:tags r:id="rId1"/>
    </p:custDataLst>
    <p:extLst>
      <p:ext uri="{BB962C8B-B14F-4D97-AF65-F5344CB8AC3E}">
        <p14:creationId xmlns:p14="http://schemas.microsoft.com/office/powerpoint/2010/main" val="160355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17E47-C99D-16B0-D56F-A341EE4688A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1E76C7-71A4-C1F2-6D73-349FF6CE4157}"/>
              </a:ext>
            </a:extLst>
          </p:cNvPr>
          <p:cNvSpPr txBox="1"/>
          <p:nvPr/>
        </p:nvSpPr>
        <p:spPr>
          <a:xfrm>
            <a:off x="969740" y="505487"/>
            <a:ext cx="10372028" cy="584775"/>
          </a:xfrm>
          <a:prstGeom prst="rect">
            <a:avLst/>
          </a:prstGeom>
          <a:noFill/>
        </p:spPr>
        <p:txBody>
          <a:bodyPr wrap="square">
            <a:spAutoFit/>
          </a:bodyPr>
          <a:lstStyle/>
          <a:p>
            <a:pPr algn="just"/>
            <a:r>
              <a:rPr lang="en-US" sz="3200" b="1"/>
              <a:t>5. Xác định chủ ngữ, vị ngữ, trạng ngữ của mỗi câu. </a:t>
            </a:r>
          </a:p>
        </p:txBody>
      </p:sp>
      <p:sp>
        <p:nvSpPr>
          <p:cNvPr id="2" name="TextBox 1">
            <a:extLst>
              <a:ext uri="{FF2B5EF4-FFF2-40B4-BE49-F238E27FC236}">
                <a16:creationId xmlns:a16="http://schemas.microsoft.com/office/drawing/2014/main" id="{DEEC145B-4740-5E48-A9C5-082F682CEC90}"/>
              </a:ext>
            </a:extLst>
          </p:cNvPr>
          <p:cNvSpPr txBox="1"/>
          <p:nvPr/>
        </p:nvSpPr>
        <p:spPr>
          <a:xfrm>
            <a:off x="865466" y="947599"/>
            <a:ext cx="10580576" cy="591040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3200">
                <a:latin typeface="+mj-lt"/>
              </a:rPr>
              <a:t>Ông nhạc sĩ trong câu chuyện </a:t>
            </a:r>
            <a:r>
              <a:rPr lang="en-US" sz="3200" i="1">
                <a:latin typeface="+mj-lt"/>
              </a:rPr>
              <a:t>Ông bụt đã đến</a:t>
            </a:r>
            <a:r>
              <a:rPr lang="en-US" sz="3200">
                <a:latin typeface="+mj-lt"/>
              </a:rPr>
              <a:t> là một người thật tuyệt vời. </a:t>
            </a:r>
          </a:p>
          <a:p>
            <a:pPr marL="571500" indent="-571500" algn="just">
              <a:lnSpc>
                <a:spcPct val="150000"/>
              </a:lnSpc>
              <a:buFont typeface="Arial" panose="020B0604020202020204" pitchFamily="34" charset="0"/>
              <a:buChar char="•"/>
            </a:pPr>
            <a:r>
              <a:rPr lang="en-US" sz="3200">
                <a:latin typeface="+mj-lt"/>
              </a:rPr>
              <a:t>Mai vô tình làm hỏng chậu hoa của ông. </a:t>
            </a:r>
          </a:p>
          <a:p>
            <a:pPr marL="571500" indent="-571500" algn="just">
              <a:lnSpc>
                <a:spcPct val="150000"/>
              </a:lnSpc>
              <a:buFont typeface="Arial" panose="020B0604020202020204" pitchFamily="34" charset="0"/>
              <a:buChar char="•"/>
            </a:pPr>
            <a:r>
              <a:rPr lang="en-US" sz="3200">
                <a:latin typeface="+mj-lt"/>
              </a:rPr>
              <a:t>Ông không hề trách phạt. </a:t>
            </a:r>
          </a:p>
          <a:p>
            <a:pPr marL="571500" indent="-571500" algn="just">
              <a:lnSpc>
                <a:spcPct val="150000"/>
              </a:lnSpc>
              <a:buFont typeface="Arial" panose="020B0604020202020204" pitchFamily="34" charset="0"/>
              <a:buChar char="•"/>
            </a:pPr>
            <a:r>
              <a:rPr lang="en-US" sz="3200">
                <a:latin typeface="+mj-lt"/>
              </a:rPr>
              <a:t>Hôm sau, ông âm thầm mua chậu lan mới thay cho chậu cũ. </a:t>
            </a:r>
          </a:p>
          <a:p>
            <a:pPr marL="571500" indent="-571500" algn="just">
              <a:lnSpc>
                <a:spcPct val="150000"/>
              </a:lnSpc>
              <a:buFont typeface="Arial" panose="020B0604020202020204" pitchFamily="34" charset="0"/>
              <a:buChar char="•"/>
            </a:pPr>
            <a:r>
              <a:rPr lang="en-US" sz="3200">
                <a:latin typeface="+mj-lt"/>
              </a:rPr>
              <a:t>Điều tuyệt vời đó đã làm cho Lan ngạc nhiên và vui sướng.</a:t>
            </a:r>
          </a:p>
        </p:txBody>
      </p:sp>
    </p:spTree>
    <p:custDataLst>
      <p:tags r:id="rId1"/>
    </p:custDataLst>
    <p:extLst>
      <p:ext uri="{BB962C8B-B14F-4D97-AF65-F5344CB8AC3E}">
        <p14:creationId xmlns:p14="http://schemas.microsoft.com/office/powerpoint/2010/main" val="493569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0D74E-8913-1E30-C498-CB0626BFB63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3BED3D-77A3-B805-6C4E-E6FA885F41E2}"/>
              </a:ext>
            </a:extLst>
          </p:cNvPr>
          <p:cNvSpPr txBox="1"/>
          <p:nvPr/>
        </p:nvSpPr>
        <p:spPr>
          <a:xfrm>
            <a:off x="969740" y="308268"/>
            <a:ext cx="10372028" cy="584775"/>
          </a:xfrm>
          <a:prstGeom prst="rect">
            <a:avLst/>
          </a:prstGeom>
          <a:noFill/>
        </p:spPr>
        <p:txBody>
          <a:bodyPr wrap="square">
            <a:spAutoFit/>
          </a:bodyPr>
          <a:lstStyle/>
          <a:p>
            <a:pPr algn="just"/>
            <a:r>
              <a:rPr lang="en-US" sz="3200" b="1"/>
              <a:t>5. Xác định chủ ngữ, vị ngữ, trạng ngữ của mỗi câu. </a:t>
            </a:r>
          </a:p>
        </p:txBody>
      </p:sp>
      <p:sp>
        <p:nvSpPr>
          <p:cNvPr id="2" name="TextBox 1">
            <a:extLst>
              <a:ext uri="{FF2B5EF4-FFF2-40B4-BE49-F238E27FC236}">
                <a16:creationId xmlns:a16="http://schemas.microsoft.com/office/drawing/2014/main" id="{66C609F3-876A-CC76-CA9E-957207388B77}"/>
              </a:ext>
            </a:extLst>
          </p:cNvPr>
          <p:cNvSpPr txBox="1"/>
          <p:nvPr/>
        </p:nvSpPr>
        <p:spPr>
          <a:xfrm>
            <a:off x="865466" y="750379"/>
            <a:ext cx="10580576" cy="5725735"/>
          </a:xfrm>
          <a:prstGeom prst="rect">
            <a:avLst/>
          </a:prstGeom>
          <a:noFill/>
        </p:spPr>
        <p:txBody>
          <a:bodyPr wrap="square">
            <a:spAutoFit/>
          </a:bodyPr>
          <a:lstStyle/>
          <a:p>
            <a:pPr marL="571500" indent="-571500" algn="just">
              <a:lnSpc>
                <a:spcPct val="300000"/>
              </a:lnSpc>
              <a:buFont typeface="Arial" panose="020B0604020202020204" pitchFamily="34" charset="0"/>
              <a:buChar char="•"/>
            </a:pPr>
            <a:r>
              <a:rPr lang="en-US" sz="3200">
                <a:latin typeface="+mj-lt"/>
              </a:rPr>
              <a:t>Ông nhạc sĩ trong câu chuyện </a:t>
            </a:r>
            <a:r>
              <a:rPr lang="en-US" sz="3200" i="1">
                <a:latin typeface="+mj-lt"/>
              </a:rPr>
              <a:t>Ông bụt đã đến</a:t>
            </a:r>
            <a:r>
              <a:rPr lang="en-US" sz="3200">
                <a:latin typeface="+mj-lt"/>
              </a:rPr>
              <a:t> là một người thật tuyệt vời. </a:t>
            </a:r>
          </a:p>
          <a:p>
            <a:pPr marL="571500" indent="-571500" algn="just">
              <a:lnSpc>
                <a:spcPct val="300000"/>
              </a:lnSpc>
              <a:buFont typeface="Arial" panose="020B0604020202020204" pitchFamily="34" charset="0"/>
              <a:buChar char="•"/>
            </a:pPr>
            <a:r>
              <a:rPr lang="en-US" sz="3200">
                <a:latin typeface="+mj-lt"/>
              </a:rPr>
              <a:t>Mai vô tình làm hỏng chậu hoa của ông. </a:t>
            </a:r>
          </a:p>
          <a:p>
            <a:pPr marL="571500" indent="-571500" algn="just">
              <a:lnSpc>
                <a:spcPct val="300000"/>
              </a:lnSpc>
              <a:buFont typeface="Arial" panose="020B0604020202020204" pitchFamily="34" charset="0"/>
              <a:buChar char="•"/>
            </a:pPr>
            <a:r>
              <a:rPr lang="en-US" sz="3200">
                <a:latin typeface="+mj-lt"/>
              </a:rPr>
              <a:t>Ông không hề trách phạt. </a:t>
            </a:r>
          </a:p>
        </p:txBody>
      </p:sp>
      <p:cxnSp>
        <p:nvCxnSpPr>
          <p:cNvPr id="4" name="Straight Connector 3">
            <a:extLst>
              <a:ext uri="{FF2B5EF4-FFF2-40B4-BE49-F238E27FC236}">
                <a16:creationId xmlns:a16="http://schemas.microsoft.com/office/drawing/2014/main" id="{DAEB5476-F5FA-9DAB-B845-F6F099EC3AE6}"/>
              </a:ext>
            </a:extLst>
          </p:cNvPr>
          <p:cNvCxnSpPr/>
          <p:nvPr/>
        </p:nvCxnSpPr>
        <p:spPr>
          <a:xfrm flipH="1">
            <a:off x="10054068" y="1335154"/>
            <a:ext cx="171450" cy="723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F9BDBDD-1E33-88C0-CB79-0E0807C0F3D0}"/>
              </a:ext>
            </a:extLst>
          </p:cNvPr>
          <p:cNvSpPr txBox="1"/>
          <p:nvPr/>
        </p:nvSpPr>
        <p:spPr>
          <a:xfrm>
            <a:off x="4748615" y="1860803"/>
            <a:ext cx="1159864" cy="584775"/>
          </a:xfrm>
          <a:prstGeom prst="rect">
            <a:avLst/>
          </a:prstGeom>
          <a:noFill/>
        </p:spPr>
        <p:txBody>
          <a:bodyPr wrap="square">
            <a:spAutoFit/>
          </a:bodyPr>
          <a:lstStyle/>
          <a:p>
            <a:pPr algn="just"/>
            <a:r>
              <a:rPr lang="en-US" sz="3200" b="1"/>
              <a:t>CN</a:t>
            </a:r>
          </a:p>
        </p:txBody>
      </p:sp>
      <p:sp>
        <p:nvSpPr>
          <p:cNvPr id="6" name="TextBox 5">
            <a:extLst>
              <a:ext uri="{FF2B5EF4-FFF2-40B4-BE49-F238E27FC236}">
                <a16:creationId xmlns:a16="http://schemas.microsoft.com/office/drawing/2014/main" id="{8859F7AC-A682-7CE4-C8FC-BBC6E4201BDF}"/>
              </a:ext>
            </a:extLst>
          </p:cNvPr>
          <p:cNvSpPr txBox="1"/>
          <p:nvPr/>
        </p:nvSpPr>
        <p:spPr>
          <a:xfrm>
            <a:off x="10316508" y="1860803"/>
            <a:ext cx="1159864" cy="584775"/>
          </a:xfrm>
          <a:prstGeom prst="rect">
            <a:avLst/>
          </a:prstGeom>
          <a:noFill/>
        </p:spPr>
        <p:txBody>
          <a:bodyPr wrap="square">
            <a:spAutoFit/>
          </a:bodyPr>
          <a:lstStyle/>
          <a:p>
            <a:pPr algn="just"/>
            <a:r>
              <a:rPr lang="en-US" sz="3200" b="1"/>
              <a:t>VN</a:t>
            </a:r>
          </a:p>
        </p:txBody>
      </p:sp>
      <p:cxnSp>
        <p:nvCxnSpPr>
          <p:cNvPr id="7" name="Straight Connector 6">
            <a:extLst>
              <a:ext uri="{FF2B5EF4-FFF2-40B4-BE49-F238E27FC236}">
                <a16:creationId xmlns:a16="http://schemas.microsoft.com/office/drawing/2014/main" id="{5782543C-8485-A8AD-D4AA-E682164A917E}"/>
              </a:ext>
            </a:extLst>
          </p:cNvPr>
          <p:cNvCxnSpPr/>
          <p:nvPr/>
        </p:nvCxnSpPr>
        <p:spPr>
          <a:xfrm flipH="1">
            <a:off x="2177291" y="4252579"/>
            <a:ext cx="171450" cy="723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3382D2D-2210-DC88-B3C9-5D4B0B7E7BB1}"/>
              </a:ext>
            </a:extLst>
          </p:cNvPr>
          <p:cNvSpPr txBox="1"/>
          <p:nvPr/>
        </p:nvSpPr>
        <p:spPr>
          <a:xfrm>
            <a:off x="1369572" y="4792261"/>
            <a:ext cx="1159864" cy="584775"/>
          </a:xfrm>
          <a:prstGeom prst="rect">
            <a:avLst/>
          </a:prstGeom>
          <a:noFill/>
        </p:spPr>
        <p:txBody>
          <a:bodyPr wrap="square">
            <a:spAutoFit/>
          </a:bodyPr>
          <a:lstStyle/>
          <a:p>
            <a:pPr algn="just"/>
            <a:r>
              <a:rPr lang="en-US" sz="3200" b="1"/>
              <a:t>CN</a:t>
            </a:r>
          </a:p>
        </p:txBody>
      </p:sp>
      <p:sp>
        <p:nvSpPr>
          <p:cNvPr id="9" name="TextBox 8">
            <a:extLst>
              <a:ext uri="{FF2B5EF4-FFF2-40B4-BE49-F238E27FC236}">
                <a16:creationId xmlns:a16="http://schemas.microsoft.com/office/drawing/2014/main" id="{2F207359-644C-9B1A-CA01-E97C02FF4CC9}"/>
              </a:ext>
            </a:extLst>
          </p:cNvPr>
          <p:cNvSpPr txBox="1"/>
          <p:nvPr/>
        </p:nvSpPr>
        <p:spPr>
          <a:xfrm>
            <a:off x="5247943" y="4879522"/>
            <a:ext cx="1159864" cy="584775"/>
          </a:xfrm>
          <a:prstGeom prst="rect">
            <a:avLst/>
          </a:prstGeom>
          <a:noFill/>
        </p:spPr>
        <p:txBody>
          <a:bodyPr wrap="square">
            <a:spAutoFit/>
          </a:bodyPr>
          <a:lstStyle/>
          <a:p>
            <a:pPr algn="just"/>
            <a:r>
              <a:rPr lang="en-US" sz="3200" b="1"/>
              <a:t>VN</a:t>
            </a:r>
          </a:p>
        </p:txBody>
      </p:sp>
      <p:cxnSp>
        <p:nvCxnSpPr>
          <p:cNvPr id="10" name="Straight Connector 9">
            <a:extLst>
              <a:ext uri="{FF2B5EF4-FFF2-40B4-BE49-F238E27FC236}">
                <a16:creationId xmlns:a16="http://schemas.microsoft.com/office/drawing/2014/main" id="{7962073B-46D2-5258-B8C5-76ECD9AE9DBD}"/>
              </a:ext>
            </a:extLst>
          </p:cNvPr>
          <p:cNvCxnSpPr/>
          <p:nvPr/>
        </p:nvCxnSpPr>
        <p:spPr>
          <a:xfrm flipH="1">
            <a:off x="2311682" y="5742365"/>
            <a:ext cx="171450" cy="723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B1063CD-0454-60C8-05B6-A59A2444BCBF}"/>
              </a:ext>
            </a:extLst>
          </p:cNvPr>
          <p:cNvSpPr txBox="1"/>
          <p:nvPr/>
        </p:nvSpPr>
        <p:spPr>
          <a:xfrm>
            <a:off x="1450176" y="6246189"/>
            <a:ext cx="1159864" cy="584775"/>
          </a:xfrm>
          <a:prstGeom prst="rect">
            <a:avLst/>
          </a:prstGeom>
          <a:noFill/>
        </p:spPr>
        <p:txBody>
          <a:bodyPr wrap="square">
            <a:spAutoFit/>
          </a:bodyPr>
          <a:lstStyle/>
          <a:p>
            <a:pPr algn="just"/>
            <a:r>
              <a:rPr lang="en-US" sz="3200" b="1"/>
              <a:t>CN</a:t>
            </a:r>
          </a:p>
        </p:txBody>
      </p:sp>
      <p:sp>
        <p:nvSpPr>
          <p:cNvPr id="12" name="TextBox 11">
            <a:extLst>
              <a:ext uri="{FF2B5EF4-FFF2-40B4-BE49-F238E27FC236}">
                <a16:creationId xmlns:a16="http://schemas.microsoft.com/office/drawing/2014/main" id="{5395BE25-B2B4-15F2-390D-E728F657A2FA}"/>
              </a:ext>
            </a:extLst>
          </p:cNvPr>
          <p:cNvSpPr txBox="1"/>
          <p:nvPr/>
        </p:nvSpPr>
        <p:spPr>
          <a:xfrm>
            <a:off x="3732829" y="6240151"/>
            <a:ext cx="1159864" cy="584775"/>
          </a:xfrm>
          <a:prstGeom prst="rect">
            <a:avLst/>
          </a:prstGeom>
          <a:noFill/>
        </p:spPr>
        <p:txBody>
          <a:bodyPr wrap="square">
            <a:spAutoFit/>
          </a:bodyPr>
          <a:lstStyle/>
          <a:p>
            <a:pPr algn="just"/>
            <a:r>
              <a:rPr lang="en-US" sz="3200" b="1"/>
              <a:t>VN</a:t>
            </a:r>
          </a:p>
        </p:txBody>
      </p:sp>
    </p:spTree>
    <p:custDataLst>
      <p:tags r:id="rId1"/>
    </p:custDataLst>
    <p:extLst>
      <p:ext uri="{BB962C8B-B14F-4D97-AF65-F5344CB8AC3E}">
        <p14:creationId xmlns:p14="http://schemas.microsoft.com/office/powerpoint/2010/main" val="9214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5A5669-D1AE-5D95-D3B6-C381C7E94E45}"/>
              </a:ext>
            </a:extLst>
          </p:cNvPr>
          <p:cNvPicPr>
            <a:picLocks noChangeAspect="1"/>
          </p:cNvPicPr>
          <p:nvPr/>
        </p:nvPicPr>
        <p:blipFill rotWithShape="1">
          <a:blip r:embed="rId4"/>
          <a:srcRect b="20000"/>
          <a:stretch/>
        </p:blipFill>
        <p:spPr>
          <a:xfrm>
            <a:off x="2688625" y="1376690"/>
            <a:ext cx="6841034" cy="5472827"/>
          </a:xfrm>
          <a:prstGeom prst="rect">
            <a:avLst/>
          </a:prstGeom>
        </p:spPr>
      </p:pic>
      <p:sp>
        <p:nvSpPr>
          <p:cNvPr id="2" name="TextBox 1">
            <a:extLst>
              <a:ext uri="{FF2B5EF4-FFF2-40B4-BE49-F238E27FC236}">
                <a16:creationId xmlns:a16="http://schemas.microsoft.com/office/drawing/2014/main" id="{9DBCD46A-1E4B-C39D-3DB2-832ABBAE2DFD}"/>
              </a:ext>
            </a:extLst>
          </p:cNvPr>
          <p:cNvSpPr txBox="1"/>
          <p:nvPr/>
        </p:nvSpPr>
        <p:spPr>
          <a:xfrm>
            <a:off x="2720041" y="1145330"/>
            <a:ext cx="6721756" cy="1222959"/>
          </a:xfrm>
          <a:prstGeom prst="round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583" b="1" i="0" u="none" strike="noStrike" kern="0" cap="none" spc="0" normalizeH="0" baseline="0" noProof="0">
                <a:ln>
                  <a:noFill/>
                </a:ln>
                <a:solidFill>
                  <a:srgbClr val="000000"/>
                </a:solidFill>
                <a:effectLst/>
                <a:uLnTx/>
                <a:uFillTx/>
                <a:latin typeface="Arial"/>
                <a:ea typeface="+mn-ea"/>
                <a:cs typeface="+mn-cs"/>
                <a:sym typeface="Arial"/>
              </a:rPr>
              <a:t>KHỞI ĐỘNG</a:t>
            </a:r>
          </a:p>
        </p:txBody>
      </p:sp>
    </p:spTree>
    <p:custDataLst>
      <p:tags r:id="rId1"/>
    </p:custDataLst>
    <p:extLst>
      <p:ext uri="{BB962C8B-B14F-4D97-AF65-F5344CB8AC3E}">
        <p14:creationId xmlns:p14="http://schemas.microsoft.com/office/powerpoint/2010/main" val="1756588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F9BED-2C9C-94CA-6387-AADEC72A597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3559E5-CF08-BF28-855A-A3D0D0085CE2}"/>
              </a:ext>
            </a:extLst>
          </p:cNvPr>
          <p:cNvSpPr txBox="1"/>
          <p:nvPr/>
        </p:nvSpPr>
        <p:spPr>
          <a:xfrm>
            <a:off x="969740" y="308268"/>
            <a:ext cx="10372028" cy="584775"/>
          </a:xfrm>
          <a:prstGeom prst="rect">
            <a:avLst/>
          </a:prstGeom>
          <a:noFill/>
        </p:spPr>
        <p:txBody>
          <a:bodyPr wrap="square">
            <a:spAutoFit/>
          </a:bodyPr>
          <a:lstStyle/>
          <a:p>
            <a:pPr algn="just"/>
            <a:r>
              <a:rPr lang="en-US" sz="3200" b="1"/>
              <a:t>5. Xác định chủ ngữ, vị ngữ, trạng ngữ của mỗi câu. </a:t>
            </a:r>
          </a:p>
        </p:txBody>
      </p:sp>
      <p:sp>
        <p:nvSpPr>
          <p:cNvPr id="2" name="TextBox 1">
            <a:extLst>
              <a:ext uri="{FF2B5EF4-FFF2-40B4-BE49-F238E27FC236}">
                <a16:creationId xmlns:a16="http://schemas.microsoft.com/office/drawing/2014/main" id="{6BB8E672-BDD3-F172-BC27-70E459118533}"/>
              </a:ext>
            </a:extLst>
          </p:cNvPr>
          <p:cNvSpPr txBox="1"/>
          <p:nvPr/>
        </p:nvSpPr>
        <p:spPr>
          <a:xfrm>
            <a:off x="969740" y="700711"/>
            <a:ext cx="10580576" cy="5725735"/>
          </a:xfrm>
          <a:prstGeom prst="rect">
            <a:avLst/>
          </a:prstGeom>
          <a:noFill/>
        </p:spPr>
        <p:txBody>
          <a:bodyPr wrap="square">
            <a:spAutoFit/>
          </a:bodyPr>
          <a:lstStyle/>
          <a:p>
            <a:pPr marL="571500" indent="-571500" algn="just">
              <a:lnSpc>
                <a:spcPct val="300000"/>
              </a:lnSpc>
              <a:buFont typeface="Arial" panose="020B0604020202020204" pitchFamily="34" charset="0"/>
              <a:buChar char="•"/>
            </a:pPr>
            <a:r>
              <a:rPr lang="en-US" sz="3200">
                <a:latin typeface="+mj-lt"/>
              </a:rPr>
              <a:t>Hôm sau, ông âm thầm mua chậu lan mới thay cho chậu cũ. </a:t>
            </a:r>
          </a:p>
          <a:p>
            <a:pPr marL="571500" indent="-571500" algn="just">
              <a:lnSpc>
                <a:spcPct val="300000"/>
              </a:lnSpc>
              <a:buFont typeface="Arial" panose="020B0604020202020204" pitchFamily="34" charset="0"/>
              <a:buChar char="•"/>
            </a:pPr>
            <a:r>
              <a:rPr lang="en-US" sz="3200">
                <a:latin typeface="+mj-lt"/>
              </a:rPr>
              <a:t>Điều tuyệt vời đó đã làm cho Lan ngạc nhiên và vui sướng.</a:t>
            </a:r>
          </a:p>
        </p:txBody>
      </p:sp>
      <p:cxnSp>
        <p:nvCxnSpPr>
          <p:cNvPr id="4" name="Straight Connector 3">
            <a:extLst>
              <a:ext uri="{FF2B5EF4-FFF2-40B4-BE49-F238E27FC236}">
                <a16:creationId xmlns:a16="http://schemas.microsoft.com/office/drawing/2014/main" id="{BC172491-7049-CC66-6C16-465AF3CDE56C}"/>
              </a:ext>
            </a:extLst>
          </p:cNvPr>
          <p:cNvCxnSpPr/>
          <p:nvPr/>
        </p:nvCxnSpPr>
        <p:spPr>
          <a:xfrm flipH="1">
            <a:off x="3420185" y="1285486"/>
            <a:ext cx="171450" cy="723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628C8EB-A18A-33EF-B5E2-C81459584C33}"/>
              </a:ext>
            </a:extLst>
          </p:cNvPr>
          <p:cNvSpPr txBox="1"/>
          <p:nvPr/>
        </p:nvSpPr>
        <p:spPr>
          <a:xfrm>
            <a:off x="2183185" y="1860802"/>
            <a:ext cx="1159864" cy="584775"/>
          </a:xfrm>
          <a:prstGeom prst="rect">
            <a:avLst/>
          </a:prstGeom>
          <a:noFill/>
        </p:spPr>
        <p:txBody>
          <a:bodyPr wrap="square">
            <a:spAutoFit/>
          </a:bodyPr>
          <a:lstStyle/>
          <a:p>
            <a:pPr algn="just"/>
            <a:r>
              <a:rPr lang="en-US" sz="3200" b="1"/>
              <a:t>TN</a:t>
            </a:r>
          </a:p>
        </p:txBody>
      </p:sp>
      <p:sp>
        <p:nvSpPr>
          <p:cNvPr id="6" name="TextBox 5">
            <a:extLst>
              <a:ext uri="{FF2B5EF4-FFF2-40B4-BE49-F238E27FC236}">
                <a16:creationId xmlns:a16="http://schemas.microsoft.com/office/drawing/2014/main" id="{4893D3E1-1F94-431F-6BEE-927DDF53901B}"/>
              </a:ext>
            </a:extLst>
          </p:cNvPr>
          <p:cNvSpPr txBox="1"/>
          <p:nvPr/>
        </p:nvSpPr>
        <p:spPr>
          <a:xfrm>
            <a:off x="3473972" y="1860802"/>
            <a:ext cx="1159864" cy="584775"/>
          </a:xfrm>
          <a:prstGeom prst="rect">
            <a:avLst/>
          </a:prstGeom>
          <a:noFill/>
        </p:spPr>
        <p:txBody>
          <a:bodyPr wrap="square">
            <a:spAutoFit/>
          </a:bodyPr>
          <a:lstStyle/>
          <a:p>
            <a:pPr algn="just"/>
            <a:r>
              <a:rPr lang="en-US" sz="3200" b="1"/>
              <a:t>CN</a:t>
            </a:r>
          </a:p>
        </p:txBody>
      </p:sp>
      <p:cxnSp>
        <p:nvCxnSpPr>
          <p:cNvPr id="13" name="Straight Connector 12">
            <a:extLst>
              <a:ext uri="{FF2B5EF4-FFF2-40B4-BE49-F238E27FC236}">
                <a16:creationId xmlns:a16="http://schemas.microsoft.com/office/drawing/2014/main" id="{18C00120-F0D8-24DE-DE1E-F0E386170955}"/>
              </a:ext>
            </a:extLst>
          </p:cNvPr>
          <p:cNvCxnSpPr/>
          <p:nvPr/>
        </p:nvCxnSpPr>
        <p:spPr>
          <a:xfrm flipH="1">
            <a:off x="4301151" y="1285486"/>
            <a:ext cx="171450" cy="723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B244C4-65CA-B08A-5B4C-6126073046D2}"/>
              </a:ext>
            </a:extLst>
          </p:cNvPr>
          <p:cNvSpPr txBox="1"/>
          <p:nvPr/>
        </p:nvSpPr>
        <p:spPr>
          <a:xfrm>
            <a:off x="7530427" y="1860801"/>
            <a:ext cx="1159864" cy="584775"/>
          </a:xfrm>
          <a:prstGeom prst="rect">
            <a:avLst/>
          </a:prstGeom>
          <a:noFill/>
        </p:spPr>
        <p:txBody>
          <a:bodyPr wrap="square">
            <a:spAutoFit/>
          </a:bodyPr>
          <a:lstStyle/>
          <a:p>
            <a:pPr algn="just"/>
            <a:r>
              <a:rPr lang="en-US" sz="3200" b="1"/>
              <a:t>VN</a:t>
            </a:r>
          </a:p>
        </p:txBody>
      </p:sp>
      <p:cxnSp>
        <p:nvCxnSpPr>
          <p:cNvPr id="16" name="Straight Connector 15">
            <a:extLst>
              <a:ext uri="{FF2B5EF4-FFF2-40B4-BE49-F238E27FC236}">
                <a16:creationId xmlns:a16="http://schemas.microsoft.com/office/drawing/2014/main" id="{669BA15F-BB42-83B0-5B2A-891294292364}"/>
              </a:ext>
            </a:extLst>
          </p:cNvPr>
          <p:cNvCxnSpPr/>
          <p:nvPr/>
        </p:nvCxnSpPr>
        <p:spPr>
          <a:xfrm flipH="1">
            <a:off x="4881432" y="4216945"/>
            <a:ext cx="171450" cy="723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4E34125-5FBC-98AD-1677-1ABEA7B864DC}"/>
              </a:ext>
            </a:extLst>
          </p:cNvPr>
          <p:cNvSpPr txBox="1"/>
          <p:nvPr/>
        </p:nvSpPr>
        <p:spPr>
          <a:xfrm>
            <a:off x="2763117" y="4778189"/>
            <a:ext cx="1159864" cy="584775"/>
          </a:xfrm>
          <a:prstGeom prst="rect">
            <a:avLst/>
          </a:prstGeom>
          <a:noFill/>
        </p:spPr>
        <p:txBody>
          <a:bodyPr wrap="square">
            <a:spAutoFit/>
          </a:bodyPr>
          <a:lstStyle/>
          <a:p>
            <a:pPr algn="just"/>
            <a:r>
              <a:rPr lang="en-US" sz="3200" b="1"/>
              <a:t>CN</a:t>
            </a:r>
          </a:p>
        </p:txBody>
      </p:sp>
      <p:sp>
        <p:nvSpPr>
          <p:cNvPr id="18" name="TextBox 17">
            <a:extLst>
              <a:ext uri="{FF2B5EF4-FFF2-40B4-BE49-F238E27FC236}">
                <a16:creationId xmlns:a16="http://schemas.microsoft.com/office/drawing/2014/main" id="{4CF3076A-B97C-9003-8DC3-064084E7DB29}"/>
              </a:ext>
            </a:extLst>
          </p:cNvPr>
          <p:cNvSpPr txBox="1"/>
          <p:nvPr/>
        </p:nvSpPr>
        <p:spPr>
          <a:xfrm>
            <a:off x="8384642" y="4815340"/>
            <a:ext cx="1159864" cy="584775"/>
          </a:xfrm>
          <a:prstGeom prst="rect">
            <a:avLst/>
          </a:prstGeom>
          <a:noFill/>
        </p:spPr>
        <p:txBody>
          <a:bodyPr wrap="square">
            <a:spAutoFit/>
          </a:bodyPr>
          <a:lstStyle/>
          <a:p>
            <a:pPr algn="just"/>
            <a:r>
              <a:rPr lang="en-US" sz="3200" b="1"/>
              <a:t>VN</a:t>
            </a:r>
          </a:p>
        </p:txBody>
      </p:sp>
    </p:spTree>
    <p:custDataLst>
      <p:tags r:id="rId1"/>
    </p:custDataLst>
    <p:extLst>
      <p:ext uri="{BB962C8B-B14F-4D97-AF65-F5344CB8AC3E}">
        <p14:creationId xmlns:p14="http://schemas.microsoft.com/office/powerpoint/2010/main" val="361144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2" name="TextBox 1">
            <a:extLst>
              <a:ext uri="{FF2B5EF4-FFF2-40B4-BE49-F238E27FC236}">
                <a16:creationId xmlns:a16="http://schemas.microsoft.com/office/drawing/2014/main" id="{CE3A1418-CA04-6080-5D8F-5861B4248766}"/>
              </a:ext>
            </a:extLst>
          </p:cNvPr>
          <p:cNvSpPr txBox="1"/>
          <p:nvPr/>
        </p:nvSpPr>
        <p:spPr>
          <a:xfrm>
            <a:off x="772124" y="2949038"/>
            <a:ext cx="10617590" cy="923330"/>
          </a:xfrm>
          <a:prstGeom prst="rect">
            <a:avLst/>
          </a:prstGeom>
          <a:noFill/>
        </p:spPr>
        <p:txBody>
          <a:bodyPr wrap="square">
            <a:spAutoFit/>
          </a:bodyPr>
          <a:lstStyle/>
          <a:p>
            <a:pPr algn="ctr"/>
            <a:r>
              <a:rPr lang="en-US" sz="5400" b="1">
                <a:solidFill>
                  <a:srgbClr val="FFFFFF"/>
                </a:solidFill>
              </a:rPr>
              <a:t>DẶN DÒ</a:t>
            </a:r>
          </a:p>
        </p:txBody>
      </p:sp>
    </p:spTree>
    <p:custDataLst>
      <p:tags r:id="rId1"/>
    </p:custDataLst>
    <p:extLst>
      <p:ext uri="{BB962C8B-B14F-4D97-AF65-F5344CB8AC3E}">
        <p14:creationId xmlns:p14="http://schemas.microsoft.com/office/powerpoint/2010/main" val="229337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89651B-A348-C209-5258-6CD4058EA5EA}"/>
              </a:ext>
            </a:extLst>
          </p:cNvPr>
          <p:cNvSpPr txBox="1"/>
          <p:nvPr/>
        </p:nvSpPr>
        <p:spPr>
          <a:xfrm>
            <a:off x="1222368" y="159657"/>
            <a:ext cx="9717102" cy="646331"/>
          </a:xfrm>
          <a:prstGeom prst="rect">
            <a:avLst/>
          </a:prstGeom>
          <a:noFill/>
        </p:spPr>
        <p:txBody>
          <a:bodyPr wrap="square">
            <a:spAutoFit/>
          </a:bodyPr>
          <a:lstStyle/>
          <a:p>
            <a:pPr algn="ctr"/>
            <a:r>
              <a:rPr lang="en-US" sz="3600" b="1">
                <a:solidFill>
                  <a:srgbClr val="C00000"/>
                </a:solidFill>
              </a:rPr>
              <a:t>NHÌN TRANH ĐOÁN TÊN BÀI ĐỌC ĐÃ HỌC</a:t>
            </a:r>
          </a:p>
        </p:txBody>
      </p:sp>
      <p:sp>
        <p:nvSpPr>
          <p:cNvPr id="10" name="TextBox 9">
            <a:extLst>
              <a:ext uri="{FF2B5EF4-FFF2-40B4-BE49-F238E27FC236}">
                <a16:creationId xmlns:a16="http://schemas.microsoft.com/office/drawing/2014/main" id="{C238BC5D-E808-9EBA-D31B-63E651CC88CA}"/>
              </a:ext>
            </a:extLst>
          </p:cNvPr>
          <p:cNvSpPr txBox="1"/>
          <p:nvPr/>
        </p:nvSpPr>
        <p:spPr>
          <a:xfrm>
            <a:off x="2590334" y="5867346"/>
            <a:ext cx="6636912" cy="830997"/>
          </a:xfrm>
          <a:prstGeom prst="rect">
            <a:avLst/>
          </a:prstGeom>
          <a:noFill/>
        </p:spPr>
        <p:txBody>
          <a:bodyPr wrap="square">
            <a:spAutoFit/>
          </a:bodyPr>
          <a:lstStyle/>
          <a:p>
            <a:pPr algn="ctr"/>
            <a:r>
              <a:rPr lang="en-US" sz="4800" b="1">
                <a:solidFill>
                  <a:srgbClr val="0070C0"/>
                </a:solidFill>
              </a:rPr>
              <a:t>VƯỜN CỦA ÔNG TÔI</a:t>
            </a:r>
          </a:p>
        </p:txBody>
      </p:sp>
      <p:pic>
        <p:nvPicPr>
          <p:cNvPr id="4" name="Picture 3">
            <a:extLst>
              <a:ext uri="{FF2B5EF4-FFF2-40B4-BE49-F238E27FC236}">
                <a16:creationId xmlns:a16="http://schemas.microsoft.com/office/drawing/2014/main" id="{359D770E-197A-B93B-8FDF-9034A7CBACD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2762463" y="944578"/>
            <a:ext cx="6636912" cy="4714972"/>
          </a:xfrm>
          <a:prstGeom prst="rect">
            <a:avLst/>
          </a:prstGeom>
        </p:spPr>
      </p:pic>
    </p:spTree>
    <p:custDataLst>
      <p:tags r:id="rId1"/>
    </p:custDataLst>
    <p:extLst>
      <p:ext uri="{BB962C8B-B14F-4D97-AF65-F5344CB8AC3E}">
        <p14:creationId xmlns:p14="http://schemas.microsoft.com/office/powerpoint/2010/main" val="395235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89651B-A348-C209-5258-6CD4058EA5EA}"/>
              </a:ext>
            </a:extLst>
          </p:cNvPr>
          <p:cNvSpPr txBox="1"/>
          <p:nvPr/>
        </p:nvSpPr>
        <p:spPr>
          <a:xfrm>
            <a:off x="1222368" y="159657"/>
            <a:ext cx="9717102" cy="646331"/>
          </a:xfrm>
          <a:prstGeom prst="rect">
            <a:avLst/>
          </a:prstGeom>
          <a:noFill/>
        </p:spPr>
        <p:txBody>
          <a:bodyPr wrap="square">
            <a:spAutoFit/>
          </a:bodyPr>
          <a:lstStyle/>
          <a:p>
            <a:pPr algn="ctr"/>
            <a:r>
              <a:rPr lang="en-US" sz="3600" b="1">
                <a:solidFill>
                  <a:srgbClr val="C00000"/>
                </a:solidFill>
              </a:rPr>
              <a:t>NHÌN TRANH ĐOÁN TÊN BÀI ĐỌC ĐÃ HỌC</a:t>
            </a:r>
          </a:p>
        </p:txBody>
      </p:sp>
      <p:sp>
        <p:nvSpPr>
          <p:cNvPr id="10" name="TextBox 9">
            <a:extLst>
              <a:ext uri="{FF2B5EF4-FFF2-40B4-BE49-F238E27FC236}">
                <a16:creationId xmlns:a16="http://schemas.microsoft.com/office/drawing/2014/main" id="{C238BC5D-E808-9EBA-D31B-63E651CC88CA}"/>
              </a:ext>
            </a:extLst>
          </p:cNvPr>
          <p:cNvSpPr txBox="1"/>
          <p:nvPr/>
        </p:nvSpPr>
        <p:spPr>
          <a:xfrm>
            <a:off x="2762463" y="5642528"/>
            <a:ext cx="6636912" cy="830997"/>
          </a:xfrm>
          <a:prstGeom prst="rect">
            <a:avLst/>
          </a:prstGeom>
          <a:noFill/>
        </p:spPr>
        <p:txBody>
          <a:bodyPr wrap="square">
            <a:spAutoFit/>
          </a:bodyPr>
          <a:lstStyle/>
          <a:p>
            <a:pPr algn="ctr"/>
            <a:r>
              <a:rPr lang="en-US" sz="4800" b="1">
                <a:solidFill>
                  <a:srgbClr val="0070C0"/>
                </a:solidFill>
              </a:rPr>
              <a:t>SÁNG THÁNG NĂM</a:t>
            </a:r>
          </a:p>
        </p:txBody>
      </p:sp>
      <p:pic>
        <p:nvPicPr>
          <p:cNvPr id="5" name="Picture 4">
            <a:extLst>
              <a:ext uri="{FF2B5EF4-FFF2-40B4-BE49-F238E27FC236}">
                <a16:creationId xmlns:a16="http://schemas.microsoft.com/office/drawing/2014/main" id="{9FAF92DA-AFB2-6E7C-03D2-BB741EE3ADA2}"/>
              </a:ext>
            </a:extLst>
          </p:cNvPr>
          <p:cNvPicPr>
            <a:picLocks noChangeAspect="1"/>
          </p:cNvPicPr>
          <p:nvPr/>
        </p:nvPicPr>
        <p:blipFill>
          <a:blip r:embed="rId5"/>
          <a:stretch>
            <a:fillRect/>
          </a:stretch>
        </p:blipFill>
        <p:spPr>
          <a:xfrm>
            <a:off x="3661115" y="805988"/>
            <a:ext cx="4839607" cy="4689541"/>
          </a:xfrm>
          <a:prstGeom prst="rect">
            <a:avLst/>
          </a:prstGeom>
        </p:spPr>
      </p:pic>
    </p:spTree>
    <p:custDataLst>
      <p:tags r:id="rId1"/>
    </p:custDataLst>
    <p:extLst>
      <p:ext uri="{BB962C8B-B14F-4D97-AF65-F5344CB8AC3E}">
        <p14:creationId xmlns:p14="http://schemas.microsoft.com/office/powerpoint/2010/main" val="425630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89651B-A348-C209-5258-6CD4058EA5EA}"/>
              </a:ext>
            </a:extLst>
          </p:cNvPr>
          <p:cNvSpPr txBox="1"/>
          <p:nvPr/>
        </p:nvSpPr>
        <p:spPr>
          <a:xfrm>
            <a:off x="1222368" y="159657"/>
            <a:ext cx="9717102" cy="646331"/>
          </a:xfrm>
          <a:prstGeom prst="rect">
            <a:avLst/>
          </a:prstGeom>
          <a:noFill/>
        </p:spPr>
        <p:txBody>
          <a:bodyPr wrap="square">
            <a:spAutoFit/>
          </a:bodyPr>
          <a:lstStyle/>
          <a:p>
            <a:pPr algn="ctr"/>
            <a:r>
              <a:rPr lang="en-US" sz="3600" b="1">
                <a:solidFill>
                  <a:srgbClr val="C00000"/>
                </a:solidFill>
              </a:rPr>
              <a:t>NHÌN TRANH ĐOÁN TÊN BÀI ĐỌC ĐÃ HỌC</a:t>
            </a:r>
          </a:p>
        </p:txBody>
      </p:sp>
      <p:sp>
        <p:nvSpPr>
          <p:cNvPr id="10" name="TextBox 9">
            <a:extLst>
              <a:ext uri="{FF2B5EF4-FFF2-40B4-BE49-F238E27FC236}">
                <a16:creationId xmlns:a16="http://schemas.microsoft.com/office/drawing/2014/main" id="{C238BC5D-E808-9EBA-D31B-63E651CC88CA}"/>
              </a:ext>
            </a:extLst>
          </p:cNvPr>
          <p:cNvSpPr txBox="1"/>
          <p:nvPr/>
        </p:nvSpPr>
        <p:spPr>
          <a:xfrm>
            <a:off x="5679834" y="2705725"/>
            <a:ext cx="6636912" cy="1446550"/>
          </a:xfrm>
          <a:prstGeom prst="rect">
            <a:avLst/>
          </a:prstGeom>
          <a:noFill/>
        </p:spPr>
        <p:txBody>
          <a:bodyPr wrap="square">
            <a:spAutoFit/>
          </a:bodyPr>
          <a:lstStyle/>
          <a:p>
            <a:pPr algn="ctr"/>
            <a:r>
              <a:rPr lang="en-US" sz="4400" b="1">
                <a:solidFill>
                  <a:srgbClr val="0070C0"/>
                </a:solidFill>
              </a:rPr>
              <a:t>CON MUỐN LÀM</a:t>
            </a:r>
          </a:p>
          <a:p>
            <a:pPr algn="ctr"/>
            <a:r>
              <a:rPr lang="en-US" sz="4400" b="1">
                <a:solidFill>
                  <a:srgbClr val="0070C0"/>
                </a:solidFill>
              </a:rPr>
              <a:t>MỘT CÁI CÂY</a:t>
            </a:r>
          </a:p>
        </p:txBody>
      </p:sp>
      <p:pic>
        <p:nvPicPr>
          <p:cNvPr id="4" name="Picture 3">
            <a:extLst>
              <a:ext uri="{FF2B5EF4-FFF2-40B4-BE49-F238E27FC236}">
                <a16:creationId xmlns:a16="http://schemas.microsoft.com/office/drawing/2014/main" id="{BD1C3B87-203F-1650-9879-4BCA8835CAF6}"/>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1501823" y="1074376"/>
            <a:ext cx="4428766" cy="5416071"/>
          </a:xfrm>
          <a:prstGeom prst="rect">
            <a:avLst/>
          </a:prstGeom>
        </p:spPr>
      </p:pic>
    </p:spTree>
    <p:custDataLst>
      <p:tags r:id="rId1"/>
    </p:custDataLst>
    <p:extLst>
      <p:ext uri="{BB962C8B-B14F-4D97-AF65-F5344CB8AC3E}">
        <p14:creationId xmlns:p14="http://schemas.microsoft.com/office/powerpoint/2010/main" val="49922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9"/>
        <p:cNvGrpSpPr/>
        <p:nvPr/>
      </p:nvGrpSpPr>
      <p:grpSpPr>
        <a:xfrm>
          <a:off x="0" y="0"/>
          <a:ext cx="0" cy="0"/>
          <a:chOff x="0" y="0"/>
          <a:chExt cx="0" cy="0"/>
        </a:xfrm>
      </p:grpSpPr>
      <p:sp>
        <p:nvSpPr>
          <p:cNvPr id="6" name="TextBox 5">
            <a:extLst>
              <a:ext uri="{FF2B5EF4-FFF2-40B4-BE49-F238E27FC236}">
                <a16:creationId xmlns:a16="http://schemas.microsoft.com/office/drawing/2014/main" id="{EAE39C01-7464-89AC-BDCE-8C3164E2AEA8}"/>
              </a:ext>
            </a:extLst>
          </p:cNvPr>
          <p:cNvSpPr txBox="1"/>
          <p:nvPr/>
        </p:nvSpPr>
        <p:spPr>
          <a:xfrm>
            <a:off x="1237349" y="3659555"/>
            <a:ext cx="9717102" cy="1446550"/>
          </a:xfrm>
          <a:prstGeom prst="rect">
            <a:avLst/>
          </a:prstGeom>
          <a:noFill/>
        </p:spPr>
        <p:txBody>
          <a:bodyPr wrap="square">
            <a:spAutoFit/>
          </a:bodyPr>
          <a:lstStyle/>
          <a:p>
            <a:pPr algn="ctr"/>
            <a:r>
              <a:rPr lang="en-US" sz="4400" b="1" dirty="0">
                <a:solidFill>
                  <a:srgbClr val="C00000"/>
                </a:solidFill>
                <a:latin typeface="Times New Roman" panose="02020603050405020304" pitchFamily="18" charset="0"/>
                <a:cs typeface="Times New Roman" panose="02020603050405020304" pitchFamily="18" charset="0"/>
              </a:rPr>
              <a:t>ÔN TẬP VÀ ĐÁNH </a:t>
            </a:r>
            <a:r>
              <a:rPr lang="en-US" sz="4400" b="1" dirty="0" smtClean="0">
                <a:solidFill>
                  <a:srgbClr val="C00000"/>
                </a:solidFill>
                <a:latin typeface="Times New Roman" panose="02020603050405020304" pitchFamily="18" charset="0"/>
                <a:cs typeface="Times New Roman" panose="02020603050405020304" pitchFamily="18" charset="0"/>
              </a:rPr>
              <a:t>GIÁ</a:t>
            </a:r>
          </a:p>
          <a:p>
            <a:pPr algn="ct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a:solidFill>
                  <a:srgbClr val="C00000"/>
                </a:solidFill>
                <a:latin typeface="Times New Roman" panose="02020603050405020304" pitchFamily="18" charset="0"/>
                <a:cs typeface="Times New Roman" panose="02020603050405020304" pitchFamily="18" charset="0"/>
              </a:rPr>
              <a:t>GIỮA HỌC KÌ </a:t>
            </a:r>
            <a:r>
              <a:rPr lang="en-US" sz="4400" b="1" dirty="0" smtClean="0">
                <a:solidFill>
                  <a:srgbClr val="C00000"/>
                </a:solidFill>
                <a:latin typeface="Times New Roman" panose="02020603050405020304" pitchFamily="18" charset="0"/>
                <a:cs typeface="Times New Roman" panose="02020603050405020304" pitchFamily="18" charset="0"/>
              </a:rPr>
              <a:t>2 – </a:t>
            </a:r>
            <a:r>
              <a:rPr lang="en-US" sz="4400" b="1" dirty="0" err="1" smtClean="0">
                <a:solidFill>
                  <a:srgbClr val="C00000"/>
                </a:solidFill>
                <a:latin typeface="Times New Roman" panose="02020603050405020304" pitchFamily="18" charset="0"/>
                <a:cs typeface="Times New Roman" panose="02020603050405020304" pitchFamily="18" charset="0"/>
              </a:rPr>
              <a:t>tiết</a:t>
            </a:r>
            <a:r>
              <a:rPr lang="en-US" sz="4400" b="1" dirty="0" smtClean="0">
                <a:solidFill>
                  <a:srgbClr val="C00000"/>
                </a:solidFill>
                <a:latin typeface="Times New Roman" panose="02020603050405020304" pitchFamily="18" charset="0"/>
                <a:cs typeface="Times New Roman" panose="02020603050405020304" pitchFamily="18" charset="0"/>
              </a:rPr>
              <a:t> 1,2</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364BA988-7585-7E89-53FA-D4FFB8650B9B}"/>
              </a:ext>
            </a:extLst>
          </p:cNvPr>
          <p:cNvSpPr/>
          <p:nvPr/>
        </p:nvSpPr>
        <p:spPr>
          <a:xfrm>
            <a:off x="470068" y="5892991"/>
            <a:ext cx="2319925" cy="552450"/>
          </a:xfrm>
          <a:prstGeom prst="roundRect">
            <a:avLst/>
          </a:prstGeom>
          <a:noFill/>
          <a:ln>
            <a:solidFill>
              <a:srgbClr val="56A5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rPr>
              <a:t>Trang</a:t>
            </a:r>
            <a:r>
              <a:rPr lang="en-US" sz="2800" dirty="0">
                <a:solidFill>
                  <a:srgbClr val="000000"/>
                </a:solidFill>
              </a:rPr>
              <a:t> 70</a:t>
            </a:r>
          </a:p>
        </p:txBody>
      </p:sp>
      <p:sp>
        <p:nvSpPr>
          <p:cNvPr id="5" name="Rectangle 6"/>
          <p:cNvSpPr>
            <a:spLocks noChangeArrowheads="1"/>
          </p:cNvSpPr>
          <p:nvPr/>
        </p:nvSpPr>
        <p:spPr bwMode="auto">
          <a:xfrm>
            <a:off x="1194767" y="394171"/>
            <a:ext cx="98022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2600" b="1" kern="1200" dirty="0">
                <a:solidFill>
                  <a:prstClr val="black"/>
                </a:solidFill>
                <a:latin typeface="Times New Roman" pitchFamily="18" charset="0"/>
                <a:cs typeface="Times New Roman" pitchFamily="18" charset="0"/>
              </a:rPr>
              <a:t>TRƯỜNG TIỂU HỌC </a:t>
            </a:r>
            <a:r>
              <a:rPr lang="en-US" sz="2600" b="1" kern="1200" dirty="0" smtClean="0">
                <a:solidFill>
                  <a:prstClr val="black"/>
                </a:solidFill>
                <a:latin typeface="Times New Roman" pitchFamily="18" charset="0"/>
                <a:cs typeface="Times New Roman" pitchFamily="18" charset="0"/>
              </a:rPr>
              <a:t>QUANG TRUNG</a:t>
            </a:r>
            <a:endParaRPr lang="en-US" sz="2600" b="1" kern="1200" dirty="0">
              <a:solidFill>
                <a:prstClr val="black"/>
              </a:solidFill>
              <a:latin typeface="Times New Roman" pitchFamily="18" charset="0"/>
              <a:cs typeface="Times New Roman" pitchFamily="18" charset="0"/>
            </a:endParaRPr>
          </a:p>
          <a:p>
            <a:pPr algn="ctr" defTabSz="912114">
              <a:buClrTx/>
              <a:defRPr/>
            </a:pPr>
            <a:r>
              <a:rPr lang="en-US" sz="2600" b="1" kern="1200" dirty="0" err="1">
                <a:solidFill>
                  <a:prstClr val="black"/>
                </a:solidFill>
                <a:latin typeface="Times New Roman" pitchFamily="18" charset="0"/>
                <a:cs typeface="Times New Roman" pitchFamily="18" charset="0"/>
              </a:rPr>
              <a:t>Sách</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kết</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nối</a:t>
            </a:r>
            <a:r>
              <a:rPr lang="en-US" sz="2600" b="1" kern="1200" dirty="0">
                <a:solidFill>
                  <a:prstClr val="black"/>
                </a:solidFill>
                <a:latin typeface="Times New Roman" pitchFamily="18" charset="0"/>
                <a:cs typeface="Times New Roman" pitchFamily="18" charset="0"/>
              </a:rPr>
              <a:t> tri </a:t>
            </a:r>
            <a:r>
              <a:rPr lang="en-US" sz="2600" b="1" kern="1200" dirty="0" err="1">
                <a:solidFill>
                  <a:prstClr val="black"/>
                </a:solidFill>
                <a:latin typeface="Times New Roman" pitchFamily="18" charset="0"/>
                <a:cs typeface="Times New Roman" pitchFamily="18" charset="0"/>
              </a:rPr>
              <a:t>thức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với</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cuộc</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sống</a:t>
            </a:r>
            <a:r>
              <a:rPr lang="en-US" sz="2600" b="1" kern="1200" dirty="0">
                <a:solidFill>
                  <a:prstClr val="black"/>
                </a:solidFill>
                <a:latin typeface="Times New Roman" pitchFamily="18" charset="0"/>
                <a:cs typeface="Times New Roman" pitchFamily="18" charset="0"/>
              </a:rPr>
              <a:t> – </a:t>
            </a:r>
            <a:r>
              <a:rPr lang="en-US" sz="2600" b="1" kern="1200" dirty="0" err="1">
                <a:solidFill>
                  <a:prstClr val="black"/>
                </a:solidFill>
                <a:latin typeface="Times New Roman" pitchFamily="18" charset="0"/>
                <a:cs typeface="Times New Roman" pitchFamily="18" charset="0"/>
              </a:rPr>
              <a:t>Lớp</a:t>
            </a:r>
            <a:r>
              <a:rPr lang="en-US" sz="2600" b="1" kern="1200" dirty="0">
                <a:solidFill>
                  <a:prstClr val="black"/>
                </a:solidFill>
                <a:latin typeface="Times New Roman" pitchFamily="18" charset="0"/>
                <a:cs typeface="Times New Roman" pitchFamily="18" charset="0"/>
              </a:rPr>
              <a:t> 4</a:t>
            </a:r>
          </a:p>
          <a:p>
            <a:pPr algn="ctr" defTabSz="912114">
              <a:buClrTx/>
              <a:defRPr/>
            </a:pP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Năm</a:t>
            </a:r>
            <a:r>
              <a:rPr lang="en-US" sz="2600" b="1" kern="1200" dirty="0">
                <a:solidFill>
                  <a:prstClr val="black"/>
                </a:solidFill>
                <a:latin typeface="Times New Roman" pitchFamily="18" charset="0"/>
                <a:cs typeface="Times New Roman" pitchFamily="18" charset="0"/>
              </a:rPr>
              <a:t> </a:t>
            </a:r>
            <a:r>
              <a:rPr lang="en-US" sz="2600" b="1" kern="1200" dirty="0" err="1">
                <a:solidFill>
                  <a:prstClr val="black"/>
                </a:solidFill>
                <a:latin typeface="Times New Roman" pitchFamily="18" charset="0"/>
                <a:cs typeface="Times New Roman" pitchFamily="18" charset="0"/>
              </a:rPr>
              <a:t>học</a:t>
            </a:r>
            <a:r>
              <a:rPr lang="en-US" sz="2600" b="1" kern="1200" dirty="0">
                <a:solidFill>
                  <a:prstClr val="black"/>
                </a:solidFill>
                <a:latin typeface="Times New Roman" pitchFamily="18" charset="0"/>
                <a:cs typeface="Times New Roman" pitchFamily="18" charset="0"/>
              </a:rPr>
              <a:t> 2024-2025</a:t>
            </a:r>
          </a:p>
          <a:p>
            <a:pPr algn="ctr" defTabSz="912114">
              <a:buClrTx/>
              <a:defRPr/>
            </a:pPr>
            <a:r>
              <a:rPr lang="en-US" sz="2600" b="1" kern="1200" dirty="0">
                <a:solidFill>
                  <a:prstClr val="black"/>
                </a:solidFill>
                <a:latin typeface="Times New Roman" pitchFamily="18" charset="0"/>
                <a:cs typeface="Times New Roman" pitchFamily="18" charset="0"/>
                <a:sym typeface="Wingdings" panose="05000000000000000000" pitchFamily="2" charset="2"/>
              </a:rPr>
              <a:t></a:t>
            </a:r>
            <a:endParaRPr lang="en-US" sz="2600" kern="1200" dirty="0">
              <a:solidFill>
                <a:prstClr val="black"/>
              </a:solidFill>
              <a:latin typeface="Times New Roman" pitchFamily="18" charset="0"/>
              <a:cs typeface="Times New Roman" pitchFamily="18" charset="0"/>
            </a:endParaRPr>
          </a:p>
        </p:txBody>
      </p:sp>
      <p:sp>
        <p:nvSpPr>
          <p:cNvPr id="2" name="Rectangle 1"/>
          <p:cNvSpPr/>
          <p:nvPr/>
        </p:nvSpPr>
        <p:spPr>
          <a:xfrm>
            <a:off x="2919071" y="2086942"/>
            <a:ext cx="6353662" cy="1189493"/>
          </a:xfrm>
          <a:prstGeom prst="rect">
            <a:avLst/>
          </a:prstGeom>
        </p:spPr>
        <p:txBody>
          <a:bodyPr wrap="none">
            <a:spAutoFit/>
          </a:bodyPr>
          <a:lstStyle/>
          <a:p>
            <a:pPr algn="ctr" defTabSz="912114">
              <a:lnSpc>
                <a:spcPct val="150000"/>
              </a:lnSpc>
              <a:buClrTx/>
              <a:defRPr/>
            </a:pPr>
            <a:r>
              <a:rPr lang="en-US" sz="5400" b="1" kern="1200" dirty="0">
                <a:solidFill>
                  <a:srgbClr val="FF0000"/>
                </a:solidFill>
                <a:latin typeface="Times New Roman" pitchFamily="18" charset="0"/>
                <a:cs typeface="Times New Roman" pitchFamily="18" charset="0"/>
              </a:rPr>
              <a:t>MÔN: TIẾNG VIỆT</a:t>
            </a:r>
            <a:endParaRPr lang="en-US" sz="5400" b="1" kern="1200" dirty="0">
              <a:solidFill>
                <a:srgbClr val="FF0000"/>
              </a:solidFill>
              <a:latin typeface="Times New Roman" pitchFamily="18" charset="0"/>
              <a:cs typeface="Times New Roman" pitchFamily="18" charset="0"/>
            </a:endParaRPr>
          </a:p>
        </p:txBody>
      </p:sp>
      <p:sp>
        <p:nvSpPr>
          <p:cNvPr id="9" name="Rectangle 5"/>
          <p:cNvSpPr>
            <a:spLocks noChangeArrowheads="1"/>
          </p:cNvSpPr>
          <p:nvPr/>
        </p:nvSpPr>
        <p:spPr bwMode="auto">
          <a:xfrm>
            <a:off x="4790679" y="5601327"/>
            <a:ext cx="5472827" cy="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buClrTx/>
              <a:defRPr/>
            </a:pPr>
            <a:r>
              <a:rPr lang="en-US" sz="3192" b="1" i="1" kern="1200" dirty="0">
                <a:solidFill>
                  <a:srgbClr val="3333CC"/>
                </a:solidFill>
                <a:latin typeface="Times New Roman" pitchFamily="18" charset="0"/>
                <a:cs typeface="+mn-cs"/>
              </a:rPr>
              <a:t>Giáo viên: </a:t>
            </a:r>
            <a:r>
              <a:rPr lang="en-US" sz="3192" b="1" i="1" kern="1200" dirty="0" err="1" smtClean="0">
                <a:solidFill>
                  <a:srgbClr val="3333CC"/>
                </a:solidFill>
                <a:latin typeface="Times New Roman" pitchFamily="18" charset="0"/>
                <a:cs typeface="+mn-cs"/>
              </a:rPr>
              <a:t>Dương</a:t>
            </a:r>
            <a:r>
              <a:rPr lang="en-US" sz="3192" b="1" i="1" kern="1200" dirty="0" smtClean="0">
                <a:solidFill>
                  <a:srgbClr val="3333CC"/>
                </a:solidFill>
                <a:latin typeface="Times New Roman" pitchFamily="18" charset="0"/>
                <a:cs typeface="+mn-cs"/>
              </a:rPr>
              <a:t> </a:t>
            </a:r>
            <a:r>
              <a:rPr lang="en-US" sz="3192" b="1" i="1" kern="1200" dirty="0" err="1" smtClean="0">
                <a:solidFill>
                  <a:srgbClr val="3333CC"/>
                </a:solidFill>
                <a:latin typeface="Times New Roman" pitchFamily="18" charset="0"/>
                <a:cs typeface="+mn-cs"/>
              </a:rPr>
              <a:t>Thị</a:t>
            </a:r>
            <a:r>
              <a:rPr lang="en-US" sz="3192" b="1" i="1" kern="1200" dirty="0" smtClean="0">
                <a:solidFill>
                  <a:srgbClr val="3333CC"/>
                </a:solidFill>
                <a:latin typeface="Times New Roman" pitchFamily="18" charset="0"/>
                <a:cs typeface="+mn-cs"/>
              </a:rPr>
              <a:t> </a:t>
            </a:r>
            <a:r>
              <a:rPr lang="en-US" sz="3192" b="1" i="1" kern="1200" dirty="0" err="1" smtClean="0">
                <a:solidFill>
                  <a:srgbClr val="3333CC"/>
                </a:solidFill>
                <a:latin typeface="Times New Roman" pitchFamily="18" charset="0"/>
                <a:cs typeface="+mn-cs"/>
              </a:rPr>
              <a:t>Quyên</a:t>
            </a:r>
            <a:endParaRPr lang="en-US" sz="3192" b="1" i="1" kern="1200" dirty="0">
              <a:solidFill>
                <a:srgbClr val="3333CC"/>
              </a:solidFill>
              <a:latin typeface="Times New Roman" pitchFamily="18" charset="0"/>
              <a:cs typeface="+mn-cs"/>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BD13C36-6BD4-D4F7-F19D-86F1C1248276}"/>
              </a:ext>
            </a:extLst>
          </p:cNvPr>
          <p:cNvSpPr txBox="1"/>
          <p:nvPr/>
        </p:nvSpPr>
        <p:spPr>
          <a:xfrm>
            <a:off x="1148062" y="291256"/>
            <a:ext cx="9865714" cy="954107"/>
          </a:xfrm>
          <a:prstGeom prst="rect">
            <a:avLst/>
          </a:prstGeom>
          <a:noFill/>
        </p:spPr>
        <p:txBody>
          <a:bodyPr wrap="square">
            <a:spAutoFit/>
          </a:bodyPr>
          <a:lstStyle/>
          <a:p>
            <a:pPr algn="just"/>
            <a:r>
              <a:rPr lang="en-US" sz="2800" b="1"/>
              <a:t>1. </a:t>
            </a:r>
            <a:r>
              <a:rPr lang="vi-VN" sz="2800" b="1"/>
              <a:t>Chọn đọc một bài đã học trong chủ điểm </a:t>
            </a:r>
            <a:r>
              <a:rPr lang="vi-VN" sz="2800" b="1" i="1"/>
              <a:t>Sống để yêu thương </a:t>
            </a:r>
            <a:r>
              <a:rPr lang="vi-VN" sz="2800" b="1"/>
              <a:t>và trả lời câu hỏi.</a:t>
            </a:r>
            <a:endParaRPr lang="en-US" sz="2800" b="1"/>
          </a:p>
        </p:txBody>
      </p:sp>
      <p:grpSp>
        <p:nvGrpSpPr>
          <p:cNvPr id="18" name="Group 17">
            <a:extLst>
              <a:ext uri="{FF2B5EF4-FFF2-40B4-BE49-F238E27FC236}">
                <a16:creationId xmlns:a16="http://schemas.microsoft.com/office/drawing/2014/main" id="{89295835-2333-8158-6226-E93195E9FC3E}"/>
              </a:ext>
            </a:extLst>
          </p:cNvPr>
          <p:cNvGrpSpPr/>
          <p:nvPr/>
        </p:nvGrpSpPr>
        <p:grpSpPr>
          <a:xfrm>
            <a:off x="991095" y="1374123"/>
            <a:ext cx="10649362" cy="3691363"/>
            <a:chOff x="1004467" y="1196979"/>
            <a:chExt cx="10179648" cy="3084735"/>
          </a:xfrm>
        </p:grpSpPr>
        <p:grpSp>
          <p:nvGrpSpPr>
            <p:cNvPr id="16" name="Group 15">
              <a:extLst>
                <a:ext uri="{FF2B5EF4-FFF2-40B4-BE49-F238E27FC236}">
                  <a16:creationId xmlns:a16="http://schemas.microsoft.com/office/drawing/2014/main" id="{8C4BE415-A8B2-94A1-9FF2-B59A718A5548}"/>
                </a:ext>
              </a:extLst>
            </p:cNvPr>
            <p:cNvGrpSpPr/>
            <p:nvPr/>
          </p:nvGrpSpPr>
          <p:grpSpPr>
            <a:xfrm>
              <a:off x="1004467" y="1196979"/>
              <a:ext cx="10179648" cy="3084735"/>
              <a:chOff x="1004467" y="1196979"/>
              <a:chExt cx="10179648" cy="3084735"/>
            </a:xfrm>
          </p:grpSpPr>
          <p:grpSp>
            <p:nvGrpSpPr>
              <p:cNvPr id="11" name="Group 10">
                <a:extLst>
                  <a:ext uri="{FF2B5EF4-FFF2-40B4-BE49-F238E27FC236}">
                    <a16:creationId xmlns:a16="http://schemas.microsoft.com/office/drawing/2014/main" id="{C3E37CAE-46B5-BAB5-2B0E-F31AC3573BCC}"/>
                  </a:ext>
                </a:extLst>
              </p:cNvPr>
              <p:cNvGrpSpPr/>
              <p:nvPr/>
            </p:nvGrpSpPr>
            <p:grpSpPr>
              <a:xfrm>
                <a:off x="6325665" y="1196979"/>
                <a:ext cx="4858450" cy="3041423"/>
                <a:chOff x="6325665" y="1196980"/>
                <a:chExt cx="4858450" cy="2680086"/>
              </a:xfrm>
            </p:grpSpPr>
            <p:grpSp>
              <p:nvGrpSpPr>
                <p:cNvPr id="6" name="Group 5">
                  <a:extLst>
                    <a:ext uri="{FF2B5EF4-FFF2-40B4-BE49-F238E27FC236}">
                      <a16:creationId xmlns:a16="http://schemas.microsoft.com/office/drawing/2014/main" id="{D2360FAF-5BCE-BB49-7427-4CFCB4A2E6F7}"/>
                    </a:ext>
                  </a:extLst>
                </p:cNvPr>
                <p:cNvGrpSpPr/>
                <p:nvPr/>
              </p:nvGrpSpPr>
              <p:grpSpPr>
                <a:xfrm>
                  <a:off x="6325665" y="1196980"/>
                  <a:ext cx="4858450" cy="2680086"/>
                  <a:chOff x="1004468" y="1235080"/>
                  <a:chExt cx="4858450" cy="2680086"/>
                </a:xfrm>
              </p:grpSpPr>
              <p:pic>
                <p:nvPicPr>
                  <p:cNvPr id="7" name="Picture 2" descr="Cute Simple Note With Leaf Illustration, Note, Simple Notes, Leaf Notes PNG  Transparent Clipart Image and PSD File for Free Download">
                    <a:extLst>
                      <a:ext uri="{FF2B5EF4-FFF2-40B4-BE49-F238E27FC236}">
                        <a16:creationId xmlns:a16="http://schemas.microsoft.com/office/drawing/2014/main" id="{C7768471-BD99-EAAB-A3E8-1CE9D61B41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438" b="23399"/>
                  <a:stretch/>
                </p:blipFill>
                <p:spPr bwMode="auto">
                  <a:xfrm>
                    <a:off x="1004468" y="1235080"/>
                    <a:ext cx="4858450" cy="26800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0714885-BEF2-0A3B-90ED-7D6C4F363F5E}"/>
                      </a:ext>
                    </a:extLst>
                  </p:cNvPr>
                  <p:cNvSpPr txBox="1"/>
                  <p:nvPr/>
                </p:nvSpPr>
                <p:spPr>
                  <a:xfrm>
                    <a:off x="1480876" y="2470781"/>
                    <a:ext cx="3511185" cy="691588"/>
                  </a:xfrm>
                  <a:prstGeom prst="rect">
                    <a:avLst/>
                  </a:prstGeom>
                  <a:noFill/>
                </p:spPr>
                <p:txBody>
                  <a:bodyPr wrap="square">
                    <a:spAutoFit/>
                  </a:bodyPr>
                  <a:lstStyle/>
                  <a:p>
                    <a:pPr algn="just">
                      <a:lnSpc>
                        <a:spcPts val="3300"/>
                      </a:lnSpc>
                    </a:pPr>
                    <a:r>
                      <a:rPr lang="en-US" sz="2800"/>
                      <a:t>Vì sao vệt phấn trên bàn được xoá đi?</a:t>
                    </a:r>
                  </a:p>
                </p:txBody>
              </p:sp>
            </p:grpSp>
            <p:sp>
              <p:nvSpPr>
                <p:cNvPr id="10" name="Rectangle 9">
                  <a:extLst>
                    <a:ext uri="{FF2B5EF4-FFF2-40B4-BE49-F238E27FC236}">
                      <a16:creationId xmlns:a16="http://schemas.microsoft.com/office/drawing/2014/main" id="{5B39DBA8-9DED-6ECE-7DD1-D6A9F614649F}"/>
                    </a:ext>
                  </a:extLst>
                </p:cNvPr>
                <p:cNvSpPr/>
                <p:nvPr/>
              </p:nvSpPr>
              <p:spPr>
                <a:xfrm>
                  <a:off x="8319461" y="1534060"/>
                  <a:ext cx="870857" cy="290286"/>
                </a:xfrm>
                <a:prstGeom prst="rect">
                  <a:avLst/>
                </a:prstGeom>
                <a:solidFill>
                  <a:srgbClr val="FBF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975667C-00A5-EE65-F3F1-FC9CCB685D84}"/>
                  </a:ext>
                </a:extLst>
              </p:cNvPr>
              <p:cNvGrpSpPr/>
              <p:nvPr/>
            </p:nvGrpSpPr>
            <p:grpSpPr>
              <a:xfrm>
                <a:off x="1004467" y="1235080"/>
                <a:ext cx="9556388" cy="3046634"/>
                <a:chOff x="1004467" y="1235080"/>
                <a:chExt cx="9556388" cy="2680086"/>
              </a:xfrm>
            </p:grpSpPr>
            <p:grpSp>
              <p:nvGrpSpPr>
                <p:cNvPr id="5" name="Group 4">
                  <a:extLst>
                    <a:ext uri="{FF2B5EF4-FFF2-40B4-BE49-F238E27FC236}">
                      <a16:creationId xmlns:a16="http://schemas.microsoft.com/office/drawing/2014/main" id="{9A84CAE4-D116-3A86-6337-1D2094B8AB59}"/>
                    </a:ext>
                  </a:extLst>
                </p:cNvPr>
                <p:cNvGrpSpPr/>
                <p:nvPr/>
              </p:nvGrpSpPr>
              <p:grpSpPr>
                <a:xfrm>
                  <a:off x="1004467" y="1235080"/>
                  <a:ext cx="9556388" cy="2680086"/>
                  <a:chOff x="1004467" y="1235080"/>
                  <a:chExt cx="9556388" cy="2680086"/>
                </a:xfrm>
              </p:grpSpPr>
              <p:pic>
                <p:nvPicPr>
                  <p:cNvPr id="2" name="Picture 2" descr="Cute Simple Note With Leaf Illustration, Note, Simple Notes, Leaf Notes PNG  Transparent Clipart Image and PSD File for Free Download">
                    <a:extLst>
                      <a:ext uri="{FF2B5EF4-FFF2-40B4-BE49-F238E27FC236}">
                        <a16:creationId xmlns:a16="http://schemas.microsoft.com/office/drawing/2014/main" id="{42A52047-6F37-EC41-8FDF-2739A79F3C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438" b="23399"/>
                  <a:stretch/>
                </p:blipFill>
                <p:spPr bwMode="auto">
                  <a:xfrm>
                    <a:off x="1004467" y="1235080"/>
                    <a:ext cx="5321198" cy="2680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170225-8548-A652-44D7-F2FC36A51E55}"/>
                      </a:ext>
                    </a:extLst>
                  </p:cNvPr>
                  <p:cNvSpPr txBox="1"/>
                  <p:nvPr/>
                </p:nvSpPr>
                <p:spPr>
                  <a:xfrm>
                    <a:off x="1494316" y="2138744"/>
                    <a:ext cx="3745341" cy="1312270"/>
                  </a:xfrm>
                  <a:prstGeom prst="rect">
                    <a:avLst/>
                  </a:prstGeom>
                  <a:noFill/>
                </p:spPr>
                <p:txBody>
                  <a:bodyPr wrap="square">
                    <a:spAutoFit/>
                  </a:bodyPr>
                  <a:lstStyle/>
                  <a:p>
                    <a:pPr algn="just">
                      <a:lnSpc>
                        <a:spcPts val="3300"/>
                      </a:lnSpc>
                    </a:pPr>
                    <a:r>
                      <a:rPr lang="en-US" sz="2800"/>
                      <a:t>Việc làm nào của Hải Thượng Lãn Ông đúng với câu: </a:t>
                    </a:r>
                    <a:r>
                      <a:rPr lang="en-US" sz="2800" i="1"/>
                      <a:t>Thầy thuốc như mẹ hiền</a:t>
                    </a:r>
                    <a:r>
                      <a:rPr lang="en-US" sz="2800"/>
                      <a:t>?</a:t>
                    </a:r>
                  </a:p>
                </p:txBody>
              </p:sp>
              <p:sp>
                <p:nvSpPr>
                  <p:cNvPr id="14" name="TextBox 13">
                    <a:extLst>
                      <a:ext uri="{FF2B5EF4-FFF2-40B4-BE49-F238E27FC236}">
                        <a16:creationId xmlns:a16="http://schemas.microsoft.com/office/drawing/2014/main" id="{7E28D23D-9143-ACDF-DC32-02031887D5DC}"/>
                      </a:ext>
                    </a:extLst>
                  </p:cNvPr>
                  <p:cNvSpPr txBox="1"/>
                  <p:nvPr/>
                </p:nvSpPr>
                <p:spPr>
                  <a:xfrm>
                    <a:off x="6586922" y="1638908"/>
                    <a:ext cx="3973933" cy="735138"/>
                  </a:xfrm>
                  <a:prstGeom prst="rect">
                    <a:avLst/>
                  </a:prstGeom>
                  <a:noFill/>
                </p:spPr>
                <p:txBody>
                  <a:bodyPr wrap="square">
                    <a:spAutoFit/>
                  </a:bodyPr>
                  <a:lstStyle/>
                  <a:p>
                    <a:pPr algn="ctr">
                      <a:lnSpc>
                        <a:spcPts val="2500"/>
                      </a:lnSpc>
                    </a:pPr>
                    <a:r>
                      <a:rPr lang="en-US" sz="2800" b="1"/>
                      <a:t>Vệt phấn </a:t>
                    </a:r>
                  </a:p>
                  <a:p>
                    <a:pPr algn="ctr">
                      <a:lnSpc>
                        <a:spcPts val="2500"/>
                      </a:lnSpc>
                    </a:pPr>
                    <a:r>
                      <a:rPr lang="en-US" sz="2800" b="1"/>
                      <a:t>trên mặt bàn</a:t>
                    </a:r>
                  </a:p>
                </p:txBody>
              </p:sp>
            </p:grpSp>
            <p:sp>
              <p:nvSpPr>
                <p:cNvPr id="12" name="Rectangle 11">
                  <a:extLst>
                    <a:ext uri="{FF2B5EF4-FFF2-40B4-BE49-F238E27FC236}">
                      <a16:creationId xmlns:a16="http://schemas.microsoft.com/office/drawing/2014/main" id="{DC9F07FB-144A-3285-0830-585513036F3D}"/>
                    </a:ext>
                  </a:extLst>
                </p:cNvPr>
                <p:cNvSpPr/>
                <p:nvPr/>
              </p:nvSpPr>
              <p:spPr>
                <a:xfrm>
                  <a:off x="3222807" y="1557539"/>
                  <a:ext cx="870857" cy="290286"/>
                </a:xfrm>
                <a:prstGeom prst="rect">
                  <a:avLst/>
                </a:prstGeom>
                <a:solidFill>
                  <a:srgbClr val="FBF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extBox 14">
              <a:extLst>
                <a:ext uri="{FF2B5EF4-FFF2-40B4-BE49-F238E27FC236}">
                  <a16:creationId xmlns:a16="http://schemas.microsoft.com/office/drawing/2014/main" id="{25BB1BB5-41E6-C15B-0EA4-2A3B027E6F2A}"/>
                </a:ext>
              </a:extLst>
            </p:cNvPr>
            <p:cNvSpPr txBox="1"/>
            <p:nvPr/>
          </p:nvSpPr>
          <p:spPr>
            <a:xfrm>
              <a:off x="1380020" y="1959817"/>
              <a:ext cx="3973933" cy="346413"/>
            </a:xfrm>
            <a:prstGeom prst="rect">
              <a:avLst/>
            </a:prstGeom>
            <a:noFill/>
          </p:spPr>
          <p:txBody>
            <a:bodyPr wrap="square">
              <a:spAutoFit/>
            </a:bodyPr>
            <a:lstStyle/>
            <a:p>
              <a:pPr algn="ctr">
                <a:lnSpc>
                  <a:spcPts val="2500"/>
                </a:lnSpc>
              </a:pPr>
              <a:r>
                <a:rPr lang="en-US" sz="2800" b="1"/>
                <a:t>Ông bụt đã đến</a:t>
              </a:r>
            </a:p>
          </p:txBody>
        </p:sp>
      </p:grpSp>
    </p:spTree>
    <p:custDataLst>
      <p:tags r:id="rId1"/>
    </p:custDataLst>
    <p:extLst>
      <p:ext uri="{BB962C8B-B14F-4D97-AF65-F5344CB8AC3E}">
        <p14:creationId xmlns:p14="http://schemas.microsoft.com/office/powerpoint/2010/main" val="185132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785B6-6513-99DD-3A64-A93329FDB5C7}"/>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708317F-8AFF-2080-EE81-70D7AFFC0D35}"/>
              </a:ext>
            </a:extLst>
          </p:cNvPr>
          <p:cNvSpPr txBox="1"/>
          <p:nvPr/>
        </p:nvSpPr>
        <p:spPr>
          <a:xfrm>
            <a:off x="1148062" y="291256"/>
            <a:ext cx="9865714" cy="954107"/>
          </a:xfrm>
          <a:prstGeom prst="rect">
            <a:avLst/>
          </a:prstGeom>
          <a:noFill/>
        </p:spPr>
        <p:txBody>
          <a:bodyPr wrap="square">
            <a:spAutoFit/>
          </a:bodyPr>
          <a:lstStyle/>
          <a:p>
            <a:pPr algn="just"/>
            <a:r>
              <a:rPr lang="en-US" sz="2800" b="1"/>
              <a:t>1. </a:t>
            </a:r>
            <a:r>
              <a:rPr lang="vi-VN" sz="2800" b="1"/>
              <a:t>Chọn đọc một bài đã học trong chủ điểm </a:t>
            </a:r>
            <a:r>
              <a:rPr lang="vi-VN" sz="2800" b="1" i="1"/>
              <a:t>Sống để yêu thương </a:t>
            </a:r>
            <a:r>
              <a:rPr lang="vi-VN" sz="2800" b="1"/>
              <a:t>và trả lời câu hỏi.</a:t>
            </a:r>
            <a:endParaRPr lang="en-US" sz="2800" b="1"/>
          </a:p>
        </p:txBody>
      </p:sp>
      <p:grpSp>
        <p:nvGrpSpPr>
          <p:cNvPr id="18" name="Group 17">
            <a:extLst>
              <a:ext uri="{FF2B5EF4-FFF2-40B4-BE49-F238E27FC236}">
                <a16:creationId xmlns:a16="http://schemas.microsoft.com/office/drawing/2014/main" id="{57CE4347-4893-E595-48F6-E643811FC4AA}"/>
              </a:ext>
            </a:extLst>
          </p:cNvPr>
          <p:cNvGrpSpPr/>
          <p:nvPr/>
        </p:nvGrpSpPr>
        <p:grpSpPr>
          <a:xfrm>
            <a:off x="991095" y="1374123"/>
            <a:ext cx="10649362" cy="3691363"/>
            <a:chOff x="1004467" y="1196979"/>
            <a:chExt cx="10179648" cy="3084735"/>
          </a:xfrm>
        </p:grpSpPr>
        <p:grpSp>
          <p:nvGrpSpPr>
            <p:cNvPr id="16" name="Group 15">
              <a:extLst>
                <a:ext uri="{FF2B5EF4-FFF2-40B4-BE49-F238E27FC236}">
                  <a16:creationId xmlns:a16="http://schemas.microsoft.com/office/drawing/2014/main" id="{ACA20C68-5D49-D7EF-4E21-ADA7E2BEEEAB}"/>
                </a:ext>
              </a:extLst>
            </p:cNvPr>
            <p:cNvGrpSpPr/>
            <p:nvPr/>
          </p:nvGrpSpPr>
          <p:grpSpPr>
            <a:xfrm>
              <a:off x="1004467" y="1196979"/>
              <a:ext cx="10179648" cy="3084735"/>
              <a:chOff x="1004467" y="1196979"/>
              <a:chExt cx="10179648" cy="3084735"/>
            </a:xfrm>
          </p:grpSpPr>
          <p:grpSp>
            <p:nvGrpSpPr>
              <p:cNvPr id="11" name="Group 10">
                <a:extLst>
                  <a:ext uri="{FF2B5EF4-FFF2-40B4-BE49-F238E27FC236}">
                    <a16:creationId xmlns:a16="http://schemas.microsoft.com/office/drawing/2014/main" id="{28E33595-0CCA-33F3-F86C-C7D2555ACEA4}"/>
                  </a:ext>
                </a:extLst>
              </p:cNvPr>
              <p:cNvGrpSpPr/>
              <p:nvPr/>
            </p:nvGrpSpPr>
            <p:grpSpPr>
              <a:xfrm>
                <a:off x="6325665" y="1196979"/>
                <a:ext cx="4858450" cy="3041423"/>
                <a:chOff x="6325665" y="1196980"/>
                <a:chExt cx="4858450" cy="2680086"/>
              </a:xfrm>
            </p:grpSpPr>
            <p:grpSp>
              <p:nvGrpSpPr>
                <p:cNvPr id="6" name="Group 5">
                  <a:extLst>
                    <a:ext uri="{FF2B5EF4-FFF2-40B4-BE49-F238E27FC236}">
                      <a16:creationId xmlns:a16="http://schemas.microsoft.com/office/drawing/2014/main" id="{C8DB6EB7-512A-4E07-9FCD-8D5A0927AD92}"/>
                    </a:ext>
                  </a:extLst>
                </p:cNvPr>
                <p:cNvGrpSpPr/>
                <p:nvPr/>
              </p:nvGrpSpPr>
              <p:grpSpPr>
                <a:xfrm>
                  <a:off x="6325665" y="1196980"/>
                  <a:ext cx="4858450" cy="2680086"/>
                  <a:chOff x="1004468" y="1235080"/>
                  <a:chExt cx="4858450" cy="2680086"/>
                </a:xfrm>
              </p:grpSpPr>
              <p:pic>
                <p:nvPicPr>
                  <p:cNvPr id="7" name="Picture 2" descr="Cute Simple Note With Leaf Illustration, Note, Simple Notes, Leaf Notes PNG  Transparent Clipart Image and PSD File for Free Download">
                    <a:extLst>
                      <a:ext uri="{FF2B5EF4-FFF2-40B4-BE49-F238E27FC236}">
                        <a16:creationId xmlns:a16="http://schemas.microsoft.com/office/drawing/2014/main" id="{A489F746-BFE2-9A6E-6BE5-1DE89A4824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438" b="23399"/>
                  <a:stretch/>
                </p:blipFill>
                <p:spPr bwMode="auto">
                  <a:xfrm>
                    <a:off x="1004468" y="1235080"/>
                    <a:ext cx="4858450" cy="26800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8D34FC-B827-5264-D5D2-9D3E7D08E091}"/>
                      </a:ext>
                    </a:extLst>
                  </p:cNvPr>
                  <p:cNvSpPr txBox="1"/>
                  <p:nvPr/>
                </p:nvSpPr>
                <p:spPr>
                  <a:xfrm>
                    <a:off x="1373300" y="2149203"/>
                    <a:ext cx="3726337" cy="1626150"/>
                  </a:xfrm>
                  <a:prstGeom prst="rect">
                    <a:avLst/>
                  </a:prstGeom>
                  <a:noFill/>
                </p:spPr>
                <p:txBody>
                  <a:bodyPr wrap="square">
                    <a:spAutoFit/>
                  </a:bodyPr>
                  <a:lstStyle/>
                  <a:p>
                    <a:pPr algn="just">
                      <a:lnSpc>
                        <a:spcPts val="3300"/>
                      </a:lnSpc>
                    </a:pPr>
                    <a:r>
                      <a:rPr lang="en-US" sz="2800"/>
                      <a:t>Chi tiết nào trong câu chuyện giúp em hiểu hơn câu tục ngữ:      </a:t>
                    </a:r>
                    <a:r>
                      <a:rPr lang="en-US" sz="2800" i="1"/>
                      <a:t>Ăn quả nhớ kẻ trồng cây?</a:t>
                    </a:r>
                    <a:endParaRPr lang="en-US" sz="2800"/>
                  </a:p>
                </p:txBody>
              </p:sp>
            </p:grpSp>
            <p:sp>
              <p:nvSpPr>
                <p:cNvPr id="10" name="Rectangle 9">
                  <a:extLst>
                    <a:ext uri="{FF2B5EF4-FFF2-40B4-BE49-F238E27FC236}">
                      <a16:creationId xmlns:a16="http://schemas.microsoft.com/office/drawing/2014/main" id="{B5A5925C-9D56-4569-AA8C-EE224894769F}"/>
                    </a:ext>
                  </a:extLst>
                </p:cNvPr>
                <p:cNvSpPr/>
                <p:nvPr/>
              </p:nvSpPr>
              <p:spPr>
                <a:xfrm>
                  <a:off x="8319461" y="1534060"/>
                  <a:ext cx="870857" cy="290286"/>
                </a:xfrm>
                <a:prstGeom prst="rect">
                  <a:avLst/>
                </a:prstGeom>
                <a:solidFill>
                  <a:srgbClr val="FBF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F0E8B8C-ED5A-0620-18BC-8A2EBA90B978}"/>
                  </a:ext>
                </a:extLst>
              </p:cNvPr>
              <p:cNvGrpSpPr/>
              <p:nvPr/>
            </p:nvGrpSpPr>
            <p:grpSpPr>
              <a:xfrm>
                <a:off x="1004467" y="1235080"/>
                <a:ext cx="9556388" cy="3046634"/>
                <a:chOff x="1004467" y="1235080"/>
                <a:chExt cx="9556388" cy="2680086"/>
              </a:xfrm>
            </p:grpSpPr>
            <p:grpSp>
              <p:nvGrpSpPr>
                <p:cNvPr id="5" name="Group 4">
                  <a:extLst>
                    <a:ext uri="{FF2B5EF4-FFF2-40B4-BE49-F238E27FC236}">
                      <a16:creationId xmlns:a16="http://schemas.microsoft.com/office/drawing/2014/main" id="{6499535B-7B41-9800-73EE-2476A5442051}"/>
                    </a:ext>
                  </a:extLst>
                </p:cNvPr>
                <p:cNvGrpSpPr/>
                <p:nvPr/>
              </p:nvGrpSpPr>
              <p:grpSpPr>
                <a:xfrm>
                  <a:off x="1004467" y="1235080"/>
                  <a:ext cx="9556388" cy="2680086"/>
                  <a:chOff x="1004467" y="1235080"/>
                  <a:chExt cx="9556388" cy="2680086"/>
                </a:xfrm>
              </p:grpSpPr>
              <p:pic>
                <p:nvPicPr>
                  <p:cNvPr id="2" name="Picture 2" descr="Cute Simple Note With Leaf Illustration, Note, Simple Notes, Leaf Notes PNG  Transparent Clipart Image and PSD File for Free Download">
                    <a:extLst>
                      <a:ext uri="{FF2B5EF4-FFF2-40B4-BE49-F238E27FC236}">
                        <a16:creationId xmlns:a16="http://schemas.microsoft.com/office/drawing/2014/main" id="{AB43B525-FF1E-2B85-9FE4-5342084A0F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438" b="23399"/>
                  <a:stretch/>
                </p:blipFill>
                <p:spPr bwMode="auto">
                  <a:xfrm>
                    <a:off x="1004467" y="1235080"/>
                    <a:ext cx="5321198" cy="2680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790549-5FE0-1B36-88AB-390C50E4CE05}"/>
                      </a:ext>
                    </a:extLst>
                  </p:cNvPr>
                  <p:cNvSpPr txBox="1"/>
                  <p:nvPr/>
                </p:nvSpPr>
                <p:spPr>
                  <a:xfrm>
                    <a:off x="1426327" y="2124792"/>
                    <a:ext cx="3932350" cy="1312270"/>
                  </a:xfrm>
                  <a:prstGeom prst="rect">
                    <a:avLst/>
                  </a:prstGeom>
                  <a:noFill/>
                </p:spPr>
                <p:txBody>
                  <a:bodyPr wrap="square">
                    <a:spAutoFit/>
                  </a:bodyPr>
                  <a:lstStyle/>
                  <a:p>
                    <a:pPr algn="just">
                      <a:lnSpc>
                        <a:spcPts val="3300"/>
                      </a:lnSpc>
                    </a:pPr>
                    <a:r>
                      <a:rPr lang="en-US" sz="2800"/>
                      <a:t>Việc làm của nhân vật nào trong câu chuyện giống như ông Bụt trong thế giới cổ tích?</a:t>
                    </a:r>
                  </a:p>
                </p:txBody>
              </p:sp>
              <p:sp>
                <p:nvSpPr>
                  <p:cNvPr id="14" name="TextBox 13">
                    <a:extLst>
                      <a:ext uri="{FF2B5EF4-FFF2-40B4-BE49-F238E27FC236}">
                        <a16:creationId xmlns:a16="http://schemas.microsoft.com/office/drawing/2014/main" id="{324B6ECD-BDFF-A0E0-65C2-EB309893BC25}"/>
                      </a:ext>
                    </a:extLst>
                  </p:cNvPr>
                  <p:cNvSpPr txBox="1"/>
                  <p:nvPr/>
                </p:nvSpPr>
                <p:spPr>
                  <a:xfrm>
                    <a:off x="6586922" y="1638908"/>
                    <a:ext cx="3973933" cy="540416"/>
                  </a:xfrm>
                  <a:prstGeom prst="rect">
                    <a:avLst/>
                  </a:prstGeom>
                  <a:noFill/>
                </p:spPr>
                <p:txBody>
                  <a:bodyPr wrap="square">
                    <a:spAutoFit/>
                  </a:bodyPr>
                  <a:lstStyle/>
                  <a:p>
                    <a:pPr algn="ctr">
                      <a:lnSpc>
                        <a:spcPts val="2500"/>
                      </a:lnSpc>
                    </a:pPr>
                    <a:r>
                      <a:rPr lang="en-US" sz="2800" b="1"/>
                      <a:t>Con muốn làm </a:t>
                    </a:r>
                  </a:p>
                  <a:p>
                    <a:pPr algn="ctr">
                      <a:lnSpc>
                        <a:spcPts val="2500"/>
                      </a:lnSpc>
                    </a:pPr>
                    <a:r>
                      <a:rPr lang="en-US" sz="2800" b="1"/>
                      <a:t>một cái cây</a:t>
                    </a:r>
                  </a:p>
                </p:txBody>
              </p:sp>
            </p:grpSp>
            <p:sp>
              <p:nvSpPr>
                <p:cNvPr id="12" name="Rectangle 11">
                  <a:extLst>
                    <a:ext uri="{FF2B5EF4-FFF2-40B4-BE49-F238E27FC236}">
                      <a16:creationId xmlns:a16="http://schemas.microsoft.com/office/drawing/2014/main" id="{9FB18207-DBFF-74B5-A442-36711C872CD7}"/>
                    </a:ext>
                  </a:extLst>
                </p:cNvPr>
                <p:cNvSpPr/>
                <p:nvPr/>
              </p:nvSpPr>
              <p:spPr>
                <a:xfrm>
                  <a:off x="3222807" y="1557539"/>
                  <a:ext cx="870857" cy="290286"/>
                </a:xfrm>
                <a:prstGeom prst="rect">
                  <a:avLst/>
                </a:prstGeom>
                <a:solidFill>
                  <a:srgbClr val="FBF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extBox 14">
              <a:extLst>
                <a:ext uri="{FF2B5EF4-FFF2-40B4-BE49-F238E27FC236}">
                  <a16:creationId xmlns:a16="http://schemas.microsoft.com/office/drawing/2014/main" id="{5946DB80-2246-E8E6-3AB9-DFF7B7801AE6}"/>
                </a:ext>
              </a:extLst>
            </p:cNvPr>
            <p:cNvSpPr txBox="1"/>
            <p:nvPr/>
          </p:nvSpPr>
          <p:spPr>
            <a:xfrm>
              <a:off x="1399404" y="1680534"/>
              <a:ext cx="3973933" cy="655853"/>
            </a:xfrm>
            <a:prstGeom prst="rect">
              <a:avLst/>
            </a:prstGeom>
            <a:noFill/>
          </p:spPr>
          <p:txBody>
            <a:bodyPr wrap="square">
              <a:spAutoFit/>
            </a:bodyPr>
            <a:lstStyle/>
            <a:p>
              <a:pPr algn="ctr">
                <a:lnSpc>
                  <a:spcPts val="2700"/>
                </a:lnSpc>
              </a:pPr>
              <a:r>
                <a:rPr lang="en-US" sz="2800" b="1"/>
                <a:t>Hải Thượng </a:t>
              </a:r>
            </a:p>
            <a:p>
              <a:pPr algn="ctr">
                <a:lnSpc>
                  <a:spcPts val="2700"/>
                </a:lnSpc>
              </a:pPr>
              <a:r>
                <a:rPr lang="en-US" sz="2800" b="1"/>
                <a:t>Lãn Ông</a:t>
              </a:r>
            </a:p>
          </p:txBody>
        </p:sp>
      </p:grpSp>
    </p:spTree>
    <p:custDataLst>
      <p:tags r:id="rId1"/>
    </p:custDataLst>
    <p:extLst>
      <p:ext uri="{BB962C8B-B14F-4D97-AF65-F5344CB8AC3E}">
        <p14:creationId xmlns:p14="http://schemas.microsoft.com/office/powerpoint/2010/main" val="2647921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FC16D5E-F818-41F8-948D-88FA4AF26D6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27.1_Tiết 1-2_Ôn tập và đánh giá giữa học kì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52E8F816-8ADA-4124-AE39-FB1DC21E8739}:812"/>
</p:tagLst>
</file>

<file path=ppt/tags/tag11.xml><?xml version="1.0" encoding="utf-8"?>
<p:tagLst xmlns:a="http://schemas.openxmlformats.org/drawingml/2006/main" xmlns:r="http://schemas.openxmlformats.org/officeDocument/2006/relationships" xmlns:p="http://schemas.openxmlformats.org/presentationml/2006/main">
  <p:tag name="GENSWF_SLIDE_UID" val="{63BFC52A-723B-443B-903D-ECCAE6FC439D}:813"/>
</p:tagLst>
</file>

<file path=ppt/tags/tag12.xml><?xml version="1.0" encoding="utf-8"?>
<p:tagLst xmlns:a="http://schemas.openxmlformats.org/drawingml/2006/main" xmlns:r="http://schemas.openxmlformats.org/officeDocument/2006/relationships" xmlns:p="http://schemas.openxmlformats.org/presentationml/2006/main">
  <p:tag name="GENSWF_SLIDE_UID" val="{079BB8C8-3F73-4AAB-AEB7-9F13D601CEEA}:831"/>
</p:tagLst>
</file>

<file path=ppt/tags/tag13.xml><?xml version="1.0" encoding="utf-8"?>
<p:tagLst xmlns:a="http://schemas.openxmlformats.org/drawingml/2006/main" xmlns:r="http://schemas.openxmlformats.org/officeDocument/2006/relationships" xmlns:p="http://schemas.openxmlformats.org/presentationml/2006/main">
  <p:tag name="GENSWF_SLIDE_UID" val="{FFA1F863-FF38-4D25-902D-028589A414F2}:832"/>
</p:tagLst>
</file>

<file path=ppt/tags/tag14.xml><?xml version="1.0" encoding="utf-8"?>
<p:tagLst xmlns:a="http://schemas.openxmlformats.org/drawingml/2006/main" xmlns:r="http://schemas.openxmlformats.org/officeDocument/2006/relationships" xmlns:p="http://schemas.openxmlformats.org/presentationml/2006/main">
  <p:tag name="GENSWF_SLIDE_UID" val="{3E7C434F-3299-4CEA-B345-B4638373642D}:662"/>
</p:tagLst>
</file>

<file path=ppt/tags/tag15.xml><?xml version="1.0" encoding="utf-8"?>
<p:tagLst xmlns:a="http://schemas.openxmlformats.org/drawingml/2006/main" xmlns:r="http://schemas.openxmlformats.org/officeDocument/2006/relationships" xmlns:p="http://schemas.openxmlformats.org/presentationml/2006/main">
  <p:tag name="GENSWF_SLIDE_UID" val="{6D2C46F7-A989-4CAB-96B1-F989FECE290D}:814"/>
</p:tagLst>
</file>

<file path=ppt/tags/tag16.xml><?xml version="1.0" encoding="utf-8"?>
<p:tagLst xmlns:a="http://schemas.openxmlformats.org/drawingml/2006/main" xmlns:r="http://schemas.openxmlformats.org/officeDocument/2006/relationships" xmlns:p="http://schemas.openxmlformats.org/presentationml/2006/main">
  <p:tag name="GENSWF_SLIDE_UID" val="{30343922-BEAB-4A75-8D83-D23C20657DE4}:815"/>
</p:tagLst>
</file>

<file path=ppt/tags/tag17.xml><?xml version="1.0" encoding="utf-8"?>
<p:tagLst xmlns:a="http://schemas.openxmlformats.org/drawingml/2006/main" xmlns:r="http://schemas.openxmlformats.org/officeDocument/2006/relationships" xmlns:p="http://schemas.openxmlformats.org/presentationml/2006/main">
  <p:tag name="GENSWF_SLIDE_UID" val="{8200435A-9135-4632-8BB6-5F7053F843DD}:816"/>
</p:tagLst>
</file>

<file path=ppt/tags/tag18.xml><?xml version="1.0" encoding="utf-8"?>
<p:tagLst xmlns:a="http://schemas.openxmlformats.org/drawingml/2006/main" xmlns:r="http://schemas.openxmlformats.org/officeDocument/2006/relationships" xmlns:p="http://schemas.openxmlformats.org/presentationml/2006/main">
  <p:tag name="GENSWF_SLIDE_UID" val="{F9E358AD-7393-4D35-9BE8-0DA3FB06186B}:817"/>
</p:tagLst>
</file>

<file path=ppt/tags/tag19.xml><?xml version="1.0" encoding="utf-8"?>
<p:tagLst xmlns:a="http://schemas.openxmlformats.org/drawingml/2006/main" xmlns:r="http://schemas.openxmlformats.org/officeDocument/2006/relationships" xmlns:p="http://schemas.openxmlformats.org/presentationml/2006/main">
  <p:tag name="GENSWF_SLIDE_UID" val="{DE6F7A12-A894-4BDC-869E-A7BBE618D876}:675"/>
</p:tagLst>
</file>

<file path=ppt/tags/tag2.xml><?xml version="1.0" encoding="utf-8"?>
<p:tagLst xmlns:a="http://schemas.openxmlformats.org/drawingml/2006/main" xmlns:r="http://schemas.openxmlformats.org/officeDocument/2006/relationships" xmlns:p="http://schemas.openxmlformats.org/presentationml/2006/main">
  <p:tag name="GENSWF_SLIDE_UID" val="{1182D235-232E-453E-89E3-A5FA2CCF2E39}:686"/>
</p:tagLst>
</file>

<file path=ppt/tags/tag20.xml><?xml version="1.0" encoding="utf-8"?>
<p:tagLst xmlns:a="http://schemas.openxmlformats.org/drawingml/2006/main" xmlns:r="http://schemas.openxmlformats.org/officeDocument/2006/relationships" xmlns:p="http://schemas.openxmlformats.org/presentationml/2006/main">
  <p:tag name="GENSWF_SLIDE_UID" val="{99E5B1B8-D89A-4786-9C48-A37AF5FBF58A}:821"/>
</p:tagLst>
</file>

<file path=ppt/tags/tag21.xml><?xml version="1.0" encoding="utf-8"?>
<p:tagLst xmlns:a="http://schemas.openxmlformats.org/drawingml/2006/main" xmlns:r="http://schemas.openxmlformats.org/officeDocument/2006/relationships" xmlns:p="http://schemas.openxmlformats.org/presentationml/2006/main">
  <p:tag name="GENSWF_SLIDE_UID" val="{01C4DDD3-0A37-49B7-8978-A7EE7F542098}:822"/>
</p:tagLst>
</file>

<file path=ppt/tags/tag22.xml><?xml version="1.0" encoding="utf-8"?>
<p:tagLst xmlns:a="http://schemas.openxmlformats.org/drawingml/2006/main" xmlns:r="http://schemas.openxmlformats.org/officeDocument/2006/relationships" xmlns:p="http://schemas.openxmlformats.org/presentationml/2006/main">
  <p:tag name="GENSWF_SLIDE_UID" val="{FA01CE7E-85BA-4AE7-B26F-21EE9EC6D904}:823"/>
</p:tagLst>
</file>

<file path=ppt/tags/tag23.xml><?xml version="1.0" encoding="utf-8"?>
<p:tagLst xmlns:a="http://schemas.openxmlformats.org/drawingml/2006/main" xmlns:r="http://schemas.openxmlformats.org/officeDocument/2006/relationships" xmlns:p="http://schemas.openxmlformats.org/presentationml/2006/main">
  <p:tag name="GENSWF_SLIDE_UID" val="{CE133069-0E66-431F-858B-E5D0BF6E577A}:818"/>
</p:tagLst>
</file>

<file path=ppt/tags/tag24.xml><?xml version="1.0" encoding="utf-8"?>
<p:tagLst xmlns:a="http://schemas.openxmlformats.org/drawingml/2006/main" xmlns:r="http://schemas.openxmlformats.org/officeDocument/2006/relationships" xmlns:p="http://schemas.openxmlformats.org/presentationml/2006/main">
  <p:tag name="GENSWF_SLIDE_UID" val="{D717E6A7-77AD-476E-9EBC-5B447370CA91}:819"/>
</p:tagLst>
</file>

<file path=ppt/tags/tag25.xml><?xml version="1.0" encoding="utf-8"?>
<p:tagLst xmlns:a="http://schemas.openxmlformats.org/drawingml/2006/main" xmlns:r="http://schemas.openxmlformats.org/officeDocument/2006/relationships" xmlns:p="http://schemas.openxmlformats.org/presentationml/2006/main">
  <p:tag name="GENSWF_SLIDE_UID" val="{3DBB9777-1FB4-4C66-B82A-051920A4B7CF}:824"/>
</p:tagLst>
</file>

<file path=ppt/tags/tag26.xml><?xml version="1.0" encoding="utf-8"?>
<p:tagLst xmlns:a="http://schemas.openxmlformats.org/drawingml/2006/main" xmlns:r="http://schemas.openxmlformats.org/officeDocument/2006/relationships" xmlns:p="http://schemas.openxmlformats.org/presentationml/2006/main">
  <p:tag name="GENSWF_SLIDE_UID" val="{41C46897-FC32-4751-A1DC-FEB804A9F673}:825"/>
</p:tagLst>
</file>

<file path=ppt/tags/tag27.xml><?xml version="1.0" encoding="utf-8"?>
<p:tagLst xmlns:a="http://schemas.openxmlformats.org/drawingml/2006/main" xmlns:r="http://schemas.openxmlformats.org/officeDocument/2006/relationships" xmlns:p="http://schemas.openxmlformats.org/presentationml/2006/main">
  <p:tag name="GENSWF_SLIDE_UID" val="{65F6A9E2-A289-4DED-BFAE-18DE209DA35B}:820"/>
</p:tagLst>
</file>

<file path=ppt/tags/tag28.xml><?xml version="1.0" encoding="utf-8"?>
<p:tagLst xmlns:a="http://schemas.openxmlformats.org/drawingml/2006/main" xmlns:r="http://schemas.openxmlformats.org/officeDocument/2006/relationships" xmlns:p="http://schemas.openxmlformats.org/presentationml/2006/main">
  <p:tag name="GENSWF_SLIDE_UID" val="{5E3E3374-0B74-4CC1-A504-44D78B3540FA}:826"/>
</p:tagLst>
</file>

<file path=ppt/tags/tag29.xml><?xml version="1.0" encoding="utf-8"?>
<p:tagLst xmlns:a="http://schemas.openxmlformats.org/drawingml/2006/main" xmlns:r="http://schemas.openxmlformats.org/officeDocument/2006/relationships" xmlns:p="http://schemas.openxmlformats.org/presentationml/2006/main">
  <p:tag name="GENSWF_SLIDE_UID" val="{DB8A51E5-3F03-451E-9315-B2D498216CF8}:828"/>
</p:tagLst>
</file>

<file path=ppt/tags/tag3.xml><?xml version="1.0" encoding="utf-8"?>
<p:tagLst xmlns:a="http://schemas.openxmlformats.org/drawingml/2006/main" xmlns:r="http://schemas.openxmlformats.org/officeDocument/2006/relationships" xmlns:p="http://schemas.openxmlformats.org/presentationml/2006/main">
  <p:tag name="GENSWF_SLIDE_UID" val="{C653FFD4-F345-4640-AEC2-3E36640D5C8F}:687"/>
</p:tagLst>
</file>

<file path=ppt/tags/tag30.xml><?xml version="1.0" encoding="utf-8"?>
<p:tagLst xmlns:a="http://schemas.openxmlformats.org/drawingml/2006/main" xmlns:r="http://schemas.openxmlformats.org/officeDocument/2006/relationships" xmlns:p="http://schemas.openxmlformats.org/presentationml/2006/main">
  <p:tag name="GENSWF_SLIDE_UID" val="{DBBBB77D-8D9D-4327-9199-4C63FD1550D9}:829"/>
</p:tagLst>
</file>

<file path=ppt/tags/tag31.xml><?xml version="1.0" encoding="utf-8"?>
<p:tagLst xmlns:a="http://schemas.openxmlformats.org/drawingml/2006/main" xmlns:r="http://schemas.openxmlformats.org/officeDocument/2006/relationships" xmlns:p="http://schemas.openxmlformats.org/presentationml/2006/main">
  <p:tag name="GENSWF_SLIDE_UID" val="{BB5B18DF-35C9-4D94-BD1F-D3CE672B0412}:830"/>
</p:tagLst>
</file>

<file path=ppt/tags/tag32.xml><?xml version="1.0" encoding="utf-8"?>
<p:tagLst xmlns:a="http://schemas.openxmlformats.org/drawingml/2006/main" xmlns:r="http://schemas.openxmlformats.org/officeDocument/2006/relationships" xmlns:p="http://schemas.openxmlformats.org/presentationml/2006/main">
  <p:tag name="GENSWF_SLIDE_UID" val="{175C4A6C-A402-4BD5-B380-4D24FD6D362E}:268"/>
</p:tagLst>
</file>

<file path=ppt/tags/tag4.xml><?xml version="1.0" encoding="utf-8"?>
<p:tagLst xmlns:a="http://schemas.openxmlformats.org/drawingml/2006/main" xmlns:r="http://schemas.openxmlformats.org/officeDocument/2006/relationships" xmlns:p="http://schemas.openxmlformats.org/presentationml/2006/main">
  <p:tag name="GENSWF_SLIDE_UID" val="{FB0AF65D-A46A-4CFF-8E39-DFDF4C401D1F}:809"/>
</p:tagLst>
</file>

<file path=ppt/tags/tag5.xml><?xml version="1.0" encoding="utf-8"?>
<p:tagLst xmlns:a="http://schemas.openxmlformats.org/drawingml/2006/main" xmlns:r="http://schemas.openxmlformats.org/officeDocument/2006/relationships" xmlns:p="http://schemas.openxmlformats.org/presentationml/2006/main">
  <p:tag name="GENSWF_SLIDE_UID" val="{F6C65371-5B5B-4131-B67D-3104542AA1E6}:683"/>
</p:tagLst>
</file>

<file path=ppt/tags/tag6.xml><?xml version="1.0" encoding="utf-8"?>
<p:tagLst xmlns:a="http://schemas.openxmlformats.org/drawingml/2006/main" xmlns:r="http://schemas.openxmlformats.org/officeDocument/2006/relationships" xmlns:p="http://schemas.openxmlformats.org/presentationml/2006/main">
  <p:tag name="GENSWF_SLIDE_UID" val="{CBD14CF8-1CDC-476D-8F51-5A1F557E3882}:684"/>
</p:tagLst>
</file>

<file path=ppt/tags/tag7.xml><?xml version="1.0" encoding="utf-8"?>
<p:tagLst xmlns:a="http://schemas.openxmlformats.org/drawingml/2006/main" xmlns:r="http://schemas.openxmlformats.org/officeDocument/2006/relationships" xmlns:p="http://schemas.openxmlformats.org/presentationml/2006/main">
  <p:tag name="GENSWF_SLIDE_UID" val="{BDD2126F-52A9-4BD3-869D-3EBEDFFC32C6}:685"/>
</p:tagLst>
</file>

<file path=ppt/tags/tag8.xml><?xml version="1.0" encoding="utf-8"?>
<p:tagLst xmlns:a="http://schemas.openxmlformats.org/drawingml/2006/main" xmlns:r="http://schemas.openxmlformats.org/officeDocument/2006/relationships" xmlns:p="http://schemas.openxmlformats.org/presentationml/2006/main">
  <p:tag name="GENSWF_SLIDE_UID" val="{5D6062FF-F376-49C3-8AB4-C8FBEFFC4DF7}:256"/>
</p:tagLst>
</file>

<file path=ppt/tags/tag9.xml><?xml version="1.0" encoding="utf-8"?>
<p:tagLst xmlns:a="http://schemas.openxmlformats.org/drawingml/2006/main" xmlns:r="http://schemas.openxmlformats.org/officeDocument/2006/relationships" xmlns:p="http://schemas.openxmlformats.org/presentationml/2006/main">
  <p:tag name="GENSWF_SLIDE_UID" val="{B666C53E-CA8B-47DC-B727-269C781B1460}:661"/>
</p:tagLst>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ture Conservation Social Media Strategy by Slidesgo">
  <a:themeElements>
    <a:clrScheme name="Simple Light">
      <a:dk1>
        <a:srgbClr val="152A44"/>
      </a:dk1>
      <a:lt1>
        <a:srgbClr val="FCFBFB"/>
      </a:lt1>
      <a:dk2>
        <a:srgbClr val="438C80"/>
      </a:dk2>
      <a:lt2>
        <a:srgbClr val="D2F2CB"/>
      </a:lt2>
      <a:accent1>
        <a:srgbClr val="74CABA"/>
      </a:accent1>
      <a:accent2>
        <a:srgbClr val="89CAE2"/>
      </a:accent2>
      <a:accent3>
        <a:srgbClr val="397DB7"/>
      </a:accent3>
      <a:accent4>
        <a:srgbClr val="FFFFFF"/>
      </a:accent4>
      <a:accent5>
        <a:srgbClr val="FFFFFF"/>
      </a:accent5>
      <a:accent6>
        <a:srgbClr val="FFFFFF"/>
      </a:accent6>
      <a:hlink>
        <a:srgbClr val="152A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1404</Words>
  <Application>Microsoft Office PowerPoint</Application>
  <PresentationFormat>Custom</PresentationFormat>
  <Paragraphs>198</Paragraphs>
  <Slides>31</Slides>
  <Notes>31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31</vt:i4>
      </vt:variant>
    </vt:vector>
  </HeadingPairs>
  <TitlesOfParts>
    <vt:vector size="46" baseType="lpstr">
      <vt:lpstr>HP001 5 hàng</vt:lpstr>
      <vt:lpstr>HP001 5H</vt:lpstr>
      <vt:lpstr>Times New Roman</vt:lpstr>
      <vt:lpstr>Wingdings</vt:lpstr>
      <vt:lpstr>Comfortaa</vt:lpstr>
      <vt:lpstr>Arial</vt:lpstr>
      <vt:lpstr>Open Sans</vt:lpstr>
      <vt:lpstr>AvantGarde</vt:lpstr>
      <vt:lpstr>Bebas Neue</vt:lpstr>
      <vt:lpstr>Della Respira</vt:lpstr>
      <vt:lpstr>Delius Unicase</vt:lpstr>
      <vt:lpstr>Chewy</vt:lpstr>
      <vt:lpstr>HP001 4 hàng</vt:lpstr>
      <vt:lpstr>Response to Intervention: The Alphabet by Slidesgo</vt:lpstr>
      <vt:lpstr>Nature Conservation Social Media Strategy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27.1_Tiết 1-2_Ôn tập và đánh giá giữa học kì 2</dc:title>
  <dc:creator>ADMIN</dc:creator>
  <cp:lastModifiedBy>STD_DELL</cp:lastModifiedBy>
  <cp:revision>47</cp:revision>
  <dcterms:modified xsi:type="dcterms:W3CDTF">2025-03-15T14:06:57Z</dcterms:modified>
</cp:coreProperties>
</file>