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2"/>
  </p:notesMasterIdLst>
  <p:sldIdLst>
    <p:sldId id="687" r:id="rId2"/>
    <p:sldId id="809" r:id="rId3"/>
    <p:sldId id="846" r:id="rId4"/>
    <p:sldId id="661" r:id="rId5"/>
    <p:sldId id="833" r:id="rId6"/>
    <p:sldId id="834" r:id="rId7"/>
    <p:sldId id="662" r:id="rId8"/>
    <p:sldId id="814" r:id="rId9"/>
    <p:sldId id="835" r:id="rId10"/>
    <p:sldId id="836" r:id="rId11"/>
    <p:sldId id="837" r:id="rId12"/>
    <p:sldId id="838" r:id="rId13"/>
    <p:sldId id="839" r:id="rId14"/>
    <p:sldId id="841" r:id="rId15"/>
    <p:sldId id="842" r:id="rId16"/>
    <p:sldId id="843" r:id="rId17"/>
    <p:sldId id="844" r:id="rId18"/>
    <p:sldId id="845" r:id="rId19"/>
    <p:sldId id="820" r:id="rId20"/>
    <p:sldId id="268" r:id="rId21"/>
  </p:sldIdLst>
  <p:sldSz cx="12161838" cy="6858000"/>
  <p:notesSz cx="6858000" cy="9144000"/>
  <p:embeddedFontLst>
    <p:embeddedFont>
      <p:font typeface="AvantGarde" panose="00000400000000000000" charset="0"/>
      <p:regular r:id="rId23"/>
    </p:embeddedFont>
    <p:embeddedFont>
      <p:font typeface="Open Sans" panose="020B0606030504020204" pitchFamily="34" charset="0"/>
      <p:regular r:id="rId24"/>
      <p:bold r:id="rId25"/>
      <p:italic r:id="rId26"/>
      <p:boldItalic r:id="rId27"/>
    </p:embeddedFont>
    <p:embeddedFont>
      <p:font typeface="Della Respira" panose="020B0604020202020204" charset="0"/>
      <p:regular r:id="rId28"/>
    </p:embeddedFont>
    <p:embeddedFont>
      <p:font typeface="Bebas Neue" panose="020B0604020202020204" charset="0"/>
      <p:regular r:id="rId29"/>
    </p:embeddedFont>
  </p:embeddedFontLst>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BFEDD"/>
    <a:srgbClr val="578620"/>
    <a:srgbClr val="FFFFFF"/>
    <a:srgbClr val="FBC6D2"/>
    <a:srgbClr val="9FB8DF"/>
    <a:srgbClr val="F9A576"/>
    <a:srgbClr val="FAF4F2"/>
    <a:srgbClr val="FFDEB1"/>
    <a:srgbClr val="BFDF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1FF5F6-DF97-4530-A9B8-7C82EA46FD81}">
  <a:tblStyle styleId="{A21FF5F6-DF97-4530-A9B8-7C82EA46FD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92" autoAdjust="0"/>
  </p:normalViewPr>
  <p:slideViewPr>
    <p:cSldViewPr snapToGrid="0">
      <p:cViewPr varScale="1">
        <p:scale>
          <a:sx n="76" d="100"/>
          <a:sy n="76" d="100"/>
        </p:scale>
        <p:origin x="850" y="43"/>
      </p:cViewPr>
      <p:guideLst/>
    </p:cSldViewPr>
  </p:slideViewPr>
  <p:notesTextViewPr>
    <p:cViewPr>
      <p:scale>
        <a:sx n="125" d="100"/>
        <a:sy n="125"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Chào mừng các em đến với tiết học TV ngày hôm nay nhé!</a:t>
            </a:r>
          </a:p>
        </p:txBody>
      </p:sp>
    </p:spTree>
    <p:extLst>
      <p:ext uri="{BB962C8B-B14F-4D97-AF65-F5344CB8AC3E}">
        <p14:creationId xmlns:p14="http://schemas.microsoft.com/office/powerpoint/2010/main" val="425585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88676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34591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9971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0004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3900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4551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72432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3297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16312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4077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00896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8f342daea5_0_6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8f342daea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61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GIAO VIỆC CHO CÁC NHÓM LÀM VIỆC VÀ TRÌNH BÀY</a:t>
            </a:r>
          </a:p>
        </p:txBody>
      </p:sp>
    </p:spTree>
    <p:extLst>
      <p:ext uri="{BB962C8B-B14F-4D97-AF65-F5344CB8AC3E}">
        <p14:creationId xmlns:p14="http://schemas.microsoft.com/office/powerpoint/2010/main" val="411221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24227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737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8791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07832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977459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hyperlink" Target="http://bit.ly/2TyoMsr" TargetMode="External"/><Relationship Id="rId5" Type="http://schemas.openxmlformats.org/officeDocument/2006/relationships/image" Target="../media/image4.png"/><Relationship Id="rId10" Type="http://schemas.openxmlformats.org/officeDocument/2006/relationships/hyperlink" Target="https://bit.ly/3A1uf1Q" TargetMode="External"/><Relationship Id="rId4" Type="http://schemas.openxmlformats.org/officeDocument/2006/relationships/image" Target="../media/image3.png"/><Relationship Id="rId9"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
        <p:cNvGrpSpPr/>
        <p:nvPr/>
      </p:nvGrpSpPr>
      <p:grpSpPr>
        <a:xfrm>
          <a:off x="0" y="0"/>
          <a:ext cx="0" cy="0"/>
          <a:chOff x="0" y="0"/>
          <a:chExt cx="0" cy="0"/>
        </a:xfrm>
      </p:grpSpPr>
      <p:sp>
        <p:nvSpPr>
          <p:cNvPr id="38" name="Google Shape;38;p5"/>
          <p:cNvSpPr txBox="1">
            <a:spLocks noGrp="1"/>
          </p:cNvSpPr>
          <p:nvPr>
            <p:ph type="subTitle" idx="1"/>
          </p:nvPr>
        </p:nvSpPr>
        <p:spPr>
          <a:xfrm>
            <a:off x="1716776" y="2431300"/>
            <a:ext cx="3867209" cy="6556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39" name="Google Shape;39;p5"/>
          <p:cNvSpPr txBox="1">
            <a:spLocks noGrp="1"/>
          </p:cNvSpPr>
          <p:nvPr>
            <p:ph type="subTitle" idx="2"/>
          </p:nvPr>
        </p:nvSpPr>
        <p:spPr>
          <a:xfrm>
            <a:off x="6577887" y="2431300"/>
            <a:ext cx="3867209" cy="655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40" name="Google Shape;40;p5"/>
          <p:cNvSpPr txBox="1">
            <a:spLocks noGrp="1"/>
          </p:cNvSpPr>
          <p:nvPr>
            <p:ph type="subTitle" idx="3"/>
          </p:nvPr>
        </p:nvSpPr>
        <p:spPr>
          <a:xfrm>
            <a:off x="1716776" y="2985300"/>
            <a:ext cx="3867209" cy="238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1" name="Google Shape;41;p5"/>
          <p:cNvSpPr txBox="1">
            <a:spLocks noGrp="1"/>
          </p:cNvSpPr>
          <p:nvPr>
            <p:ph type="subTitle" idx="4"/>
          </p:nvPr>
        </p:nvSpPr>
        <p:spPr>
          <a:xfrm>
            <a:off x="6577887" y="2985300"/>
            <a:ext cx="3867209" cy="238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5"/>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pic>
        <p:nvPicPr>
          <p:cNvPr id="43" name="Google Shape;43;p5"/>
          <p:cNvPicPr preferRelativeResize="0"/>
          <p:nvPr/>
        </p:nvPicPr>
        <p:blipFill>
          <a:blip r:embed="rId2">
            <a:alphaModFix/>
          </a:blip>
          <a:stretch>
            <a:fillRect/>
          </a:stretch>
        </p:blipFill>
        <p:spPr>
          <a:xfrm>
            <a:off x="-238751" y="-588231"/>
            <a:ext cx="4152827" cy="4124497"/>
          </a:xfrm>
          <a:prstGeom prst="rect">
            <a:avLst/>
          </a:prstGeom>
          <a:noFill/>
          <a:ln>
            <a:noFill/>
          </a:ln>
        </p:spPr>
      </p:pic>
      <p:pic>
        <p:nvPicPr>
          <p:cNvPr id="44" name="Google Shape;44;p5"/>
          <p:cNvPicPr preferRelativeResize="0"/>
          <p:nvPr/>
        </p:nvPicPr>
        <p:blipFill>
          <a:blip r:embed="rId3">
            <a:alphaModFix/>
          </a:blip>
          <a:stretch>
            <a:fillRect/>
          </a:stretch>
        </p:blipFill>
        <p:spPr>
          <a:xfrm>
            <a:off x="8593126" y="3263469"/>
            <a:ext cx="4678562" cy="4124500"/>
          </a:xfrm>
          <a:prstGeom prst="rect">
            <a:avLst/>
          </a:prstGeom>
          <a:noFill/>
          <a:ln>
            <a:noFill/>
          </a:ln>
        </p:spPr>
      </p:pic>
      <p:pic>
        <p:nvPicPr>
          <p:cNvPr id="45" name="Google Shape;45;p5"/>
          <p:cNvPicPr preferRelativeResize="0"/>
          <p:nvPr/>
        </p:nvPicPr>
        <p:blipFill>
          <a:blip r:embed="rId4">
            <a:alphaModFix amt="15000"/>
          </a:blip>
          <a:stretch>
            <a:fillRect/>
          </a:stretch>
        </p:blipFill>
        <p:spPr>
          <a:xfrm>
            <a:off x="-991209" y="5230203"/>
            <a:ext cx="2885782" cy="2623693"/>
          </a:xfrm>
          <a:prstGeom prst="rect">
            <a:avLst/>
          </a:prstGeom>
          <a:noFill/>
          <a:ln>
            <a:noFill/>
          </a:ln>
        </p:spPr>
      </p:pic>
      <p:pic>
        <p:nvPicPr>
          <p:cNvPr id="46" name="Google Shape;46;p5"/>
          <p:cNvPicPr preferRelativeResize="0"/>
          <p:nvPr/>
        </p:nvPicPr>
        <p:blipFill>
          <a:blip r:embed="rId5">
            <a:alphaModFix amt="15000"/>
          </a:blip>
          <a:stretch>
            <a:fillRect/>
          </a:stretch>
        </p:blipFill>
        <p:spPr>
          <a:xfrm>
            <a:off x="11210727" y="-874100"/>
            <a:ext cx="2430547" cy="2788967"/>
          </a:xfrm>
          <a:prstGeom prst="rect">
            <a:avLst/>
          </a:prstGeom>
          <a:noFill/>
          <a:ln>
            <a:noFill/>
          </a:ln>
        </p:spPr>
      </p:pic>
      <p:pic>
        <p:nvPicPr>
          <p:cNvPr id="47" name="Google Shape;47;p5"/>
          <p:cNvPicPr preferRelativeResize="0"/>
          <p:nvPr/>
        </p:nvPicPr>
        <p:blipFill>
          <a:blip r:embed="rId6">
            <a:alphaModFix/>
          </a:blip>
          <a:stretch>
            <a:fillRect/>
          </a:stretch>
        </p:blipFill>
        <p:spPr>
          <a:xfrm rot="2997513">
            <a:off x="81407" y="231894"/>
            <a:ext cx="1417900" cy="1231644"/>
          </a:xfrm>
          <a:prstGeom prst="rect">
            <a:avLst/>
          </a:prstGeom>
          <a:noFill/>
          <a:ln>
            <a:noFill/>
          </a:ln>
        </p:spPr>
      </p:pic>
      <p:pic>
        <p:nvPicPr>
          <p:cNvPr id="48" name="Google Shape;48;p5"/>
          <p:cNvPicPr preferRelativeResize="0"/>
          <p:nvPr/>
        </p:nvPicPr>
        <p:blipFill>
          <a:blip r:embed="rId7">
            <a:alphaModFix/>
          </a:blip>
          <a:stretch>
            <a:fillRect/>
          </a:stretch>
        </p:blipFill>
        <p:spPr>
          <a:xfrm>
            <a:off x="-140023" y="1615235"/>
            <a:ext cx="1065591" cy="1129132"/>
          </a:xfrm>
          <a:prstGeom prst="rect">
            <a:avLst/>
          </a:prstGeom>
          <a:noFill/>
          <a:ln>
            <a:noFill/>
          </a:ln>
        </p:spPr>
      </p:pic>
      <p:pic>
        <p:nvPicPr>
          <p:cNvPr id="49" name="Google Shape;49;p5"/>
          <p:cNvPicPr preferRelativeResize="0"/>
          <p:nvPr/>
        </p:nvPicPr>
        <p:blipFill>
          <a:blip r:embed="rId8">
            <a:alphaModFix/>
          </a:blip>
          <a:stretch>
            <a:fillRect/>
          </a:stretch>
        </p:blipFill>
        <p:spPr>
          <a:xfrm rot="-1859432">
            <a:off x="10403447" y="5420528"/>
            <a:ext cx="1684590" cy="1784077"/>
          </a:xfrm>
          <a:prstGeom prst="rect">
            <a:avLst/>
          </a:prstGeom>
          <a:noFill/>
          <a:ln>
            <a:noFill/>
          </a:ln>
        </p:spPr>
      </p:pic>
      <p:pic>
        <p:nvPicPr>
          <p:cNvPr id="50" name="Google Shape;50;p5"/>
          <p:cNvPicPr preferRelativeResize="0"/>
          <p:nvPr/>
        </p:nvPicPr>
        <p:blipFill>
          <a:blip r:embed="rId9">
            <a:alphaModFix/>
          </a:blip>
          <a:stretch>
            <a:fillRect/>
          </a:stretch>
        </p:blipFill>
        <p:spPr>
          <a:xfrm>
            <a:off x="11537454" y="4504439"/>
            <a:ext cx="888514" cy="1129132"/>
          </a:xfrm>
          <a:prstGeom prst="rect">
            <a:avLst/>
          </a:prstGeom>
          <a:noFill/>
          <a:ln>
            <a:noFill/>
          </a:ln>
        </p:spPr>
      </p:pic>
    </p:spTree>
    <p:extLst>
      <p:ext uri="{BB962C8B-B14F-4D97-AF65-F5344CB8AC3E}">
        <p14:creationId xmlns:p14="http://schemas.microsoft.com/office/powerpoint/2010/main" val="196317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54"/>
        <p:cNvGrpSpPr/>
        <p:nvPr/>
      </p:nvGrpSpPr>
      <p:grpSpPr>
        <a:xfrm>
          <a:off x="0" y="0"/>
          <a:ext cx="0" cy="0"/>
          <a:chOff x="0" y="0"/>
          <a:chExt cx="0" cy="0"/>
        </a:xfrm>
      </p:grpSpPr>
      <p:sp>
        <p:nvSpPr>
          <p:cNvPr id="155" name="Google Shape;155;p17"/>
          <p:cNvSpPr txBox="1">
            <a:spLocks noGrp="1"/>
          </p:cNvSpPr>
          <p:nvPr>
            <p:ph type="subTitle" idx="1"/>
          </p:nvPr>
        </p:nvSpPr>
        <p:spPr>
          <a:xfrm>
            <a:off x="6269502" y="3160184"/>
            <a:ext cx="4764185" cy="2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a:lvl1pPr>
            <a:lvl2pPr lvl="1" rtl="0">
              <a:lnSpc>
                <a:spcPct val="100000"/>
              </a:lnSpc>
              <a:spcBef>
                <a:spcPts val="0"/>
              </a:spcBef>
              <a:spcAft>
                <a:spcPts val="0"/>
              </a:spcAft>
              <a:buSzPts val="1600"/>
              <a:buAutoNum type="alphaLcPeriod"/>
              <a:defRPr sz="2128"/>
            </a:lvl2pPr>
            <a:lvl3pPr lvl="2" rtl="0">
              <a:lnSpc>
                <a:spcPct val="100000"/>
              </a:lnSpc>
              <a:spcBef>
                <a:spcPts val="0"/>
              </a:spcBef>
              <a:spcAft>
                <a:spcPts val="0"/>
              </a:spcAft>
              <a:buSzPts val="1600"/>
              <a:buAutoNum type="romanLcPeriod"/>
              <a:defRPr sz="2128"/>
            </a:lvl3pPr>
            <a:lvl4pPr lvl="3" rtl="0">
              <a:lnSpc>
                <a:spcPct val="100000"/>
              </a:lnSpc>
              <a:spcBef>
                <a:spcPts val="0"/>
              </a:spcBef>
              <a:spcAft>
                <a:spcPts val="0"/>
              </a:spcAft>
              <a:buSzPts val="1600"/>
              <a:buAutoNum type="arabicPeriod"/>
              <a:defRPr sz="2128"/>
            </a:lvl4pPr>
            <a:lvl5pPr lvl="4" rtl="0">
              <a:lnSpc>
                <a:spcPct val="100000"/>
              </a:lnSpc>
              <a:spcBef>
                <a:spcPts val="0"/>
              </a:spcBef>
              <a:spcAft>
                <a:spcPts val="0"/>
              </a:spcAft>
              <a:buSzPts val="1600"/>
              <a:buAutoNum type="alphaLcPeriod"/>
              <a:defRPr sz="2128"/>
            </a:lvl5pPr>
            <a:lvl6pPr lvl="5" rtl="0">
              <a:lnSpc>
                <a:spcPct val="100000"/>
              </a:lnSpc>
              <a:spcBef>
                <a:spcPts val="0"/>
              </a:spcBef>
              <a:spcAft>
                <a:spcPts val="0"/>
              </a:spcAft>
              <a:buSzPts val="1600"/>
              <a:buAutoNum type="romanLcPeriod"/>
              <a:defRPr sz="2128"/>
            </a:lvl6pPr>
            <a:lvl7pPr lvl="6" rtl="0">
              <a:lnSpc>
                <a:spcPct val="100000"/>
              </a:lnSpc>
              <a:spcBef>
                <a:spcPts val="0"/>
              </a:spcBef>
              <a:spcAft>
                <a:spcPts val="0"/>
              </a:spcAft>
              <a:buSzPts val="1600"/>
              <a:buAutoNum type="arabicPeriod"/>
              <a:defRPr sz="2128"/>
            </a:lvl7pPr>
            <a:lvl8pPr lvl="7" rtl="0">
              <a:lnSpc>
                <a:spcPct val="100000"/>
              </a:lnSpc>
              <a:spcBef>
                <a:spcPts val="0"/>
              </a:spcBef>
              <a:spcAft>
                <a:spcPts val="0"/>
              </a:spcAft>
              <a:buSzPts val="1600"/>
              <a:buAutoNum type="alphaLcPeriod"/>
              <a:defRPr sz="2128"/>
            </a:lvl8pPr>
            <a:lvl9pPr lvl="8" rtl="0">
              <a:lnSpc>
                <a:spcPct val="100000"/>
              </a:lnSpc>
              <a:spcBef>
                <a:spcPts val="0"/>
              </a:spcBef>
              <a:spcAft>
                <a:spcPts val="0"/>
              </a:spcAft>
              <a:buSzPts val="1600"/>
              <a:buAutoNum type="romanLcPeriod"/>
              <a:defRPr sz="2128"/>
            </a:lvl9pPr>
          </a:lstStyle>
          <a:p>
            <a:endParaRPr/>
          </a:p>
        </p:txBody>
      </p:sp>
      <p:sp>
        <p:nvSpPr>
          <p:cNvPr id="156" name="Google Shape;156;p17"/>
          <p:cNvSpPr txBox="1">
            <a:spLocks noGrp="1"/>
          </p:cNvSpPr>
          <p:nvPr>
            <p:ph type="title"/>
          </p:nvPr>
        </p:nvSpPr>
        <p:spPr>
          <a:xfrm>
            <a:off x="6269502" y="1499384"/>
            <a:ext cx="4764185" cy="1559200"/>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pic>
        <p:nvPicPr>
          <p:cNvPr id="157" name="Google Shape;157;p17"/>
          <p:cNvPicPr preferRelativeResize="0"/>
          <p:nvPr/>
        </p:nvPicPr>
        <p:blipFill>
          <a:blip r:embed="rId2">
            <a:alphaModFix/>
          </a:blip>
          <a:stretch>
            <a:fillRect/>
          </a:stretch>
        </p:blipFill>
        <p:spPr>
          <a:xfrm>
            <a:off x="-238751" y="-588231"/>
            <a:ext cx="4152827" cy="4124497"/>
          </a:xfrm>
          <a:prstGeom prst="rect">
            <a:avLst/>
          </a:prstGeom>
          <a:noFill/>
          <a:ln>
            <a:noFill/>
          </a:ln>
        </p:spPr>
      </p:pic>
      <p:pic>
        <p:nvPicPr>
          <p:cNvPr id="158" name="Google Shape;158;p17"/>
          <p:cNvPicPr preferRelativeResize="0"/>
          <p:nvPr/>
        </p:nvPicPr>
        <p:blipFill>
          <a:blip r:embed="rId3">
            <a:alphaModFix/>
          </a:blip>
          <a:stretch>
            <a:fillRect/>
          </a:stretch>
        </p:blipFill>
        <p:spPr>
          <a:xfrm>
            <a:off x="8593126" y="3263469"/>
            <a:ext cx="4678562" cy="4124500"/>
          </a:xfrm>
          <a:prstGeom prst="rect">
            <a:avLst/>
          </a:prstGeom>
          <a:noFill/>
          <a:ln>
            <a:noFill/>
          </a:ln>
        </p:spPr>
      </p:pic>
      <p:pic>
        <p:nvPicPr>
          <p:cNvPr id="159" name="Google Shape;159;p17"/>
          <p:cNvPicPr preferRelativeResize="0"/>
          <p:nvPr/>
        </p:nvPicPr>
        <p:blipFill>
          <a:blip r:embed="rId4">
            <a:alphaModFix amt="21000"/>
          </a:blip>
          <a:stretch>
            <a:fillRect/>
          </a:stretch>
        </p:blipFill>
        <p:spPr>
          <a:xfrm rot="-3681611">
            <a:off x="11154491" y="-1082478"/>
            <a:ext cx="1817324" cy="2218122"/>
          </a:xfrm>
          <a:prstGeom prst="rect">
            <a:avLst/>
          </a:prstGeom>
          <a:noFill/>
          <a:ln>
            <a:noFill/>
          </a:ln>
        </p:spPr>
      </p:pic>
      <p:pic>
        <p:nvPicPr>
          <p:cNvPr id="160" name="Google Shape;160;p17"/>
          <p:cNvPicPr preferRelativeResize="0"/>
          <p:nvPr/>
        </p:nvPicPr>
        <p:blipFill>
          <a:blip r:embed="rId5">
            <a:alphaModFix amt="21000"/>
          </a:blip>
          <a:stretch>
            <a:fillRect/>
          </a:stretch>
        </p:blipFill>
        <p:spPr>
          <a:xfrm rot="-2332309">
            <a:off x="-1168538" y="5339567"/>
            <a:ext cx="2513739" cy="2788965"/>
          </a:xfrm>
          <a:prstGeom prst="rect">
            <a:avLst/>
          </a:prstGeom>
          <a:noFill/>
          <a:ln>
            <a:noFill/>
          </a:ln>
        </p:spPr>
      </p:pic>
      <p:pic>
        <p:nvPicPr>
          <p:cNvPr id="161" name="Google Shape;161;p17"/>
          <p:cNvPicPr preferRelativeResize="0"/>
          <p:nvPr/>
        </p:nvPicPr>
        <p:blipFill>
          <a:blip r:embed="rId6">
            <a:alphaModFix/>
          </a:blip>
          <a:stretch>
            <a:fillRect/>
          </a:stretch>
        </p:blipFill>
        <p:spPr>
          <a:xfrm rot="-10108050">
            <a:off x="10578470" y="5297578"/>
            <a:ext cx="1598825" cy="1694175"/>
          </a:xfrm>
          <a:prstGeom prst="rect">
            <a:avLst/>
          </a:prstGeom>
          <a:noFill/>
          <a:ln>
            <a:noFill/>
          </a:ln>
        </p:spPr>
      </p:pic>
      <p:pic>
        <p:nvPicPr>
          <p:cNvPr id="162" name="Google Shape;162;p17"/>
          <p:cNvPicPr preferRelativeResize="0"/>
          <p:nvPr/>
        </p:nvPicPr>
        <p:blipFill>
          <a:blip r:embed="rId7">
            <a:alphaModFix/>
          </a:blip>
          <a:stretch>
            <a:fillRect/>
          </a:stretch>
        </p:blipFill>
        <p:spPr>
          <a:xfrm rot="4403839">
            <a:off x="11229257" y="4788691"/>
            <a:ext cx="1451784" cy="548180"/>
          </a:xfrm>
          <a:prstGeom prst="rect">
            <a:avLst/>
          </a:prstGeom>
          <a:noFill/>
          <a:ln>
            <a:noFill/>
          </a:ln>
        </p:spPr>
      </p:pic>
      <p:pic>
        <p:nvPicPr>
          <p:cNvPr id="163" name="Google Shape;163;p17"/>
          <p:cNvPicPr preferRelativeResize="0"/>
          <p:nvPr/>
        </p:nvPicPr>
        <p:blipFill>
          <a:blip r:embed="rId8">
            <a:alphaModFix/>
          </a:blip>
          <a:stretch>
            <a:fillRect/>
          </a:stretch>
        </p:blipFill>
        <p:spPr>
          <a:xfrm rot="-5109378">
            <a:off x="-224403" y="-46544"/>
            <a:ext cx="1630076" cy="1519726"/>
          </a:xfrm>
          <a:prstGeom prst="rect">
            <a:avLst/>
          </a:prstGeom>
          <a:noFill/>
          <a:ln>
            <a:noFill/>
          </a:ln>
        </p:spPr>
      </p:pic>
    </p:spTree>
    <p:extLst>
      <p:ext uri="{BB962C8B-B14F-4D97-AF65-F5344CB8AC3E}">
        <p14:creationId xmlns:p14="http://schemas.microsoft.com/office/powerpoint/2010/main" val="137361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4"/>
        <p:cNvGrpSpPr/>
        <p:nvPr/>
      </p:nvGrpSpPr>
      <p:grpSpPr>
        <a:xfrm>
          <a:off x="0" y="0"/>
          <a:ext cx="0" cy="0"/>
          <a:chOff x="0" y="0"/>
          <a:chExt cx="0" cy="0"/>
        </a:xfrm>
      </p:grpSpPr>
      <p:sp>
        <p:nvSpPr>
          <p:cNvPr id="165" name="Google Shape;165;p18"/>
          <p:cNvSpPr txBox="1">
            <a:spLocks noGrp="1"/>
          </p:cNvSpPr>
          <p:nvPr>
            <p:ph type="subTitle" idx="1"/>
          </p:nvPr>
        </p:nvSpPr>
        <p:spPr>
          <a:xfrm>
            <a:off x="2823199" y="5350567"/>
            <a:ext cx="6515441" cy="7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2128"/>
            </a:lvl2pPr>
            <a:lvl3pPr lvl="2" rtl="0">
              <a:lnSpc>
                <a:spcPct val="100000"/>
              </a:lnSpc>
              <a:spcBef>
                <a:spcPts val="0"/>
              </a:spcBef>
              <a:spcAft>
                <a:spcPts val="0"/>
              </a:spcAft>
              <a:buSzPts val="1600"/>
              <a:buNone/>
              <a:defRPr sz="2128"/>
            </a:lvl3pPr>
            <a:lvl4pPr lvl="3" rtl="0">
              <a:lnSpc>
                <a:spcPct val="100000"/>
              </a:lnSpc>
              <a:spcBef>
                <a:spcPts val="0"/>
              </a:spcBef>
              <a:spcAft>
                <a:spcPts val="0"/>
              </a:spcAft>
              <a:buSzPts val="1600"/>
              <a:buNone/>
              <a:defRPr sz="2128"/>
            </a:lvl4pPr>
            <a:lvl5pPr lvl="4" rtl="0">
              <a:lnSpc>
                <a:spcPct val="100000"/>
              </a:lnSpc>
              <a:spcBef>
                <a:spcPts val="0"/>
              </a:spcBef>
              <a:spcAft>
                <a:spcPts val="0"/>
              </a:spcAft>
              <a:buSzPts val="1600"/>
              <a:buNone/>
              <a:defRPr sz="2128"/>
            </a:lvl5pPr>
            <a:lvl6pPr lvl="5" rtl="0">
              <a:lnSpc>
                <a:spcPct val="100000"/>
              </a:lnSpc>
              <a:spcBef>
                <a:spcPts val="0"/>
              </a:spcBef>
              <a:spcAft>
                <a:spcPts val="0"/>
              </a:spcAft>
              <a:buSzPts val="1600"/>
              <a:buNone/>
              <a:defRPr sz="2128"/>
            </a:lvl6pPr>
            <a:lvl7pPr lvl="6" rtl="0">
              <a:lnSpc>
                <a:spcPct val="100000"/>
              </a:lnSpc>
              <a:spcBef>
                <a:spcPts val="0"/>
              </a:spcBef>
              <a:spcAft>
                <a:spcPts val="0"/>
              </a:spcAft>
              <a:buSzPts val="1600"/>
              <a:buNone/>
              <a:defRPr sz="2128"/>
            </a:lvl7pPr>
            <a:lvl8pPr lvl="7" rtl="0">
              <a:lnSpc>
                <a:spcPct val="100000"/>
              </a:lnSpc>
              <a:spcBef>
                <a:spcPts val="0"/>
              </a:spcBef>
              <a:spcAft>
                <a:spcPts val="0"/>
              </a:spcAft>
              <a:buSzPts val="1600"/>
              <a:buNone/>
              <a:defRPr sz="2128"/>
            </a:lvl8pPr>
            <a:lvl9pPr lvl="8" rtl="0">
              <a:lnSpc>
                <a:spcPct val="100000"/>
              </a:lnSpc>
              <a:spcBef>
                <a:spcPts val="0"/>
              </a:spcBef>
              <a:spcAft>
                <a:spcPts val="0"/>
              </a:spcAft>
              <a:buSzPts val="1600"/>
              <a:buNone/>
              <a:defRPr sz="2128"/>
            </a:lvl9pPr>
          </a:lstStyle>
          <a:p>
            <a:endParaRPr/>
          </a:p>
        </p:txBody>
      </p:sp>
      <p:sp>
        <p:nvSpPr>
          <p:cNvPr id="166" name="Google Shape;166;p18"/>
          <p:cNvSpPr txBox="1">
            <a:spLocks noGrp="1"/>
          </p:cNvSpPr>
          <p:nvPr>
            <p:ph type="title"/>
          </p:nvPr>
        </p:nvSpPr>
        <p:spPr>
          <a:xfrm>
            <a:off x="2823183" y="4569567"/>
            <a:ext cx="6515441" cy="88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pic>
        <p:nvPicPr>
          <p:cNvPr id="167" name="Google Shape;167;p18"/>
          <p:cNvPicPr preferRelativeResize="0"/>
          <p:nvPr/>
        </p:nvPicPr>
        <p:blipFill>
          <a:blip r:embed="rId2">
            <a:alphaModFix/>
          </a:blip>
          <a:stretch>
            <a:fillRect/>
          </a:stretch>
        </p:blipFill>
        <p:spPr>
          <a:xfrm rot="10800000">
            <a:off x="-517752" y="3046600"/>
            <a:ext cx="4735458" cy="4170035"/>
          </a:xfrm>
          <a:prstGeom prst="rect">
            <a:avLst/>
          </a:prstGeom>
          <a:noFill/>
          <a:ln>
            <a:noFill/>
          </a:ln>
        </p:spPr>
      </p:pic>
      <p:pic>
        <p:nvPicPr>
          <p:cNvPr id="168" name="Google Shape;168;p18"/>
          <p:cNvPicPr preferRelativeResize="0"/>
          <p:nvPr/>
        </p:nvPicPr>
        <p:blipFill>
          <a:blip r:embed="rId3">
            <a:alphaModFix/>
          </a:blip>
          <a:stretch>
            <a:fillRect/>
          </a:stretch>
        </p:blipFill>
        <p:spPr>
          <a:xfrm rot="8436187" flipH="1">
            <a:off x="245186" y="4764023"/>
            <a:ext cx="1220693" cy="2934821"/>
          </a:xfrm>
          <a:prstGeom prst="rect">
            <a:avLst/>
          </a:prstGeom>
          <a:noFill/>
          <a:ln>
            <a:noFill/>
          </a:ln>
        </p:spPr>
      </p:pic>
      <p:pic>
        <p:nvPicPr>
          <p:cNvPr id="169" name="Google Shape;169;p18"/>
          <p:cNvPicPr preferRelativeResize="0"/>
          <p:nvPr/>
        </p:nvPicPr>
        <p:blipFill>
          <a:blip r:embed="rId4">
            <a:alphaModFix/>
          </a:blip>
          <a:stretch>
            <a:fillRect/>
          </a:stretch>
        </p:blipFill>
        <p:spPr>
          <a:xfrm rot="-2511157">
            <a:off x="2285602" y="5965103"/>
            <a:ext cx="462192" cy="1415031"/>
          </a:xfrm>
          <a:prstGeom prst="rect">
            <a:avLst/>
          </a:prstGeom>
          <a:noFill/>
          <a:ln>
            <a:noFill/>
          </a:ln>
        </p:spPr>
      </p:pic>
      <p:pic>
        <p:nvPicPr>
          <p:cNvPr id="170" name="Google Shape;170;p18"/>
          <p:cNvPicPr preferRelativeResize="0"/>
          <p:nvPr/>
        </p:nvPicPr>
        <p:blipFill>
          <a:blip r:embed="rId5">
            <a:alphaModFix/>
          </a:blip>
          <a:stretch>
            <a:fillRect/>
          </a:stretch>
        </p:blipFill>
        <p:spPr>
          <a:xfrm rot="10800000">
            <a:off x="6257050" y="-637366"/>
            <a:ext cx="6453096" cy="5202433"/>
          </a:xfrm>
          <a:prstGeom prst="rect">
            <a:avLst/>
          </a:prstGeom>
          <a:noFill/>
          <a:ln>
            <a:noFill/>
          </a:ln>
        </p:spPr>
      </p:pic>
      <p:pic>
        <p:nvPicPr>
          <p:cNvPr id="171" name="Google Shape;171;p18"/>
          <p:cNvPicPr preferRelativeResize="0"/>
          <p:nvPr/>
        </p:nvPicPr>
        <p:blipFill>
          <a:blip r:embed="rId6">
            <a:alphaModFix/>
          </a:blip>
          <a:stretch>
            <a:fillRect/>
          </a:stretch>
        </p:blipFill>
        <p:spPr>
          <a:xfrm rot="6811803" flipH="1">
            <a:off x="10279154" y="-172414"/>
            <a:ext cx="1542255" cy="2193956"/>
          </a:xfrm>
          <a:prstGeom prst="rect">
            <a:avLst/>
          </a:prstGeom>
          <a:noFill/>
          <a:ln>
            <a:noFill/>
          </a:ln>
        </p:spPr>
      </p:pic>
    </p:spTree>
    <p:extLst>
      <p:ext uri="{BB962C8B-B14F-4D97-AF65-F5344CB8AC3E}">
        <p14:creationId xmlns:p14="http://schemas.microsoft.com/office/powerpoint/2010/main" val="730535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300"/>
              <a:buNone/>
              <a:defRPr/>
            </a:lvl1pPr>
            <a:lvl2pPr lvl="1" rtl="0">
              <a:lnSpc>
                <a:spcPct val="100000"/>
              </a:lnSpc>
              <a:spcBef>
                <a:spcPts val="0"/>
              </a:spcBef>
              <a:spcAft>
                <a:spcPts val="0"/>
              </a:spcAft>
              <a:buSzPts val="3300"/>
              <a:buNone/>
              <a:defRPr/>
            </a:lvl2pPr>
            <a:lvl3pPr lvl="2" rtl="0">
              <a:lnSpc>
                <a:spcPct val="100000"/>
              </a:lnSpc>
              <a:spcBef>
                <a:spcPts val="0"/>
              </a:spcBef>
              <a:spcAft>
                <a:spcPts val="0"/>
              </a:spcAft>
              <a:buSzPts val="3300"/>
              <a:buNone/>
              <a:defRPr/>
            </a:lvl3pPr>
            <a:lvl4pPr lvl="3" rtl="0">
              <a:lnSpc>
                <a:spcPct val="100000"/>
              </a:lnSpc>
              <a:spcBef>
                <a:spcPts val="0"/>
              </a:spcBef>
              <a:spcAft>
                <a:spcPts val="0"/>
              </a:spcAft>
              <a:buSzPts val="3300"/>
              <a:buNone/>
              <a:defRPr/>
            </a:lvl4pPr>
            <a:lvl5pPr lvl="4" rtl="0">
              <a:lnSpc>
                <a:spcPct val="100000"/>
              </a:lnSpc>
              <a:spcBef>
                <a:spcPts val="0"/>
              </a:spcBef>
              <a:spcAft>
                <a:spcPts val="0"/>
              </a:spcAft>
              <a:buSzPts val="3300"/>
              <a:buNone/>
              <a:defRPr/>
            </a:lvl5pPr>
            <a:lvl6pPr lvl="5" rtl="0">
              <a:lnSpc>
                <a:spcPct val="100000"/>
              </a:lnSpc>
              <a:spcBef>
                <a:spcPts val="0"/>
              </a:spcBef>
              <a:spcAft>
                <a:spcPts val="0"/>
              </a:spcAft>
              <a:buSzPts val="3300"/>
              <a:buNone/>
              <a:defRPr/>
            </a:lvl6pPr>
            <a:lvl7pPr lvl="6" rtl="0">
              <a:lnSpc>
                <a:spcPct val="100000"/>
              </a:lnSpc>
              <a:spcBef>
                <a:spcPts val="0"/>
              </a:spcBef>
              <a:spcAft>
                <a:spcPts val="0"/>
              </a:spcAft>
              <a:buSzPts val="3300"/>
              <a:buNone/>
              <a:defRPr/>
            </a:lvl7pPr>
            <a:lvl8pPr lvl="7" rtl="0">
              <a:lnSpc>
                <a:spcPct val="100000"/>
              </a:lnSpc>
              <a:spcBef>
                <a:spcPts val="0"/>
              </a:spcBef>
              <a:spcAft>
                <a:spcPts val="0"/>
              </a:spcAft>
              <a:buSzPts val="3300"/>
              <a:buNone/>
              <a:defRPr/>
            </a:lvl8pPr>
            <a:lvl9pPr lvl="8" rtl="0">
              <a:lnSpc>
                <a:spcPct val="100000"/>
              </a:lnSpc>
              <a:spcBef>
                <a:spcPts val="0"/>
              </a:spcBef>
              <a:spcAft>
                <a:spcPts val="0"/>
              </a:spcAft>
              <a:buSzPts val="3300"/>
              <a:buNone/>
              <a:defRPr/>
            </a:lvl9pPr>
          </a:lstStyle>
          <a:p>
            <a:endParaRPr/>
          </a:p>
        </p:txBody>
      </p:sp>
      <p:sp>
        <p:nvSpPr>
          <p:cNvPr id="174" name="Google Shape;174;p19"/>
          <p:cNvSpPr txBox="1">
            <a:spLocks noGrp="1"/>
          </p:cNvSpPr>
          <p:nvPr>
            <p:ph type="body" idx="1"/>
          </p:nvPr>
        </p:nvSpPr>
        <p:spPr>
          <a:xfrm>
            <a:off x="957625" y="1536633"/>
            <a:ext cx="4918602" cy="4608000"/>
          </a:xfrm>
          <a:prstGeom prst="rect">
            <a:avLst/>
          </a:prstGeom>
        </p:spPr>
        <p:txBody>
          <a:bodyPr spcFirstLastPara="1" wrap="square" lIns="91425" tIns="91425" rIns="91425" bIns="91425" anchor="t" anchorCtr="0">
            <a:noAutofit/>
          </a:bodyPr>
          <a:lstStyle>
            <a:lvl1pPr marL="608076" lvl="0" indent="-405384" rtl="0">
              <a:lnSpc>
                <a:spcPct val="100000"/>
              </a:lnSpc>
              <a:spcBef>
                <a:spcPts val="0"/>
              </a:spcBef>
              <a:spcAft>
                <a:spcPts val="0"/>
              </a:spcAft>
              <a:buSzPts val="1200"/>
              <a:buChar char="●"/>
              <a:defRPr/>
            </a:lvl1pPr>
            <a:lvl2pPr marL="1216152" lvl="1" indent="-405384" rtl="0">
              <a:lnSpc>
                <a:spcPct val="100000"/>
              </a:lnSpc>
              <a:spcBef>
                <a:spcPts val="0"/>
              </a:spcBef>
              <a:spcAft>
                <a:spcPts val="0"/>
              </a:spcAft>
              <a:buSzPts val="1200"/>
              <a:buChar char="○"/>
              <a:defRPr/>
            </a:lvl2pPr>
            <a:lvl3pPr marL="1824228" lvl="2" indent="-405384" rtl="0">
              <a:lnSpc>
                <a:spcPct val="100000"/>
              </a:lnSpc>
              <a:spcBef>
                <a:spcPts val="0"/>
              </a:spcBef>
              <a:spcAft>
                <a:spcPts val="0"/>
              </a:spcAft>
              <a:buSzPts val="1200"/>
              <a:buChar char="■"/>
              <a:defRPr/>
            </a:lvl3pPr>
            <a:lvl4pPr marL="2432304" lvl="3" indent="-405384" rtl="0">
              <a:lnSpc>
                <a:spcPct val="100000"/>
              </a:lnSpc>
              <a:spcBef>
                <a:spcPts val="0"/>
              </a:spcBef>
              <a:spcAft>
                <a:spcPts val="0"/>
              </a:spcAft>
              <a:buSzPts val="1200"/>
              <a:buChar char="●"/>
              <a:defRPr/>
            </a:lvl4pPr>
            <a:lvl5pPr marL="3040380" lvl="4" indent="-405384" rtl="0">
              <a:lnSpc>
                <a:spcPct val="100000"/>
              </a:lnSpc>
              <a:spcBef>
                <a:spcPts val="0"/>
              </a:spcBef>
              <a:spcAft>
                <a:spcPts val="0"/>
              </a:spcAft>
              <a:buSzPts val="1200"/>
              <a:buChar char="○"/>
              <a:defRPr/>
            </a:lvl5pPr>
            <a:lvl6pPr marL="3648456" lvl="5" indent="-405384" rtl="0">
              <a:lnSpc>
                <a:spcPct val="100000"/>
              </a:lnSpc>
              <a:spcBef>
                <a:spcPts val="0"/>
              </a:spcBef>
              <a:spcAft>
                <a:spcPts val="0"/>
              </a:spcAft>
              <a:buSzPts val="1200"/>
              <a:buChar char="■"/>
              <a:defRPr/>
            </a:lvl6pPr>
            <a:lvl7pPr marL="4256532" lvl="6" indent="-405384" rtl="0">
              <a:lnSpc>
                <a:spcPct val="100000"/>
              </a:lnSpc>
              <a:spcBef>
                <a:spcPts val="0"/>
              </a:spcBef>
              <a:spcAft>
                <a:spcPts val="0"/>
              </a:spcAft>
              <a:buSzPts val="1200"/>
              <a:buChar char="●"/>
              <a:defRPr/>
            </a:lvl7pPr>
            <a:lvl8pPr marL="4864608" lvl="7" indent="-405384" rtl="0">
              <a:lnSpc>
                <a:spcPct val="100000"/>
              </a:lnSpc>
              <a:spcBef>
                <a:spcPts val="0"/>
              </a:spcBef>
              <a:spcAft>
                <a:spcPts val="0"/>
              </a:spcAft>
              <a:buSzPts val="1200"/>
              <a:buChar char="○"/>
              <a:defRPr/>
            </a:lvl8pPr>
            <a:lvl9pPr marL="5472684" lvl="8" indent="-405384" rtl="0">
              <a:lnSpc>
                <a:spcPct val="100000"/>
              </a:lnSpc>
              <a:spcBef>
                <a:spcPts val="0"/>
              </a:spcBef>
              <a:spcAft>
                <a:spcPts val="0"/>
              </a:spcAft>
              <a:buSzPts val="1200"/>
              <a:buChar char="■"/>
              <a:defRPr/>
            </a:lvl9pPr>
          </a:lstStyle>
          <a:p>
            <a:endParaRPr/>
          </a:p>
        </p:txBody>
      </p:sp>
      <p:sp>
        <p:nvSpPr>
          <p:cNvPr id="175" name="Google Shape;175;p19"/>
          <p:cNvSpPr txBox="1">
            <a:spLocks noGrp="1"/>
          </p:cNvSpPr>
          <p:nvPr>
            <p:ph type="body" idx="2"/>
          </p:nvPr>
        </p:nvSpPr>
        <p:spPr>
          <a:xfrm>
            <a:off x="6285611" y="1536633"/>
            <a:ext cx="4918602" cy="4608000"/>
          </a:xfrm>
          <a:prstGeom prst="rect">
            <a:avLst/>
          </a:prstGeom>
        </p:spPr>
        <p:txBody>
          <a:bodyPr spcFirstLastPara="1" wrap="square" lIns="91425" tIns="91425" rIns="91425" bIns="91425" anchor="t" anchorCtr="0">
            <a:noAutofit/>
          </a:bodyPr>
          <a:lstStyle>
            <a:lvl1pPr marL="608076" lvl="0" indent="-405384" rtl="0">
              <a:lnSpc>
                <a:spcPct val="100000"/>
              </a:lnSpc>
              <a:spcBef>
                <a:spcPts val="0"/>
              </a:spcBef>
              <a:spcAft>
                <a:spcPts val="0"/>
              </a:spcAft>
              <a:buSzPts val="1200"/>
              <a:buChar char="●"/>
              <a:defRPr/>
            </a:lvl1pPr>
            <a:lvl2pPr marL="1216152" lvl="1" indent="-405384" rtl="0">
              <a:lnSpc>
                <a:spcPct val="100000"/>
              </a:lnSpc>
              <a:spcBef>
                <a:spcPts val="0"/>
              </a:spcBef>
              <a:spcAft>
                <a:spcPts val="0"/>
              </a:spcAft>
              <a:buSzPts val="1200"/>
              <a:buChar char="○"/>
              <a:defRPr/>
            </a:lvl2pPr>
            <a:lvl3pPr marL="1824228" lvl="2" indent="-405384" rtl="0">
              <a:lnSpc>
                <a:spcPct val="100000"/>
              </a:lnSpc>
              <a:spcBef>
                <a:spcPts val="0"/>
              </a:spcBef>
              <a:spcAft>
                <a:spcPts val="0"/>
              </a:spcAft>
              <a:buSzPts val="1200"/>
              <a:buChar char="■"/>
              <a:defRPr/>
            </a:lvl3pPr>
            <a:lvl4pPr marL="2432304" lvl="3" indent="-405384" rtl="0">
              <a:lnSpc>
                <a:spcPct val="100000"/>
              </a:lnSpc>
              <a:spcBef>
                <a:spcPts val="0"/>
              </a:spcBef>
              <a:spcAft>
                <a:spcPts val="0"/>
              </a:spcAft>
              <a:buSzPts val="1200"/>
              <a:buChar char="●"/>
              <a:defRPr/>
            </a:lvl4pPr>
            <a:lvl5pPr marL="3040380" lvl="4" indent="-405384" rtl="0">
              <a:lnSpc>
                <a:spcPct val="100000"/>
              </a:lnSpc>
              <a:spcBef>
                <a:spcPts val="0"/>
              </a:spcBef>
              <a:spcAft>
                <a:spcPts val="0"/>
              </a:spcAft>
              <a:buSzPts val="1200"/>
              <a:buChar char="○"/>
              <a:defRPr/>
            </a:lvl5pPr>
            <a:lvl6pPr marL="3648456" lvl="5" indent="-405384" rtl="0">
              <a:lnSpc>
                <a:spcPct val="100000"/>
              </a:lnSpc>
              <a:spcBef>
                <a:spcPts val="0"/>
              </a:spcBef>
              <a:spcAft>
                <a:spcPts val="0"/>
              </a:spcAft>
              <a:buSzPts val="1200"/>
              <a:buChar char="■"/>
              <a:defRPr/>
            </a:lvl6pPr>
            <a:lvl7pPr marL="4256532" lvl="6" indent="-405384" rtl="0">
              <a:lnSpc>
                <a:spcPct val="100000"/>
              </a:lnSpc>
              <a:spcBef>
                <a:spcPts val="0"/>
              </a:spcBef>
              <a:spcAft>
                <a:spcPts val="0"/>
              </a:spcAft>
              <a:buSzPts val="1200"/>
              <a:buChar char="●"/>
              <a:defRPr/>
            </a:lvl7pPr>
            <a:lvl8pPr marL="4864608" lvl="7" indent="-405384" rtl="0">
              <a:lnSpc>
                <a:spcPct val="100000"/>
              </a:lnSpc>
              <a:spcBef>
                <a:spcPts val="0"/>
              </a:spcBef>
              <a:spcAft>
                <a:spcPts val="0"/>
              </a:spcAft>
              <a:buSzPts val="1200"/>
              <a:buChar char="○"/>
              <a:defRPr/>
            </a:lvl8pPr>
            <a:lvl9pPr marL="5472684" lvl="8" indent="-405384" rtl="0">
              <a:lnSpc>
                <a:spcPct val="100000"/>
              </a:lnSpc>
              <a:spcBef>
                <a:spcPts val="0"/>
              </a:spcBef>
              <a:spcAft>
                <a:spcPts val="0"/>
              </a:spcAft>
              <a:buSzPts val="1200"/>
              <a:buChar char="■"/>
              <a:defRPr/>
            </a:lvl9pPr>
          </a:lstStyle>
          <a:p>
            <a:endParaRPr/>
          </a:p>
        </p:txBody>
      </p:sp>
      <p:pic>
        <p:nvPicPr>
          <p:cNvPr id="176" name="Google Shape;176;p19"/>
          <p:cNvPicPr preferRelativeResize="0"/>
          <p:nvPr/>
        </p:nvPicPr>
        <p:blipFill>
          <a:blip r:embed="rId2">
            <a:alphaModFix amt="19000"/>
          </a:blip>
          <a:stretch>
            <a:fillRect/>
          </a:stretch>
        </p:blipFill>
        <p:spPr>
          <a:xfrm rot="-8948271">
            <a:off x="-1129259" y="-839665"/>
            <a:ext cx="2376857" cy="2788964"/>
          </a:xfrm>
          <a:prstGeom prst="rect">
            <a:avLst/>
          </a:prstGeom>
          <a:noFill/>
          <a:ln>
            <a:noFill/>
          </a:ln>
        </p:spPr>
      </p:pic>
      <p:pic>
        <p:nvPicPr>
          <p:cNvPr id="177" name="Google Shape;177;p19"/>
          <p:cNvPicPr preferRelativeResize="0"/>
          <p:nvPr/>
        </p:nvPicPr>
        <p:blipFill>
          <a:blip r:embed="rId3">
            <a:alphaModFix amt="19000"/>
          </a:blip>
          <a:stretch>
            <a:fillRect/>
          </a:stretch>
        </p:blipFill>
        <p:spPr>
          <a:xfrm rot="3430017">
            <a:off x="10621050" y="5311201"/>
            <a:ext cx="2519972" cy="2782064"/>
          </a:xfrm>
          <a:prstGeom prst="rect">
            <a:avLst/>
          </a:prstGeom>
          <a:noFill/>
          <a:ln>
            <a:noFill/>
          </a:ln>
        </p:spPr>
      </p:pic>
      <p:pic>
        <p:nvPicPr>
          <p:cNvPr id="178" name="Google Shape;178;p19"/>
          <p:cNvPicPr preferRelativeResize="0"/>
          <p:nvPr/>
        </p:nvPicPr>
        <p:blipFill>
          <a:blip r:embed="rId4">
            <a:alphaModFix/>
          </a:blip>
          <a:stretch>
            <a:fillRect/>
          </a:stretch>
        </p:blipFill>
        <p:spPr>
          <a:xfrm>
            <a:off x="-548639" y="3148834"/>
            <a:ext cx="5276181" cy="4253636"/>
          </a:xfrm>
          <a:prstGeom prst="rect">
            <a:avLst/>
          </a:prstGeom>
          <a:noFill/>
          <a:ln>
            <a:noFill/>
          </a:ln>
        </p:spPr>
      </p:pic>
      <p:pic>
        <p:nvPicPr>
          <p:cNvPr id="179" name="Google Shape;179;p19"/>
          <p:cNvPicPr preferRelativeResize="0"/>
          <p:nvPr/>
        </p:nvPicPr>
        <p:blipFill>
          <a:blip r:embed="rId5">
            <a:alphaModFix/>
          </a:blip>
          <a:stretch>
            <a:fillRect/>
          </a:stretch>
        </p:blipFill>
        <p:spPr>
          <a:xfrm>
            <a:off x="8467126" y="-296666"/>
            <a:ext cx="4088536" cy="3600369"/>
          </a:xfrm>
          <a:prstGeom prst="rect">
            <a:avLst/>
          </a:prstGeom>
          <a:noFill/>
          <a:ln>
            <a:noFill/>
          </a:ln>
        </p:spPr>
      </p:pic>
    </p:spTree>
    <p:extLst>
      <p:ext uri="{BB962C8B-B14F-4D97-AF65-F5344CB8AC3E}">
        <p14:creationId xmlns:p14="http://schemas.microsoft.com/office/powerpoint/2010/main" val="2013156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96"/>
        <p:cNvGrpSpPr/>
        <p:nvPr/>
      </p:nvGrpSpPr>
      <p:grpSpPr>
        <a:xfrm>
          <a:off x="0" y="0"/>
          <a:ext cx="0" cy="0"/>
          <a:chOff x="0" y="0"/>
          <a:chExt cx="0" cy="0"/>
        </a:xfrm>
      </p:grpSpPr>
      <p:sp>
        <p:nvSpPr>
          <p:cNvPr id="197" name="Google Shape;197;p21"/>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98" name="Google Shape;198;p21"/>
          <p:cNvSpPr txBox="1">
            <a:spLocks noGrp="1"/>
          </p:cNvSpPr>
          <p:nvPr>
            <p:ph type="subTitle" idx="1"/>
          </p:nvPr>
        </p:nvSpPr>
        <p:spPr>
          <a:xfrm>
            <a:off x="2837895" y="2234300"/>
            <a:ext cx="6981087" cy="49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199" name="Google Shape;199;p21"/>
          <p:cNvSpPr txBox="1">
            <a:spLocks noGrp="1"/>
          </p:cNvSpPr>
          <p:nvPr>
            <p:ph type="subTitle" idx="2"/>
          </p:nvPr>
        </p:nvSpPr>
        <p:spPr>
          <a:xfrm>
            <a:off x="2837895" y="3834767"/>
            <a:ext cx="6981087" cy="49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00" name="Google Shape;200;p21"/>
          <p:cNvSpPr txBox="1">
            <a:spLocks noGrp="1"/>
          </p:cNvSpPr>
          <p:nvPr>
            <p:ph type="subTitle" idx="3"/>
          </p:nvPr>
        </p:nvSpPr>
        <p:spPr>
          <a:xfrm>
            <a:off x="2837895" y="5425300"/>
            <a:ext cx="6981087" cy="49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01" name="Google Shape;201;p21"/>
          <p:cNvSpPr txBox="1">
            <a:spLocks noGrp="1"/>
          </p:cNvSpPr>
          <p:nvPr>
            <p:ph type="subTitle" idx="4"/>
          </p:nvPr>
        </p:nvSpPr>
        <p:spPr>
          <a:xfrm>
            <a:off x="2837899" y="1742367"/>
            <a:ext cx="6981087" cy="61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2" name="Google Shape;202;p21"/>
          <p:cNvSpPr txBox="1">
            <a:spLocks noGrp="1"/>
          </p:cNvSpPr>
          <p:nvPr>
            <p:ph type="subTitle" idx="5"/>
          </p:nvPr>
        </p:nvSpPr>
        <p:spPr>
          <a:xfrm>
            <a:off x="2837899" y="3337873"/>
            <a:ext cx="6981087" cy="61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3" name="Google Shape;203;p21"/>
          <p:cNvSpPr txBox="1">
            <a:spLocks noGrp="1"/>
          </p:cNvSpPr>
          <p:nvPr>
            <p:ph type="subTitle" idx="6"/>
          </p:nvPr>
        </p:nvSpPr>
        <p:spPr>
          <a:xfrm>
            <a:off x="2837899" y="4933380"/>
            <a:ext cx="6981087" cy="61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204" name="Google Shape;204;p21"/>
          <p:cNvPicPr preferRelativeResize="0"/>
          <p:nvPr/>
        </p:nvPicPr>
        <p:blipFill>
          <a:blip r:embed="rId2">
            <a:alphaModFix/>
          </a:blip>
          <a:stretch>
            <a:fillRect/>
          </a:stretch>
        </p:blipFill>
        <p:spPr>
          <a:xfrm>
            <a:off x="-238751" y="-588231"/>
            <a:ext cx="4152827" cy="4124497"/>
          </a:xfrm>
          <a:prstGeom prst="rect">
            <a:avLst/>
          </a:prstGeom>
          <a:noFill/>
          <a:ln>
            <a:noFill/>
          </a:ln>
        </p:spPr>
      </p:pic>
      <p:pic>
        <p:nvPicPr>
          <p:cNvPr id="205" name="Google Shape;205;p21"/>
          <p:cNvPicPr preferRelativeResize="0"/>
          <p:nvPr/>
        </p:nvPicPr>
        <p:blipFill>
          <a:blip r:embed="rId3">
            <a:alphaModFix/>
          </a:blip>
          <a:stretch>
            <a:fillRect/>
          </a:stretch>
        </p:blipFill>
        <p:spPr>
          <a:xfrm>
            <a:off x="8593126" y="3263469"/>
            <a:ext cx="4678562" cy="4124500"/>
          </a:xfrm>
          <a:prstGeom prst="rect">
            <a:avLst/>
          </a:prstGeom>
          <a:noFill/>
          <a:ln>
            <a:noFill/>
          </a:ln>
        </p:spPr>
      </p:pic>
      <p:pic>
        <p:nvPicPr>
          <p:cNvPr id="206" name="Google Shape;206;p21"/>
          <p:cNvPicPr preferRelativeResize="0"/>
          <p:nvPr/>
        </p:nvPicPr>
        <p:blipFill>
          <a:blip r:embed="rId4">
            <a:alphaModFix amt="20000"/>
          </a:blip>
          <a:stretch>
            <a:fillRect/>
          </a:stretch>
        </p:blipFill>
        <p:spPr>
          <a:xfrm rot="8268978">
            <a:off x="11287184" y="-1032464"/>
            <a:ext cx="1812827" cy="2223624"/>
          </a:xfrm>
          <a:prstGeom prst="rect">
            <a:avLst/>
          </a:prstGeom>
          <a:noFill/>
          <a:ln>
            <a:noFill/>
          </a:ln>
        </p:spPr>
      </p:pic>
      <p:pic>
        <p:nvPicPr>
          <p:cNvPr id="207" name="Google Shape;207;p21"/>
          <p:cNvPicPr preferRelativeResize="0"/>
          <p:nvPr/>
        </p:nvPicPr>
        <p:blipFill>
          <a:blip r:embed="rId5">
            <a:alphaModFix amt="20000"/>
          </a:blip>
          <a:stretch>
            <a:fillRect/>
          </a:stretch>
        </p:blipFill>
        <p:spPr>
          <a:xfrm>
            <a:off x="-1403920" y="5769634"/>
            <a:ext cx="2513738" cy="2788965"/>
          </a:xfrm>
          <a:prstGeom prst="rect">
            <a:avLst/>
          </a:prstGeom>
          <a:noFill/>
          <a:ln>
            <a:noFill/>
          </a:ln>
        </p:spPr>
      </p:pic>
      <p:pic>
        <p:nvPicPr>
          <p:cNvPr id="208" name="Google Shape;208;p21"/>
          <p:cNvPicPr preferRelativeResize="0"/>
          <p:nvPr/>
        </p:nvPicPr>
        <p:blipFill>
          <a:blip r:embed="rId6">
            <a:alphaModFix/>
          </a:blip>
          <a:stretch>
            <a:fillRect/>
          </a:stretch>
        </p:blipFill>
        <p:spPr>
          <a:xfrm rot="3040390" flipH="1">
            <a:off x="11145003" y="2232906"/>
            <a:ext cx="1396679" cy="1710586"/>
          </a:xfrm>
          <a:prstGeom prst="rect">
            <a:avLst/>
          </a:prstGeom>
          <a:noFill/>
          <a:ln>
            <a:noFill/>
          </a:ln>
        </p:spPr>
      </p:pic>
      <p:pic>
        <p:nvPicPr>
          <p:cNvPr id="209" name="Google Shape;209;p21"/>
          <p:cNvPicPr preferRelativeResize="0"/>
          <p:nvPr/>
        </p:nvPicPr>
        <p:blipFill>
          <a:blip r:embed="rId7">
            <a:alphaModFix/>
          </a:blip>
          <a:stretch>
            <a:fillRect/>
          </a:stretch>
        </p:blipFill>
        <p:spPr>
          <a:xfrm>
            <a:off x="9980264" y="4226005"/>
            <a:ext cx="2966162" cy="2892199"/>
          </a:xfrm>
          <a:prstGeom prst="rect">
            <a:avLst/>
          </a:prstGeom>
          <a:noFill/>
          <a:ln>
            <a:noFill/>
          </a:ln>
        </p:spPr>
      </p:pic>
      <p:pic>
        <p:nvPicPr>
          <p:cNvPr id="210" name="Google Shape;210;p21"/>
          <p:cNvPicPr preferRelativeResize="0"/>
          <p:nvPr/>
        </p:nvPicPr>
        <p:blipFill>
          <a:blip r:embed="rId8">
            <a:alphaModFix/>
          </a:blip>
          <a:stretch>
            <a:fillRect/>
          </a:stretch>
        </p:blipFill>
        <p:spPr>
          <a:xfrm rot="10157425">
            <a:off x="127121" y="-173931"/>
            <a:ext cx="462192" cy="1415029"/>
          </a:xfrm>
          <a:prstGeom prst="rect">
            <a:avLst/>
          </a:prstGeom>
          <a:noFill/>
          <a:ln>
            <a:noFill/>
          </a:ln>
        </p:spPr>
      </p:pic>
    </p:spTree>
    <p:extLst>
      <p:ext uri="{BB962C8B-B14F-4D97-AF65-F5344CB8AC3E}">
        <p14:creationId xmlns:p14="http://schemas.microsoft.com/office/powerpoint/2010/main" val="2219728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11"/>
        <p:cNvGrpSpPr/>
        <p:nvPr/>
      </p:nvGrpSpPr>
      <p:grpSpPr>
        <a:xfrm>
          <a:off x="0" y="0"/>
          <a:ext cx="0" cy="0"/>
          <a:chOff x="0" y="0"/>
          <a:chExt cx="0" cy="0"/>
        </a:xfrm>
      </p:grpSpPr>
      <p:sp>
        <p:nvSpPr>
          <p:cNvPr id="212" name="Google Shape;212;p22"/>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13" name="Google Shape;213;p22"/>
          <p:cNvSpPr txBox="1">
            <a:spLocks noGrp="1"/>
          </p:cNvSpPr>
          <p:nvPr>
            <p:ph type="subTitle" idx="1"/>
          </p:nvPr>
        </p:nvSpPr>
        <p:spPr>
          <a:xfrm>
            <a:off x="1371613" y="1780767"/>
            <a:ext cx="4445774" cy="701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14" name="Google Shape;214;p22"/>
          <p:cNvSpPr txBox="1">
            <a:spLocks noGrp="1"/>
          </p:cNvSpPr>
          <p:nvPr>
            <p:ph type="subTitle" idx="2"/>
          </p:nvPr>
        </p:nvSpPr>
        <p:spPr>
          <a:xfrm>
            <a:off x="1371616" y="2380367"/>
            <a:ext cx="4445774" cy="137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5" name="Google Shape;215;p22"/>
          <p:cNvSpPr txBox="1">
            <a:spLocks noGrp="1"/>
          </p:cNvSpPr>
          <p:nvPr>
            <p:ph type="subTitle" idx="3"/>
          </p:nvPr>
        </p:nvSpPr>
        <p:spPr>
          <a:xfrm>
            <a:off x="6344451" y="2380367"/>
            <a:ext cx="4445774" cy="137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6" name="Google Shape;216;p22"/>
          <p:cNvSpPr txBox="1">
            <a:spLocks noGrp="1"/>
          </p:cNvSpPr>
          <p:nvPr>
            <p:ph type="subTitle" idx="4"/>
          </p:nvPr>
        </p:nvSpPr>
        <p:spPr>
          <a:xfrm>
            <a:off x="1371616" y="4711467"/>
            <a:ext cx="4445774" cy="137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7" name="Google Shape;217;p22"/>
          <p:cNvSpPr txBox="1">
            <a:spLocks noGrp="1"/>
          </p:cNvSpPr>
          <p:nvPr>
            <p:ph type="subTitle" idx="5"/>
          </p:nvPr>
        </p:nvSpPr>
        <p:spPr>
          <a:xfrm>
            <a:off x="6344451" y="4711467"/>
            <a:ext cx="4445774" cy="137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8" name="Google Shape;218;p22"/>
          <p:cNvSpPr txBox="1">
            <a:spLocks noGrp="1"/>
          </p:cNvSpPr>
          <p:nvPr>
            <p:ph type="subTitle" idx="6"/>
          </p:nvPr>
        </p:nvSpPr>
        <p:spPr>
          <a:xfrm>
            <a:off x="1371613" y="4111867"/>
            <a:ext cx="4445774" cy="701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19" name="Google Shape;219;p22"/>
          <p:cNvSpPr txBox="1">
            <a:spLocks noGrp="1"/>
          </p:cNvSpPr>
          <p:nvPr>
            <p:ph type="subTitle" idx="7"/>
          </p:nvPr>
        </p:nvSpPr>
        <p:spPr>
          <a:xfrm>
            <a:off x="6344447" y="1780767"/>
            <a:ext cx="4445774" cy="701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20" name="Google Shape;220;p22"/>
          <p:cNvSpPr txBox="1">
            <a:spLocks noGrp="1"/>
          </p:cNvSpPr>
          <p:nvPr>
            <p:ph type="subTitle" idx="8"/>
          </p:nvPr>
        </p:nvSpPr>
        <p:spPr>
          <a:xfrm>
            <a:off x="6344447" y="4111867"/>
            <a:ext cx="4445774" cy="701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pic>
        <p:nvPicPr>
          <p:cNvPr id="221" name="Google Shape;221;p22"/>
          <p:cNvPicPr preferRelativeResize="0"/>
          <p:nvPr/>
        </p:nvPicPr>
        <p:blipFill>
          <a:blip r:embed="rId2">
            <a:alphaModFix/>
          </a:blip>
          <a:stretch>
            <a:fillRect/>
          </a:stretch>
        </p:blipFill>
        <p:spPr>
          <a:xfrm rot="-5400000" flipH="1">
            <a:off x="-321143" y="-230680"/>
            <a:ext cx="4163127" cy="4114294"/>
          </a:xfrm>
          <a:prstGeom prst="rect">
            <a:avLst/>
          </a:prstGeom>
          <a:noFill/>
          <a:ln>
            <a:noFill/>
          </a:ln>
        </p:spPr>
      </p:pic>
      <p:pic>
        <p:nvPicPr>
          <p:cNvPr id="222" name="Google Shape;222;p22"/>
          <p:cNvPicPr preferRelativeResize="0"/>
          <p:nvPr/>
        </p:nvPicPr>
        <p:blipFill>
          <a:blip r:embed="rId3">
            <a:alphaModFix/>
          </a:blip>
          <a:stretch>
            <a:fillRect/>
          </a:stretch>
        </p:blipFill>
        <p:spPr>
          <a:xfrm rot="-5400000" flipH="1">
            <a:off x="8348100" y="3674580"/>
            <a:ext cx="4270203" cy="3745909"/>
          </a:xfrm>
          <a:prstGeom prst="rect">
            <a:avLst/>
          </a:prstGeom>
          <a:noFill/>
          <a:ln>
            <a:noFill/>
          </a:ln>
        </p:spPr>
      </p:pic>
      <p:pic>
        <p:nvPicPr>
          <p:cNvPr id="223" name="Google Shape;223;p22"/>
          <p:cNvPicPr preferRelativeResize="0"/>
          <p:nvPr/>
        </p:nvPicPr>
        <p:blipFill>
          <a:blip r:embed="rId4">
            <a:alphaModFix amt="20000"/>
          </a:blip>
          <a:stretch>
            <a:fillRect/>
          </a:stretch>
        </p:blipFill>
        <p:spPr>
          <a:xfrm>
            <a:off x="-532304" y="5957469"/>
            <a:ext cx="1812828" cy="2223624"/>
          </a:xfrm>
          <a:prstGeom prst="rect">
            <a:avLst/>
          </a:prstGeom>
          <a:noFill/>
          <a:ln>
            <a:noFill/>
          </a:ln>
        </p:spPr>
      </p:pic>
      <p:pic>
        <p:nvPicPr>
          <p:cNvPr id="224" name="Google Shape;224;p22"/>
          <p:cNvPicPr preferRelativeResize="0"/>
          <p:nvPr/>
        </p:nvPicPr>
        <p:blipFill>
          <a:blip r:embed="rId5">
            <a:alphaModFix amt="20000"/>
          </a:blip>
          <a:stretch>
            <a:fillRect/>
          </a:stretch>
        </p:blipFill>
        <p:spPr>
          <a:xfrm>
            <a:off x="11128266" y="-1128067"/>
            <a:ext cx="2513738" cy="2788965"/>
          </a:xfrm>
          <a:prstGeom prst="rect">
            <a:avLst/>
          </a:prstGeom>
          <a:noFill/>
          <a:ln>
            <a:noFill/>
          </a:ln>
        </p:spPr>
      </p:pic>
      <p:pic>
        <p:nvPicPr>
          <p:cNvPr id="225" name="Google Shape;225;p22"/>
          <p:cNvPicPr preferRelativeResize="0"/>
          <p:nvPr/>
        </p:nvPicPr>
        <p:blipFill>
          <a:blip r:embed="rId6">
            <a:alphaModFix/>
          </a:blip>
          <a:stretch>
            <a:fillRect/>
          </a:stretch>
        </p:blipFill>
        <p:spPr>
          <a:xfrm rot="7608575">
            <a:off x="-1120869" y="300416"/>
            <a:ext cx="2795064" cy="2711901"/>
          </a:xfrm>
          <a:prstGeom prst="rect">
            <a:avLst/>
          </a:prstGeom>
          <a:noFill/>
          <a:ln>
            <a:noFill/>
          </a:ln>
        </p:spPr>
      </p:pic>
      <p:pic>
        <p:nvPicPr>
          <p:cNvPr id="226" name="Google Shape;226;p22"/>
          <p:cNvPicPr preferRelativeResize="0"/>
          <p:nvPr/>
        </p:nvPicPr>
        <p:blipFill>
          <a:blip r:embed="rId7">
            <a:alphaModFix/>
          </a:blip>
          <a:stretch>
            <a:fillRect/>
          </a:stretch>
        </p:blipFill>
        <p:spPr>
          <a:xfrm rot="6442422">
            <a:off x="10878297" y="5279222"/>
            <a:ext cx="1630076" cy="1519727"/>
          </a:xfrm>
          <a:prstGeom prst="rect">
            <a:avLst/>
          </a:prstGeom>
          <a:noFill/>
          <a:ln>
            <a:noFill/>
          </a:ln>
        </p:spPr>
      </p:pic>
      <p:pic>
        <p:nvPicPr>
          <p:cNvPr id="227" name="Google Shape;227;p22"/>
          <p:cNvPicPr preferRelativeResize="0"/>
          <p:nvPr/>
        </p:nvPicPr>
        <p:blipFill>
          <a:blip r:embed="rId8">
            <a:alphaModFix/>
          </a:blip>
          <a:stretch>
            <a:fillRect/>
          </a:stretch>
        </p:blipFill>
        <p:spPr>
          <a:xfrm rot="-457984">
            <a:off x="1204021" y="-120422"/>
            <a:ext cx="1448194" cy="549540"/>
          </a:xfrm>
          <a:prstGeom prst="rect">
            <a:avLst/>
          </a:prstGeom>
          <a:noFill/>
          <a:ln>
            <a:noFill/>
          </a:ln>
        </p:spPr>
      </p:pic>
    </p:spTree>
    <p:extLst>
      <p:ext uri="{BB962C8B-B14F-4D97-AF65-F5344CB8AC3E}">
        <p14:creationId xmlns:p14="http://schemas.microsoft.com/office/powerpoint/2010/main" val="57959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28"/>
        <p:cNvGrpSpPr/>
        <p:nvPr/>
      </p:nvGrpSpPr>
      <p:grpSpPr>
        <a:xfrm>
          <a:off x="0" y="0"/>
          <a:ext cx="0" cy="0"/>
          <a:chOff x="0" y="0"/>
          <a:chExt cx="0" cy="0"/>
        </a:xfrm>
      </p:grpSpPr>
      <p:sp>
        <p:nvSpPr>
          <p:cNvPr id="229" name="Google Shape;229;p23"/>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30" name="Google Shape;230;p23"/>
          <p:cNvSpPr txBox="1">
            <a:spLocks noGrp="1"/>
          </p:cNvSpPr>
          <p:nvPr>
            <p:ph type="subTitle" idx="1"/>
          </p:nvPr>
        </p:nvSpPr>
        <p:spPr>
          <a:xfrm>
            <a:off x="1065814" y="2531807"/>
            <a:ext cx="3270689" cy="12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1" name="Google Shape;231;p23"/>
          <p:cNvSpPr txBox="1">
            <a:spLocks noGrp="1"/>
          </p:cNvSpPr>
          <p:nvPr>
            <p:ph type="subTitle" idx="2"/>
          </p:nvPr>
        </p:nvSpPr>
        <p:spPr>
          <a:xfrm>
            <a:off x="4448800" y="2531807"/>
            <a:ext cx="3270689" cy="12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2" name="Google Shape;232;p23"/>
          <p:cNvSpPr txBox="1">
            <a:spLocks noGrp="1"/>
          </p:cNvSpPr>
          <p:nvPr>
            <p:ph type="subTitle" idx="3"/>
          </p:nvPr>
        </p:nvSpPr>
        <p:spPr>
          <a:xfrm>
            <a:off x="7831786" y="2531807"/>
            <a:ext cx="3263905" cy="12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3" name="Google Shape;233;p23"/>
          <p:cNvSpPr txBox="1">
            <a:spLocks noGrp="1"/>
          </p:cNvSpPr>
          <p:nvPr>
            <p:ph type="subTitle" idx="4"/>
          </p:nvPr>
        </p:nvSpPr>
        <p:spPr>
          <a:xfrm>
            <a:off x="1065814" y="4596389"/>
            <a:ext cx="3270689" cy="12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4" name="Google Shape;234;p23"/>
          <p:cNvSpPr txBox="1">
            <a:spLocks noGrp="1"/>
          </p:cNvSpPr>
          <p:nvPr>
            <p:ph type="subTitle" idx="5"/>
          </p:nvPr>
        </p:nvSpPr>
        <p:spPr>
          <a:xfrm>
            <a:off x="4445602" y="4596389"/>
            <a:ext cx="3270689" cy="12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5" name="Google Shape;235;p23"/>
          <p:cNvSpPr txBox="1">
            <a:spLocks noGrp="1"/>
          </p:cNvSpPr>
          <p:nvPr>
            <p:ph type="subTitle" idx="6"/>
          </p:nvPr>
        </p:nvSpPr>
        <p:spPr>
          <a:xfrm>
            <a:off x="7831786" y="4596389"/>
            <a:ext cx="3263905" cy="12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6" name="Google Shape;236;p23"/>
          <p:cNvSpPr txBox="1">
            <a:spLocks noGrp="1"/>
          </p:cNvSpPr>
          <p:nvPr>
            <p:ph type="subTitle" idx="7"/>
          </p:nvPr>
        </p:nvSpPr>
        <p:spPr>
          <a:xfrm>
            <a:off x="1058973" y="1993000"/>
            <a:ext cx="3270689" cy="643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37" name="Google Shape;237;p23"/>
          <p:cNvSpPr txBox="1">
            <a:spLocks noGrp="1"/>
          </p:cNvSpPr>
          <p:nvPr>
            <p:ph type="subTitle" idx="8"/>
          </p:nvPr>
        </p:nvSpPr>
        <p:spPr>
          <a:xfrm>
            <a:off x="4445614" y="1993000"/>
            <a:ext cx="3270689" cy="643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38" name="Google Shape;238;p23"/>
          <p:cNvSpPr txBox="1">
            <a:spLocks noGrp="1"/>
          </p:cNvSpPr>
          <p:nvPr>
            <p:ph type="subTitle" idx="9"/>
          </p:nvPr>
        </p:nvSpPr>
        <p:spPr>
          <a:xfrm>
            <a:off x="7838637" y="1993000"/>
            <a:ext cx="3263905" cy="643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39" name="Google Shape;239;p23"/>
          <p:cNvSpPr txBox="1">
            <a:spLocks noGrp="1"/>
          </p:cNvSpPr>
          <p:nvPr>
            <p:ph type="subTitle" idx="13"/>
          </p:nvPr>
        </p:nvSpPr>
        <p:spPr>
          <a:xfrm>
            <a:off x="1059431" y="4052180"/>
            <a:ext cx="3270689" cy="643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40" name="Google Shape;240;p23"/>
          <p:cNvSpPr txBox="1">
            <a:spLocks noGrp="1"/>
          </p:cNvSpPr>
          <p:nvPr>
            <p:ph type="subTitle" idx="14"/>
          </p:nvPr>
        </p:nvSpPr>
        <p:spPr>
          <a:xfrm>
            <a:off x="4445614" y="4052180"/>
            <a:ext cx="3270689" cy="643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41" name="Google Shape;241;p23"/>
          <p:cNvSpPr txBox="1">
            <a:spLocks noGrp="1"/>
          </p:cNvSpPr>
          <p:nvPr>
            <p:ph type="subTitle" idx="15"/>
          </p:nvPr>
        </p:nvSpPr>
        <p:spPr>
          <a:xfrm>
            <a:off x="7835167" y="4052180"/>
            <a:ext cx="3270689" cy="643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pic>
        <p:nvPicPr>
          <p:cNvPr id="242" name="Google Shape;242;p23"/>
          <p:cNvPicPr preferRelativeResize="0"/>
          <p:nvPr/>
        </p:nvPicPr>
        <p:blipFill>
          <a:blip r:embed="rId2">
            <a:alphaModFix/>
          </a:blip>
          <a:stretch>
            <a:fillRect/>
          </a:stretch>
        </p:blipFill>
        <p:spPr>
          <a:xfrm rot="10800000">
            <a:off x="6257050" y="-637366"/>
            <a:ext cx="6453096" cy="5202433"/>
          </a:xfrm>
          <a:prstGeom prst="rect">
            <a:avLst/>
          </a:prstGeom>
          <a:noFill/>
          <a:ln>
            <a:noFill/>
          </a:ln>
        </p:spPr>
      </p:pic>
      <p:pic>
        <p:nvPicPr>
          <p:cNvPr id="243" name="Google Shape;243;p23"/>
          <p:cNvPicPr preferRelativeResize="0"/>
          <p:nvPr/>
        </p:nvPicPr>
        <p:blipFill>
          <a:blip r:embed="rId3">
            <a:alphaModFix/>
          </a:blip>
          <a:stretch>
            <a:fillRect/>
          </a:stretch>
        </p:blipFill>
        <p:spPr>
          <a:xfrm rot="10800000">
            <a:off x="-517752" y="3046600"/>
            <a:ext cx="4735458" cy="4170035"/>
          </a:xfrm>
          <a:prstGeom prst="rect">
            <a:avLst/>
          </a:prstGeom>
          <a:noFill/>
          <a:ln>
            <a:noFill/>
          </a:ln>
        </p:spPr>
      </p:pic>
      <p:pic>
        <p:nvPicPr>
          <p:cNvPr id="244" name="Google Shape;244;p23"/>
          <p:cNvPicPr preferRelativeResize="0"/>
          <p:nvPr/>
        </p:nvPicPr>
        <p:blipFill>
          <a:blip r:embed="rId4">
            <a:alphaModFix amt="20000"/>
          </a:blip>
          <a:stretch>
            <a:fillRect/>
          </a:stretch>
        </p:blipFill>
        <p:spPr>
          <a:xfrm>
            <a:off x="10587659" y="5284967"/>
            <a:ext cx="3593223" cy="2788964"/>
          </a:xfrm>
          <a:prstGeom prst="rect">
            <a:avLst/>
          </a:prstGeom>
          <a:noFill/>
          <a:ln>
            <a:noFill/>
          </a:ln>
        </p:spPr>
      </p:pic>
      <p:pic>
        <p:nvPicPr>
          <p:cNvPr id="245" name="Google Shape;245;p23"/>
          <p:cNvPicPr preferRelativeResize="0"/>
          <p:nvPr/>
        </p:nvPicPr>
        <p:blipFill>
          <a:blip r:embed="rId5">
            <a:alphaModFix amt="20000"/>
          </a:blip>
          <a:stretch>
            <a:fillRect/>
          </a:stretch>
        </p:blipFill>
        <p:spPr>
          <a:xfrm rot="-7389425">
            <a:off x="-1102797" y="-1149418"/>
            <a:ext cx="2382752" cy="2782066"/>
          </a:xfrm>
          <a:prstGeom prst="rect">
            <a:avLst/>
          </a:prstGeom>
          <a:noFill/>
          <a:ln>
            <a:noFill/>
          </a:ln>
        </p:spPr>
      </p:pic>
      <p:pic>
        <p:nvPicPr>
          <p:cNvPr id="246" name="Google Shape;246;p23"/>
          <p:cNvPicPr preferRelativeResize="0"/>
          <p:nvPr/>
        </p:nvPicPr>
        <p:blipFill>
          <a:blip r:embed="rId6">
            <a:alphaModFix/>
          </a:blip>
          <a:stretch>
            <a:fillRect/>
          </a:stretch>
        </p:blipFill>
        <p:spPr>
          <a:xfrm rot="1276475">
            <a:off x="10766957" y="319065"/>
            <a:ext cx="1933347" cy="955336"/>
          </a:xfrm>
          <a:prstGeom prst="rect">
            <a:avLst/>
          </a:prstGeom>
          <a:noFill/>
          <a:ln>
            <a:noFill/>
          </a:ln>
        </p:spPr>
      </p:pic>
      <p:pic>
        <p:nvPicPr>
          <p:cNvPr id="247" name="Google Shape;247;p23"/>
          <p:cNvPicPr preferRelativeResize="0"/>
          <p:nvPr/>
        </p:nvPicPr>
        <p:blipFill>
          <a:blip r:embed="rId7">
            <a:alphaModFix/>
          </a:blip>
          <a:stretch>
            <a:fillRect/>
          </a:stretch>
        </p:blipFill>
        <p:spPr>
          <a:xfrm rot="-3990761">
            <a:off x="-573125" y="4460933"/>
            <a:ext cx="1918139" cy="2349239"/>
          </a:xfrm>
          <a:prstGeom prst="rect">
            <a:avLst/>
          </a:prstGeom>
          <a:noFill/>
          <a:ln>
            <a:noFill/>
          </a:ln>
        </p:spPr>
      </p:pic>
      <p:pic>
        <p:nvPicPr>
          <p:cNvPr id="248" name="Google Shape;248;p23"/>
          <p:cNvPicPr preferRelativeResize="0"/>
          <p:nvPr/>
        </p:nvPicPr>
        <p:blipFill>
          <a:blip r:embed="rId8">
            <a:alphaModFix/>
          </a:blip>
          <a:stretch>
            <a:fillRect/>
          </a:stretch>
        </p:blipFill>
        <p:spPr>
          <a:xfrm rot="6538246">
            <a:off x="11139666" y="1571389"/>
            <a:ext cx="1217031" cy="1283223"/>
          </a:xfrm>
          <a:prstGeom prst="rect">
            <a:avLst/>
          </a:prstGeom>
          <a:noFill/>
          <a:ln>
            <a:noFill/>
          </a:ln>
        </p:spPr>
      </p:pic>
    </p:spTree>
    <p:extLst>
      <p:ext uri="{BB962C8B-B14F-4D97-AF65-F5344CB8AC3E}">
        <p14:creationId xmlns:p14="http://schemas.microsoft.com/office/powerpoint/2010/main" val="3160198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49"/>
        <p:cNvGrpSpPr/>
        <p:nvPr/>
      </p:nvGrpSpPr>
      <p:grpSpPr>
        <a:xfrm>
          <a:off x="0" y="0"/>
          <a:ext cx="0" cy="0"/>
          <a:chOff x="0" y="0"/>
          <a:chExt cx="0" cy="0"/>
        </a:xfrm>
      </p:grpSpPr>
      <p:sp>
        <p:nvSpPr>
          <p:cNvPr id="250" name="Google Shape;250;p24"/>
          <p:cNvSpPr txBox="1">
            <a:spLocks noGrp="1"/>
          </p:cNvSpPr>
          <p:nvPr>
            <p:ph type="ctrTitle"/>
          </p:nvPr>
        </p:nvSpPr>
        <p:spPr>
          <a:xfrm>
            <a:off x="1254688" y="713333"/>
            <a:ext cx="5824754" cy="14084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9576"/>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251" name="Google Shape;251;p24"/>
          <p:cNvSpPr txBox="1">
            <a:spLocks noGrp="1"/>
          </p:cNvSpPr>
          <p:nvPr>
            <p:ph type="subTitle" idx="1"/>
          </p:nvPr>
        </p:nvSpPr>
        <p:spPr>
          <a:xfrm>
            <a:off x="1254821" y="2267200"/>
            <a:ext cx="5824754" cy="156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800"/>
              <a:buNone/>
              <a:defRPr sz="2394"/>
            </a:lvl2pPr>
            <a:lvl3pPr lvl="2" algn="ctr" rtl="0">
              <a:lnSpc>
                <a:spcPct val="100000"/>
              </a:lnSpc>
              <a:spcBef>
                <a:spcPts val="0"/>
              </a:spcBef>
              <a:spcAft>
                <a:spcPts val="0"/>
              </a:spcAft>
              <a:buSzPts val="1800"/>
              <a:buNone/>
              <a:defRPr sz="2394"/>
            </a:lvl3pPr>
            <a:lvl4pPr lvl="3" algn="ctr" rtl="0">
              <a:lnSpc>
                <a:spcPct val="100000"/>
              </a:lnSpc>
              <a:spcBef>
                <a:spcPts val="0"/>
              </a:spcBef>
              <a:spcAft>
                <a:spcPts val="0"/>
              </a:spcAft>
              <a:buSzPts val="1800"/>
              <a:buNone/>
              <a:defRPr sz="2394"/>
            </a:lvl4pPr>
            <a:lvl5pPr lvl="4" algn="ctr" rtl="0">
              <a:lnSpc>
                <a:spcPct val="100000"/>
              </a:lnSpc>
              <a:spcBef>
                <a:spcPts val="0"/>
              </a:spcBef>
              <a:spcAft>
                <a:spcPts val="0"/>
              </a:spcAft>
              <a:buSzPts val="1800"/>
              <a:buNone/>
              <a:defRPr sz="2394"/>
            </a:lvl5pPr>
            <a:lvl6pPr lvl="5" algn="ctr" rtl="0">
              <a:lnSpc>
                <a:spcPct val="100000"/>
              </a:lnSpc>
              <a:spcBef>
                <a:spcPts val="0"/>
              </a:spcBef>
              <a:spcAft>
                <a:spcPts val="0"/>
              </a:spcAft>
              <a:buSzPts val="1800"/>
              <a:buNone/>
              <a:defRPr sz="2394"/>
            </a:lvl6pPr>
            <a:lvl7pPr lvl="6" algn="ctr" rtl="0">
              <a:lnSpc>
                <a:spcPct val="100000"/>
              </a:lnSpc>
              <a:spcBef>
                <a:spcPts val="0"/>
              </a:spcBef>
              <a:spcAft>
                <a:spcPts val="0"/>
              </a:spcAft>
              <a:buSzPts val="1800"/>
              <a:buNone/>
              <a:defRPr sz="2394"/>
            </a:lvl7pPr>
            <a:lvl8pPr lvl="7" algn="ctr" rtl="0">
              <a:lnSpc>
                <a:spcPct val="100000"/>
              </a:lnSpc>
              <a:spcBef>
                <a:spcPts val="0"/>
              </a:spcBef>
              <a:spcAft>
                <a:spcPts val="0"/>
              </a:spcAft>
              <a:buSzPts val="1800"/>
              <a:buNone/>
              <a:defRPr sz="2394"/>
            </a:lvl8pPr>
            <a:lvl9pPr lvl="8" algn="ctr" rtl="0">
              <a:lnSpc>
                <a:spcPct val="100000"/>
              </a:lnSpc>
              <a:spcBef>
                <a:spcPts val="0"/>
              </a:spcBef>
              <a:spcAft>
                <a:spcPts val="0"/>
              </a:spcAft>
              <a:buSzPts val="1800"/>
              <a:buNone/>
              <a:defRPr sz="2394"/>
            </a:lvl9pPr>
          </a:lstStyle>
          <a:p>
            <a:endParaRPr/>
          </a:p>
        </p:txBody>
      </p:sp>
      <p:pic>
        <p:nvPicPr>
          <p:cNvPr id="252" name="Google Shape;252;p24"/>
          <p:cNvPicPr preferRelativeResize="0"/>
          <p:nvPr/>
        </p:nvPicPr>
        <p:blipFill>
          <a:blip r:embed="rId2">
            <a:alphaModFix/>
          </a:blip>
          <a:stretch>
            <a:fillRect/>
          </a:stretch>
        </p:blipFill>
        <p:spPr>
          <a:xfrm rot="-5400000" flipH="1">
            <a:off x="-321143" y="-230680"/>
            <a:ext cx="4163127" cy="4114294"/>
          </a:xfrm>
          <a:prstGeom prst="rect">
            <a:avLst/>
          </a:prstGeom>
          <a:noFill/>
          <a:ln>
            <a:noFill/>
          </a:ln>
        </p:spPr>
      </p:pic>
      <p:pic>
        <p:nvPicPr>
          <p:cNvPr id="253" name="Google Shape;253;p24"/>
          <p:cNvPicPr preferRelativeResize="0"/>
          <p:nvPr/>
        </p:nvPicPr>
        <p:blipFill>
          <a:blip r:embed="rId3">
            <a:alphaModFix/>
          </a:blip>
          <a:stretch>
            <a:fillRect/>
          </a:stretch>
        </p:blipFill>
        <p:spPr>
          <a:xfrm rot="-5400000" flipH="1">
            <a:off x="8348100" y="3674580"/>
            <a:ext cx="4270203" cy="3745909"/>
          </a:xfrm>
          <a:prstGeom prst="rect">
            <a:avLst/>
          </a:prstGeom>
          <a:noFill/>
          <a:ln>
            <a:noFill/>
          </a:ln>
        </p:spPr>
      </p:pic>
      <p:pic>
        <p:nvPicPr>
          <p:cNvPr id="254" name="Google Shape;254;p24"/>
          <p:cNvPicPr preferRelativeResize="0"/>
          <p:nvPr/>
        </p:nvPicPr>
        <p:blipFill>
          <a:blip r:embed="rId4">
            <a:alphaModFix amt="20000"/>
          </a:blip>
          <a:stretch>
            <a:fillRect/>
          </a:stretch>
        </p:blipFill>
        <p:spPr>
          <a:xfrm rot="-1653161">
            <a:off x="-1433882" y="4937504"/>
            <a:ext cx="3181427" cy="2892485"/>
          </a:xfrm>
          <a:prstGeom prst="rect">
            <a:avLst/>
          </a:prstGeom>
          <a:noFill/>
          <a:ln>
            <a:noFill/>
          </a:ln>
        </p:spPr>
      </p:pic>
      <p:pic>
        <p:nvPicPr>
          <p:cNvPr id="255" name="Google Shape;255;p24"/>
          <p:cNvPicPr preferRelativeResize="0"/>
          <p:nvPr/>
        </p:nvPicPr>
        <p:blipFill>
          <a:blip r:embed="rId5">
            <a:alphaModFix amt="20000"/>
          </a:blip>
          <a:stretch>
            <a:fillRect/>
          </a:stretch>
        </p:blipFill>
        <p:spPr>
          <a:xfrm rot="1741170">
            <a:off x="10628374" y="-1297371"/>
            <a:ext cx="2430547" cy="2788968"/>
          </a:xfrm>
          <a:prstGeom prst="rect">
            <a:avLst/>
          </a:prstGeom>
          <a:noFill/>
          <a:ln>
            <a:noFill/>
          </a:ln>
        </p:spPr>
      </p:pic>
      <p:pic>
        <p:nvPicPr>
          <p:cNvPr id="256" name="Google Shape;256;p24"/>
          <p:cNvPicPr preferRelativeResize="0"/>
          <p:nvPr/>
        </p:nvPicPr>
        <p:blipFill>
          <a:blip r:embed="rId6">
            <a:alphaModFix/>
          </a:blip>
          <a:stretch>
            <a:fillRect/>
          </a:stretch>
        </p:blipFill>
        <p:spPr>
          <a:xfrm rot="4398252" flipH="1">
            <a:off x="10706670" y="4680882"/>
            <a:ext cx="1223721" cy="2927562"/>
          </a:xfrm>
          <a:prstGeom prst="rect">
            <a:avLst/>
          </a:prstGeom>
          <a:noFill/>
          <a:ln>
            <a:noFill/>
          </a:ln>
        </p:spPr>
      </p:pic>
      <p:pic>
        <p:nvPicPr>
          <p:cNvPr id="257" name="Google Shape;257;p24"/>
          <p:cNvPicPr preferRelativeResize="0"/>
          <p:nvPr/>
        </p:nvPicPr>
        <p:blipFill>
          <a:blip r:embed="rId7">
            <a:alphaModFix/>
          </a:blip>
          <a:stretch>
            <a:fillRect/>
          </a:stretch>
        </p:blipFill>
        <p:spPr>
          <a:xfrm rot="10800000" flipH="1">
            <a:off x="11290597" y="3998255"/>
            <a:ext cx="1113146" cy="1414608"/>
          </a:xfrm>
          <a:prstGeom prst="rect">
            <a:avLst/>
          </a:prstGeom>
          <a:noFill/>
          <a:ln>
            <a:noFill/>
          </a:ln>
        </p:spPr>
      </p:pic>
      <p:pic>
        <p:nvPicPr>
          <p:cNvPr id="258" name="Google Shape;258;p24"/>
          <p:cNvPicPr preferRelativeResize="0"/>
          <p:nvPr/>
        </p:nvPicPr>
        <p:blipFill>
          <a:blip r:embed="rId8">
            <a:alphaModFix/>
          </a:blip>
          <a:stretch>
            <a:fillRect/>
          </a:stretch>
        </p:blipFill>
        <p:spPr>
          <a:xfrm rot="5663377" flipH="1">
            <a:off x="1625701" y="-490304"/>
            <a:ext cx="463197" cy="1411107"/>
          </a:xfrm>
          <a:prstGeom prst="rect">
            <a:avLst/>
          </a:prstGeom>
          <a:noFill/>
          <a:ln>
            <a:noFill/>
          </a:ln>
        </p:spPr>
      </p:pic>
      <p:pic>
        <p:nvPicPr>
          <p:cNvPr id="259" name="Google Shape;259;p24"/>
          <p:cNvPicPr preferRelativeResize="0"/>
          <p:nvPr/>
        </p:nvPicPr>
        <p:blipFill>
          <a:blip r:embed="rId9">
            <a:alphaModFix/>
          </a:blip>
          <a:stretch>
            <a:fillRect/>
          </a:stretch>
        </p:blipFill>
        <p:spPr>
          <a:xfrm rot="-281383" flipH="1">
            <a:off x="-206535" y="652716"/>
            <a:ext cx="1538441" cy="2199397"/>
          </a:xfrm>
          <a:prstGeom prst="rect">
            <a:avLst/>
          </a:prstGeom>
          <a:noFill/>
          <a:ln>
            <a:noFill/>
          </a:ln>
        </p:spPr>
      </p:pic>
      <p:sp>
        <p:nvSpPr>
          <p:cNvPr id="260" name="Google Shape;260;p24"/>
          <p:cNvSpPr txBox="1"/>
          <p:nvPr/>
        </p:nvSpPr>
        <p:spPr>
          <a:xfrm>
            <a:off x="1045474" y="4894551"/>
            <a:ext cx="5824754" cy="579600"/>
          </a:xfrm>
          <a:prstGeom prst="rect">
            <a:avLst/>
          </a:prstGeom>
          <a:noFill/>
          <a:ln>
            <a:noFill/>
          </a:ln>
        </p:spPr>
        <p:txBody>
          <a:bodyPr spcFirstLastPara="1" wrap="square" lIns="121598" tIns="121598" rIns="121598" bIns="121598" anchor="b" anchorCtr="0">
            <a:noAutofit/>
          </a:bodyPr>
          <a:lstStyle/>
          <a:p>
            <a:pPr marL="0" lvl="0" indent="0" algn="l" rtl="0">
              <a:lnSpc>
                <a:spcPct val="100000"/>
              </a:lnSpc>
              <a:spcBef>
                <a:spcPts val="399"/>
              </a:spcBef>
              <a:spcAft>
                <a:spcPts val="0"/>
              </a:spcAft>
              <a:buNone/>
            </a:pPr>
            <a:r>
              <a:rPr lang="en" sz="1330">
                <a:solidFill>
                  <a:schemeClr val="dk1"/>
                </a:solidFill>
                <a:latin typeface="Open Sans"/>
                <a:ea typeface="Open Sans"/>
                <a:cs typeface="Open Sans"/>
                <a:sym typeface="Open Sans"/>
              </a:rPr>
              <a:t>CREDITS: This presentation template was created by </a:t>
            </a:r>
            <a:r>
              <a:rPr lang="en" sz="1330" b="1" u="sng">
                <a:solidFill>
                  <a:schemeClr val="dk1"/>
                </a:solidFill>
                <a:latin typeface="Open Sans"/>
                <a:ea typeface="Open Sans"/>
                <a:cs typeface="Open Sans"/>
                <a:sym typeface="Open Sans"/>
                <a:hlinkClick r:id="rId10">
                  <a:extLst>
                    <a:ext uri="{A12FA001-AC4F-418D-AE19-62706E023703}">
                      <ahyp:hlinkClr xmlns:ahyp="http://schemas.microsoft.com/office/drawing/2018/hyperlinkcolor" xmlns="" val="tx"/>
                    </a:ext>
                  </a:extLst>
                </a:hlinkClick>
              </a:rPr>
              <a:t>Slidesgo</a:t>
            </a:r>
            <a:r>
              <a:rPr lang="en" sz="1330" u="sng">
                <a:solidFill>
                  <a:schemeClr val="dk1"/>
                </a:solidFill>
                <a:latin typeface="Open Sans"/>
                <a:ea typeface="Open Sans"/>
                <a:cs typeface="Open Sans"/>
                <a:sym typeface="Open Sans"/>
              </a:rPr>
              <a:t>,</a:t>
            </a:r>
            <a:r>
              <a:rPr lang="en" sz="1330">
                <a:solidFill>
                  <a:schemeClr val="dk1"/>
                </a:solidFill>
                <a:latin typeface="Open Sans"/>
                <a:ea typeface="Open Sans"/>
                <a:cs typeface="Open Sans"/>
                <a:sym typeface="Open Sans"/>
              </a:rPr>
              <a:t> including icons by </a:t>
            </a:r>
            <a:r>
              <a:rPr lang="en" sz="1330" b="1" u="sng">
                <a:solidFill>
                  <a:schemeClr val="dk1"/>
                </a:solidFill>
                <a:latin typeface="Open Sans"/>
                <a:ea typeface="Open Sans"/>
                <a:cs typeface="Open Sans"/>
                <a:sym typeface="Open Sans"/>
                <a:hlinkClick r:id="rId11">
                  <a:extLst>
                    <a:ext uri="{A12FA001-AC4F-418D-AE19-62706E023703}">
                      <ahyp:hlinkClr xmlns:ahyp="http://schemas.microsoft.com/office/drawing/2018/hyperlinkcolor" xmlns="" val="tx"/>
                    </a:ext>
                  </a:extLst>
                </a:hlinkClick>
              </a:rPr>
              <a:t>Flaticon</a:t>
            </a:r>
            <a:r>
              <a:rPr lang="en" sz="1330" u="sng">
                <a:solidFill>
                  <a:schemeClr val="dk1"/>
                </a:solidFill>
                <a:latin typeface="Open Sans"/>
                <a:ea typeface="Open Sans"/>
                <a:cs typeface="Open Sans"/>
                <a:sym typeface="Open Sans"/>
              </a:rPr>
              <a:t>,</a:t>
            </a:r>
            <a:r>
              <a:rPr lang="en" sz="1330">
                <a:solidFill>
                  <a:schemeClr val="dk1"/>
                </a:solidFill>
                <a:latin typeface="Open Sans"/>
                <a:ea typeface="Open Sans"/>
                <a:cs typeface="Open Sans"/>
                <a:sym typeface="Open Sans"/>
              </a:rPr>
              <a:t> and infographics &amp; images by </a:t>
            </a:r>
            <a:r>
              <a:rPr lang="en" sz="1330" b="1" u="sng">
                <a:solidFill>
                  <a:schemeClr val="dk1"/>
                </a:solidFill>
                <a:latin typeface="Open Sans"/>
                <a:ea typeface="Open Sans"/>
                <a:cs typeface="Open Sans"/>
                <a:sym typeface="Open Sans"/>
                <a:hlinkClick r:id="rId12">
                  <a:extLst>
                    <a:ext uri="{A12FA001-AC4F-418D-AE19-62706E023703}">
                      <ahyp:hlinkClr xmlns:ahyp="http://schemas.microsoft.com/office/drawing/2018/hyperlinkcolor" xmlns="" val="tx"/>
                    </a:ext>
                  </a:extLst>
                </a:hlinkClick>
              </a:rPr>
              <a:t>Freepik</a:t>
            </a:r>
            <a:endParaRPr sz="1330" b="1" u="sng">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072067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61"/>
        <p:cNvGrpSpPr/>
        <p:nvPr/>
      </p:nvGrpSpPr>
      <p:grpSpPr>
        <a:xfrm>
          <a:off x="0" y="0"/>
          <a:ext cx="0" cy="0"/>
          <a:chOff x="0" y="0"/>
          <a:chExt cx="0" cy="0"/>
        </a:xfrm>
      </p:grpSpPr>
      <p:pic>
        <p:nvPicPr>
          <p:cNvPr id="262" name="Google Shape;262;p25"/>
          <p:cNvPicPr preferRelativeResize="0"/>
          <p:nvPr/>
        </p:nvPicPr>
        <p:blipFill>
          <a:blip r:embed="rId2">
            <a:alphaModFix/>
          </a:blip>
          <a:stretch>
            <a:fillRect/>
          </a:stretch>
        </p:blipFill>
        <p:spPr>
          <a:xfrm>
            <a:off x="-238751" y="-588231"/>
            <a:ext cx="4152827" cy="4124497"/>
          </a:xfrm>
          <a:prstGeom prst="rect">
            <a:avLst/>
          </a:prstGeom>
          <a:noFill/>
          <a:ln>
            <a:noFill/>
          </a:ln>
        </p:spPr>
      </p:pic>
      <p:pic>
        <p:nvPicPr>
          <p:cNvPr id="263" name="Google Shape;263;p25"/>
          <p:cNvPicPr preferRelativeResize="0"/>
          <p:nvPr/>
        </p:nvPicPr>
        <p:blipFill>
          <a:blip r:embed="rId3">
            <a:alphaModFix/>
          </a:blip>
          <a:stretch>
            <a:fillRect/>
          </a:stretch>
        </p:blipFill>
        <p:spPr>
          <a:xfrm>
            <a:off x="8593126" y="3263469"/>
            <a:ext cx="4678562" cy="4124500"/>
          </a:xfrm>
          <a:prstGeom prst="rect">
            <a:avLst/>
          </a:prstGeom>
          <a:noFill/>
          <a:ln>
            <a:noFill/>
          </a:ln>
        </p:spPr>
      </p:pic>
      <p:pic>
        <p:nvPicPr>
          <p:cNvPr id="264" name="Google Shape;264;p25"/>
          <p:cNvPicPr preferRelativeResize="0"/>
          <p:nvPr/>
        </p:nvPicPr>
        <p:blipFill>
          <a:blip r:embed="rId4">
            <a:alphaModFix amt="15000"/>
          </a:blip>
          <a:stretch>
            <a:fillRect/>
          </a:stretch>
        </p:blipFill>
        <p:spPr>
          <a:xfrm>
            <a:off x="-991209" y="5230203"/>
            <a:ext cx="2885782" cy="2623693"/>
          </a:xfrm>
          <a:prstGeom prst="rect">
            <a:avLst/>
          </a:prstGeom>
          <a:noFill/>
          <a:ln>
            <a:noFill/>
          </a:ln>
        </p:spPr>
      </p:pic>
      <p:pic>
        <p:nvPicPr>
          <p:cNvPr id="265" name="Google Shape;265;p25"/>
          <p:cNvPicPr preferRelativeResize="0"/>
          <p:nvPr/>
        </p:nvPicPr>
        <p:blipFill>
          <a:blip r:embed="rId5">
            <a:alphaModFix amt="15000"/>
          </a:blip>
          <a:stretch>
            <a:fillRect/>
          </a:stretch>
        </p:blipFill>
        <p:spPr>
          <a:xfrm>
            <a:off x="11210727" y="-874100"/>
            <a:ext cx="2430547" cy="2788967"/>
          </a:xfrm>
          <a:prstGeom prst="rect">
            <a:avLst/>
          </a:prstGeom>
          <a:noFill/>
          <a:ln>
            <a:noFill/>
          </a:ln>
        </p:spPr>
      </p:pic>
      <p:pic>
        <p:nvPicPr>
          <p:cNvPr id="266" name="Google Shape;266;p25"/>
          <p:cNvPicPr preferRelativeResize="0"/>
          <p:nvPr/>
        </p:nvPicPr>
        <p:blipFill>
          <a:blip r:embed="rId6">
            <a:alphaModFix/>
          </a:blip>
          <a:stretch>
            <a:fillRect/>
          </a:stretch>
        </p:blipFill>
        <p:spPr>
          <a:xfrm rot="2997513">
            <a:off x="81407" y="231894"/>
            <a:ext cx="1417900" cy="1231644"/>
          </a:xfrm>
          <a:prstGeom prst="rect">
            <a:avLst/>
          </a:prstGeom>
          <a:noFill/>
          <a:ln>
            <a:noFill/>
          </a:ln>
        </p:spPr>
      </p:pic>
      <p:pic>
        <p:nvPicPr>
          <p:cNvPr id="267" name="Google Shape;267;p25"/>
          <p:cNvPicPr preferRelativeResize="0"/>
          <p:nvPr/>
        </p:nvPicPr>
        <p:blipFill>
          <a:blip r:embed="rId7">
            <a:alphaModFix/>
          </a:blip>
          <a:stretch>
            <a:fillRect/>
          </a:stretch>
        </p:blipFill>
        <p:spPr>
          <a:xfrm>
            <a:off x="-140023" y="1615235"/>
            <a:ext cx="1065591" cy="1129132"/>
          </a:xfrm>
          <a:prstGeom prst="rect">
            <a:avLst/>
          </a:prstGeom>
          <a:noFill/>
          <a:ln>
            <a:noFill/>
          </a:ln>
        </p:spPr>
      </p:pic>
      <p:pic>
        <p:nvPicPr>
          <p:cNvPr id="268" name="Google Shape;268;p25"/>
          <p:cNvPicPr preferRelativeResize="0"/>
          <p:nvPr/>
        </p:nvPicPr>
        <p:blipFill>
          <a:blip r:embed="rId8">
            <a:alphaModFix/>
          </a:blip>
          <a:stretch>
            <a:fillRect/>
          </a:stretch>
        </p:blipFill>
        <p:spPr>
          <a:xfrm rot="-1859432">
            <a:off x="10403447" y="5420528"/>
            <a:ext cx="1684590" cy="1784077"/>
          </a:xfrm>
          <a:prstGeom prst="rect">
            <a:avLst/>
          </a:prstGeom>
          <a:noFill/>
          <a:ln>
            <a:noFill/>
          </a:ln>
        </p:spPr>
      </p:pic>
      <p:pic>
        <p:nvPicPr>
          <p:cNvPr id="269" name="Google Shape;269;p25"/>
          <p:cNvPicPr preferRelativeResize="0"/>
          <p:nvPr/>
        </p:nvPicPr>
        <p:blipFill>
          <a:blip r:embed="rId9">
            <a:alphaModFix/>
          </a:blip>
          <a:stretch>
            <a:fillRect/>
          </a:stretch>
        </p:blipFill>
        <p:spPr>
          <a:xfrm>
            <a:off x="11537454" y="4504439"/>
            <a:ext cx="888514" cy="1129132"/>
          </a:xfrm>
          <a:prstGeom prst="rect">
            <a:avLst/>
          </a:prstGeom>
          <a:noFill/>
          <a:ln>
            <a:noFill/>
          </a:ln>
        </p:spPr>
      </p:pic>
    </p:spTree>
    <p:extLst>
      <p:ext uri="{BB962C8B-B14F-4D97-AF65-F5344CB8AC3E}">
        <p14:creationId xmlns:p14="http://schemas.microsoft.com/office/powerpoint/2010/main" val="119219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1846222" y="1742800"/>
            <a:ext cx="8469395"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980"/>
            </a:lvl1pPr>
            <a:lvl2pPr lvl="1" algn="ctr">
              <a:spcBef>
                <a:spcPts val="0"/>
              </a:spcBef>
              <a:spcAft>
                <a:spcPts val="0"/>
              </a:spcAft>
              <a:buSzPts val="6000"/>
              <a:buNone/>
              <a:defRPr sz="7980"/>
            </a:lvl2pPr>
            <a:lvl3pPr lvl="2" algn="ctr">
              <a:spcBef>
                <a:spcPts val="0"/>
              </a:spcBef>
              <a:spcAft>
                <a:spcPts val="0"/>
              </a:spcAft>
              <a:buSzPts val="6000"/>
              <a:buNone/>
              <a:defRPr sz="7980"/>
            </a:lvl3pPr>
            <a:lvl4pPr lvl="3" algn="ctr">
              <a:spcBef>
                <a:spcPts val="0"/>
              </a:spcBef>
              <a:spcAft>
                <a:spcPts val="0"/>
              </a:spcAft>
              <a:buSzPts val="6000"/>
              <a:buNone/>
              <a:defRPr sz="7980"/>
            </a:lvl4pPr>
            <a:lvl5pPr lvl="4" algn="ctr">
              <a:spcBef>
                <a:spcPts val="0"/>
              </a:spcBef>
              <a:spcAft>
                <a:spcPts val="0"/>
              </a:spcAft>
              <a:buSzPts val="6000"/>
              <a:buNone/>
              <a:defRPr sz="7980"/>
            </a:lvl5pPr>
            <a:lvl6pPr lvl="5" algn="ctr">
              <a:spcBef>
                <a:spcPts val="0"/>
              </a:spcBef>
              <a:spcAft>
                <a:spcPts val="0"/>
              </a:spcAft>
              <a:buSzPts val="6000"/>
              <a:buNone/>
              <a:defRPr sz="7980"/>
            </a:lvl6pPr>
            <a:lvl7pPr lvl="6" algn="ctr">
              <a:spcBef>
                <a:spcPts val="0"/>
              </a:spcBef>
              <a:spcAft>
                <a:spcPts val="0"/>
              </a:spcAft>
              <a:buSzPts val="6000"/>
              <a:buNone/>
              <a:defRPr sz="7980"/>
            </a:lvl7pPr>
            <a:lvl8pPr lvl="7" algn="ctr">
              <a:spcBef>
                <a:spcPts val="0"/>
              </a:spcBef>
              <a:spcAft>
                <a:spcPts val="0"/>
              </a:spcAft>
              <a:buSzPts val="6000"/>
              <a:buNone/>
              <a:defRPr sz="7980"/>
            </a:lvl8pPr>
            <a:lvl9pPr lvl="8" algn="ctr">
              <a:spcBef>
                <a:spcPts val="0"/>
              </a:spcBef>
              <a:spcAft>
                <a:spcPts val="0"/>
              </a:spcAft>
              <a:buSzPts val="6000"/>
              <a:buNone/>
              <a:defRPr sz="7980"/>
            </a:lvl9pPr>
          </a:lstStyle>
          <a:p>
            <a:endParaRPr/>
          </a:p>
        </p:txBody>
      </p:sp>
      <p:pic>
        <p:nvPicPr>
          <p:cNvPr id="70" name="Google Shape;70;p8"/>
          <p:cNvPicPr preferRelativeResize="0"/>
          <p:nvPr/>
        </p:nvPicPr>
        <p:blipFill>
          <a:blip r:embed="rId2">
            <a:alphaModFix/>
          </a:blip>
          <a:stretch>
            <a:fillRect/>
          </a:stretch>
        </p:blipFill>
        <p:spPr>
          <a:xfrm>
            <a:off x="-238751" y="-588231"/>
            <a:ext cx="4152827" cy="4124497"/>
          </a:xfrm>
          <a:prstGeom prst="rect">
            <a:avLst/>
          </a:prstGeom>
          <a:noFill/>
          <a:ln>
            <a:noFill/>
          </a:ln>
        </p:spPr>
      </p:pic>
      <p:pic>
        <p:nvPicPr>
          <p:cNvPr id="71" name="Google Shape;71;p8"/>
          <p:cNvPicPr preferRelativeResize="0"/>
          <p:nvPr/>
        </p:nvPicPr>
        <p:blipFill>
          <a:blip r:embed="rId3">
            <a:alphaModFix/>
          </a:blip>
          <a:stretch>
            <a:fillRect/>
          </a:stretch>
        </p:blipFill>
        <p:spPr>
          <a:xfrm>
            <a:off x="8593126" y="3263469"/>
            <a:ext cx="4678562" cy="4124500"/>
          </a:xfrm>
          <a:prstGeom prst="rect">
            <a:avLst/>
          </a:prstGeom>
          <a:noFill/>
          <a:ln>
            <a:noFill/>
          </a:ln>
        </p:spPr>
      </p:pic>
      <p:pic>
        <p:nvPicPr>
          <p:cNvPr id="72" name="Google Shape;72;p8"/>
          <p:cNvPicPr preferRelativeResize="0"/>
          <p:nvPr/>
        </p:nvPicPr>
        <p:blipFill>
          <a:blip r:embed="rId4">
            <a:alphaModFix amt="21000"/>
          </a:blip>
          <a:stretch>
            <a:fillRect/>
          </a:stretch>
        </p:blipFill>
        <p:spPr>
          <a:xfrm rot="-3681611">
            <a:off x="11154491" y="-1082478"/>
            <a:ext cx="1817324" cy="2218122"/>
          </a:xfrm>
          <a:prstGeom prst="rect">
            <a:avLst/>
          </a:prstGeom>
          <a:noFill/>
          <a:ln>
            <a:noFill/>
          </a:ln>
        </p:spPr>
      </p:pic>
      <p:pic>
        <p:nvPicPr>
          <p:cNvPr id="73" name="Google Shape;73;p8"/>
          <p:cNvPicPr preferRelativeResize="0"/>
          <p:nvPr/>
        </p:nvPicPr>
        <p:blipFill>
          <a:blip r:embed="rId5">
            <a:alphaModFix amt="21000"/>
          </a:blip>
          <a:stretch>
            <a:fillRect/>
          </a:stretch>
        </p:blipFill>
        <p:spPr>
          <a:xfrm rot="-2332309">
            <a:off x="-1168538" y="5339567"/>
            <a:ext cx="2513739" cy="2788965"/>
          </a:xfrm>
          <a:prstGeom prst="rect">
            <a:avLst/>
          </a:prstGeom>
          <a:noFill/>
          <a:ln>
            <a:noFill/>
          </a:ln>
        </p:spPr>
      </p:pic>
      <p:pic>
        <p:nvPicPr>
          <p:cNvPr id="74" name="Google Shape;74;p8"/>
          <p:cNvPicPr preferRelativeResize="0"/>
          <p:nvPr/>
        </p:nvPicPr>
        <p:blipFill>
          <a:blip r:embed="rId6">
            <a:alphaModFix/>
          </a:blip>
          <a:stretch>
            <a:fillRect/>
          </a:stretch>
        </p:blipFill>
        <p:spPr>
          <a:xfrm rot="2699993" flipH="1">
            <a:off x="11044970" y="4721832"/>
            <a:ext cx="1931712" cy="2377609"/>
          </a:xfrm>
          <a:prstGeom prst="rect">
            <a:avLst/>
          </a:prstGeom>
          <a:noFill/>
          <a:ln>
            <a:noFill/>
          </a:ln>
        </p:spPr>
      </p:pic>
      <p:pic>
        <p:nvPicPr>
          <p:cNvPr id="75" name="Google Shape;75;p8"/>
          <p:cNvPicPr preferRelativeResize="0"/>
          <p:nvPr/>
        </p:nvPicPr>
        <p:blipFill>
          <a:blip r:embed="rId7">
            <a:alphaModFix/>
          </a:blip>
          <a:stretch>
            <a:fillRect/>
          </a:stretch>
        </p:blipFill>
        <p:spPr>
          <a:xfrm rot="10800000">
            <a:off x="-1139747" y="-183061"/>
            <a:ext cx="2966162" cy="2892199"/>
          </a:xfrm>
          <a:prstGeom prst="rect">
            <a:avLst/>
          </a:prstGeom>
          <a:noFill/>
          <a:ln>
            <a:noFill/>
          </a:ln>
        </p:spPr>
      </p:pic>
    </p:spTree>
    <p:extLst>
      <p:ext uri="{BB962C8B-B14F-4D97-AF65-F5344CB8AC3E}">
        <p14:creationId xmlns:p14="http://schemas.microsoft.com/office/powerpoint/2010/main" val="3833949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2981173" y="1724133"/>
            <a:ext cx="6199425" cy="11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985"/>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78" name="Google Shape;78;p9"/>
          <p:cNvSpPr txBox="1">
            <a:spLocks noGrp="1"/>
          </p:cNvSpPr>
          <p:nvPr>
            <p:ph type="subTitle" idx="1"/>
          </p:nvPr>
        </p:nvSpPr>
        <p:spPr>
          <a:xfrm>
            <a:off x="2981240" y="2891467"/>
            <a:ext cx="6199425" cy="22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28"/>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79" name="Google Shape;79;p9"/>
          <p:cNvPicPr preferRelativeResize="0"/>
          <p:nvPr/>
        </p:nvPicPr>
        <p:blipFill>
          <a:blip r:embed="rId2">
            <a:alphaModFix/>
          </a:blip>
          <a:stretch>
            <a:fillRect/>
          </a:stretch>
        </p:blipFill>
        <p:spPr>
          <a:xfrm rot="10800000" flipH="1">
            <a:off x="-238751" y="3443533"/>
            <a:ext cx="4152827" cy="4124497"/>
          </a:xfrm>
          <a:prstGeom prst="rect">
            <a:avLst/>
          </a:prstGeom>
          <a:noFill/>
          <a:ln>
            <a:noFill/>
          </a:ln>
        </p:spPr>
      </p:pic>
      <p:pic>
        <p:nvPicPr>
          <p:cNvPr id="80" name="Google Shape;80;p9"/>
          <p:cNvPicPr preferRelativeResize="0"/>
          <p:nvPr/>
        </p:nvPicPr>
        <p:blipFill>
          <a:blip r:embed="rId3">
            <a:alphaModFix/>
          </a:blip>
          <a:stretch>
            <a:fillRect/>
          </a:stretch>
        </p:blipFill>
        <p:spPr>
          <a:xfrm rot="10800000" flipH="1">
            <a:off x="8593126" y="-408170"/>
            <a:ext cx="4678562" cy="4124500"/>
          </a:xfrm>
          <a:prstGeom prst="rect">
            <a:avLst/>
          </a:prstGeom>
          <a:noFill/>
          <a:ln>
            <a:noFill/>
          </a:ln>
        </p:spPr>
      </p:pic>
      <p:pic>
        <p:nvPicPr>
          <p:cNvPr id="81" name="Google Shape;81;p9"/>
          <p:cNvPicPr preferRelativeResize="0"/>
          <p:nvPr/>
        </p:nvPicPr>
        <p:blipFill>
          <a:blip r:embed="rId4">
            <a:alphaModFix amt="15000"/>
          </a:blip>
          <a:stretch>
            <a:fillRect/>
          </a:stretch>
        </p:blipFill>
        <p:spPr>
          <a:xfrm rot="10800000" flipH="1">
            <a:off x="-991209" y="-874100"/>
            <a:ext cx="2885782" cy="2623693"/>
          </a:xfrm>
          <a:prstGeom prst="rect">
            <a:avLst/>
          </a:prstGeom>
          <a:noFill/>
          <a:ln>
            <a:noFill/>
          </a:ln>
        </p:spPr>
      </p:pic>
      <p:pic>
        <p:nvPicPr>
          <p:cNvPr id="82" name="Google Shape;82;p9"/>
          <p:cNvPicPr preferRelativeResize="0"/>
          <p:nvPr/>
        </p:nvPicPr>
        <p:blipFill>
          <a:blip r:embed="rId5">
            <a:alphaModFix amt="15000"/>
          </a:blip>
          <a:stretch>
            <a:fillRect/>
          </a:stretch>
        </p:blipFill>
        <p:spPr>
          <a:xfrm rot="10800000" flipH="1">
            <a:off x="11210727" y="5064931"/>
            <a:ext cx="2430547" cy="2788967"/>
          </a:xfrm>
          <a:prstGeom prst="rect">
            <a:avLst/>
          </a:prstGeom>
          <a:noFill/>
          <a:ln>
            <a:noFill/>
          </a:ln>
        </p:spPr>
      </p:pic>
      <p:pic>
        <p:nvPicPr>
          <p:cNvPr id="83" name="Google Shape;83;p9"/>
          <p:cNvPicPr preferRelativeResize="0"/>
          <p:nvPr/>
        </p:nvPicPr>
        <p:blipFill>
          <a:blip r:embed="rId6">
            <a:alphaModFix/>
          </a:blip>
          <a:stretch>
            <a:fillRect/>
          </a:stretch>
        </p:blipFill>
        <p:spPr>
          <a:xfrm rot="7802487" flipH="1">
            <a:off x="81407" y="5516259"/>
            <a:ext cx="1417900" cy="1231644"/>
          </a:xfrm>
          <a:prstGeom prst="rect">
            <a:avLst/>
          </a:prstGeom>
          <a:noFill/>
          <a:ln>
            <a:noFill/>
          </a:ln>
        </p:spPr>
      </p:pic>
      <p:pic>
        <p:nvPicPr>
          <p:cNvPr id="84" name="Google Shape;84;p9"/>
          <p:cNvPicPr preferRelativeResize="0"/>
          <p:nvPr/>
        </p:nvPicPr>
        <p:blipFill>
          <a:blip r:embed="rId7">
            <a:alphaModFix/>
          </a:blip>
          <a:stretch>
            <a:fillRect/>
          </a:stretch>
        </p:blipFill>
        <p:spPr>
          <a:xfrm rot="10800000" flipH="1">
            <a:off x="-140023" y="4235431"/>
            <a:ext cx="1065591" cy="1129132"/>
          </a:xfrm>
          <a:prstGeom prst="rect">
            <a:avLst/>
          </a:prstGeom>
          <a:noFill/>
          <a:ln>
            <a:noFill/>
          </a:ln>
        </p:spPr>
      </p:pic>
      <p:pic>
        <p:nvPicPr>
          <p:cNvPr id="85" name="Google Shape;85;p9"/>
          <p:cNvPicPr preferRelativeResize="0"/>
          <p:nvPr/>
        </p:nvPicPr>
        <p:blipFill>
          <a:blip r:embed="rId8">
            <a:alphaModFix/>
          </a:blip>
          <a:stretch>
            <a:fillRect/>
          </a:stretch>
        </p:blipFill>
        <p:spPr>
          <a:xfrm rot="-8940568" flipH="1">
            <a:off x="10403447" y="-224808"/>
            <a:ext cx="1684590" cy="1784077"/>
          </a:xfrm>
          <a:prstGeom prst="rect">
            <a:avLst/>
          </a:prstGeom>
          <a:noFill/>
          <a:ln>
            <a:noFill/>
          </a:ln>
        </p:spPr>
      </p:pic>
      <p:pic>
        <p:nvPicPr>
          <p:cNvPr id="86" name="Google Shape;86;p9"/>
          <p:cNvPicPr preferRelativeResize="0"/>
          <p:nvPr/>
        </p:nvPicPr>
        <p:blipFill>
          <a:blip r:embed="rId9">
            <a:alphaModFix/>
          </a:blip>
          <a:stretch>
            <a:fillRect/>
          </a:stretch>
        </p:blipFill>
        <p:spPr>
          <a:xfrm rot="10800000" flipH="1">
            <a:off x="11537454" y="1346227"/>
            <a:ext cx="888514" cy="1129132"/>
          </a:xfrm>
          <a:prstGeom prst="rect">
            <a:avLst/>
          </a:prstGeom>
          <a:noFill/>
          <a:ln>
            <a:noFill/>
          </a:ln>
        </p:spPr>
      </p:pic>
    </p:spTree>
    <p:extLst>
      <p:ext uri="{BB962C8B-B14F-4D97-AF65-F5344CB8AC3E}">
        <p14:creationId xmlns:p14="http://schemas.microsoft.com/office/powerpoint/2010/main" val="329863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7"/>
        <p:cNvGrpSpPr/>
        <p:nvPr/>
      </p:nvGrpSpPr>
      <p:grpSpPr>
        <a:xfrm>
          <a:off x="0" y="0"/>
          <a:ext cx="0" cy="0"/>
          <a:chOff x="0" y="0"/>
          <a:chExt cx="0" cy="0"/>
        </a:xfrm>
      </p:grpSpPr>
      <p:sp>
        <p:nvSpPr>
          <p:cNvPr id="88" name="Google Shape;88;p10"/>
          <p:cNvSpPr txBox="1">
            <a:spLocks noGrp="1"/>
          </p:cNvSpPr>
          <p:nvPr>
            <p:ph type="title"/>
          </p:nvPr>
        </p:nvSpPr>
        <p:spPr>
          <a:xfrm>
            <a:off x="957625" y="5265300"/>
            <a:ext cx="10246588" cy="8796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89" name="Google Shape;89;p10"/>
          <p:cNvSpPr>
            <a:spLocks noGrp="1"/>
          </p:cNvSpPr>
          <p:nvPr>
            <p:ph type="pic" idx="2"/>
          </p:nvPr>
        </p:nvSpPr>
        <p:spPr>
          <a:xfrm>
            <a:off x="0" y="0"/>
            <a:ext cx="12161838" cy="6858000"/>
          </a:xfrm>
          <a:prstGeom prst="rect">
            <a:avLst/>
          </a:prstGeom>
          <a:noFill/>
          <a:ln>
            <a:noFill/>
          </a:ln>
        </p:spPr>
      </p:sp>
    </p:spTree>
    <p:extLst>
      <p:ext uri="{BB962C8B-B14F-4D97-AF65-F5344CB8AC3E}">
        <p14:creationId xmlns:p14="http://schemas.microsoft.com/office/powerpoint/2010/main" val="94005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0"/>
        <p:cNvGrpSpPr/>
        <p:nvPr/>
      </p:nvGrpSpPr>
      <p:grpSpPr>
        <a:xfrm>
          <a:off x="0" y="0"/>
          <a:ext cx="0" cy="0"/>
          <a:chOff x="0" y="0"/>
          <a:chExt cx="0" cy="0"/>
        </a:xfrm>
      </p:grpSpPr>
      <p:sp>
        <p:nvSpPr>
          <p:cNvPr id="91" name="Google Shape;91;p11"/>
          <p:cNvSpPr txBox="1">
            <a:spLocks noGrp="1"/>
          </p:cNvSpPr>
          <p:nvPr>
            <p:ph type="title" hasCustomPrompt="1"/>
          </p:nvPr>
        </p:nvSpPr>
        <p:spPr>
          <a:xfrm>
            <a:off x="2985995" y="3839064"/>
            <a:ext cx="6189849" cy="163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576"/>
            </a:lvl1pPr>
            <a:lvl2pPr lvl="1" algn="ctr">
              <a:spcBef>
                <a:spcPts val="0"/>
              </a:spcBef>
              <a:spcAft>
                <a:spcPts val="0"/>
              </a:spcAft>
              <a:buSzPts val="9600"/>
              <a:buNone/>
              <a:defRPr sz="12768"/>
            </a:lvl2pPr>
            <a:lvl3pPr lvl="2" algn="ctr">
              <a:spcBef>
                <a:spcPts val="0"/>
              </a:spcBef>
              <a:spcAft>
                <a:spcPts val="0"/>
              </a:spcAft>
              <a:buSzPts val="9600"/>
              <a:buNone/>
              <a:defRPr sz="12768"/>
            </a:lvl3pPr>
            <a:lvl4pPr lvl="3" algn="ctr">
              <a:spcBef>
                <a:spcPts val="0"/>
              </a:spcBef>
              <a:spcAft>
                <a:spcPts val="0"/>
              </a:spcAft>
              <a:buSzPts val="9600"/>
              <a:buNone/>
              <a:defRPr sz="12768"/>
            </a:lvl4pPr>
            <a:lvl5pPr lvl="4" algn="ctr">
              <a:spcBef>
                <a:spcPts val="0"/>
              </a:spcBef>
              <a:spcAft>
                <a:spcPts val="0"/>
              </a:spcAft>
              <a:buSzPts val="9600"/>
              <a:buNone/>
              <a:defRPr sz="12768"/>
            </a:lvl5pPr>
            <a:lvl6pPr lvl="5" algn="ctr">
              <a:spcBef>
                <a:spcPts val="0"/>
              </a:spcBef>
              <a:spcAft>
                <a:spcPts val="0"/>
              </a:spcAft>
              <a:buSzPts val="9600"/>
              <a:buNone/>
              <a:defRPr sz="12768"/>
            </a:lvl6pPr>
            <a:lvl7pPr lvl="6" algn="ctr">
              <a:spcBef>
                <a:spcPts val="0"/>
              </a:spcBef>
              <a:spcAft>
                <a:spcPts val="0"/>
              </a:spcAft>
              <a:buSzPts val="9600"/>
              <a:buNone/>
              <a:defRPr sz="12768"/>
            </a:lvl7pPr>
            <a:lvl8pPr lvl="7" algn="ctr">
              <a:spcBef>
                <a:spcPts val="0"/>
              </a:spcBef>
              <a:spcAft>
                <a:spcPts val="0"/>
              </a:spcAft>
              <a:buSzPts val="9600"/>
              <a:buNone/>
              <a:defRPr sz="12768"/>
            </a:lvl8pPr>
            <a:lvl9pPr lvl="8" algn="ctr">
              <a:spcBef>
                <a:spcPts val="0"/>
              </a:spcBef>
              <a:spcAft>
                <a:spcPts val="0"/>
              </a:spcAft>
              <a:buSzPts val="9600"/>
              <a:buNone/>
              <a:defRPr sz="12768"/>
            </a:lvl9pPr>
          </a:lstStyle>
          <a:p>
            <a:r>
              <a:t>xx%</a:t>
            </a:r>
          </a:p>
        </p:txBody>
      </p:sp>
      <p:sp>
        <p:nvSpPr>
          <p:cNvPr id="92" name="Google Shape;92;p11"/>
          <p:cNvSpPr txBox="1">
            <a:spLocks noGrp="1"/>
          </p:cNvSpPr>
          <p:nvPr>
            <p:ph type="subTitle" idx="1"/>
          </p:nvPr>
        </p:nvSpPr>
        <p:spPr>
          <a:xfrm>
            <a:off x="2985995" y="5622460"/>
            <a:ext cx="6189849" cy="5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0"/>
              </a:spcBef>
              <a:spcAft>
                <a:spcPts val="0"/>
              </a:spcAft>
              <a:buSzPts val="1600"/>
              <a:buNone/>
              <a:defRPr sz="2128"/>
            </a:lvl3pPr>
            <a:lvl4pPr lvl="3" algn="ctr" rtl="0">
              <a:lnSpc>
                <a:spcPct val="100000"/>
              </a:lnSpc>
              <a:spcBef>
                <a:spcPts val="0"/>
              </a:spcBef>
              <a:spcAft>
                <a:spcPts val="0"/>
              </a:spcAft>
              <a:buSzPts val="1600"/>
              <a:buNone/>
              <a:defRPr sz="2128"/>
            </a:lvl4pPr>
            <a:lvl5pPr lvl="4" algn="ctr" rtl="0">
              <a:lnSpc>
                <a:spcPct val="100000"/>
              </a:lnSpc>
              <a:spcBef>
                <a:spcPts val="0"/>
              </a:spcBef>
              <a:spcAft>
                <a:spcPts val="0"/>
              </a:spcAft>
              <a:buSzPts val="1600"/>
              <a:buNone/>
              <a:defRPr sz="2128"/>
            </a:lvl5pPr>
            <a:lvl6pPr lvl="5" algn="ctr" rtl="0">
              <a:lnSpc>
                <a:spcPct val="100000"/>
              </a:lnSpc>
              <a:spcBef>
                <a:spcPts val="0"/>
              </a:spcBef>
              <a:spcAft>
                <a:spcPts val="0"/>
              </a:spcAft>
              <a:buSzPts val="1600"/>
              <a:buNone/>
              <a:defRPr sz="2128"/>
            </a:lvl6pPr>
            <a:lvl7pPr lvl="6" algn="ctr" rtl="0">
              <a:lnSpc>
                <a:spcPct val="100000"/>
              </a:lnSpc>
              <a:spcBef>
                <a:spcPts val="0"/>
              </a:spcBef>
              <a:spcAft>
                <a:spcPts val="0"/>
              </a:spcAft>
              <a:buSzPts val="1600"/>
              <a:buNone/>
              <a:defRPr sz="2128"/>
            </a:lvl7pPr>
            <a:lvl8pPr lvl="7" algn="ctr" rtl="0">
              <a:lnSpc>
                <a:spcPct val="100000"/>
              </a:lnSpc>
              <a:spcBef>
                <a:spcPts val="0"/>
              </a:spcBef>
              <a:spcAft>
                <a:spcPts val="0"/>
              </a:spcAft>
              <a:buSzPts val="1600"/>
              <a:buNone/>
              <a:defRPr sz="2128"/>
            </a:lvl8pPr>
            <a:lvl9pPr lvl="8" algn="ctr" rtl="0">
              <a:lnSpc>
                <a:spcPct val="100000"/>
              </a:lnSpc>
              <a:spcBef>
                <a:spcPts val="0"/>
              </a:spcBef>
              <a:spcAft>
                <a:spcPts val="0"/>
              </a:spcAft>
              <a:buSzPts val="1600"/>
              <a:buNone/>
              <a:defRPr sz="2128"/>
            </a:lvl9pPr>
          </a:lstStyle>
          <a:p>
            <a:endParaRPr/>
          </a:p>
        </p:txBody>
      </p:sp>
      <p:pic>
        <p:nvPicPr>
          <p:cNvPr id="93" name="Google Shape;93;p11"/>
          <p:cNvPicPr preferRelativeResize="0"/>
          <p:nvPr/>
        </p:nvPicPr>
        <p:blipFill>
          <a:blip r:embed="rId2">
            <a:alphaModFix/>
          </a:blip>
          <a:stretch>
            <a:fillRect/>
          </a:stretch>
        </p:blipFill>
        <p:spPr>
          <a:xfrm>
            <a:off x="-238751" y="-588231"/>
            <a:ext cx="4152827" cy="4124497"/>
          </a:xfrm>
          <a:prstGeom prst="rect">
            <a:avLst/>
          </a:prstGeom>
          <a:noFill/>
          <a:ln>
            <a:noFill/>
          </a:ln>
        </p:spPr>
      </p:pic>
      <p:pic>
        <p:nvPicPr>
          <p:cNvPr id="94" name="Google Shape;94;p11"/>
          <p:cNvPicPr preferRelativeResize="0"/>
          <p:nvPr/>
        </p:nvPicPr>
        <p:blipFill>
          <a:blip r:embed="rId3">
            <a:alphaModFix/>
          </a:blip>
          <a:stretch>
            <a:fillRect/>
          </a:stretch>
        </p:blipFill>
        <p:spPr>
          <a:xfrm>
            <a:off x="8593126" y="3263469"/>
            <a:ext cx="4678562" cy="4124500"/>
          </a:xfrm>
          <a:prstGeom prst="rect">
            <a:avLst/>
          </a:prstGeom>
          <a:noFill/>
          <a:ln>
            <a:noFill/>
          </a:ln>
        </p:spPr>
      </p:pic>
      <p:pic>
        <p:nvPicPr>
          <p:cNvPr id="95" name="Google Shape;95;p11"/>
          <p:cNvPicPr preferRelativeResize="0"/>
          <p:nvPr/>
        </p:nvPicPr>
        <p:blipFill>
          <a:blip r:embed="rId4">
            <a:alphaModFix amt="20000"/>
          </a:blip>
          <a:stretch>
            <a:fillRect/>
          </a:stretch>
        </p:blipFill>
        <p:spPr>
          <a:xfrm rot="9146839">
            <a:off x="9468044" y="-545225"/>
            <a:ext cx="3181427" cy="2892485"/>
          </a:xfrm>
          <a:prstGeom prst="rect">
            <a:avLst/>
          </a:prstGeom>
          <a:noFill/>
          <a:ln>
            <a:noFill/>
          </a:ln>
        </p:spPr>
      </p:pic>
      <p:pic>
        <p:nvPicPr>
          <p:cNvPr id="96" name="Google Shape;96;p11"/>
          <p:cNvPicPr preferRelativeResize="0"/>
          <p:nvPr/>
        </p:nvPicPr>
        <p:blipFill>
          <a:blip r:embed="rId5">
            <a:alphaModFix amt="20000"/>
          </a:blip>
          <a:stretch>
            <a:fillRect/>
          </a:stretch>
        </p:blipFill>
        <p:spPr>
          <a:xfrm rot="-9058830">
            <a:off x="-805572" y="4750183"/>
            <a:ext cx="2430547" cy="2788968"/>
          </a:xfrm>
          <a:prstGeom prst="rect">
            <a:avLst/>
          </a:prstGeom>
          <a:noFill/>
          <a:ln>
            <a:noFill/>
          </a:ln>
        </p:spPr>
      </p:pic>
      <p:pic>
        <p:nvPicPr>
          <p:cNvPr id="97" name="Google Shape;97;p11"/>
          <p:cNvPicPr preferRelativeResize="0"/>
          <p:nvPr/>
        </p:nvPicPr>
        <p:blipFill>
          <a:blip r:embed="rId6">
            <a:alphaModFix/>
          </a:blip>
          <a:stretch>
            <a:fillRect/>
          </a:stretch>
        </p:blipFill>
        <p:spPr>
          <a:xfrm rot="-10305387" flipH="1">
            <a:off x="10707540" y="4365669"/>
            <a:ext cx="1538439" cy="2199396"/>
          </a:xfrm>
          <a:prstGeom prst="rect">
            <a:avLst/>
          </a:prstGeom>
          <a:noFill/>
          <a:ln>
            <a:noFill/>
          </a:ln>
        </p:spPr>
      </p:pic>
      <p:pic>
        <p:nvPicPr>
          <p:cNvPr id="98" name="Google Shape;98;p11"/>
          <p:cNvPicPr preferRelativeResize="0"/>
          <p:nvPr/>
        </p:nvPicPr>
        <p:blipFill>
          <a:blip r:embed="rId7">
            <a:alphaModFix/>
          </a:blip>
          <a:stretch>
            <a:fillRect/>
          </a:stretch>
        </p:blipFill>
        <p:spPr>
          <a:xfrm rot="-4478616" flipH="1">
            <a:off x="9745026" y="5967777"/>
            <a:ext cx="463197" cy="1411108"/>
          </a:xfrm>
          <a:prstGeom prst="rect">
            <a:avLst/>
          </a:prstGeom>
          <a:noFill/>
          <a:ln>
            <a:noFill/>
          </a:ln>
        </p:spPr>
      </p:pic>
      <p:pic>
        <p:nvPicPr>
          <p:cNvPr id="99" name="Google Shape;99;p11"/>
          <p:cNvPicPr preferRelativeResize="0"/>
          <p:nvPr/>
        </p:nvPicPr>
        <p:blipFill>
          <a:blip r:embed="rId8">
            <a:alphaModFix/>
          </a:blip>
          <a:stretch>
            <a:fillRect/>
          </a:stretch>
        </p:blipFill>
        <p:spPr>
          <a:xfrm rot="-6401748" flipH="1">
            <a:off x="532124" y="-642346"/>
            <a:ext cx="1223721" cy="2927562"/>
          </a:xfrm>
          <a:prstGeom prst="rect">
            <a:avLst/>
          </a:prstGeom>
          <a:noFill/>
          <a:ln>
            <a:noFill/>
          </a:ln>
        </p:spPr>
      </p:pic>
      <p:pic>
        <p:nvPicPr>
          <p:cNvPr id="100" name="Google Shape;100;p11"/>
          <p:cNvPicPr preferRelativeResize="0"/>
          <p:nvPr/>
        </p:nvPicPr>
        <p:blipFill>
          <a:blip r:embed="rId7">
            <a:alphaModFix/>
          </a:blip>
          <a:stretch>
            <a:fillRect/>
          </a:stretch>
        </p:blipFill>
        <p:spPr>
          <a:xfrm rot="7842967">
            <a:off x="2473693" y="-455913"/>
            <a:ext cx="463339" cy="1411529"/>
          </a:xfrm>
          <a:prstGeom prst="rect">
            <a:avLst/>
          </a:prstGeom>
          <a:noFill/>
          <a:ln>
            <a:noFill/>
          </a:ln>
        </p:spPr>
      </p:pic>
      <p:pic>
        <p:nvPicPr>
          <p:cNvPr id="101" name="Google Shape;101;p11"/>
          <p:cNvPicPr preferRelativeResize="0"/>
          <p:nvPr/>
        </p:nvPicPr>
        <p:blipFill>
          <a:blip r:embed="rId9">
            <a:alphaModFix/>
          </a:blip>
          <a:stretch>
            <a:fillRect/>
          </a:stretch>
        </p:blipFill>
        <p:spPr>
          <a:xfrm flipH="1">
            <a:off x="-433426" y="1757200"/>
            <a:ext cx="1113146" cy="1414608"/>
          </a:xfrm>
          <a:prstGeom prst="rect">
            <a:avLst/>
          </a:prstGeom>
          <a:noFill/>
          <a:ln>
            <a:noFill/>
          </a:ln>
        </p:spPr>
      </p:pic>
    </p:spTree>
    <p:extLst>
      <p:ext uri="{BB962C8B-B14F-4D97-AF65-F5344CB8AC3E}">
        <p14:creationId xmlns:p14="http://schemas.microsoft.com/office/powerpoint/2010/main" val="130956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2"/>
        <p:cNvGrpSpPr/>
        <p:nvPr/>
      </p:nvGrpSpPr>
      <p:grpSpPr>
        <a:xfrm>
          <a:off x="0" y="0"/>
          <a:ext cx="0" cy="0"/>
          <a:chOff x="0" y="0"/>
          <a:chExt cx="0" cy="0"/>
        </a:xfrm>
      </p:grpSpPr>
    </p:spTree>
    <p:extLst>
      <p:ext uri="{BB962C8B-B14F-4D97-AF65-F5344CB8AC3E}">
        <p14:creationId xmlns:p14="http://schemas.microsoft.com/office/powerpoint/2010/main" val="118294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25"/>
        <p:cNvGrpSpPr/>
        <p:nvPr/>
      </p:nvGrpSpPr>
      <p:grpSpPr>
        <a:xfrm>
          <a:off x="0" y="0"/>
          <a:ext cx="0" cy="0"/>
          <a:chOff x="0" y="0"/>
          <a:chExt cx="0" cy="0"/>
        </a:xfrm>
      </p:grpSpPr>
      <p:pic>
        <p:nvPicPr>
          <p:cNvPr id="126" name="Google Shape;126;p14"/>
          <p:cNvPicPr preferRelativeResize="0"/>
          <p:nvPr/>
        </p:nvPicPr>
        <p:blipFill>
          <a:blip r:embed="rId2">
            <a:alphaModFix/>
          </a:blip>
          <a:stretch>
            <a:fillRect/>
          </a:stretch>
        </p:blipFill>
        <p:spPr>
          <a:xfrm rot="-5400000" flipH="1">
            <a:off x="-321143" y="-230680"/>
            <a:ext cx="4163127" cy="4114294"/>
          </a:xfrm>
          <a:prstGeom prst="rect">
            <a:avLst/>
          </a:prstGeom>
          <a:noFill/>
          <a:ln>
            <a:noFill/>
          </a:ln>
        </p:spPr>
      </p:pic>
      <p:pic>
        <p:nvPicPr>
          <p:cNvPr id="127" name="Google Shape;127;p14"/>
          <p:cNvPicPr preferRelativeResize="0"/>
          <p:nvPr/>
        </p:nvPicPr>
        <p:blipFill>
          <a:blip r:embed="rId3">
            <a:alphaModFix/>
          </a:blip>
          <a:stretch>
            <a:fillRect/>
          </a:stretch>
        </p:blipFill>
        <p:spPr>
          <a:xfrm rot="-5400000" flipH="1">
            <a:off x="8348100" y="3674580"/>
            <a:ext cx="4270203" cy="3745909"/>
          </a:xfrm>
          <a:prstGeom prst="rect">
            <a:avLst/>
          </a:prstGeom>
          <a:noFill/>
          <a:ln>
            <a:noFill/>
          </a:ln>
        </p:spPr>
      </p:pic>
      <p:sp>
        <p:nvSpPr>
          <p:cNvPr id="128" name="Google Shape;128;p14"/>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pic>
        <p:nvPicPr>
          <p:cNvPr id="129" name="Google Shape;129;p14"/>
          <p:cNvPicPr preferRelativeResize="0"/>
          <p:nvPr/>
        </p:nvPicPr>
        <p:blipFill>
          <a:blip r:embed="rId4">
            <a:alphaModFix amt="15000"/>
          </a:blip>
          <a:stretch>
            <a:fillRect/>
          </a:stretch>
        </p:blipFill>
        <p:spPr>
          <a:xfrm rot="10800000">
            <a:off x="-1235320" y="5174569"/>
            <a:ext cx="2335009" cy="2679332"/>
          </a:xfrm>
          <a:prstGeom prst="rect">
            <a:avLst/>
          </a:prstGeom>
          <a:noFill/>
          <a:ln>
            <a:noFill/>
          </a:ln>
        </p:spPr>
      </p:pic>
      <p:pic>
        <p:nvPicPr>
          <p:cNvPr id="130" name="Google Shape;130;p14"/>
          <p:cNvPicPr preferRelativeResize="0"/>
          <p:nvPr/>
        </p:nvPicPr>
        <p:blipFill>
          <a:blip r:embed="rId5">
            <a:alphaModFix amt="15000"/>
          </a:blip>
          <a:stretch>
            <a:fillRect/>
          </a:stretch>
        </p:blipFill>
        <p:spPr>
          <a:xfrm rot="10800000">
            <a:off x="10511380" y="-874100"/>
            <a:ext cx="2885782" cy="2623693"/>
          </a:xfrm>
          <a:prstGeom prst="rect">
            <a:avLst/>
          </a:prstGeom>
          <a:noFill/>
          <a:ln>
            <a:noFill/>
          </a:ln>
        </p:spPr>
      </p:pic>
      <p:pic>
        <p:nvPicPr>
          <p:cNvPr id="131" name="Google Shape;131;p14"/>
          <p:cNvPicPr preferRelativeResize="0"/>
          <p:nvPr/>
        </p:nvPicPr>
        <p:blipFill>
          <a:blip r:embed="rId6">
            <a:alphaModFix/>
          </a:blip>
          <a:stretch>
            <a:fillRect/>
          </a:stretch>
        </p:blipFill>
        <p:spPr>
          <a:xfrm rot="10800000">
            <a:off x="11305559" y="4291878"/>
            <a:ext cx="1065591" cy="1129132"/>
          </a:xfrm>
          <a:prstGeom prst="rect">
            <a:avLst/>
          </a:prstGeom>
          <a:noFill/>
          <a:ln>
            <a:noFill/>
          </a:ln>
        </p:spPr>
      </p:pic>
      <p:pic>
        <p:nvPicPr>
          <p:cNvPr id="132" name="Google Shape;132;p14"/>
          <p:cNvPicPr preferRelativeResize="0"/>
          <p:nvPr/>
        </p:nvPicPr>
        <p:blipFill>
          <a:blip r:embed="rId7">
            <a:alphaModFix/>
          </a:blip>
          <a:stretch>
            <a:fillRect/>
          </a:stretch>
        </p:blipFill>
        <p:spPr>
          <a:xfrm rot="6835285">
            <a:off x="-869828" y="837082"/>
            <a:ext cx="1688771" cy="1779661"/>
          </a:xfrm>
          <a:prstGeom prst="rect">
            <a:avLst/>
          </a:prstGeom>
          <a:noFill/>
          <a:ln>
            <a:noFill/>
          </a:ln>
        </p:spPr>
      </p:pic>
      <p:pic>
        <p:nvPicPr>
          <p:cNvPr id="133" name="Google Shape;133;p14"/>
          <p:cNvPicPr preferRelativeResize="0"/>
          <p:nvPr/>
        </p:nvPicPr>
        <p:blipFill>
          <a:blip r:embed="rId8">
            <a:alphaModFix/>
          </a:blip>
          <a:stretch>
            <a:fillRect/>
          </a:stretch>
        </p:blipFill>
        <p:spPr>
          <a:xfrm rot="9466070">
            <a:off x="-53888" y="-156592"/>
            <a:ext cx="888512" cy="1129131"/>
          </a:xfrm>
          <a:prstGeom prst="rect">
            <a:avLst/>
          </a:prstGeom>
          <a:noFill/>
          <a:ln>
            <a:noFill/>
          </a:ln>
        </p:spPr>
      </p:pic>
      <p:pic>
        <p:nvPicPr>
          <p:cNvPr id="134" name="Google Shape;134;p14"/>
          <p:cNvPicPr preferRelativeResize="0"/>
          <p:nvPr/>
        </p:nvPicPr>
        <p:blipFill>
          <a:blip r:embed="rId9">
            <a:alphaModFix/>
          </a:blip>
          <a:stretch>
            <a:fillRect/>
          </a:stretch>
        </p:blipFill>
        <p:spPr>
          <a:xfrm rot="-7802444">
            <a:off x="10873475" y="5580346"/>
            <a:ext cx="1299329" cy="1128645"/>
          </a:xfrm>
          <a:prstGeom prst="rect">
            <a:avLst/>
          </a:prstGeom>
          <a:noFill/>
          <a:ln>
            <a:noFill/>
          </a:ln>
        </p:spPr>
      </p:pic>
    </p:spTree>
    <p:extLst>
      <p:ext uri="{BB962C8B-B14F-4D97-AF65-F5344CB8AC3E}">
        <p14:creationId xmlns:p14="http://schemas.microsoft.com/office/powerpoint/2010/main" val="112920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pic>
        <p:nvPicPr>
          <p:cNvPr id="137" name="Google Shape;137;p15"/>
          <p:cNvPicPr preferRelativeResize="0"/>
          <p:nvPr/>
        </p:nvPicPr>
        <p:blipFill>
          <a:blip r:embed="rId2">
            <a:alphaModFix/>
          </a:blip>
          <a:stretch>
            <a:fillRect/>
          </a:stretch>
        </p:blipFill>
        <p:spPr>
          <a:xfrm rot="10800000">
            <a:off x="6257050" y="-637366"/>
            <a:ext cx="6453096" cy="5202433"/>
          </a:xfrm>
          <a:prstGeom prst="rect">
            <a:avLst/>
          </a:prstGeom>
          <a:noFill/>
          <a:ln>
            <a:noFill/>
          </a:ln>
        </p:spPr>
      </p:pic>
      <p:pic>
        <p:nvPicPr>
          <p:cNvPr id="138" name="Google Shape;138;p15"/>
          <p:cNvPicPr preferRelativeResize="0"/>
          <p:nvPr/>
        </p:nvPicPr>
        <p:blipFill>
          <a:blip r:embed="rId3">
            <a:alphaModFix/>
          </a:blip>
          <a:stretch>
            <a:fillRect/>
          </a:stretch>
        </p:blipFill>
        <p:spPr>
          <a:xfrm rot="10800000">
            <a:off x="-517752" y="3046600"/>
            <a:ext cx="4735458" cy="4170035"/>
          </a:xfrm>
          <a:prstGeom prst="rect">
            <a:avLst/>
          </a:prstGeom>
          <a:noFill/>
          <a:ln>
            <a:noFill/>
          </a:ln>
        </p:spPr>
      </p:pic>
      <p:pic>
        <p:nvPicPr>
          <p:cNvPr id="139" name="Google Shape;139;p15"/>
          <p:cNvPicPr preferRelativeResize="0"/>
          <p:nvPr/>
        </p:nvPicPr>
        <p:blipFill>
          <a:blip r:embed="rId4">
            <a:alphaModFix amt="19000"/>
          </a:blip>
          <a:stretch>
            <a:fillRect/>
          </a:stretch>
        </p:blipFill>
        <p:spPr>
          <a:xfrm rot="-8948271">
            <a:off x="-1331425" y="-1334798"/>
            <a:ext cx="2376857" cy="2788964"/>
          </a:xfrm>
          <a:prstGeom prst="rect">
            <a:avLst/>
          </a:prstGeom>
          <a:noFill/>
          <a:ln>
            <a:noFill/>
          </a:ln>
        </p:spPr>
      </p:pic>
      <p:pic>
        <p:nvPicPr>
          <p:cNvPr id="140" name="Google Shape;140;p15"/>
          <p:cNvPicPr preferRelativeResize="0"/>
          <p:nvPr/>
        </p:nvPicPr>
        <p:blipFill>
          <a:blip r:embed="rId5">
            <a:alphaModFix amt="19000"/>
          </a:blip>
          <a:stretch>
            <a:fillRect/>
          </a:stretch>
        </p:blipFill>
        <p:spPr>
          <a:xfrm rot="3430017">
            <a:off x="10809715" y="5784101"/>
            <a:ext cx="2519972" cy="2782064"/>
          </a:xfrm>
          <a:prstGeom prst="rect">
            <a:avLst/>
          </a:prstGeom>
          <a:noFill/>
          <a:ln>
            <a:noFill/>
          </a:ln>
        </p:spPr>
      </p:pic>
      <p:pic>
        <p:nvPicPr>
          <p:cNvPr id="141" name="Google Shape;141;p15"/>
          <p:cNvPicPr preferRelativeResize="0"/>
          <p:nvPr/>
        </p:nvPicPr>
        <p:blipFill>
          <a:blip r:embed="rId6">
            <a:alphaModFix/>
          </a:blip>
          <a:stretch>
            <a:fillRect/>
          </a:stretch>
        </p:blipFill>
        <p:spPr>
          <a:xfrm rot="-7608575" flipH="1">
            <a:off x="11081436" y="115566"/>
            <a:ext cx="2795064" cy="2711901"/>
          </a:xfrm>
          <a:prstGeom prst="rect">
            <a:avLst/>
          </a:prstGeom>
          <a:noFill/>
          <a:ln>
            <a:noFill/>
          </a:ln>
        </p:spPr>
      </p:pic>
      <p:pic>
        <p:nvPicPr>
          <p:cNvPr id="142" name="Google Shape;142;p15"/>
          <p:cNvPicPr preferRelativeResize="0"/>
          <p:nvPr/>
        </p:nvPicPr>
        <p:blipFill>
          <a:blip r:embed="rId7">
            <a:alphaModFix/>
          </a:blip>
          <a:stretch>
            <a:fillRect/>
          </a:stretch>
        </p:blipFill>
        <p:spPr>
          <a:xfrm rot="-5015391" flipH="1">
            <a:off x="-89707" y="5384806"/>
            <a:ext cx="1630077" cy="1519724"/>
          </a:xfrm>
          <a:prstGeom prst="rect">
            <a:avLst/>
          </a:prstGeom>
          <a:noFill/>
          <a:ln>
            <a:noFill/>
          </a:ln>
        </p:spPr>
      </p:pic>
      <p:pic>
        <p:nvPicPr>
          <p:cNvPr id="143" name="Google Shape;143;p15"/>
          <p:cNvPicPr preferRelativeResize="0"/>
          <p:nvPr/>
        </p:nvPicPr>
        <p:blipFill>
          <a:blip r:embed="rId8">
            <a:alphaModFix/>
          </a:blip>
          <a:stretch>
            <a:fillRect/>
          </a:stretch>
        </p:blipFill>
        <p:spPr>
          <a:xfrm flipH="1">
            <a:off x="-295685" y="4262000"/>
            <a:ext cx="1113146" cy="1414608"/>
          </a:xfrm>
          <a:prstGeom prst="rect">
            <a:avLst/>
          </a:prstGeom>
          <a:noFill/>
          <a:ln>
            <a:noFill/>
          </a:ln>
        </p:spPr>
      </p:pic>
      <p:pic>
        <p:nvPicPr>
          <p:cNvPr id="144" name="Google Shape;144;p15"/>
          <p:cNvPicPr preferRelativeResize="0"/>
          <p:nvPr/>
        </p:nvPicPr>
        <p:blipFill>
          <a:blip r:embed="rId9">
            <a:alphaModFix/>
          </a:blip>
          <a:stretch>
            <a:fillRect/>
          </a:stretch>
        </p:blipFill>
        <p:spPr>
          <a:xfrm rot="457984" flipH="1">
            <a:off x="10238215" y="-50155"/>
            <a:ext cx="1448194" cy="549540"/>
          </a:xfrm>
          <a:prstGeom prst="rect">
            <a:avLst/>
          </a:prstGeom>
          <a:noFill/>
          <a:ln>
            <a:noFill/>
          </a:ln>
        </p:spPr>
      </p:pic>
    </p:spTree>
    <p:extLst>
      <p:ext uri="{BB962C8B-B14F-4D97-AF65-F5344CB8AC3E}">
        <p14:creationId xmlns:p14="http://schemas.microsoft.com/office/powerpoint/2010/main" val="373333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pic>
        <p:nvPicPr>
          <p:cNvPr id="147" name="Google Shape;147;p16"/>
          <p:cNvPicPr preferRelativeResize="0"/>
          <p:nvPr/>
        </p:nvPicPr>
        <p:blipFill>
          <a:blip r:embed="rId2">
            <a:alphaModFix/>
          </a:blip>
          <a:stretch>
            <a:fillRect/>
          </a:stretch>
        </p:blipFill>
        <p:spPr>
          <a:xfrm>
            <a:off x="8467126" y="-296666"/>
            <a:ext cx="4088536" cy="3600369"/>
          </a:xfrm>
          <a:prstGeom prst="rect">
            <a:avLst/>
          </a:prstGeom>
          <a:noFill/>
          <a:ln>
            <a:noFill/>
          </a:ln>
        </p:spPr>
      </p:pic>
      <p:pic>
        <p:nvPicPr>
          <p:cNvPr id="148" name="Google Shape;148;p16"/>
          <p:cNvPicPr preferRelativeResize="0"/>
          <p:nvPr/>
        </p:nvPicPr>
        <p:blipFill>
          <a:blip r:embed="rId3">
            <a:alphaModFix/>
          </a:blip>
          <a:stretch>
            <a:fillRect/>
          </a:stretch>
        </p:blipFill>
        <p:spPr>
          <a:xfrm>
            <a:off x="-548639" y="3148834"/>
            <a:ext cx="5276181" cy="4253636"/>
          </a:xfrm>
          <a:prstGeom prst="rect">
            <a:avLst/>
          </a:prstGeom>
          <a:noFill/>
          <a:ln>
            <a:noFill/>
          </a:ln>
        </p:spPr>
      </p:pic>
      <p:pic>
        <p:nvPicPr>
          <p:cNvPr id="149" name="Google Shape;149;p16"/>
          <p:cNvPicPr preferRelativeResize="0"/>
          <p:nvPr/>
        </p:nvPicPr>
        <p:blipFill>
          <a:blip r:embed="rId4">
            <a:alphaModFix amt="19000"/>
          </a:blip>
          <a:stretch>
            <a:fillRect/>
          </a:stretch>
        </p:blipFill>
        <p:spPr>
          <a:xfrm>
            <a:off x="9574771" y="5824451"/>
            <a:ext cx="3593223" cy="2788964"/>
          </a:xfrm>
          <a:prstGeom prst="rect">
            <a:avLst/>
          </a:prstGeom>
          <a:noFill/>
          <a:ln>
            <a:noFill/>
          </a:ln>
        </p:spPr>
      </p:pic>
      <p:pic>
        <p:nvPicPr>
          <p:cNvPr id="150" name="Google Shape;150;p16"/>
          <p:cNvPicPr preferRelativeResize="0"/>
          <p:nvPr/>
        </p:nvPicPr>
        <p:blipFill>
          <a:blip r:embed="rId5">
            <a:alphaModFix amt="20000"/>
          </a:blip>
          <a:stretch>
            <a:fillRect/>
          </a:stretch>
        </p:blipFill>
        <p:spPr>
          <a:xfrm rot="-7275234">
            <a:off x="-1717999" y="-677700"/>
            <a:ext cx="2436576" cy="2782067"/>
          </a:xfrm>
          <a:prstGeom prst="rect">
            <a:avLst/>
          </a:prstGeom>
          <a:noFill/>
          <a:ln>
            <a:noFill/>
          </a:ln>
        </p:spPr>
      </p:pic>
      <p:pic>
        <p:nvPicPr>
          <p:cNvPr id="151" name="Google Shape;151;p16"/>
          <p:cNvPicPr preferRelativeResize="0"/>
          <p:nvPr/>
        </p:nvPicPr>
        <p:blipFill>
          <a:blip r:embed="rId6">
            <a:alphaModFix/>
          </a:blip>
          <a:stretch>
            <a:fillRect/>
          </a:stretch>
        </p:blipFill>
        <p:spPr>
          <a:xfrm rot="-8876120" flipH="1">
            <a:off x="-691872" y="4621303"/>
            <a:ext cx="1931713" cy="2377608"/>
          </a:xfrm>
          <a:prstGeom prst="rect">
            <a:avLst/>
          </a:prstGeom>
          <a:noFill/>
          <a:ln>
            <a:noFill/>
          </a:ln>
        </p:spPr>
      </p:pic>
      <p:pic>
        <p:nvPicPr>
          <p:cNvPr id="152" name="Google Shape;152;p16"/>
          <p:cNvPicPr preferRelativeResize="0"/>
          <p:nvPr/>
        </p:nvPicPr>
        <p:blipFill>
          <a:blip r:embed="rId7">
            <a:alphaModFix/>
          </a:blip>
          <a:stretch>
            <a:fillRect/>
          </a:stretch>
        </p:blipFill>
        <p:spPr>
          <a:xfrm rot="-1435939">
            <a:off x="10883689" y="-650018"/>
            <a:ext cx="1647432" cy="2726689"/>
          </a:xfrm>
          <a:prstGeom prst="rect">
            <a:avLst/>
          </a:prstGeom>
          <a:noFill/>
          <a:ln>
            <a:noFill/>
          </a:ln>
        </p:spPr>
      </p:pic>
      <p:pic>
        <p:nvPicPr>
          <p:cNvPr id="153" name="Google Shape;153;p16"/>
          <p:cNvPicPr preferRelativeResize="0"/>
          <p:nvPr/>
        </p:nvPicPr>
        <p:blipFill>
          <a:blip r:embed="rId8">
            <a:alphaModFix/>
          </a:blip>
          <a:stretch>
            <a:fillRect/>
          </a:stretch>
        </p:blipFill>
        <p:spPr>
          <a:xfrm rot="-1527434">
            <a:off x="1056539" y="6325175"/>
            <a:ext cx="1723452" cy="851615"/>
          </a:xfrm>
          <a:prstGeom prst="rect">
            <a:avLst/>
          </a:prstGeom>
          <a:noFill/>
          <a:ln>
            <a:noFill/>
          </a:ln>
        </p:spPr>
      </p:pic>
    </p:spTree>
    <p:extLst>
      <p:ext uri="{BB962C8B-B14F-4D97-AF65-F5344CB8AC3E}">
        <p14:creationId xmlns:p14="http://schemas.microsoft.com/office/powerpoint/2010/main" val="189696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108" y="593367"/>
            <a:ext cx="10259755"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1pPr>
            <a:lvl2pPr lvl="1"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2pPr>
            <a:lvl3pPr lvl="2"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3pPr>
            <a:lvl4pPr lvl="3"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4pPr>
            <a:lvl5pPr lvl="4"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5pPr>
            <a:lvl6pPr lvl="5"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6pPr>
            <a:lvl7pPr lvl="6"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7pPr>
            <a:lvl8pPr lvl="7"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8pPr>
            <a:lvl9pPr lvl="8"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9pPr>
          </a:lstStyle>
          <a:p>
            <a:endParaRPr/>
          </a:p>
        </p:txBody>
      </p:sp>
      <p:sp>
        <p:nvSpPr>
          <p:cNvPr id="7" name="Google Shape;7;p1"/>
          <p:cNvSpPr txBox="1">
            <a:spLocks noGrp="1"/>
          </p:cNvSpPr>
          <p:nvPr>
            <p:ph type="body" idx="1"/>
          </p:nvPr>
        </p:nvSpPr>
        <p:spPr>
          <a:xfrm>
            <a:off x="951108" y="1536633"/>
            <a:ext cx="10259755" cy="45552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marL="914400" lvl="1"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713018772"/>
      </p:ext>
    </p:extLst>
  </p:cSld>
  <p:clrMap bg1="lt1" tx1="dk1" bg2="dk2" tx2="lt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691" r:id="rId5"/>
    <p:sldLayoutId id="2147483692" r:id="rId6"/>
    <p:sldLayoutId id="2147483694" r:id="rId7"/>
    <p:sldLayoutId id="2147483695" r:id="rId8"/>
    <p:sldLayoutId id="2147483696" r:id="rId9"/>
    <p:sldLayoutId id="2147483697" r:id="rId10"/>
    <p:sldLayoutId id="2147483698" r:id="rId11"/>
    <p:sldLayoutId id="2147483699" r:id="rId12"/>
    <p:sldLayoutId id="2147483701" r:id="rId13"/>
    <p:sldLayoutId id="2147483702" r:id="rId14"/>
    <p:sldLayoutId id="2147483703" r:id="rId15"/>
    <p:sldLayoutId id="2147483704" r:id="rId16"/>
    <p:sldLayoutId id="214748370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4.xml"/><Relationship Id="rId5" Type="http://schemas.microsoft.com/office/2007/relationships/hdphoto" Target="../media/hdphoto3.wdp"/><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19.xml"/><Relationship Id="rId5" Type="http://schemas.microsoft.com/office/2007/relationships/hdphoto" Target="../media/hdphoto4.wdp"/><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5.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0.xml"/><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8DD494-6C39-C0B8-0B1C-ACF1E00A972E}"/>
              </a:ext>
            </a:extLst>
          </p:cNvPr>
          <p:cNvPicPr>
            <a:picLocks noChangeAspect="1"/>
          </p:cNvPicPr>
          <p:nvPr/>
        </p:nvPicPr>
        <p:blipFill rotWithShape="1">
          <a:blip r:embed="rId4"/>
          <a:srcRect t="42525" r="-604" b="12600"/>
          <a:stretch/>
        </p:blipFill>
        <p:spPr>
          <a:xfrm>
            <a:off x="30087" y="972363"/>
            <a:ext cx="12131751" cy="7183234"/>
          </a:xfrm>
          <a:prstGeom prst="rect">
            <a:avLst/>
          </a:prstGeom>
          <a:ln>
            <a:noFill/>
          </a:ln>
          <a:effectLst>
            <a:softEdge rad="112500"/>
          </a:effectLst>
        </p:spPr>
      </p:pic>
      <p:sp>
        <p:nvSpPr>
          <p:cNvPr id="4" name="Rectangle 3">
            <a:extLst>
              <a:ext uri="{FF2B5EF4-FFF2-40B4-BE49-F238E27FC236}">
                <a16:creationId xmlns:a16="http://schemas.microsoft.com/office/drawing/2014/main" id="{81F67992-6B55-3E0E-F7E2-C23F41BC9496}"/>
              </a:ext>
            </a:extLst>
          </p:cNvPr>
          <p:cNvSpPr/>
          <p:nvPr/>
        </p:nvSpPr>
        <p:spPr>
          <a:xfrm>
            <a:off x="15045" y="16946"/>
            <a:ext cx="12131751" cy="2277075"/>
          </a:xfrm>
          <a:prstGeom prst="rect">
            <a:avLst/>
          </a:prstGeom>
          <a:solidFill>
            <a:srgbClr val="FCD77C">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3112">
              <a:buClrTx/>
              <a:defRPr/>
            </a:pPr>
            <a:endParaRPr lang="en-US" sz="5837">
              <a:solidFill>
                <a:srgbClr val="FFFFFF"/>
              </a:solidFill>
              <a:latin typeface="AvantGarde"/>
            </a:endParaRPr>
          </a:p>
        </p:txBody>
      </p:sp>
      <p:pic>
        <p:nvPicPr>
          <p:cNvPr id="2" name="Picture 1">
            <a:extLst>
              <a:ext uri="{FF2B5EF4-FFF2-40B4-BE49-F238E27FC236}">
                <a16:creationId xmlns:a16="http://schemas.microsoft.com/office/drawing/2014/main" id="{A532DA01-7CB2-FB25-FA47-31846B3875C6}"/>
              </a:ext>
            </a:extLst>
          </p:cNvPr>
          <p:cNvPicPr>
            <a:picLocks noChangeAspect="1"/>
          </p:cNvPicPr>
          <p:nvPr/>
        </p:nvPicPr>
        <p:blipFill rotWithShape="1">
          <a:blip r:embed="rId5"/>
          <a:srcRect t="51137" b="15234"/>
          <a:stretch/>
        </p:blipFill>
        <p:spPr>
          <a:xfrm>
            <a:off x="-143180" y="9220687"/>
            <a:ext cx="12289974" cy="5474540"/>
          </a:xfrm>
          <a:prstGeom prst="rect">
            <a:avLst/>
          </a:prstGeom>
          <a:ln>
            <a:noFill/>
          </a:ln>
          <a:effectLst>
            <a:softEdge rad="112500"/>
          </a:effectLst>
        </p:spPr>
      </p:pic>
      <p:pic>
        <p:nvPicPr>
          <p:cNvPr id="5" name="Picture 2" descr="Bộ SGK Lớp 6 - Kết nối tri thức với cuộc sống - Công ty Cổ phần Đầu tư và  Phát triển Giáo dục Phương Nam">
            <a:extLst>
              <a:ext uri="{FF2B5EF4-FFF2-40B4-BE49-F238E27FC236}">
                <a16:creationId xmlns:a16="http://schemas.microsoft.com/office/drawing/2014/main" id="{36ACDA3E-E0BB-E422-27AF-2C59F7D9533C}"/>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237055" y="139567"/>
            <a:ext cx="1880827" cy="1736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4E0A9C-18D1-3DEF-761C-D953B618A569}"/>
              </a:ext>
            </a:extLst>
          </p:cNvPr>
          <p:cNvSpPr txBox="1"/>
          <p:nvPr/>
        </p:nvSpPr>
        <p:spPr>
          <a:xfrm>
            <a:off x="2198530" y="649935"/>
            <a:ext cx="7764781" cy="1443152"/>
          </a:xfrm>
          <a:prstGeom prst="rect">
            <a:avLst/>
          </a:prstGeom>
          <a:noFill/>
          <a:ln>
            <a:noFill/>
          </a:ln>
        </p:spPr>
        <p:txBody>
          <a:bodyPr wrap="square">
            <a:spAutoFit/>
          </a:bodyPr>
          <a:lstStyle/>
          <a:p>
            <a:pPr algn="ctr"/>
            <a:r>
              <a:rPr lang="en-US" sz="8778" b="1">
                <a:ln w="10160">
                  <a:solidFill>
                    <a:sysClr val="windowText" lastClr="000000"/>
                  </a:solidFill>
                  <a:prstDash val="solid"/>
                </a:ln>
                <a:solidFill>
                  <a:srgbClr val="FFFFFF"/>
                </a:solidFill>
                <a:effectLst>
                  <a:glow rad="101600">
                    <a:schemeClr val="accent6">
                      <a:satMod val="175000"/>
                      <a:alpha val="40000"/>
                    </a:schemeClr>
                  </a:glow>
                  <a:outerShdw blurRad="50800" dist="38100" dir="8100000" algn="tr" rotWithShape="0">
                    <a:prstClr val="black">
                      <a:alpha val="40000"/>
                    </a:prstClr>
                  </a:outerShdw>
                </a:effectLst>
                <a:latin typeface="+mj-lt"/>
              </a:rPr>
              <a:t>TIẾNG VIỆT 4</a:t>
            </a:r>
          </a:p>
        </p:txBody>
      </p:sp>
    </p:spTree>
    <p:custDataLst>
      <p:tags r:id="rId1"/>
    </p:custDataLst>
    <p:extLst>
      <p:ext uri="{BB962C8B-B14F-4D97-AF65-F5344CB8AC3E}">
        <p14:creationId xmlns:p14="http://schemas.microsoft.com/office/powerpoint/2010/main" val="2397192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F419D-0BEC-F5D5-36E2-57515999727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D1958B1-6894-3CD1-0D1F-DC74D4FE2F1E}"/>
              </a:ext>
            </a:extLst>
          </p:cNvPr>
          <p:cNvSpPr txBox="1"/>
          <p:nvPr/>
        </p:nvSpPr>
        <p:spPr>
          <a:xfrm>
            <a:off x="922255" y="718376"/>
            <a:ext cx="9709886" cy="1200329"/>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3600" b="1">
                <a:solidFill>
                  <a:srgbClr val="000000"/>
                </a:solidFill>
              </a:rPr>
              <a:t>b. </a:t>
            </a:r>
            <a:r>
              <a:rPr lang="vi-VN" sz="3600" b="1">
                <a:solidFill>
                  <a:srgbClr val="000000"/>
                </a:solidFill>
              </a:rPr>
              <a:t>Các chú bọ ngựa non được miêu tả thế nào qua từng khoảnh khắc dưới đây?</a:t>
            </a:r>
          </a:p>
        </p:txBody>
      </p:sp>
      <p:sp>
        <p:nvSpPr>
          <p:cNvPr id="3" name="TextBox 2">
            <a:extLst>
              <a:ext uri="{FF2B5EF4-FFF2-40B4-BE49-F238E27FC236}">
                <a16:creationId xmlns:a16="http://schemas.microsoft.com/office/drawing/2014/main" id="{8F837F89-3638-9342-E986-857A3A2E10C2}"/>
              </a:ext>
            </a:extLst>
          </p:cNvPr>
          <p:cNvSpPr txBox="1"/>
          <p:nvPr/>
        </p:nvSpPr>
        <p:spPr>
          <a:xfrm>
            <a:off x="922255" y="2551527"/>
            <a:ext cx="10319486" cy="2826306"/>
          </a:xfrm>
          <a:prstGeom prst="roundRect">
            <a:avLst/>
          </a:prstGeom>
          <a:noFill/>
          <a:ln w="28575">
            <a:solidFill>
              <a:srgbClr val="FFC000"/>
            </a:solidFill>
            <a:prstDash val="dash"/>
          </a:ln>
        </p:spPr>
        <p:txBody>
          <a:bodyPr wrap="square">
            <a:spAutoFit/>
          </a:bodyPr>
          <a:lstStyle/>
          <a:p>
            <a:pPr algn="just"/>
            <a:r>
              <a:rPr lang="vi-VN" sz="4000"/>
              <a:t>-</a:t>
            </a:r>
            <a:r>
              <a:rPr lang="vi-VN" sz="4000" b="1"/>
              <a:t> Trong quá trình lách ra khỏi kẽ hở trên ổ trứng mẹ:</a:t>
            </a:r>
            <a:r>
              <a:rPr lang="vi-VN" sz="4000"/>
              <a:t> Những chú bọ ngựa bé tí ti như con muỗi, màu xanh cốm, ló cái đầu tinh nghịch có đôi mắt thô lỗ.</a:t>
            </a:r>
            <a:endParaRPr lang="en-US" sz="4000"/>
          </a:p>
        </p:txBody>
      </p:sp>
    </p:spTree>
    <p:custDataLst>
      <p:tags r:id="rId1"/>
    </p:custDataLst>
    <p:extLst>
      <p:ext uri="{BB962C8B-B14F-4D97-AF65-F5344CB8AC3E}">
        <p14:creationId xmlns:p14="http://schemas.microsoft.com/office/powerpoint/2010/main" val="14159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2F2E1-EABB-4700-7ECC-57E12573482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CD4ABCC-D7DB-CEF1-CAA6-846148489744}"/>
              </a:ext>
            </a:extLst>
          </p:cNvPr>
          <p:cNvSpPr txBox="1"/>
          <p:nvPr/>
        </p:nvSpPr>
        <p:spPr>
          <a:xfrm>
            <a:off x="922255" y="718376"/>
            <a:ext cx="9709886" cy="1200329"/>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3600" b="1">
                <a:solidFill>
                  <a:srgbClr val="000000"/>
                </a:solidFill>
              </a:rPr>
              <a:t>b. </a:t>
            </a:r>
            <a:r>
              <a:rPr lang="vi-VN" sz="3600" b="1">
                <a:solidFill>
                  <a:srgbClr val="000000"/>
                </a:solidFill>
              </a:rPr>
              <a:t>Các chú bọ ngựa non được miêu tả thế nào qua từng khoảnh khắc dưới đây?</a:t>
            </a:r>
          </a:p>
        </p:txBody>
      </p:sp>
      <p:sp>
        <p:nvSpPr>
          <p:cNvPr id="3" name="TextBox 2">
            <a:extLst>
              <a:ext uri="{FF2B5EF4-FFF2-40B4-BE49-F238E27FC236}">
                <a16:creationId xmlns:a16="http://schemas.microsoft.com/office/drawing/2014/main" id="{45C84A86-4036-5913-E6A7-807B912054D0}"/>
              </a:ext>
            </a:extLst>
          </p:cNvPr>
          <p:cNvSpPr txBox="1"/>
          <p:nvPr/>
        </p:nvSpPr>
        <p:spPr>
          <a:xfrm>
            <a:off x="922255" y="2551527"/>
            <a:ext cx="10319486" cy="2826306"/>
          </a:xfrm>
          <a:prstGeom prst="roundRect">
            <a:avLst/>
          </a:prstGeom>
          <a:noFill/>
          <a:ln w="28575">
            <a:solidFill>
              <a:srgbClr val="FFC000"/>
            </a:solidFill>
            <a:prstDash val="dash"/>
          </a:ln>
        </p:spPr>
        <p:txBody>
          <a:bodyPr wrap="square">
            <a:spAutoFit/>
          </a:bodyPr>
          <a:lstStyle/>
          <a:p>
            <a:pPr algn="just"/>
            <a:r>
              <a:rPr lang="vi-VN" sz="4000"/>
              <a:t>- </a:t>
            </a:r>
            <a:r>
              <a:rPr lang="vi-VN" sz="4000" b="1"/>
              <a:t>Khi vừa ra khỏi ổ trứng</a:t>
            </a:r>
            <a:r>
              <a:rPr lang="vi-VN" sz="4000"/>
              <a:t>: Treo lơ lửng trên một sợi tơ rất mảnh. Mới ra khỏi ổ trứng, các chú nằm đờ một lát, rồi ngọ ngoạy.</a:t>
            </a:r>
            <a:endParaRPr lang="en-US" sz="7200"/>
          </a:p>
        </p:txBody>
      </p:sp>
    </p:spTree>
    <p:custDataLst>
      <p:tags r:id="rId1"/>
    </p:custDataLst>
    <p:extLst>
      <p:ext uri="{BB962C8B-B14F-4D97-AF65-F5344CB8AC3E}">
        <p14:creationId xmlns:p14="http://schemas.microsoft.com/office/powerpoint/2010/main" val="37363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E8501-ED32-1203-5FBE-74BD680C551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EEC3C74-5C01-C537-FF56-EAE376C3686F}"/>
              </a:ext>
            </a:extLst>
          </p:cNvPr>
          <p:cNvSpPr txBox="1"/>
          <p:nvPr/>
        </p:nvSpPr>
        <p:spPr>
          <a:xfrm>
            <a:off x="922255" y="718376"/>
            <a:ext cx="9709886" cy="1200329"/>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3600" b="1">
                <a:solidFill>
                  <a:srgbClr val="000000"/>
                </a:solidFill>
              </a:rPr>
              <a:t>b. </a:t>
            </a:r>
            <a:r>
              <a:rPr lang="vi-VN" sz="3600" b="1">
                <a:solidFill>
                  <a:srgbClr val="000000"/>
                </a:solidFill>
              </a:rPr>
              <a:t>Các chú bọ ngựa non được miêu tả thế nào qua từng khoảnh khắc dưới đây?</a:t>
            </a:r>
          </a:p>
        </p:txBody>
      </p:sp>
      <p:sp>
        <p:nvSpPr>
          <p:cNvPr id="3" name="TextBox 2">
            <a:extLst>
              <a:ext uri="{FF2B5EF4-FFF2-40B4-BE49-F238E27FC236}">
                <a16:creationId xmlns:a16="http://schemas.microsoft.com/office/drawing/2014/main" id="{67590211-F29F-2F04-82C8-3E5A89E563F8}"/>
              </a:ext>
            </a:extLst>
          </p:cNvPr>
          <p:cNvSpPr txBox="1"/>
          <p:nvPr/>
        </p:nvSpPr>
        <p:spPr>
          <a:xfrm>
            <a:off x="921176" y="2359866"/>
            <a:ext cx="10319486" cy="3779758"/>
          </a:xfrm>
          <a:prstGeom prst="roundRect">
            <a:avLst/>
          </a:prstGeom>
          <a:noFill/>
          <a:ln w="28575">
            <a:solidFill>
              <a:srgbClr val="FFC000"/>
            </a:solidFill>
            <a:prstDash val="dash"/>
          </a:ln>
        </p:spPr>
        <p:txBody>
          <a:bodyPr wrap="square">
            <a:spAutoFit/>
          </a:bodyPr>
          <a:lstStyle/>
          <a:p>
            <a:pPr algn="just"/>
            <a:r>
              <a:rPr lang="vi-VN" sz="3600"/>
              <a:t>- </a:t>
            </a:r>
            <a:r>
              <a:rPr lang="vi-VN" sz="3600" b="1"/>
              <a:t>Lúc "đổ bộ" xuống những quả chanh, cành chanh</a:t>
            </a:r>
            <a:r>
              <a:rPr lang="vi-VN" sz="3600"/>
              <a:t>: Đứng hiện ngang trên quả chanh tròn xinh, giương giương đôi tay kiếm nhỏ xíu, võ sĩ, ngước nhìn từng loạt đàn em mình đang “đổ bộ”. Đàn bọ ngựa mới nở chạy chanh, lắc lư theo kiểu tíu tít.</a:t>
            </a:r>
            <a:endParaRPr lang="en-US" sz="3600"/>
          </a:p>
        </p:txBody>
      </p:sp>
    </p:spTree>
    <p:custDataLst>
      <p:tags r:id="rId1"/>
    </p:custDataLst>
    <p:extLst>
      <p:ext uri="{BB962C8B-B14F-4D97-AF65-F5344CB8AC3E}">
        <p14:creationId xmlns:p14="http://schemas.microsoft.com/office/powerpoint/2010/main" val="294105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DB21E-FE5F-7476-EC79-0C85E340DC0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940F3FE-8E1D-A890-6B3D-21629DE866AE}"/>
              </a:ext>
            </a:extLst>
          </p:cNvPr>
          <p:cNvSpPr txBox="1"/>
          <p:nvPr/>
        </p:nvSpPr>
        <p:spPr>
          <a:xfrm>
            <a:off x="1011903" y="1041106"/>
            <a:ext cx="9709886" cy="1754326"/>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5400" b="1">
                <a:solidFill>
                  <a:srgbClr val="000000"/>
                </a:solidFill>
              </a:rPr>
              <a:t>c. Em thích hình ảnh miêu tả nào trong bài? Vì sao?</a:t>
            </a:r>
          </a:p>
        </p:txBody>
      </p:sp>
      <p:pic>
        <p:nvPicPr>
          <p:cNvPr id="4" name="Picture 3">
            <a:extLst>
              <a:ext uri="{FF2B5EF4-FFF2-40B4-BE49-F238E27FC236}">
                <a16:creationId xmlns:a16="http://schemas.microsoft.com/office/drawing/2014/main" id="{4F8B9855-6A09-047E-A84B-8732C2E18EC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3520328" y="3056971"/>
            <a:ext cx="5121181" cy="3460600"/>
          </a:xfrm>
          <a:prstGeom prst="rect">
            <a:avLst/>
          </a:prstGeom>
        </p:spPr>
      </p:pic>
    </p:spTree>
    <p:custDataLst>
      <p:tags r:id="rId1"/>
    </p:custDataLst>
    <p:extLst>
      <p:ext uri="{BB962C8B-B14F-4D97-AF65-F5344CB8AC3E}">
        <p14:creationId xmlns:p14="http://schemas.microsoft.com/office/powerpoint/2010/main" val="2666490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89A73-7E75-8945-F49D-38536649793F}"/>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67D5E094-BE7F-3A80-3CAF-A71934267AF5}"/>
              </a:ext>
            </a:extLst>
          </p:cNvPr>
          <p:cNvSpPr txBox="1"/>
          <p:nvPr/>
        </p:nvSpPr>
        <p:spPr>
          <a:xfrm>
            <a:off x="484093" y="204813"/>
            <a:ext cx="11991376" cy="523220"/>
          </a:xfrm>
          <a:prstGeom prst="rect">
            <a:avLst/>
          </a:prstGeom>
          <a:noFill/>
        </p:spPr>
        <p:txBody>
          <a:bodyPr wrap="square">
            <a:spAutoFit/>
          </a:bodyPr>
          <a:lstStyle/>
          <a:p>
            <a:pPr algn="just"/>
            <a:r>
              <a:rPr lang="en-US" sz="2800" b="1"/>
              <a:t>3. </a:t>
            </a:r>
            <a:r>
              <a:rPr lang="vi-VN" sz="2800" b="1"/>
              <a:t>Tìm câu chủ đề trong mỗi đoạn văn dưới đây:</a:t>
            </a:r>
            <a:endParaRPr lang="en-US" sz="2800" b="1"/>
          </a:p>
        </p:txBody>
      </p:sp>
      <p:sp>
        <p:nvSpPr>
          <p:cNvPr id="4" name="TextBox 3">
            <a:extLst>
              <a:ext uri="{FF2B5EF4-FFF2-40B4-BE49-F238E27FC236}">
                <a16:creationId xmlns:a16="http://schemas.microsoft.com/office/drawing/2014/main" id="{E362247C-6CA1-B9BF-04A1-5C65BF983958}"/>
              </a:ext>
            </a:extLst>
          </p:cNvPr>
          <p:cNvSpPr txBox="1"/>
          <p:nvPr/>
        </p:nvSpPr>
        <p:spPr>
          <a:xfrm>
            <a:off x="484093" y="728033"/>
            <a:ext cx="10685931" cy="6109365"/>
          </a:xfrm>
          <a:prstGeom prst="rect">
            <a:avLst/>
          </a:prstGeom>
          <a:noFill/>
        </p:spPr>
        <p:txBody>
          <a:bodyPr wrap="square">
            <a:spAutoFit/>
          </a:bodyPr>
          <a:lstStyle/>
          <a:p>
            <a:pPr indent="457200" algn="just"/>
            <a:r>
              <a:rPr lang="vi-VN" sz="2300"/>
              <a:t>a. Cuộc sống quê tôi gắn bó với cây cọ. Cha làm cho tôi chiếc chổi cọ để quét nhà, quét sân. Mẹ đựng hạt giống đầy móm lá cọ, treo lên gác bếp để gieo cấy mùa sau. Chị tôi đan nón lá cọ, lại biết đan cả mành cọ và làn cọ xuất khẩu. Chiều chiều chăn trâu, chúng tôi rủ nhau đi nhặt những trái cọ rơi đầy quanh gốc về om, ăn vừa béo vừa bùi.</a:t>
            </a:r>
          </a:p>
          <a:p>
            <a:pPr indent="457200" algn="r"/>
            <a:r>
              <a:rPr lang="vi-VN" sz="2300"/>
              <a:t>(Nguyễn Thái Vận)</a:t>
            </a:r>
            <a:endParaRPr lang="en-US" sz="2300"/>
          </a:p>
          <a:p>
            <a:pPr indent="457200" algn="just"/>
            <a:r>
              <a:rPr lang="vi-VN" sz="2300"/>
              <a:t>b. Ánh nắng ban mai trải xuống cánh đồng vàng óng, xua tan dần hơi lạnh mùa đông. Lúa nặng trĩu bông ngả đầu vào nhau, thoang thoảng hương thơm. Từng cơn gió nhẹ làm cả biển vàng rung rinh như gợn sóng. Đàn chim gáy ở đâu bay về gù vang cánh đồng, như hoà nhịp với tiếng hát trên các thửa ruộng... Ngày mùa, cánh đồng lúa trông thật đẹp mắt.</a:t>
            </a:r>
          </a:p>
          <a:p>
            <a:pPr indent="457200" algn="r"/>
            <a:r>
              <a:rPr lang="vi-VN" sz="2300"/>
              <a:t>(Theo Trúc Mai)</a:t>
            </a:r>
          </a:p>
          <a:p>
            <a:pPr indent="457200" algn="just"/>
            <a:r>
              <a:rPr lang="vi-VN" sz="2300"/>
              <a:t>c. Sau trận mưa rào, mọi vật đều sáng và tươi. Những đoá râm bụt thêm đỏ chói. Bầu trời xanh bóng như được giội rửa. Mấy đám mây bông trôi nhởn nhơ, sáng rực lên trong ánh mặt trời. Mẹ gà mừng rỡ “tục, tục” dắt bầy con quây quanh vũng nước đọng trong vườn.</a:t>
            </a:r>
          </a:p>
          <a:p>
            <a:pPr indent="457200" algn="r"/>
            <a:r>
              <a:rPr lang="vi-VN" sz="2300"/>
              <a:t>(Theo Vũ Tú Nam)</a:t>
            </a:r>
          </a:p>
        </p:txBody>
      </p:sp>
    </p:spTree>
    <p:custDataLst>
      <p:tags r:id="rId1"/>
    </p:custDataLst>
    <p:extLst>
      <p:ext uri="{BB962C8B-B14F-4D97-AF65-F5344CB8AC3E}">
        <p14:creationId xmlns:p14="http://schemas.microsoft.com/office/powerpoint/2010/main" val="3750460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ABEEB-247E-D466-1635-7D8EEBC654C5}"/>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4733A56C-167E-6BBE-D676-742D4C8FED2C}"/>
              </a:ext>
            </a:extLst>
          </p:cNvPr>
          <p:cNvSpPr txBox="1"/>
          <p:nvPr/>
        </p:nvSpPr>
        <p:spPr>
          <a:xfrm>
            <a:off x="537881" y="455824"/>
            <a:ext cx="11991376" cy="584775"/>
          </a:xfrm>
          <a:prstGeom prst="rect">
            <a:avLst/>
          </a:prstGeom>
          <a:noFill/>
        </p:spPr>
        <p:txBody>
          <a:bodyPr wrap="square">
            <a:spAutoFit/>
          </a:bodyPr>
          <a:lstStyle/>
          <a:p>
            <a:pPr algn="just"/>
            <a:r>
              <a:rPr lang="en-US" sz="3200" b="1"/>
              <a:t>3. </a:t>
            </a:r>
            <a:r>
              <a:rPr lang="vi-VN" sz="3200" b="1"/>
              <a:t>Tìm câu chủ đề trong mỗi đoạn văn dưới đây:</a:t>
            </a:r>
            <a:endParaRPr lang="en-US" sz="3200" b="1"/>
          </a:p>
        </p:txBody>
      </p:sp>
      <p:sp>
        <p:nvSpPr>
          <p:cNvPr id="4" name="TextBox 3">
            <a:extLst>
              <a:ext uri="{FF2B5EF4-FFF2-40B4-BE49-F238E27FC236}">
                <a16:creationId xmlns:a16="http://schemas.microsoft.com/office/drawing/2014/main" id="{6E2B1855-DF5A-BF1D-D832-2A9254FDCAB9}"/>
              </a:ext>
            </a:extLst>
          </p:cNvPr>
          <p:cNvSpPr txBox="1"/>
          <p:nvPr/>
        </p:nvSpPr>
        <p:spPr>
          <a:xfrm>
            <a:off x="537881" y="1355561"/>
            <a:ext cx="10685931" cy="4031873"/>
          </a:xfrm>
          <a:prstGeom prst="rect">
            <a:avLst/>
          </a:prstGeom>
          <a:noFill/>
        </p:spPr>
        <p:txBody>
          <a:bodyPr wrap="square">
            <a:spAutoFit/>
          </a:bodyPr>
          <a:lstStyle/>
          <a:p>
            <a:pPr indent="457200" algn="just"/>
            <a:r>
              <a:rPr lang="vi-VN" sz="3200"/>
              <a:t>a. Cuộc sống quê tôi gắn bó với cây cọ. Cha làm cho tôi chiếc chổi cọ để quét nhà, quét sân. Mẹ đựng hạt giống đầy móm lá cọ, treo lên gác bếp để gieo cấy mùa sau. Chị tôi đan nón lá cọ, lại biết đan cả mành cọ và làn cọ xuất khẩu. Chiều chiều chăn trâu, chúng tôi rủ nhau đi nhặt những trái cọ rơi đầy quanh gốc về om, ăn vừa béo vừa bùi.</a:t>
            </a:r>
          </a:p>
          <a:p>
            <a:pPr indent="457200" algn="r"/>
            <a:r>
              <a:rPr lang="vi-VN" sz="3200"/>
              <a:t>(Nguyễn Thái Vận)</a:t>
            </a:r>
            <a:endParaRPr lang="en-US" sz="3200"/>
          </a:p>
        </p:txBody>
      </p:sp>
      <p:sp>
        <p:nvSpPr>
          <p:cNvPr id="3" name="TextBox 2">
            <a:extLst>
              <a:ext uri="{FF2B5EF4-FFF2-40B4-BE49-F238E27FC236}">
                <a16:creationId xmlns:a16="http://schemas.microsoft.com/office/drawing/2014/main" id="{078007B1-7371-9C2B-CAFA-2EAC85FEC49C}"/>
              </a:ext>
            </a:extLst>
          </p:cNvPr>
          <p:cNvSpPr txBox="1"/>
          <p:nvPr/>
        </p:nvSpPr>
        <p:spPr>
          <a:xfrm>
            <a:off x="537881" y="1355560"/>
            <a:ext cx="10685931" cy="4031873"/>
          </a:xfrm>
          <a:prstGeom prst="rect">
            <a:avLst/>
          </a:prstGeom>
          <a:noFill/>
        </p:spPr>
        <p:txBody>
          <a:bodyPr wrap="square">
            <a:spAutoFit/>
          </a:bodyPr>
          <a:lstStyle/>
          <a:p>
            <a:pPr indent="457200" algn="just"/>
            <a:r>
              <a:rPr lang="vi-VN" sz="3200"/>
              <a:t>a. </a:t>
            </a:r>
            <a:r>
              <a:rPr lang="vi-VN" sz="3200">
                <a:solidFill>
                  <a:srgbClr val="FF0000"/>
                </a:solidFill>
              </a:rPr>
              <a:t>Cuộc sống quê tôi gắn bó với cây cọ.</a:t>
            </a:r>
            <a:r>
              <a:rPr lang="vi-VN" sz="3200"/>
              <a:t> Cha làm cho tôi chiếc chổi cọ để quét nhà, quét sân. Mẹ đựng hạt giống đầy móm lá cọ, treo lên gác bếp để gieo cấy mùa sau. Chị tôi đan nón lá cọ, lại biết đan cả mành cọ và làn cọ xuất khẩu. Chiều chiều chăn trâu, chúng tôi rủ nhau đi nhặt những trái cọ rơi đầy quanh gốc về om, ăn vừa béo vừa bùi.</a:t>
            </a:r>
          </a:p>
          <a:p>
            <a:pPr indent="457200" algn="r"/>
            <a:r>
              <a:rPr lang="vi-VN" sz="3200"/>
              <a:t>(Nguyễn Thái Vận)</a:t>
            </a:r>
            <a:endParaRPr lang="en-US" sz="3200"/>
          </a:p>
        </p:txBody>
      </p:sp>
    </p:spTree>
    <p:custDataLst>
      <p:tags r:id="rId1"/>
    </p:custDataLst>
    <p:extLst>
      <p:ext uri="{BB962C8B-B14F-4D97-AF65-F5344CB8AC3E}">
        <p14:creationId xmlns:p14="http://schemas.microsoft.com/office/powerpoint/2010/main" val="67495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9B5E4-76BD-FF5F-0735-7FFEC3885169}"/>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1C15094E-C768-543D-0A17-2C7C299A32A3}"/>
              </a:ext>
            </a:extLst>
          </p:cNvPr>
          <p:cNvSpPr txBox="1"/>
          <p:nvPr/>
        </p:nvSpPr>
        <p:spPr>
          <a:xfrm>
            <a:off x="519952" y="501665"/>
            <a:ext cx="11991376" cy="584775"/>
          </a:xfrm>
          <a:prstGeom prst="rect">
            <a:avLst/>
          </a:prstGeom>
          <a:noFill/>
        </p:spPr>
        <p:txBody>
          <a:bodyPr wrap="square">
            <a:spAutoFit/>
          </a:bodyPr>
          <a:lstStyle/>
          <a:p>
            <a:pPr algn="just"/>
            <a:r>
              <a:rPr lang="en-US" sz="3200" b="1"/>
              <a:t>3. </a:t>
            </a:r>
            <a:r>
              <a:rPr lang="vi-VN" sz="3200" b="1"/>
              <a:t>Tìm câu chủ đề trong mỗi đoạn văn dưới đây:</a:t>
            </a:r>
            <a:endParaRPr lang="en-US" sz="3200" b="1"/>
          </a:p>
        </p:txBody>
      </p:sp>
      <p:sp>
        <p:nvSpPr>
          <p:cNvPr id="4" name="TextBox 3">
            <a:extLst>
              <a:ext uri="{FF2B5EF4-FFF2-40B4-BE49-F238E27FC236}">
                <a16:creationId xmlns:a16="http://schemas.microsoft.com/office/drawing/2014/main" id="{F259EE75-2230-421A-2F8A-1CBA80FF972F}"/>
              </a:ext>
            </a:extLst>
          </p:cNvPr>
          <p:cNvSpPr txBox="1"/>
          <p:nvPr/>
        </p:nvSpPr>
        <p:spPr>
          <a:xfrm>
            <a:off x="519952" y="1391421"/>
            <a:ext cx="10685931" cy="4031873"/>
          </a:xfrm>
          <a:prstGeom prst="rect">
            <a:avLst/>
          </a:prstGeom>
          <a:noFill/>
        </p:spPr>
        <p:txBody>
          <a:bodyPr wrap="square">
            <a:spAutoFit/>
          </a:bodyPr>
          <a:lstStyle/>
          <a:p>
            <a:pPr indent="457200" algn="just"/>
            <a:r>
              <a:rPr lang="vi-VN" sz="3200"/>
              <a:t>b. Ánh nắng ban mai trải xuống cánh đồng vàng óng, xua tan dần hơi lạnh mùa đông. Lúa nặng trĩu bông ngả đầu vào nhau, thoang thoảng hương thơm. Từng cơn gió nhẹ làm cả biển vàng rung rinh như gợn sóng. Đàn chim gáy ở đâu bay về gù vang cánh đồng, như hoà nhịp với tiếng hát trên các thửa ruộng... Ngày mùa, cánh đồng lúa trông thật đẹp mắt.</a:t>
            </a:r>
          </a:p>
          <a:p>
            <a:pPr indent="457200" algn="r"/>
            <a:r>
              <a:rPr lang="vi-VN" sz="3200"/>
              <a:t>(Theo Trúc Mai)</a:t>
            </a:r>
          </a:p>
        </p:txBody>
      </p:sp>
      <p:sp>
        <p:nvSpPr>
          <p:cNvPr id="3" name="TextBox 2">
            <a:extLst>
              <a:ext uri="{FF2B5EF4-FFF2-40B4-BE49-F238E27FC236}">
                <a16:creationId xmlns:a16="http://schemas.microsoft.com/office/drawing/2014/main" id="{75471B09-ED8E-BDD4-A47B-C0818B190B7E}"/>
              </a:ext>
            </a:extLst>
          </p:cNvPr>
          <p:cNvSpPr txBox="1"/>
          <p:nvPr/>
        </p:nvSpPr>
        <p:spPr>
          <a:xfrm>
            <a:off x="519952" y="1391420"/>
            <a:ext cx="10685931" cy="4031873"/>
          </a:xfrm>
          <a:prstGeom prst="rect">
            <a:avLst/>
          </a:prstGeom>
          <a:noFill/>
        </p:spPr>
        <p:txBody>
          <a:bodyPr wrap="square">
            <a:spAutoFit/>
          </a:bodyPr>
          <a:lstStyle/>
          <a:p>
            <a:pPr indent="457200" algn="just"/>
            <a:r>
              <a:rPr lang="vi-VN" sz="3200"/>
              <a:t>b. Ánh nắng ban mai trải xuống cánh đồng vàng óng, xua tan dần hơi lạnh mùa đông. Lúa nặng trĩu bông ngả đầu vào nhau, thoang thoảng hương thơm. Từng cơn gió nhẹ làm cả biển vàng rung rinh như gợn sóng. Đàn chim gáy ở đâu bay về gù vang cánh đồng, như hoà nhịp với tiếng hát trên các thửa ruộng... </a:t>
            </a:r>
            <a:r>
              <a:rPr lang="vi-VN" sz="3200">
                <a:solidFill>
                  <a:srgbClr val="FF0000"/>
                </a:solidFill>
              </a:rPr>
              <a:t>Ngày mùa, cánh đồng lúa trông thật đẹp mắt.</a:t>
            </a:r>
          </a:p>
          <a:p>
            <a:pPr indent="457200" algn="r"/>
            <a:r>
              <a:rPr lang="vi-VN" sz="3200"/>
              <a:t>(Theo Trúc Mai)</a:t>
            </a:r>
          </a:p>
        </p:txBody>
      </p:sp>
    </p:spTree>
    <p:custDataLst>
      <p:tags r:id="rId1"/>
    </p:custDataLst>
    <p:extLst>
      <p:ext uri="{BB962C8B-B14F-4D97-AF65-F5344CB8AC3E}">
        <p14:creationId xmlns:p14="http://schemas.microsoft.com/office/powerpoint/2010/main" val="29673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FDBD7-2CA3-974A-E6DB-24A7AB2723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D2F5055-0C18-CAEC-1EDD-54E09E806100}"/>
              </a:ext>
            </a:extLst>
          </p:cNvPr>
          <p:cNvSpPr txBox="1"/>
          <p:nvPr/>
        </p:nvSpPr>
        <p:spPr>
          <a:xfrm>
            <a:off x="484093" y="1534855"/>
            <a:ext cx="10685931" cy="3046988"/>
          </a:xfrm>
          <a:prstGeom prst="rect">
            <a:avLst/>
          </a:prstGeom>
          <a:noFill/>
        </p:spPr>
        <p:txBody>
          <a:bodyPr wrap="square">
            <a:spAutoFit/>
          </a:bodyPr>
          <a:lstStyle/>
          <a:p>
            <a:pPr indent="457200" algn="just"/>
            <a:r>
              <a:rPr lang="vi-VN" sz="3200"/>
              <a:t>c. Sau trận mưa rào, mọi vật đều sáng và tươi. Những đoá râm bụt thêm đỏ chói. Bầu trời xanh bóng như được giội rửa. Mấy đám mây bông trôi nhởn nhơ, sáng rực lên trong ánh mặt trời. Mẹ gà mừng rỡ “tục, tục” dắt bầy con quây quanh vũng nước đọng trong vườn.</a:t>
            </a:r>
          </a:p>
          <a:p>
            <a:pPr indent="457200" algn="r"/>
            <a:r>
              <a:rPr lang="vi-VN" sz="3200"/>
              <a:t>(</a:t>
            </a:r>
            <a:r>
              <a:rPr lang="vi-VN" sz="3200" i="1"/>
              <a:t>Theo</a:t>
            </a:r>
            <a:r>
              <a:rPr lang="vi-VN" sz="3200"/>
              <a:t> Vũ Tú Nam)</a:t>
            </a:r>
          </a:p>
        </p:txBody>
      </p:sp>
      <p:sp>
        <p:nvSpPr>
          <p:cNvPr id="3" name="TextBox 2">
            <a:extLst>
              <a:ext uri="{FF2B5EF4-FFF2-40B4-BE49-F238E27FC236}">
                <a16:creationId xmlns:a16="http://schemas.microsoft.com/office/drawing/2014/main" id="{489B3F1C-4465-9E7E-50D0-8679F9FD11F1}"/>
              </a:ext>
            </a:extLst>
          </p:cNvPr>
          <p:cNvSpPr txBox="1"/>
          <p:nvPr/>
        </p:nvSpPr>
        <p:spPr>
          <a:xfrm>
            <a:off x="484093" y="1534855"/>
            <a:ext cx="10685931" cy="3046988"/>
          </a:xfrm>
          <a:prstGeom prst="rect">
            <a:avLst/>
          </a:prstGeom>
          <a:noFill/>
        </p:spPr>
        <p:txBody>
          <a:bodyPr wrap="square">
            <a:spAutoFit/>
          </a:bodyPr>
          <a:lstStyle/>
          <a:p>
            <a:pPr indent="457200" algn="just"/>
            <a:r>
              <a:rPr lang="vi-VN" sz="3200"/>
              <a:t>c. </a:t>
            </a:r>
            <a:r>
              <a:rPr lang="vi-VN" sz="3200">
                <a:solidFill>
                  <a:srgbClr val="FF0000"/>
                </a:solidFill>
              </a:rPr>
              <a:t>Sau trận mưa rào, mọi vật đều sáng và tươi. </a:t>
            </a:r>
            <a:r>
              <a:rPr lang="vi-VN" sz="3200"/>
              <a:t>Những đoá râm bụt thêm đỏ chói. Bầu trời xanh bóng như được giội rửa. Mấy đám mây bông trôi nhởn nhơ, sáng rực lên trong ánh mặt trời. Mẹ gà mừng rỡ “tục, tục” dắt bầy con quây quanh vũng nước đọng trong vườn.</a:t>
            </a:r>
          </a:p>
          <a:p>
            <a:pPr indent="457200" algn="r"/>
            <a:r>
              <a:rPr lang="vi-VN" sz="3200"/>
              <a:t>(</a:t>
            </a:r>
            <a:r>
              <a:rPr lang="vi-VN" sz="3200" i="1"/>
              <a:t>Theo</a:t>
            </a:r>
            <a:r>
              <a:rPr lang="vi-VN" sz="3200"/>
              <a:t> Vũ Tú Nam)</a:t>
            </a:r>
          </a:p>
        </p:txBody>
      </p:sp>
      <p:sp>
        <p:nvSpPr>
          <p:cNvPr id="17" name="TextBox 16">
            <a:extLst>
              <a:ext uri="{FF2B5EF4-FFF2-40B4-BE49-F238E27FC236}">
                <a16:creationId xmlns:a16="http://schemas.microsoft.com/office/drawing/2014/main" id="{228A9334-76DD-EC53-3650-8EBDCB8226A6}"/>
              </a:ext>
            </a:extLst>
          </p:cNvPr>
          <p:cNvSpPr txBox="1"/>
          <p:nvPr/>
        </p:nvSpPr>
        <p:spPr>
          <a:xfrm>
            <a:off x="484093" y="635118"/>
            <a:ext cx="11991376" cy="584775"/>
          </a:xfrm>
          <a:prstGeom prst="rect">
            <a:avLst/>
          </a:prstGeom>
          <a:noFill/>
        </p:spPr>
        <p:txBody>
          <a:bodyPr wrap="square">
            <a:spAutoFit/>
          </a:bodyPr>
          <a:lstStyle/>
          <a:p>
            <a:pPr algn="just"/>
            <a:r>
              <a:rPr lang="en-US" sz="3200" b="1"/>
              <a:t>3. </a:t>
            </a:r>
            <a:r>
              <a:rPr lang="vi-VN" sz="3200" b="1"/>
              <a:t>Tìm câu chủ đề trong mỗi đoạn văn dưới đây:</a:t>
            </a:r>
            <a:endParaRPr lang="en-US" sz="3200" b="1"/>
          </a:p>
        </p:txBody>
      </p:sp>
    </p:spTree>
    <p:custDataLst>
      <p:tags r:id="rId1"/>
    </p:custDataLst>
    <p:extLst>
      <p:ext uri="{BB962C8B-B14F-4D97-AF65-F5344CB8AC3E}">
        <p14:creationId xmlns:p14="http://schemas.microsoft.com/office/powerpoint/2010/main" val="203147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1B735-CB91-37B1-83B7-311897B8158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D0CC50-17C8-A021-5F93-3604DE458599}"/>
              </a:ext>
            </a:extLst>
          </p:cNvPr>
          <p:cNvSpPr txBox="1"/>
          <p:nvPr/>
        </p:nvSpPr>
        <p:spPr>
          <a:xfrm>
            <a:off x="1294357" y="587584"/>
            <a:ext cx="9961952" cy="1323439"/>
          </a:xfrm>
          <a:prstGeom prst="rect">
            <a:avLst/>
          </a:prstGeom>
          <a:noFill/>
        </p:spPr>
        <p:txBody>
          <a:bodyPr wrap="square">
            <a:spAutoFit/>
          </a:bodyPr>
          <a:lstStyle/>
          <a:p>
            <a:pPr algn="just"/>
            <a:r>
              <a:rPr lang="en-US" sz="4000" b="1"/>
              <a:t>4. Viết đoạn văn ngắn có câu chủ đề: </a:t>
            </a:r>
            <a:r>
              <a:rPr lang="en-US" sz="4000" b="1" i="1"/>
              <a:t>Học hàng nhà kiến chăm chỉ, hiền lành.</a:t>
            </a:r>
            <a:endParaRPr lang="en-US" sz="4000" b="1"/>
          </a:p>
        </p:txBody>
      </p:sp>
      <p:pic>
        <p:nvPicPr>
          <p:cNvPr id="4" name="Picture 3">
            <a:extLst>
              <a:ext uri="{FF2B5EF4-FFF2-40B4-BE49-F238E27FC236}">
                <a16:creationId xmlns:a16="http://schemas.microsoft.com/office/drawing/2014/main" id="{7ADD167C-916B-5AC7-AAB7-08E9B02CAE8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682281" y="2429531"/>
            <a:ext cx="8797276" cy="3840885"/>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792558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D592E-50BF-525A-1830-CB0F2560CCA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4AA67CB-A0C6-31CF-2B0F-E156C850DC61}"/>
              </a:ext>
            </a:extLst>
          </p:cNvPr>
          <p:cNvSpPr txBox="1"/>
          <p:nvPr/>
        </p:nvSpPr>
        <p:spPr>
          <a:xfrm>
            <a:off x="1294357" y="587584"/>
            <a:ext cx="9961952" cy="1323439"/>
          </a:xfrm>
          <a:prstGeom prst="rect">
            <a:avLst/>
          </a:prstGeom>
          <a:noFill/>
        </p:spPr>
        <p:txBody>
          <a:bodyPr wrap="square">
            <a:spAutoFit/>
          </a:bodyPr>
          <a:lstStyle/>
          <a:p>
            <a:pPr algn="just"/>
            <a:r>
              <a:rPr lang="en-US" sz="4000" b="1"/>
              <a:t>4. Viết đoạn văn ngắn có câu chủ đề:   </a:t>
            </a:r>
            <a:r>
              <a:rPr lang="en-US" sz="4000" b="1" i="1"/>
              <a:t>Họ hàng nhà kiến chăm chỉ, hiền lành.</a:t>
            </a:r>
            <a:endParaRPr lang="en-US" sz="4000" b="1"/>
          </a:p>
        </p:txBody>
      </p:sp>
      <p:sp>
        <p:nvSpPr>
          <p:cNvPr id="5" name="TextBox 4">
            <a:extLst>
              <a:ext uri="{FF2B5EF4-FFF2-40B4-BE49-F238E27FC236}">
                <a16:creationId xmlns:a16="http://schemas.microsoft.com/office/drawing/2014/main" id="{D07A23D8-C86B-D855-CECC-EA6687D53C48}"/>
              </a:ext>
            </a:extLst>
          </p:cNvPr>
          <p:cNvSpPr txBox="1"/>
          <p:nvPr/>
        </p:nvSpPr>
        <p:spPr>
          <a:xfrm>
            <a:off x="1099943" y="2133854"/>
            <a:ext cx="9961952" cy="4524315"/>
          </a:xfrm>
          <a:prstGeom prst="rect">
            <a:avLst/>
          </a:prstGeom>
          <a:noFill/>
        </p:spPr>
        <p:txBody>
          <a:bodyPr wrap="square">
            <a:spAutoFit/>
          </a:bodyPr>
          <a:lstStyle/>
          <a:p>
            <a:pPr algn="just"/>
            <a:r>
              <a:rPr lang="en-US" sz="3600"/>
              <a:t>    Họ hàng nhà kiến chăm chỉ, hiền lành. Hằng ngày, cả đàn kiến cùng nhau đi kiếm thức ăn tha về tổ. Chúng luôn siêng năng, đoàn kết, giúp đỡ nhau kiếm đủ đầy thức ăn tích trữ trong tổ. Mùa đông đến, khi thức ăn khan hiến, ai ai cũng đói rét. Cả nhà kiến mang thức ăn tích trữ bấy lâu chia sẻ cho mọi người. Ai nấy đều biết ơn họ hàng nhà kiến.</a:t>
            </a:r>
          </a:p>
        </p:txBody>
      </p:sp>
    </p:spTree>
    <p:custDataLst>
      <p:tags r:id="rId1"/>
    </p:custDataLst>
    <p:extLst>
      <p:ext uri="{BB962C8B-B14F-4D97-AF65-F5344CB8AC3E}">
        <p14:creationId xmlns:p14="http://schemas.microsoft.com/office/powerpoint/2010/main" val="2215636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5A5669-D1AE-5D95-D3B6-C381C7E94E45}"/>
              </a:ext>
            </a:extLst>
          </p:cNvPr>
          <p:cNvPicPr>
            <a:picLocks noChangeAspect="1"/>
          </p:cNvPicPr>
          <p:nvPr/>
        </p:nvPicPr>
        <p:blipFill rotWithShape="1">
          <a:blip r:embed="rId4"/>
          <a:srcRect b="20000"/>
          <a:stretch/>
        </p:blipFill>
        <p:spPr>
          <a:xfrm>
            <a:off x="2688625" y="1376690"/>
            <a:ext cx="6841034" cy="5472827"/>
          </a:xfrm>
          <a:prstGeom prst="rect">
            <a:avLst/>
          </a:prstGeom>
        </p:spPr>
      </p:pic>
      <p:sp>
        <p:nvSpPr>
          <p:cNvPr id="2" name="TextBox 1">
            <a:extLst>
              <a:ext uri="{FF2B5EF4-FFF2-40B4-BE49-F238E27FC236}">
                <a16:creationId xmlns:a16="http://schemas.microsoft.com/office/drawing/2014/main" id="{9DBCD46A-1E4B-C39D-3DB2-832ABBAE2DFD}"/>
              </a:ext>
            </a:extLst>
          </p:cNvPr>
          <p:cNvSpPr txBox="1"/>
          <p:nvPr/>
        </p:nvSpPr>
        <p:spPr>
          <a:xfrm>
            <a:off x="2720041" y="1145330"/>
            <a:ext cx="6721756" cy="1222959"/>
          </a:xfrm>
          <a:prstGeom prst="round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83" b="1" i="0" u="none" strike="noStrike" kern="0" cap="none" spc="0" normalizeH="0" baseline="0" noProof="0">
                <a:ln>
                  <a:noFill/>
                </a:ln>
                <a:solidFill>
                  <a:srgbClr val="000000"/>
                </a:solidFill>
                <a:effectLst/>
                <a:uLnTx/>
                <a:uFillTx/>
                <a:latin typeface="Arial"/>
                <a:ea typeface="+mn-ea"/>
                <a:cs typeface="+mn-cs"/>
                <a:sym typeface="Arial"/>
              </a:rPr>
              <a:t>KHỞI ĐỘNG</a:t>
            </a:r>
          </a:p>
        </p:txBody>
      </p:sp>
    </p:spTree>
    <p:custDataLst>
      <p:tags r:id="rId1"/>
    </p:custDataLst>
    <p:extLst>
      <p:ext uri="{BB962C8B-B14F-4D97-AF65-F5344CB8AC3E}">
        <p14:creationId xmlns:p14="http://schemas.microsoft.com/office/powerpoint/2010/main" val="1756588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2" name="TextBox 1">
            <a:extLst>
              <a:ext uri="{FF2B5EF4-FFF2-40B4-BE49-F238E27FC236}">
                <a16:creationId xmlns:a16="http://schemas.microsoft.com/office/drawing/2014/main" id="{CE3A1418-CA04-6080-5D8F-5861B4248766}"/>
              </a:ext>
            </a:extLst>
          </p:cNvPr>
          <p:cNvSpPr txBox="1"/>
          <p:nvPr/>
        </p:nvSpPr>
        <p:spPr>
          <a:xfrm>
            <a:off x="772124" y="2497976"/>
            <a:ext cx="10617590" cy="1862048"/>
          </a:xfrm>
          <a:prstGeom prst="rect">
            <a:avLst/>
          </a:prstGeom>
          <a:noFill/>
        </p:spPr>
        <p:txBody>
          <a:bodyPr wrap="square">
            <a:spAutoFit/>
          </a:bodyPr>
          <a:lstStyle/>
          <a:p>
            <a:pPr algn="ctr"/>
            <a:r>
              <a:rPr lang="en-US" sz="11500" b="1">
                <a:solidFill>
                  <a:srgbClr val="0070C0"/>
                </a:solidFill>
              </a:rPr>
              <a:t>DẶN DÒ</a:t>
            </a:r>
          </a:p>
        </p:txBody>
      </p:sp>
    </p:spTree>
    <p:custDataLst>
      <p:tags r:id="rId1"/>
    </p:custDataLst>
    <p:extLst>
      <p:ext uri="{BB962C8B-B14F-4D97-AF65-F5344CB8AC3E}">
        <p14:creationId xmlns:p14="http://schemas.microsoft.com/office/powerpoint/2010/main" val="229337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6" name="TextBox 5">
            <a:extLst>
              <a:ext uri="{FF2B5EF4-FFF2-40B4-BE49-F238E27FC236}">
                <a16:creationId xmlns:a16="http://schemas.microsoft.com/office/drawing/2014/main" id="{EAE39C01-7464-89AC-BDCE-8C3164E2AEA8}"/>
              </a:ext>
            </a:extLst>
          </p:cNvPr>
          <p:cNvSpPr txBox="1"/>
          <p:nvPr/>
        </p:nvSpPr>
        <p:spPr>
          <a:xfrm>
            <a:off x="1237349" y="3659555"/>
            <a:ext cx="9717102" cy="1446550"/>
          </a:xfrm>
          <a:prstGeom prst="rect">
            <a:avLst/>
          </a:prstGeom>
          <a:noFill/>
        </p:spPr>
        <p:txBody>
          <a:bodyPr wrap="square">
            <a:spAutoFit/>
          </a:bodyPr>
          <a:lstStyle/>
          <a:p>
            <a:pPr algn="ctr"/>
            <a:r>
              <a:rPr lang="en-US" sz="4400" b="1" dirty="0">
                <a:solidFill>
                  <a:srgbClr val="C00000"/>
                </a:solidFill>
                <a:latin typeface="Times New Roman" panose="02020603050405020304" pitchFamily="18" charset="0"/>
                <a:cs typeface="Times New Roman" panose="02020603050405020304" pitchFamily="18" charset="0"/>
              </a:rPr>
              <a:t>ÔN TẬP VÀ ĐÁNH </a:t>
            </a:r>
            <a:r>
              <a:rPr lang="en-US" sz="4400" b="1" dirty="0" smtClean="0">
                <a:solidFill>
                  <a:srgbClr val="C00000"/>
                </a:solidFill>
                <a:latin typeface="Times New Roman" panose="02020603050405020304" pitchFamily="18" charset="0"/>
                <a:cs typeface="Times New Roman" panose="02020603050405020304" pitchFamily="18" charset="0"/>
              </a:rPr>
              <a:t>GIÁ</a:t>
            </a:r>
          </a:p>
          <a:p>
            <a:pPr algn="ct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a:solidFill>
                  <a:srgbClr val="C00000"/>
                </a:solidFill>
                <a:latin typeface="Times New Roman" panose="02020603050405020304" pitchFamily="18" charset="0"/>
                <a:cs typeface="Times New Roman" panose="02020603050405020304" pitchFamily="18" charset="0"/>
              </a:rPr>
              <a:t>GIỮA HỌC KÌ </a:t>
            </a:r>
            <a:r>
              <a:rPr lang="en-US" sz="4400" b="1" dirty="0" smtClean="0">
                <a:solidFill>
                  <a:srgbClr val="C00000"/>
                </a:solidFill>
                <a:latin typeface="Times New Roman" panose="02020603050405020304" pitchFamily="18" charset="0"/>
                <a:cs typeface="Times New Roman" panose="02020603050405020304" pitchFamily="18" charset="0"/>
              </a:rPr>
              <a:t>2 – </a:t>
            </a:r>
            <a:r>
              <a:rPr lang="en-US" sz="4400" b="1" dirty="0" err="1" smtClean="0">
                <a:solidFill>
                  <a:srgbClr val="C00000"/>
                </a:solidFill>
                <a:latin typeface="Times New Roman" panose="02020603050405020304" pitchFamily="18" charset="0"/>
                <a:cs typeface="Times New Roman" panose="02020603050405020304" pitchFamily="18" charset="0"/>
              </a:rPr>
              <a:t>tiết</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smtClean="0">
                <a:solidFill>
                  <a:srgbClr val="C00000"/>
                </a:solidFill>
                <a:latin typeface="Times New Roman" panose="02020603050405020304" pitchFamily="18" charset="0"/>
                <a:cs typeface="Times New Roman" panose="02020603050405020304" pitchFamily="18" charset="0"/>
              </a:rPr>
              <a:t>3,4</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364BA988-7585-7E89-53FA-D4FFB8650B9B}"/>
              </a:ext>
            </a:extLst>
          </p:cNvPr>
          <p:cNvSpPr/>
          <p:nvPr/>
        </p:nvSpPr>
        <p:spPr>
          <a:xfrm>
            <a:off x="470068" y="5892991"/>
            <a:ext cx="2319925" cy="552450"/>
          </a:xfrm>
          <a:prstGeom prst="roundRect">
            <a:avLst/>
          </a:prstGeom>
          <a:noFill/>
          <a:ln>
            <a:solidFill>
              <a:srgbClr val="56A5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rPr>
              <a:t>Trang</a:t>
            </a:r>
            <a:r>
              <a:rPr lang="en-US" sz="2800" dirty="0">
                <a:solidFill>
                  <a:srgbClr val="000000"/>
                </a:solidFill>
              </a:rPr>
              <a:t> </a:t>
            </a:r>
            <a:r>
              <a:rPr lang="en-US" sz="2800" dirty="0" smtClean="0">
                <a:solidFill>
                  <a:srgbClr val="000000"/>
                </a:solidFill>
              </a:rPr>
              <a:t>71</a:t>
            </a:r>
            <a:endParaRPr lang="en-US" sz="2800" dirty="0">
              <a:solidFill>
                <a:srgbClr val="000000"/>
              </a:solidFill>
            </a:endParaRPr>
          </a:p>
        </p:txBody>
      </p:sp>
      <p:sp>
        <p:nvSpPr>
          <p:cNvPr id="5" name="Rectangle 6"/>
          <p:cNvSpPr>
            <a:spLocks noChangeArrowheads="1"/>
          </p:cNvSpPr>
          <p:nvPr/>
        </p:nvSpPr>
        <p:spPr bwMode="auto">
          <a:xfrm>
            <a:off x="1194767" y="394171"/>
            <a:ext cx="980226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buClrTx/>
              <a:defRPr/>
            </a:pPr>
            <a:r>
              <a:rPr lang="en-US" sz="2600" b="1" kern="1200" dirty="0">
                <a:solidFill>
                  <a:prstClr val="black"/>
                </a:solidFill>
                <a:latin typeface="Times New Roman" pitchFamily="18" charset="0"/>
                <a:cs typeface="Times New Roman" pitchFamily="18" charset="0"/>
              </a:rPr>
              <a:t>TRƯỜNG TIỂU HỌC </a:t>
            </a:r>
            <a:r>
              <a:rPr lang="en-US" sz="2600" b="1" kern="1200" dirty="0" smtClean="0">
                <a:solidFill>
                  <a:prstClr val="black"/>
                </a:solidFill>
                <a:latin typeface="Times New Roman" pitchFamily="18" charset="0"/>
                <a:cs typeface="Times New Roman" pitchFamily="18" charset="0"/>
              </a:rPr>
              <a:t>QUANG TRUNG</a:t>
            </a:r>
            <a:endParaRPr lang="en-US" sz="2600" b="1" kern="1200" dirty="0">
              <a:solidFill>
                <a:prstClr val="black"/>
              </a:solidFill>
              <a:latin typeface="Times New Roman" pitchFamily="18" charset="0"/>
              <a:cs typeface="Times New Roman" pitchFamily="18" charset="0"/>
            </a:endParaRPr>
          </a:p>
          <a:p>
            <a:pPr algn="ctr" defTabSz="912114">
              <a:buClrTx/>
              <a:defRPr/>
            </a:pPr>
            <a:r>
              <a:rPr lang="en-US" sz="2600" b="1" kern="1200" dirty="0" err="1">
                <a:solidFill>
                  <a:prstClr val="black"/>
                </a:solidFill>
                <a:latin typeface="Times New Roman" pitchFamily="18" charset="0"/>
                <a:cs typeface="Times New Roman" pitchFamily="18" charset="0"/>
              </a:rPr>
              <a:t>Sách</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kết</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nối</a:t>
            </a:r>
            <a:r>
              <a:rPr lang="en-US" sz="2600" b="1" kern="1200" dirty="0">
                <a:solidFill>
                  <a:prstClr val="black"/>
                </a:solidFill>
                <a:latin typeface="Times New Roman" pitchFamily="18" charset="0"/>
                <a:cs typeface="Times New Roman" pitchFamily="18" charset="0"/>
              </a:rPr>
              <a:t> tri </a:t>
            </a:r>
            <a:r>
              <a:rPr lang="en-US" sz="2600" b="1" kern="1200" dirty="0" err="1">
                <a:solidFill>
                  <a:prstClr val="black"/>
                </a:solidFill>
                <a:latin typeface="Times New Roman" pitchFamily="18" charset="0"/>
                <a:cs typeface="Times New Roman" pitchFamily="18" charset="0"/>
              </a:rPr>
              <a:t>thức</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với</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cuộc</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sống</a:t>
            </a:r>
            <a:r>
              <a:rPr lang="en-US" sz="2600" b="1" kern="1200" dirty="0">
                <a:solidFill>
                  <a:prstClr val="black"/>
                </a:solidFill>
                <a:latin typeface="Times New Roman" pitchFamily="18" charset="0"/>
                <a:cs typeface="Times New Roman" pitchFamily="18" charset="0"/>
              </a:rPr>
              <a:t> – </a:t>
            </a:r>
            <a:r>
              <a:rPr lang="en-US" sz="2600" b="1" kern="1200" dirty="0" err="1">
                <a:solidFill>
                  <a:prstClr val="black"/>
                </a:solidFill>
                <a:latin typeface="Times New Roman" pitchFamily="18" charset="0"/>
                <a:cs typeface="Times New Roman" pitchFamily="18" charset="0"/>
              </a:rPr>
              <a:t>Lớp</a:t>
            </a:r>
            <a:r>
              <a:rPr lang="en-US" sz="2600" b="1" kern="1200" dirty="0">
                <a:solidFill>
                  <a:prstClr val="black"/>
                </a:solidFill>
                <a:latin typeface="Times New Roman" pitchFamily="18" charset="0"/>
                <a:cs typeface="Times New Roman" pitchFamily="18" charset="0"/>
              </a:rPr>
              <a:t> 4</a:t>
            </a:r>
          </a:p>
          <a:p>
            <a:pPr algn="ctr" defTabSz="912114">
              <a:buClrTx/>
              <a:defRPr/>
            </a:pP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Năm</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học</a:t>
            </a:r>
            <a:r>
              <a:rPr lang="en-US" sz="2600" b="1" kern="1200" dirty="0">
                <a:solidFill>
                  <a:prstClr val="black"/>
                </a:solidFill>
                <a:latin typeface="Times New Roman" pitchFamily="18" charset="0"/>
                <a:cs typeface="Times New Roman" pitchFamily="18" charset="0"/>
              </a:rPr>
              <a:t> 2024-2025</a:t>
            </a:r>
          </a:p>
          <a:p>
            <a:pPr algn="ctr" defTabSz="912114">
              <a:buClrTx/>
              <a:defRPr/>
            </a:pPr>
            <a:r>
              <a:rPr lang="en-US" sz="2600" b="1" kern="1200" dirty="0">
                <a:solidFill>
                  <a:prstClr val="black"/>
                </a:solidFill>
                <a:latin typeface="Times New Roman" pitchFamily="18" charset="0"/>
                <a:cs typeface="Times New Roman" pitchFamily="18" charset="0"/>
                <a:sym typeface="Wingdings" panose="05000000000000000000" pitchFamily="2" charset="2"/>
              </a:rPr>
              <a:t></a:t>
            </a:r>
            <a:endParaRPr lang="en-US" sz="2600" kern="1200" dirty="0">
              <a:solidFill>
                <a:prstClr val="black"/>
              </a:solidFill>
              <a:latin typeface="Times New Roman" pitchFamily="18" charset="0"/>
              <a:cs typeface="Times New Roman" pitchFamily="18" charset="0"/>
            </a:endParaRPr>
          </a:p>
        </p:txBody>
      </p:sp>
      <p:sp>
        <p:nvSpPr>
          <p:cNvPr id="2" name="Rectangle 1"/>
          <p:cNvSpPr/>
          <p:nvPr/>
        </p:nvSpPr>
        <p:spPr>
          <a:xfrm>
            <a:off x="2919071" y="2086942"/>
            <a:ext cx="6353662" cy="1189493"/>
          </a:xfrm>
          <a:prstGeom prst="rect">
            <a:avLst/>
          </a:prstGeom>
        </p:spPr>
        <p:txBody>
          <a:bodyPr wrap="none">
            <a:spAutoFit/>
          </a:bodyPr>
          <a:lstStyle/>
          <a:p>
            <a:pPr algn="ctr" defTabSz="912114">
              <a:lnSpc>
                <a:spcPct val="150000"/>
              </a:lnSpc>
              <a:buClrTx/>
              <a:defRPr/>
            </a:pPr>
            <a:r>
              <a:rPr lang="en-US" sz="5400" b="1" kern="1200" dirty="0">
                <a:solidFill>
                  <a:srgbClr val="FF0000"/>
                </a:solidFill>
                <a:latin typeface="Times New Roman" pitchFamily="18" charset="0"/>
                <a:cs typeface="Times New Roman" pitchFamily="18" charset="0"/>
              </a:rPr>
              <a:t>MÔN: TIẾNG VIỆT</a:t>
            </a:r>
          </a:p>
        </p:txBody>
      </p:sp>
      <p:sp>
        <p:nvSpPr>
          <p:cNvPr id="9" name="Rectangle 5"/>
          <p:cNvSpPr>
            <a:spLocks noChangeArrowheads="1"/>
          </p:cNvSpPr>
          <p:nvPr/>
        </p:nvSpPr>
        <p:spPr bwMode="auto">
          <a:xfrm>
            <a:off x="4790679" y="5601327"/>
            <a:ext cx="5472827" cy="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spcBef>
                <a:spcPct val="50000"/>
              </a:spcBef>
              <a:buClrTx/>
              <a:defRPr/>
            </a:pPr>
            <a:r>
              <a:rPr lang="en-US" sz="3192" b="1" i="1" kern="1200" dirty="0">
                <a:solidFill>
                  <a:srgbClr val="3333CC"/>
                </a:solidFill>
                <a:latin typeface="Times New Roman" pitchFamily="18" charset="0"/>
                <a:cs typeface="+mn-cs"/>
              </a:rPr>
              <a:t>Giáo viên: </a:t>
            </a:r>
            <a:r>
              <a:rPr lang="en-US" sz="3192" b="1" i="1" kern="1200" dirty="0" err="1" smtClean="0">
                <a:solidFill>
                  <a:srgbClr val="3333CC"/>
                </a:solidFill>
                <a:latin typeface="Times New Roman" pitchFamily="18" charset="0"/>
                <a:cs typeface="+mn-cs"/>
              </a:rPr>
              <a:t>Dương</a:t>
            </a:r>
            <a:r>
              <a:rPr lang="en-US" sz="3192" b="1" i="1" kern="1200" dirty="0" smtClean="0">
                <a:solidFill>
                  <a:srgbClr val="3333CC"/>
                </a:solidFill>
                <a:latin typeface="Times New Roman" pitchFamily="18" charset="0"/>
                <a:cs typeface="+mn-cs"/>
              </a:rPr>
              <a:t> </a:t>
            </a:r>
            <a:r>
              <a:rPr lang="en-US" sz="3192" b="1" i="1" kern="1200" dirty="0" err="1" smtClean="0">
                <a:solidFill>
                  <a:srgbClr val="3333CC"/>
                </a:solidFill>
                <a:latin typeface="Times New Roman" pitchFamily="18" charset="0"/>
                <a:cs typeface="+mn-cs"/>
              </a:rPr>
              <a:t>Thị</a:t>
            </a:r>
            <a:r>
              <a:rPr lang="en-US" sz="3192" b="1" i="1" kern="1200" dirty="0" smtClean="0">
                <a:solidFill>
                  <a:srgbClr val="3333CC"/>
                </a:solidFill>
                <a:latin typeface="Times New Roman" pitchFamily="18" charset="0"/>
                <a:cs typeface="+mn-cs"/>
              </a:rPr>
              <a:t> </a:t>
            </a:r>
            <a:r>
              <a:rPr lang="en-US" sz="3192" b="1" i="1" kern="1200" dirty="0" err="1" smtClean="0">
                <a:solidFill>
                  <a:srgbClr val="3333CC"/>
                </a:solidFill>
                <a:latin typeface="Times New Roman" pitchFamily="18" charset="0"/>
                <a:cs typeface="+mn-cs"/>
              </a:rPr>
              <a:t>Quyên</a:t>
            </a:r>
            <a:endParaRPr lang="en-US" sz="3192" b="1" i="1" kern="1200" dirty="0">
              <a:solidFill>
                <a:srgbClr val="3333CC"/>
              </a:solidFill>
              <a:latin typeface="Times New Roman" pitchFamily="18" charset="0"/>
              <a:cs typeface="+mn-cs"/>
            </a:endParaRPr>
          </a:p>
        </p:txBody>
      </p:sp>
    </p:spTree>
    <p:custDataLst>
      <p:tags r:id="rId1"/>
    </p:custDataLst>
    <p:extLst>
      <p:ext uri="{BB962C8B-B14F-4D97-AF65-F5344CB8AC3E}">
        <p14:creationId xmlns:p14="http://schemas.microsoft.com/office/powerpoint/2010/main" val="53193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BD13C36-6BD4-D4F7-F19D-86F1C1248276}"/>
              </a:ext>
            </a:extLst>
          </p:cNvPr>
          <p:cNvSpPr txBox="1"/>
          <p:nvPr/>
        </p:nvSpPr>
        <p:spPr>
          <a:xfrm>
            <a:off x="1148062" y="291256"/>
            <a:ext cx="9865714" cy="830997"/>
          </a:xfrm>
          <a:prstGeom prst="rect">
            <a:avLst/>
          </a:prstGeom>
          <a:noFill/>
        </p:spPr>
        <p:txBody>
          <a:bodyPr wrap="square">
            <a:spAutoFit/>
          </a:bodyPr>
          <a:lstStyle/>
          <a:p>
            <a:pPr algn="just"/>
            <a:r>
              <a:rPr lang="en-US" sz="2400" b="1"/>
              <a:t>1. Đọc thuộc lòng đoạn thơ khoảng 80 chữ trong một bài thơ đã học dưới đây và trả lời câu hỏi.</a:t>
            </a:r>
          </a:p>
        </p:txBody>
      </p:sp>
      <p:grpSp>
        <p:nvGrpSpPr>
          <p:cNvPr id="20" name="Group 19">
            <a:extLst>
              <a:ext uri="{FF2B5EF4-FFF2-40B4-BE49-F238E27FC236}">
                <a16:creationId xmlns:a16="http://schemas.microsoft.com/office/drawing/2014/main" id="{76F62CEF-ED81-89E6-5443-73A707EE78CD}"/>
              </a:ext>
            </a:extLst>
          </p:cNvPr>
          <p:cNvGrpSpPr/>
          <p:nvPr/>
        </p:nvGrpSpPr>
        <p:grpSpPr>
          <a:xfrm>
            <a:off x="1143589" y="1224800"/>
            <a:ext cx="4718984" cy="2581779"/>
            <a:chOff x="1148062" y="1541985"/>
            <a:chExt cx="4718984" cy="2581779"/>
          </a:xfrm>
        </p:grpSpPr>
        <p:pic>
          <p:nvPicPr>
            <p:cNvPr id="1026" name="Picture 2" descr="Note Paper Cartoon Images – Browse 135,892 Stock Photos, Vectors, and Video  | Adobe Stock">
              <a:extLst>
                <a:ext uri="{FF2B5EF4-FFF2-40B4-BE49-F238E27FC236}">
                  <a16:creationId xmlns:a16="http://schemas.microsoft.com/office/drawing/2014/main" id="{A43B8F63-B7D1-32AE-99B4-073012276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062" y="1541985"/>
              <a:ext cx="4718984" cy="2581779"/>
            </a:xfrm>
            <a:prstGeom prst="round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471377C3-FBCB-9C28-EA77-B5D84C812DA4}"/>
                </a:ext>
              </a:extLst>
            </p:cNvPr>
            <p:cNvGrpSpPr/>
            <p:nvPr/>
          </p:nvGrpSpPr>
          <p:grpSpPr>
            <a:xfrm>
              <a:off x="1303655" y="2175582"/>
              <a:ext cx="4398853" cy="1687691"/>
              <a:chOff x="1303655" y="2175582"/>
              <a:chExt cx="4398853" cy="1687691"/>
            </a:xfrm>
          </p:grpSpPr>
          <p:sp>
            <p:nvSpPr>
              <p:cNvPr id="3" name="TextBox 2">
                <a:extLst>
                  <a:ext uri="{FF2B5EF4-FFF2-40B4-BE49-F238E27FC236}">
                    <a16:creationId xmlns:a16="http://schemas.microsoft.com/office/drawing/2014/main" id="{D080D7C1-292C-2981-2E8C-4482BBB42DB0}"/>
                  </a:ext>
                </a:extLst>
              </p:cNvPr>
              <p:cNvSpPr txBox="1"/>
              <p:nvPr/>
            </p:nvSpPr>
            <p:spPr>
              <a:xfrm>
                <a:off x="1503603" y="2175582"/>
                <a:ext cx="3998957" cy="461665"/>
              </a:xfrm>
              <a:prstGeom prst="rect">
                <a:avLst/>
              </a:prstGeom>
              <a:noFill/>
            </p:spPr>
            <p:txBody>
              <a:bodyPr wrap="square">
                <a:spAutoFit/>
              </a:bodyPr>
              <a:lstStyle/>
              <a:p>
                <a:pPr algn="ctr"/>
                <a:r>
                  <a:rPr lang="en-US" sz="2400" b="1"/>
                  <a:t>Quả ngọt cuối mùa</a:t>
                </a:r>
              </a:p>
            </p:txBody>
          </p:sp>
          <p:sp>
            <p:nvSpPr>
              <p:cNvPr id="9" name="TextBox 8">
                <a:extLst>
                  <a:ext uri="{FF2B5EF4-FFF2-40B4-BE49-F238E27FC236}">
                    <a16:creationId xmlns:a16="http://schemas.microsoft.com/office/drawing/2014/main" id="{FBCB1F66-FC25-8ABD-4EEF-ABCBF7AF5639}"/>
                  </a:ext>
                </a:extLst>
              </p:cNvPr>
              <p:cNvSpPr txBox="1"/>
              <p:nvPr/>
            </p:nvSpPr>
            <p:spPr>
              <a:xfrm>
                <a:off x="1303655" y="2662944"/>
                <a:ext cx="4398853" cy="1200329"/>
              </a:xfrm>
              <a:prstGeom prst="rect">
                <a:avLst/>
              </a:prstGeom>
              <a:noFill/>
            </p:spPr>
            <p:txBody>
              <a:bodyPr wrap="square">
                <a:spAutoFit/>
              </a:bodyPr>
              <a:lstStyle/>
              <a:p>
                <a:pPr algn="just"/>
                <a:r>
                  <a:rPr lang="en-US" sz="2400"/>
                  <a:t>   Nêu cảm nghĩ của em về hình ảnh người bà trong bài thơ.</a:t>
                </a:r>
              </a:p>
            </p:txBody>
          </p:sp>
        </p:grpSp>
      </p:grpSp>
      <p:grpSp>
        <p:nvGrpSpPr>
          <p:cNvPr id="21" name="Group 20">
            <a:extLst>
              <a:ext uri="{FF2B5EF4-FFF2-40B4-BE49-F238E27FC236}">
                <a16:creationId xmlns:a16="http://schemas.microsoft.com/office/drawing/2014/main" id="{B4110FCB-4E0D-3790-DBCF-096EB26583A0}"/>
              </a:ext>
            </a:extLst>
          </p:cNvPr>
          <p:cNvGrpSpPr/>
          <p:nvPr/>
        </p:nvGrpSpPr>
        <p:grpSpPr>
          <a:xfrm>
            <a:off x="6549306" y="1224799"/>
            <a:ext cx="4718984" cy="2581779"/>
            <a:chOff x="1148062" y="1541985"/>
            <a:chExt cx="4718984" cy="2581779"/>
          </a:xfrm>
        </p:grpSpPr>
        <p:pic>
          <p:nvPicPr>
            <p:cNvPr id="22" name="Picture 2" descr="Note Paper Cartoon Images – Browse 135,892 Stock Photos, Vectors, and Video  | Adobe Stock">
              <a:extLst>
                <a:ext uri="{FF2B5EF4-FFF2-40B4-BE49-F238E27FC236}">
                  <a16:creationId xmlns:a16="http://schemas.microsoft.com/office/drawing/2014/main" id="{AAED34AE-59E8-58F2-DE11-135AA3D93359}"/>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148062" y="1541985"/>
              <a:ext cx="4718984" cy="2581779"/>
            </a:xfrm>
            <a:prstGeom prst="round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8CAC147E-CCB8-1BAF-E5A3-11EA4F68BE8B}"/>
                </a:ext>
              </a:extLst>
            </p:cNvPr>
            <p:cNvGrpSpPr/>
            <p:nvPr/>
          </p:nvGrpSpPr>
          <p:grpSpPr>
            <a:xfrm>
              <a:off x="1303652" y="2192311"/>
              <a:ext cx="4398853" cy="1437444"/>
              <a:chOff x="1303652" y="2192311"/>
              <a:chExt cx="4398853" cy="1437444"/>
            </a:xfrm>
          </p:grpSpPr>
          <p:sp>
            <p:nvSpPr>
              <p:cNvPr id="24" name="TextBox 23">
                <a:extLst>
                  <a:ext uri="{FF2B5EF4-FFF2-40B4-BE49-F238E27FC236}">
                    <a16:creationId xmlns:a16="http://schemas.microsoft.com/office/drawing/2014/main" id="{D325F2F0-B5E2-67DA-708A-9EE5C47099DB}"/>
                  </a:ext>
                </a:extLst>
              </p:cNvPr>
              <p:cNvSpPr txBox="1"/>
              <p:nvPr/>
            </p:nvSpPr>
            <p:spPr>
              <a:xfrm>
                <a:off x="1503601" y="2192311"/>
                <a:ext cx="3998957" cy="461665"/>
              </a:xfrm>
              <a:prstGeom prst="rect">
                <a:avLst/>
              </a:prstGeom>
              <a:noFill/>
            </p:spPr>
            <p:txBody>
              <a:bodyPr wrap="square">
                <a:spAutoFit/>
              </a:bodyPr>
              <a:lstStyle/>
              <a:p>
                <a:pPr algn="ctr"/>
                <a:r>
                  <a:rPr lang="en-US" sz="2400" b="1"/>
                  <a:t>Tiếng ru</a:t>
                </a:r>
              </a:p>
            </p:txBody>
          </p:sp>
          <p:sp>
            <p:nvSpPr>
              <p:cNvPr id="25" name="TextBox 24">
                <a:extLst>
                  <a:ext uri="{FF2B5EF4-FFF2-40B4-BE49-F238E27FC236}">
                    <a16:creationId xmlns:a16="http://schemas.microsoft.com/office/drawing/2014/main" id="{F4D77DF0-EB3A-087B-9C68-B68CDCC9CF66}"/>
                  </a:ext>
                </a:extLst>
              </p:cNvPr>
              <p:cNvSpPr txBox="1"/>
              <p:nvPr/>
            </p:nvSpPr>
            <p:spPr>
              <a:xfrm>
                <a:off x="1303652" y="2798758"/>
                <a:ext cx="4398853" cy="830997"/>
              </a:xfrm>
              <a:prstGeom prst="rect">
                <a:avLst/>
              </a:prstGeom>
              <a:noFill/>
            </p:spPr>
            <p:txBody>
              <a:bodyPr wrap="square">
                <a:spAutoFit/>
              </a:bodyPr>
              <a:lstStyle/>
              <a:p>
                <a:pPr algn="just"/>
                <a:r>
                  <a:rPr lang="en-US" sz="2400"/>
                  <a:t>   Tác giả bài thơ muốn nhắn nhủ em điều gì?</a:t>
                </a:r>
              </a:p>
            </p:txBody>
          </p:sp>
        </p:grpSp>
      </p:grpSp>
      <p:grpSp>
        <p:nvGrpSpPr>
          <p:cNvPr id="26" name="Group 25">
            <a:extLst>
              <a:ext uri="{FF2B5EF4-FFF2-40B4-BE49-F238E27FC236}">
                <a16:creationId xmlns:a16="http://schemas.microsoft.com/office/drawing/2014/main" id="{75F38D8F-948F-18F5-4983-2A537CF51C1B}"/>
              </a:ext>
            </a:extLst>
          </p:cNvPr>
          <p:cNvGrpSpPr/>
          <p:nvPr/>
        </p:nvGrpSpPr>
        <p:grpSpPr>
          <a:xfrm>
            <a:off x="1148062" y="4061074"/>
            <a:ext cx="4718984" cy="2581779"/>
            <a:chOff x="1148062" y="1541985"/>
            <a:chExt cx="4718984" cy="2581779"/>
          </a:xfrm>
        </p:grpSpPr>
        <p:pic>
          <p:nvPicPr>
            <p:cNvPr id="27" name="Picture 2" descr="Note Paper Cartoon Images – Browse 135,892 Stock Photos, Vectors, and Video  | Adobe Stock">
              <a:extLst>
                <a:ext uri="{FF2B5EF4-FFF2-40B4-BE49-F238E27FC236}">
                  <a16:creationId xmlns:a16="http://schemas.microsoft.com/office/drawing/2014/main" id="{634FA234-1ABF-93A1-EEB2-02619DFA89B4}"/>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48062" y="1541985"/>
              <a:ext cx="4718984" cy="2581779"/>
            </a:xfrm>
            <a:prstGeom prst="round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2E066CC0-58B5-01A5-6266-B80DF4C62FC2}"/>
                </a:ext>
              </a:extLst>
            </p:cNvPr>
            <p:cNvGrpSpPr/>
            <p:nvPr/>
          </p:nvGrpSpPr>
          <p:grpSpPr>
            <a:xfrm>
              <a:off x="1303655" y="2175582"/>
              <a:ext cx="4398853" cy="1723549"/>
              <a:chOff x="1303655" y="2175582"/>
              <a:chExt cx="4398853" cy="1723549"/>
            </a:xfrm>
          </p:grpSpPr>
          <p:sp>
            <p:nvSpPr>
              <p:cNvPr id="29" name="TextBox 28">
                <a:extLst>
                  <a:ext uri="{FF2B5EF4-FFF2-40B4-BE49-F238E27FC236}">
                    <a16:creationId xmlns:a16="http://schemas.microsoft.com/office/drawing/2014/main" id="{1E880493-635B-6413-DDB2-E73240C0B1F7}"/>
                  </a:ext>
                </a:extLst>
              </p:cNvPr>
              <p:cNvSpPr txBox="1"/>
              <p:nvPr/>
            </p:nvSpPr>
            <p:spPr>
              <a:xfrm>
                <a:off x="1503603" y="2175582"/>
                <a:ext cx="3998957" cy="461665"/>
              </a:xfrm>
              <a:prstGeom prst="rect">
                <a:avLst/>
              </a:prstGeom>
              <a:noFill/>
            </p:spPr>
            <p:txBody>
              <a:bodyPr wrap="square">
                <a:spAutoFit/>
              </a:bodyPr>
              <a:lstStyle/>
              <a:p>
                <a:pPr algn="ctr"/>
                <a:r>
                  <a:rPr lang="en-US" sz="2400" b="1"/>
                  <a:t>Sáng tháng Năm</a:t>
                </a:r>
              </a:p>
            </p:txBody>
          </p:sp>
          <p:sp>
            <p:nvSpPr>
              <p:cNvPr id="30" name="TextBox 29">
                <a:extLst>
                  <a:ext uri="{FF2B5EF4-FFF2-40B4-BE49-F238E27FC236}">
                    <a16:creationId xmlns:a16="http://schemas.microsoft.com/office/drawing/2014/main" id="{21EB68D6-55FF-5773-11A0-AB60BEA9BABD}"/>
                  </a:ext>
                </a:extLst>
              </p:cNvPr>
              <p:cNvSpPr txBox="1"/>
              <p:nvPr/>
            </p:nvSpPr>
            <p:spPr>
              <a:xfrm>
                <a:off x="1303655" y="2698802"/>
                <a:ext cx="4398853" cy="1200329"/>
              </a:xfrm>
              <a:prstGeom prst="rect">
                <a:avLst/>
              </a:prstGeom>
              <a:noFill/>
            </p:spPr>
            <p:txBody>
              <a:bodyPr wrap="square">
                <a:spAutoFit/>
              </a:bodyPr>
              <a:lstStyle/>
              <a:p>
                <a:pPr algn="just"/>
                <a:r>
                  <a:rPr lang="en-US" sz="2400"/>
                  <a:t>   Những câu thơ nào thể hiện tình cảm, cảm xúc của nhà thơ khi được gặp Bác Hồ?</a:t>
                </a:r>
              </a:p>
            </p:txBody>
          </p:sp>
        </p:grpSp>
      </p:grpSp>
      <p:grpSp>
        <p:nvGrpSpPr>
          <p:cNvPr id="31" name="Group 30">
            <a:extLst>
              <a:ext uri="{FF2B5EF4-FFF2-40B4-BE49-F238E27FC236}">
                <a16:creationId xmlns:a16="http://schemas.microsoft.com/office/drawing/2014/main" id="{1CF790AC-1B1C-A774-3D78-6D0283A537E6}"/>
              </a:ext>
            </a:extLst>
          </p:cNvPr>
          <p:cNvGrpSpPr/>
          <p:nvPr/>
        </p:nvGrpSpPr>
        <p:grpSpPr>
          <a:xfrm>
            <a:off x="6553779" y="4061073"/>
            <a:ext cx="4718984" cy="2581779"/>
            <a:chOff x="1148062" y="1541985"/>
            <a:chExt cx="4718984" cy="2581779"/>
          </a:xfrm>
        </p:grpSpPr>
        <p:pic>
          <p:nvPicPr>
            <p:cNvPr id="32" name="Picture 2" descr="Note Paper Cartoon Images – Browse 135,892 Stock Photos, Vectors, and Video  | Adobe Stock">
              <a:extLst>
                <a:ext uri="{FF2B5EF4-FFF2-40B4-BE49-F238E27FC236}">
                  <a16:creationId xmlns:a16="http://schemas.microsoft.com/office/drawing/2014/main" id="{0361428D-5D53-3686-8AC6-58714060653B}"/>
                </a:ext>
              </a:extLst>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48062" y="1541985"/>
              <a:ext cx="4718984" cy="2581779"/>
            </a:xfrm>
            <a:prstGeom prst="round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5DBD6D39-3B41-FFC9-C942-A27F11627011}"/>
                </a:ext>
              </a:extLst>
            </p:cNvPr>
            <p:cNvGrpSpPr/>
            <p:nvPr/>
          </p:nvGrpSpPr>
          <p:grpSpPr>
            <a:xfrm>
              <a:off x="1299179" y="2192311"/>
              <a:ext cx="4398853" cy="1706821"/>
              <a:chOff x="1299179" y="2192311"/>
              <a:chExt cx="4398853" cy="1706821"/>
            </a:xfrm>
          </p:grpSpPr>
          <p:sp>
            <p:nvSpPr>
              <p:cNvPr id="34" name="TextBox 33">
                <a:extLst>
                  <a:ext uri="{FF2B5EF4-FFF2-40B4-BE49-F238E27FC236}">
                    <a16:creationId xmlns:a16="http://schemas.microsoft.com/office/drawing/2014/main" id="{D49A90A8-BEF8-2CF9-9DDF-090A13DE11B1}"/>
                  </a:ext>
                </a:extLst>
              </p:cNvPr>
              <p:cNvSpPr txBox="1"/>
              <p:nvPr/>
            </p:nvSpPr>
            <p:spPr>
              <a:xfrm>
                <a:off x="1503601" y="2192311"/>
                <a:ext cx="3998957" cy="461665"/>
              </a:xfrm>
              <a:prstGeom prst="rect">
                <a:avLst/>
              </a:prstGeom>
              <a:noFill/>
            </p:spPr>
            <p:txBody>
              <a:bodyPr wrap="square">
                <a:spAutoFit/>
              </a:bodyPr>
              <a:lstStyle/>
              <a:p>
                <a:pPr algn="ctr"/>
                <a:r>
                  <a:rPr lang="en-US" sz="2400" b="1"/>
                  <a:t>Cảm xúc Trường Sa</a:t>
                </a:r>
              </a:p>
            </p:txBody>
          </p:sp>
          <p:sp>
            <p:nvSpPr>
              <p:cNvPr id="35" name="TextBox 34">
                <a:extLst>
                  <a:ext uri="{FF2B5EF4-FFF2-40B4-BE49-F238E27FC236}">
                    <a16:creationId xmlns:a16="http://schemas.microsoft.com/office/drawing/2014/main" id="{93507020-6A09-8C76-D71E-40541FB0CCA7}"/>
                  </a:ext>
                </a:extLst>
              </p:cNvPr>
              <p:cNvSpPr txBox="1"/>
              <p:nvPr/>
            </p:nvSpPr>
            <p:spPr>
              <a:xfrm>
                <a:off x="1299179" y="2698803"/>
                <a:ext cx="4398853" cy="1200329"/>
              </a:xfrm>
              <a:prstGeom prst="rect">
                <a:avLst/>
              </a:prstGeom>
              <a:noFill/>
            </p:spPr>
            <p:txBody>
              <a:bodyPr wrap="square">
                <a:spAutoFit/>
              </a:bodyPr>
              <a:lstStyle/>
              <a:p>
                <a:pPr algn="just"/>
                <a:r>
                  <a:rPr lang="en-US" sz="2400"/>
                  <a:t>    Bài thơ giúp em hiểu điều gì về cuộc sống của những người lính ở biển đảo?</a:t>
                </a:r>
              </a:p>
            </p:txBody>
          </p:sp>
        </p:grpSp>
      </p:grpSp>
    </p:spTree>
    <p:custDataLst>
      <p:tags r:id="rId1"/>
    </p:custDataLst>
    <p:extLst>
      <p:ext uri="{BB962C8B-B14F-4D97-AF65-F5344CB8AC3E}">
        <p14:creationId xmlns:p14="http://schemas.microsoft.com/office/powerpoint/2010/main" val="185132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E03AB-FBBE-5717-204D-1A9F97F11AEE}"/>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6B9927A2-F8C7-3FA0-2F48-46B5DA3A8A3C}"/>
              </a:ext>
            </a:extLst>
          </p:cNvPr>
          <p:cNvSpPr txBox="1"/>
          <p:nvPr/>
        </p:nvSpPr>
        <p:spPr>
          <a:xfrm>
            <a:off x="1148062" y="291256"/>
            <a:ext cx="9865714" cy="954107"/>
          </a:xfrm>
          <a:prstGeom prst="rect">
            <a:avLst/>
          </a:prstGeom>
          <a:noFill/>
        </p:spPr>
        <p:txBody>
          <a:bodyPr wrap="square">
            <a:spAutoFit/>
          </a:bodyPr>
          <a:lstStyle/>
          <a:p>
            <a:pPr algn="just"/>
            <a:r>
              <a:rPr lang="en-US" sz="2800" b="1"/>
              <a:t>1. Đọc thuộc lòng đoạn thơ khoảng 80 chữ trong một bài thơ đã học dưới đây và trả lời câu hỏi.</a:t>
            </a:r>
          </a:p>
        </p:txBody>
      </p:sp>
      <p:sp>
        <p:nvSpPr>
          <p:cNvPr id="3" name="TextBox 2">
            <a:extLst>
              <a:ext uri="{FF2B5EF4-FFF2-40B4-BE49-F238E27FC236}">
                <a16:creationId xmlns:a16="http://schemas.microsoft.com/office/drawing/2014/main" id="{5E770F90-A760-2064-7AD1-7AC444A64A45}"/>
              </a:ext>
            </a:extLst>
          </p:cNvPr>
          <p:cNvSpPr txBox="1"/>
          <p:nvPr/>
        </p:nvSpPr>
        <p:spPr>
          <a:xfrm>
            <a:off x="1148062" y="1985587"/>
            <a:ext cx="9865714" cy="2123658"/>
          </a:xfrm>
          <a:prstGeom prst="rect">
            <a:avLst/>
          </a:prstGeom>
          <a:noFill/>
        </p:spPr>
        <p:txBody>
          <a:bodyPr wrap="square">
            <a:spAutoFit/>
          </a:bodyPr>
          <a:lstStyle/>
          <a:p>
            <a:pPr algn="ctr"/>
            <a:r>
              <a:rPr lang="en-US" sz="6600" b="1">
                <a:solidFill>
                  <a:srgbClr val="7030A0"/>
                </a:solidFill>
              </a:rPr>
              <a:t>LÀM VIỆC </a:t>
            </a:r>
          </a:p>
          <a:p>
            <a:pPr algn="ctr"/>
            <a:r>
              <a:rPr lang="en-US" sz="6600" b="1">
                <a:solidFill>
                  <a:srgbClr val="7030A0"/>
                </a:solidFill>
              </a:rPr>
              <a:t>THEO NHÓM</a:t>
            </a:r>
          </a:p>
        </p:txBody>
      </p:sp>
      <p:sp>
        <p:nvSpPr>
          <p:cNvPr id="7" name="TextBox 6">
            <a:extLst>
              <a:ext uri="{FF2B5EF4-FFF2-40B4-BE49-F238E27FC236}">
                <a16:creationId xmlns:a16="http://schemas.microsoft.com/office/drawing/2014/main" id="{5E5E5039-4AC7-5A62-BFC9-CC7CA0F61775}"/>
              </a:ext>
            </a:extLst>
          </p:cNvPr>
          <p:cNvSpPr txBox="1"/>
          <p:nvPr/>
        </p:nvSpPr>
        <p:spPr>
          <a:xfrm>
            <a:off x="2133601" y="4580527"/>
            <a:ext cx="8234716" cy="1384995"/>
          </a:xfrm>
          <a:prstGeom prst="rect">
            <a:avLst/>
          </a:prstGeom>
          <a:noFill/>
        </p:spPr>
        <p:txBody>
          <a:bodyPr wrap="square">
            <a:spAutoFit/>
          </a:bodyPr>
          <a:lstStyle/>
          <a:p>
            <a:pPr algn="just"/>
            <a:r>
              <a:rPr lang="en-US" sz="2800" b="1">
                <a:solidFill>
                  <a:srgbClr val="0070C0"/>
                </a:solidFill>
              </a:rPr>
              <a:t>Mỗi nhóm đọc thuộc và tìm hiểu 1 bài rồi trình bày trước lớp.</a:t>
            </a:r>
          </a:p>
          <a:p>
            <a:pPr algn="just"/>
            <a:r>
              <a:rPr lang="en-US" sz="2800" b="1">
                <a:solidFill>
                  <a:srgbClr val="0070C0"/>
                </a:solidFill>
              </a:rPr>
              <a:t>Thời gian thảo luận: 3 phút</a:t>
            </a:r>
          </a:p>
        </p:txBody>
      </p:sp>
    </p:spTree>
    <p:custDataLst>
      <p:tags r:id="rId1"/>
    </p:custDataLst>
    <p:extLst>
      <p:ext uri="{BB962C8B-B14F-4D97-AF65-F5344CB8AC3E}">
        <p14:creationId xmlns:p14="http://schemas.microsoft.com/office/powerpoint/2010/main" val="220299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39C5C-5684-CF76-6EAC-37C45475D4E4}"/>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AC758966-DB6D-1F7F-A465-3AD936C8E9E0}"/>
              </a:ext>
            </a:extLst>
          </p:cNvPr>
          <p:cNvSpPr txBox="1"/>
          <p:nvPr/>
        </p:nvSpPr>
        <p:spPr>
          <a:xfrm>
            <a:off x="1148062" y="291256"/>
            <a:ext cx="9865714" cy="954107"/>
          </a:xfrm>
          <a:prstGeom prst="rect">
            <a:avLst/>
          </a:prstGeom>
          <a:noFill/>
        </p:spPr>
        <p:txBody>
          <a:bodyPr wrap="square">
            <a:spAutoFit/>
          </a:bodyPr>
          <a:lstStyle/>
          <a:p>
            <a:pPr algn="just"/>
            <a:r>
              <a:rPr lang="en-US" sz="2800" b="1"/>
              <a:t>1. Đọc thuộc lòng đoạn thơ khoảng 80 chữ trong một bài thơ đã học dưới đây và trả lời câu hỏi.</a:t>
            </a:r>
          </a:p>
        </p:txBody>
      </p:sp>
      <p:sp>
        <p:nvSpPr>
          <p:cNvPr id="3" name="TextBox 2">
            <a:extLst>
              <a:ext uri="{FF2B5EF4-FFF2-40B4-BE49-F238E27FC236}">
                <a16:creationId xmlns:a16="http://schemas.microsoft.com/office/drawing/2014/main" id="{077BDC12-8994-E1B1-A424-1D158B991B44}"/>
              </a:ext>
            </a:extLst>
          </p:cNvPr>
          <p:cNvSpPr txBox="1"/>
          <p:nvPr/>
        </p:nvSpPr>
        <p:spPr>
          <a:xfrm>
            <a:off x="1148062" y="2367171"/>
            <a:ext cx="9865714" cy="2123658"/>
          </a:xfrm>
          <a:prstGeom prst="rect">
            <a:avLst/>
          </a:prstGeom>
          <a:noFill/>
        </p:spPr>
        <p:txBody>
          <a:bodyPr wrap="square">
            <a:spAutoFit/>
          </a:bodyPr>
          <a:lstStyle/>
          <a:p>
            <a:pPr algn="ctr"/>
            <a:r>
              <a:rPr lang="en-US" sz="6600" b="1">
                <a:solidFill>
                  <a:srgbClr val="7030A0"/>
                </a:solidFill>
              </a:rPr>
              <a:t>CHIA SẺ TRƯỚC LỚP</a:t>
            </a:r>
          </a:p>
          <a:p>
            <a:pPr algn="ctr"/>
            <a:r>
              <a:rPr lang="en-US" sz="6600" b="1">
                <a:solidFill>
                  <a:srgbClr val="7030A0"/>
                </a:solidFill>
              </a:rPr>
              <a:t>KẾT QUẢ THẢO LUẬN</a:t>
            </a:r>
          </a:p>
        </p:txBody>
      </p:sp>
    </p:spTree>
    <p:custDataLst>
      <p:tags r:id="rId1"/>
    </p:custDataLst>
    <p:extLst>
      <p:ext uri="{BB962C8B-B14F-4D97-AF65-F5344CB8AC3E}">
        <p14:creationId xmlns:p14="http://schemas.microsoft.com/office/powerpoint/2010/main" val="49835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BD13C36-6BD4-D4F7-F19D-86F1C1248276}"/>
              </a:ext>
            </a:extLst>
          </p:cNvPr>
          <p:cNvSpPr txBox="1"/>
          <p:nvPr/>
        </p:nvSpPr>
        <p:spPr>
          <a:xfrm>
            <a:off x="466164" y="0"/>
            <a:ext cx="11991376" cy="523220"/>
          </a:xfrm>
          <a:prstGeom prst="rect">
            <a:avLst/>
          </a:prstGeom>
          <a:noFill/>
        </p:spPr>
        <p:txBody>
          <a:bodyPr wrap="square">
            <a:spAutoFit/>
          </a:bodyPr>
          <a:lstStyle/>
          <a:p>
            <a:pPr algn="just"/>
            <a:r>
              <a:rPr lang="en-US" sz="2800" b="1"/>
              <a:t>2. </a:t>
            </a:r>
            <a:r>
              <a:rPr lang="vi-VN" sz="2800" b="1"/>
              <a:t>Đọc bài dưới đây và trả lời câu hỏi.</a:t>
            </a:r>
            <a:endParaRPr lang="en-US" sz="2800" b="1"/>
          </a:p>
        </p:txBody>
      </p:sp>
      <p:sp>
        <p:nvSpPr>
          <p:cNvPr id="3" name="TextBox 2">
            <a:extLst>
              <a:ext uri="{FF2B5EF4-FFF2-40B4-BE49-F238E27FC236}">
                <a16:creationId xmlns:a16="http://schemas.microsoft.com/office/drawing/2014/main" id="{6AD8E7E6-31F5-B64E-8227-775673BF2C96}"/>
              </a:ext>
            </a:extLst>
          </p:cNvPr>
          <p:cNvSpPr txBox="1"/>
          <p:nvPr/>
        </p:nvSpPr>
        <p:spPr>
          <a:xfrm>
            <a:off x="2208166" y="513059"/>
            <a:ext cx="6633882" cy="523220"/>
          </a:xfrm>
          <a:prstGeom prst="rect">
            <a:avLst/>
          </a:prstGeom>
          <a:noFill/>
        </p:spPr>
        <p:txBody>
          <a:bodyPr wrap="square">
            <a:spAutoFit/>
          </a:bodyPr>
          <a:lstStyle/>
          <a:p>
            <a:pPr algn="ctr"/>
            <a:r>
              <a:rPr lang="en-US" sz="2800" b="1"/>
              <a:t>Trứng bọ ngựa nở</a:t>
            </a:r>
          </a:p>
        </p:txBody>
      </p:sp>
      <p:sp>
        <p:nvSpPr>
          <p:cNvPr id="4" name="TextBox 3">
            <a:extLst>
              <a:ext uri="{FF2B5EF4-FFF2-40B4-BE49-F238E27FC236}">
                <a16:creationId xmlns:a16="http://schemas.microsoft.com/office/drawing/2014/main" id="{74035A46-F5A1-CBAE-39D8-1B9E16902136}"/>
              </a:ext>
            </a:extLst>
          </p:cNvPr>
          <p:cNvSpPr txBox="1"/>
          <p:nvPr/>
        </p:nvSpPr>
        <p:spPr>
          <a:xfrm>
            <a:off x="334819" y="1079905"/>
            <a:ext cx="11492199" cy="5755422"/>
          </a:xfrm>
          <a:prstGeom prst="rect">
            <a:avLst/>
          </a:prstGeom>
          <a:noFill/>
        </p:spPr>
        <p:txBody>
          <a:bodyPr wrap="square">
            <a:spAutoFit/>
          </a:bodyPr>
          <a:lstStyle/>
          <a:p>
            <a:pPr indent="457200" algn="just"/>
            <a:r>
              <a:rPr lang="vi-VN" sz="2300"/>
              <a:t>Cành chanh bên cửa sổ đung đưa, xanh mát sau cơn mưa. Mấy quả chanh non mới đậu nom đáng yêu lạ. Bỗng một sự việc xảy ra khiến tôi phải đặc biệt chú ý: trứng bọ ngựa nở.</a:t>
            </a:r>
            <a:endParaRPr lang="en-US" sz="2300"/>
          </a:p>
          <a:p>
            <a:pPr indent="457200" algn="just"/>
            <a:r>
              <a:rPr lang="vi-VN" sz="2300"/>
              <a:t>Tôi đến tận gốc chanh chăm chú theo dõi. Từng đợt, từng đợt, bảy tám con một lúc, những chú bọ ngựa bé tí ti như con muỗi, màu xanh cốm, ló cái đầu tinh nghịch có đôi mắt thô lỗ lách khỏi kẽ hở trên ổ trứng mẹ, cố trườn ra, thoát được cái đầu, cái mình... rồi nhẹ nhàng tọt khỏi ổ trứng, treo lơ lửng trên một sợi tơ rất mảnh bay bay theo chiều gió. Mới ra khỏi ổ trứng, các chú nằm đờ một lát, rồi ngọ ngoạy. Các chú càng cựa quậy thì sợi tơ càng dài ra, từ từ thả các chú xuống phía dưới.</a:t>
            </a:r>
          </a:p>
          <a:p>
            <a:pPr indent="457200" algn="just"/>
            <a:r>
              <a:rPr lang="vi-VN" sz="2300"/>
              <a:t>Chú bọ ngựa con đầu đàn “nhảy dù” trúng một quả chanh non. Chú đứng hiện ngang trên quả chanh tròn xinh, giương giương đôi tay kiếm nhỏ xíu, võ sĩ, ngước nhìn từng loạt, từng loạt đàn em mình đang “đổ bộ” xuống hết sức chính xác và mau lẹ. Đàn bọ ngựa mới nở chạy chanh, mỗi con mỗi ngả bắt đầu một mình lắc lư theo kiểu tíu tít, lập tức dàn quân ra khắp cây chanh mỗi con mỗi ngả bắt đầu một cuộc sống dũng cảm, tự lập.</a:t>
            </a:r>
          </a:p>
          <a:p>
            <a:pPr indent="457200" algn="r"/>
            <a:r>
              <a:rPr lang="vi-VN" sz="2300"/>
              <a:t>(</a:t>
            </a:r>
            <a:r>
              <a:rPr lang="vi-VN" sz="2300" i="1"/>
              <a:t>Theo </a:t>
            </a:r>
            <a:r>
              <a:rPr lang="vi-VN" sz="2300"/>
              <a:t>Vũ Tú Nam)</a:t>
            </a:r>
          </a:p>
        </p:txBody>
      </p:sp>
    </p:spTree>
    <p:custDataLst>
      <p:tags r:id="rId1"/>
    </p:custDataLst>
    <p:extLst>
      <p:ext uri="{BB962C8B-B14F-4D97-AF65-F5344CB8AC3E}">
        <p14:creationId xmlns:p14="http://schemas.microsoft.com/office/powerpoint/2010/main" val="292166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35489-8A85-630B-C7B7-7A4187BB79D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DED8627-8726-2B4D-5DAC-0E55D80D9173}"/>
              </a:ext>
            </a:extLst>
          </p:cNvPr>
          <p:cNvSpPr txBox="1"/>
          <p:nvPr/>
        </p:nvSpPr>
        <p:spPr>
          <a:xfrm>
            <a:off x="922255" y="718376"/>
            <a:ext cx="9225614"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3600" b="1">
                <a:solidFill>
                  <a:srgbClr val="000000"/>
                </a:solidFill>
              </a:rPr>
              <a:t>a. Đoạn mở đầu giới thiệu sự việc gì?</a:t>
            </a:r>
          </a:p>
        </p:txBody>
      </p:sp>
      <p:sp>
        <p:nvSpPr>
          <p:cNvPr id="3" name="TextBox 2">
            <a:extLst>
              <a:ext uri="{FF2B5EF4-FFF2-40B4-BE49-F238E27FC236}">
                <a16:creationId xmlns:a16="http://schemas.microsoft.com/office/drawing/2014/main" id="{34993C5E-7F9F-FE53-CFED-558DD81DF36F}"/>
              </a:ext>
            </a:extLst>
          </p:cNvPr>
          <p:cNvSpPr txBox="1"/>
          <p:nvPr/>
        </p:nvSpPr>
        <p:spPr>
          <a:xfrm>
            <a:off x="922255" y="2264657"/>
            <a:ext cx="10319486" cy="1940957"/>
          </a:xfrm>
          <a:prstGeom prst="roundRect">
            <a:avLst/>
          </a:prstGeom>
          <a:noFill/>
          <a:ln w="28575">
            <a:solidFill>
              <a:srgbClr val="FFC000"/>
            </a:solidFill>
            <a:prstDash val="dash"/>
          </a:ln>
        </p:spPr>
        <p:txBody>
          <a:bodyPr wrap="square">
            <a:spAutoFit/>
          </a:bodyPr>
          <a:lstStyle/>
          <a:p>
            <a:pPr algn="just"/>
            <a:r>
              <a:rPr lang="en-US" sz="5400">
                <a:solidFill>
                  <a:srgbClr val="C00000"/>
                </a:solidFill>
              </a:rPr>
              <a:t>Đoạn mở đầu giới thiệu sự việc </a:t>
            </a:r>
            <a:r>
              <a:rPr lang="en-US" sz="5400" b="1">
                <a:solidFill>
                  <a:srgbClr val="C00000"/>
                </a:solidFill>
              </a:rPr>
              <a:t>trứng bọ ngựa nở</a:t>
            </a:r>
            <a:r>
              <a:rPr lang="en-US" sz="5400">
                <a:solidFill>
                  <a:srgbClr val="C00000"/>
                </a:solidFill>
              </a:rPr>
              <a:t>.</a:t>
            </a:r>
          </a:p>
        </p:txBody>
      </p:sp>
    </p:spTree>
    <p:custDataLst>
      <p:tags r:id="rId1"/>
    </p:custDataLst>
    <p:extLst>
      <p:ext uri="{BB962C8B-B14F-4D97-AF65-F5344CB8AC3E}">
        <p14:creationId xmlns:p14="http://schemas.microsoft.com/office/powerpoint/2010/main" val="196508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FBA54-730D-2319-5CAC-23B5F01FEA4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8A09D90-33FA-D293-BCAE-60D957BCB0A7}"/>
              </a:ext>
            </a:extLst>
          </p:cNvPr>
          <p:cNvSpPr txBox="1"/>
          <p:nvPr/>
        </p:nvSpPr>
        <p:spPr>
          <a:xfrm>
            <a:off x="922255" y="718376"/>
            <a:ext cx="9709886" cy="1200329"/>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3600" b="1">
                <a:solidFill>
                  <a:srgbClr val="000000"/>
                </a:solidFill>
              </a:rPr>
              <a:t>b. </a:t>
            </a:r>
            <a:r>
              <a:rPr lang="vi-VN" sz="3600" b="1">
                <a:solidFill>
                  <a:srgbClr val="000000"/>
                </a:solidFill>
              </a:rPr>
              <a:t>Các chú bọ ngựa non được miêu tả thế nào qua từng khoảnh khắc dưới đây?</a:t>
            </a:r>
          </a:p>
        </p:txBody>
      </p:sp>
      <p:pic>
        <p:nvPicPr>
          <p:cNvPr id="4" name="Picture 3">
            <a:extLst>
              <a:ext uri="{FF2B5EF4-FFF2-40B4-BE49-F238E27FC236}">
                <a16:creationId xmlns:a16="http://schemas.microsoft.com/office/drawing/2014/main" id="{2815B74F-6ED9-12EE-0C47-8B25003E868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07600" y="2163655"/>
            <a:ext cx="11746637" cy="3519967"/>
          </a:xfrm>
          <a:prstGeom prst="rect">
            <a:avLst/>
          </a:prstGeom>
        </p:spPr>
      </p:pic>
    </p:spTree>
    <p:custDataLst>
      <p:tags r:id="rId1"/>
    </p:custDataLst>
    <p:extLst>
      <p:ext uri="{BB962C8B-B14F-4D97-AF65-F5344CB8AC3E}">
        <p14:creationId xmlns:p14="http://schemas.microsoft.com/office/powerpoint/2010/main" val="805144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D80955D-7236-4198-A2DA-D00EA21E514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27.2_Tiết 3-4_Ôn tập và đánh giá giữa học kì 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63D922CF-93BF-4DFA-A5FD-C717CD278CEF}:835"/>
</p:tagLst>
</file>

<file path=ppt/tags/tag11.xml><?xml version="1.0" encoding="utf-8"?>
<p:tagLst xmlns:a="http://schemas.openxmlformats.org/drawingml/2006/main" xmlns:r="http://schemas.openxmlformats.org/officeDocument/2006/relationships" xmlns:p="http://schemas.openxmlformats.org/presentationml/2006/main">
  <p:tag name="GENSWF_SLIDE_UID" val="{E4EA5D6D-A397-452A-8385-C48D08D5D2B3}:836"/>
</p:tagLst>
</file>

<file path=ppt/tags/tag12.xml><?xml version="1.0" encoding="utf-8"?>
<p:tagLst xmlns:a="http://schemas.openxmlformats.org/drawingml/2006/main" xmlns:r="http://schemas.openxmlformats.org/officeDocument/2006/relationships" xmlns:p="http://schemas.openxmlformats.org/presentationml/2006/main">
  <p:tag name="GENSWF_SLIDE_UID" val="{DB6A2B3E-9D5E-496F-A277-C7958DC3CD73}:837"/>
</p:tagLst>
</file>

<file path=ppt/tags/tag13.xml><?xml version="1.0" encoding="utf-8"?>
<p:tagLst xmlns:a="http://schemas.openxmlformats.org/drawingml/2006/main" xmlns:r="http://schemas.openxmlformats.org/officeDocument/2006/relationships" xmlns:p="http://schemas.openxmlformats.org/presentationml/2006/main">
  <p:tag name="GENSWF_SLIDE_UID" val="{64ADDF20-5CB9-41EB-84CB-4162F1000A67}:838"/>
</p:tagLst>
</file>

<file path=ppt/tags/tag14.xml><?xml version="1.0" encoding="utf-8"?>
<p:tagLst xmlns:a="http://schemas.openxmlformats.org/drawingml/2006/main" xmlns:r="http://schemas.openxmlformats.org/officeDocument/2006/relationships" xmlns:p="http://schemas.openxmlformats.org/presentationml/2006/main">
  <p:tag name="GENSWF_SLIDE_UID" val="{25F29755-2B4F-4623-BEA3-77F9FFA2F974}:839"/>
</p:tagLst>
</file>

<file path=ppt/tags/tag15.xml><?xml version="1.0" encoding="utf-8"?>
<p:tagLst xmlns:a="http://schemas.openxmlformats.org/drawingml/2006/main" xmlns:r="http://schemas.openxmlformats.org/officeDocument/2006/relationships" xmlns:p="http://schemas.openxmlformats.org/presentationml/2006/main">
  <p:tag name="GENSWF_SLIDE_UID" val="{7F43B8EC-CA8E-4950-A935-FBA3A2BDFE3D}:841"/>
</p:tagLst>
</file>

<file path=ppt/tags/tag16.xml><?xml version="1.0" encoding="utf-8"?>
<p:tagLst xmlns:a="http://schemas.openxmlformats.org/drawingml/2006/main" xmlns:r="http://schemas.openxmlformats.org/officeDocument/2006/relationships" xmlns:p="http://schemas.openxmlformats.org/presentationml/2006/main">
  <p:tag name="GENSWF_SLIDE_UID" val="{626D3DEE-856E-4A93-A058-E5977F8D65AB}:842"/>
</p:tagLst>
</file>

<file path=ppt/tags/tag17.xml><?xml version="1.0" encoding="utf-8"?>
<p:tagLst xmlns:a="http://schemas.openxmlformats.org/drawingml/2006/main" xmlns:r="http://schemas.openxmlformats.org/officeDocument/2006/relationships" xmlns:p="http://schemas.openxmlformats.org/presentationml/2006/main">
  <p:tag name="GENSWF_SLIDE_UID" val="{73CCB2C7-0702-4C38-B4AB-DD5A25BF7E2D}:843"/>
</p:tagLst>
</file>

<file path=ppt/tags/tag18.xml><?xml version="1.0" encoding="utf-8"?>
<p:tagLst xmlns:a="http://schemas.openxmlformats.org/drawingml/2006/main" xmlns:r="http://schemas.openxmlformats.org/officeDocument/2006/relationships" xmlns:p="http://schemas.openxmlformats.org/presentationml/2006/main">
  <p:tag name="GENSWF_SLIDE_UID" val="{08F437CF-E4AB-4DF1-B39F-0394B67D575B}:844"/>
</p:tagLst>
</file>

<file path=ppt/tags/tag19.xml><?xml version="1.0" encoding="utf-8"?>
<p:tagLst xmlns:a="http://schemas.openxmlformats.org/drawingml/2006/main" xmlns:r="http://schemas.openxmlformats.org/officeDocument/2006/relationships" xmlns:p="http://schemas.openxmlformats.org/presentationml/2006/main">
  <p:tag name="GENSWF_SLIDE_UID" val="{DA6F9FD2-FA51-43E9-BC63-0D94CEF7A3CA}:845"/>
</p:tagLst>
</file>

<file path=ppt/tags/tag2.xml><?xml version="1.0" encoding="utf-8"?>
<p:tagLst xmlns:a="http://schemas.openxmlformats.org/drawingml/2006/main" xmlns:r="http://schemas.openxmlformats.org/officeDocument/2006/relationships" xmlns:p="http://schemas.openxmlformats.org/presentationml/2006/main">
  <p:tag name="GENSWF_SLIDE_UID" val="{EE76319E-66D4-41FE-BF34-3CC90CFE2D9F}:687"/>
</p:tagLst>
</file>

<file path=ppt/tags/tag20.xml><?xml version="1.0" encoding="utf-8"?>
<p:tagLst xmlns:a="http://schemas.openxmlformats.org/drawingml/2006/main" xmlns:r="http://schemas.openxmlformats.org/officeDocument/2006/relationships" xmlns:p="http://schemas.openxmlformats.org/presentationml/2006/main">
  <p:tag name="GENSWF_SLIDE_UID" val="{A05356F0-8658-4C4E-98BC-834539500F68}:820"/>
</p:tagLst>
</file>

<file path=ppt/tags/tag21.xml><?xml version="1.0" encoding="utf-8"?>
<p:tagLst xmlns:a="http://schemas.openxmlformats.org/drawingml/2006/main" xmlns:r="http://schemas.openxmlformats.org/officeDocument/2006/relationships" xmlns:p="http://schemas.openxmlformats.org/presentationml/2006/main">
  <p:tag name="GENSWF_SLIDE_UID" val="{84F28344-76A9-4528-945A-CDD16AAA9105}:268"/>
</p:tagLst>
</file>

<file path=ppt/tags/tag3.xml><?xml version="1.0" encoding="utf-8"?>
<p:tagLst xmlns:a="http://schemas.openxmlformats.org/drawingml/2006/main" xmlns:r="http://schemas.openxmlformats.org/officeDocument/2006/relationships" xmlns:p="http://schemas.openxmlformats.org/presentationml/2006/main">
  <p:tag name="GENSWF_SLIDE_UID" val="{CD675663-09C2-4C30-9839-4F1CF57688D5}:809"/>
</p:tagLst>
</file>

<file path=ppt/tags/tag4.xml><?xml version="1.0" encoding="utf-8"?>
<p:tagLst xmlns:a="http://schemas.openxmlformats.org/drawingml/2006/main" xmlns:r="http://schemas.openxmlformats.org/officeDocument/2006/relationships" xmlns:p="http://schemas.openxmlformats.org/presentationml/2006/main">
  <p:tag name="GENSWF_SLIDE_UID" val="{30068CAF-3500-4ECD-8A33-0230E62968F5}:846"/>
</p:tagLst>
</file>

<file path=ppt/tags/tag5.xml><?xml version="1.0" encoding="utf-8"?>
<p:tagLst xmlns:a="http://schemas.openxmlformats.org/drawingml/2006/main" xmlns:r="http://schemas.openxmlformats.org/officeDocument/2006/relationships" xmlns:p="http://schemas.openxmlformats.org/presentationml/2006/main">
  <p:tag name="GENSWF_SLIDE_UID" val="{11E76175-A386-4025-ACC7-B2932F897DB0}:661"/>
</p:tagLst>
</file>

<file path=ppt/tags/tag6.xml><?xml version="1.0" encoding="utf-8"?>
<p:tagLst xmlns:a="http://schemas.openxmlformats.org/drawingml/2006/main" xmlns:r="http://schemas.openxmlformats.org/officeDocument/2006/relationships" xmlns:p="http://schemas.openxmlformats.org/presentationml/2006/main">
  <p:tag name="GENSWF_SLIDE_UID" val="{5E9FC052-AC1F-4F0F-A5A8-46B5BAA3C58A}:833"/>
</p:tagLst>
</file>

<file path=ppt/tags/tag7.xml><?xml version="1.0" encoding="utf-8"?>
<p:tagLst xmlns:a="http://schemas.openxmlformats.org/drawingml/2006/main" xmlns:r="http://schemas.openxmlformats.org/officeDocument/2006/relationships" xmlns:p="http://schemas.openxmlformats.org/presentationml/2006/main">
  <p:tag name="GENSWF_SLIDE_UID" val="{4CF8F28B-5411-4DF0-8574-161A6DEA04E5}:834"/>
</p:tagLst>
</file>

<file path=ppt/tags/tag8.xml><?xml version="1.0" encoding="utf-8"?>
<p:tagLst xmlns:a="http://schemas.openxmlformats.org/drawingml/2006/main" xmlns:r="http://schemas.openxmlformats.org/officeDocument/2006/relationships" xmlns:p="http://schemas.openxmlformats.org/presentationml/2006/main">
  <p:tag name="GENSWF_SLIDE_UID" val="{53ECD4EF-6131-4333-941C-31545BF21484}:662"/>
</p:tagLst>
</file>

<file path=ppt/tags/tag9.xml><?xml version="1.0" encoding="utf-8"?>
<p:tagLst xmlns:a="http://schemas.openxmlformats.org/drawingml/2006/main" xmlns:r="http://schemas.openxmlformats.org/officeDocument/2006/relationships" xmlns:p="http://schemas.openxmlformats.org/presentationml/2006/main">
  <p:tag name="GENSWF_SLIDE_UID" val="{19A6757D-8D87-41E2-98CC-1AB448144B29}:814"/>
</p:tagLst>
</file>

<file path=ppt/theme/theme1.xml><?xml version="1.0" encoding="utf-8"?>
<a:theme xmlns:a="http://schemas.openxmlformats.org/drawingml/2006/main" name="Nature Conservation Social Media Strategy by Slidesgo">
  <a:themeElements>
    <a:clrScheme name="Simple Light">
      <a:dk1>
        <a:srgbClr val="152A44"/>
      </a:dk1>
      <a:lt1>
        <a:srgbClr val="FCFBFB"/>
      </a:lt1>
      <a:dk2>
        <a:srgbClr val="438C80"/>
      </a:dk2>
      <a:lt2>
        <a:srgbClr val="D2F2CB"/>
      </a:lt2>
      <a:accent1>
        <a:srgbClr val="74CABA"/>
      </a:accent1>
      <a:accent2>
        <a:srgbClr val="89CAE2"/>
      </a:accent2>
      <a:accent3>
        <a:srgbClr val="397DB7"/>
      </a:accent3>
      <a:accent4>
        <a:srgbClr val="FFFFFF"/>
      </a:accent4>
      <a:accent5>
        <a:srgbClr val="FFFFFF"/>
      </a:accent5>
      <a:accent6>
        <a:srgbClr val="FFFFFF"/>
      </a:accent6>
      <a:hlink>
        <a:srgbClr val="152A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1664</Words>
  <Application>Microsoft Office PowerPoint</Application>
  <PresentationFormat>Custom</PresentationFormat>
  <Paragraphs>72</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AvantGarde</vt:lpstr>
      <vt:lpstr>Open Sans</vt:lpstr>
      <vt:lpstr>Arial</vt:lpstr>
      <vt:lpstr>Times New Roman</vt:lpstr>
      <vt:lpstr>Della Respira</vt:lpstr>
      <vt:lpstr>Wingdings</vt:lpstr>
      <vt:lpstr>Bebas Neue</vt:lpstr>
      <vt:lpstr>Nature Conservation Social Media Strategy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27.2_Tiết 3-4_Ôn tập và đánh giá giữa học kì 2</dc:title>
  <dc:creator>ADMIN</dc:creator>
  <cp:lastModifiedBy>STD_DELL</cp:lastModifiedBy>
  <cp:revision>58</cp:revision>
  <dcterms:modified xsi:type="dcterms:W3CDTF">2025-03-15T14:14:34Z</dcterms:modified>
</cp:coreProperties>
</file>