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5" r:id="rId2"/>
    <p:sldId id="359" r:id="rId3"/>
    <p:sldId id="360" r:id="rId4"/>
    <p:sldId id="385" r:id="rId5"/>
    <p:sldId id="393" r:id="rId6"/>
    <p:sldId id="362" r:id="rId7"/>
    <p:sldId id="391" r:id="rId8"/>
    <p:sldId id="392" r:id="rId9"/>
    <p:sldId id="390" r:id="rId10"/>
    <p:sldId id="363" r:id="rId11"/>
    <p:sldId id="364" r:id="rId12"/>
    <p:sldId id="394" r:id="rId13"/>
    <p:sldId id="395" r:id="rId14"/>
  </p:sldIdLst>
  <p:sldSz cx="6858000" cy="51435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Kalam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74"/>
    <a:srgbClr val="009F97"/>
    <a:srgbClr val="D05B02"/>
    <a:srgbClr val="EEA846"/>
    <a:srgbClr val="00A399"/>
    <a:srgbClr val="F8C0D9"/>
    <a:srgbClr val="C7E0C0"/>
    <a:srgbClr val="000000"/>
    <a:srgbClr val="FCCAAF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106" d="100"/>
          <a:sy n="106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054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9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D2912C-9A45-806F-73BD-F669084A574A}"/>
              </a:ext>
            </a:extLst>
          </p:cNvPr>
          <p:cNvSpPr txBox="1"/>
          <p:nvPr/>
        </p:nvSpPr>
        <p:spPr>
          <a:xfrm>
            <a:off x="185738" y="735807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48A36E-A26F-CEC3-BB13-ACB19D009D11}"/>
              </a:ext>
            </a:extLst>
          </p:cNvPr>
          <p:cNvSpPr txBox="1"/>
          <p:nvPr/>
        </p:nvSpPr>
        <p:spPr>
          <a:xfrm>
            <a:off x="1765964" y="242888"/>
            <a:ext cx="4644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TRƯỜNG TIỂU HỌC QUANG TRUNG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LỚP 2A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5F0ED7-6B32-F357-2819-EE4049AF05B7}"/>
              </a:ext>
            </a:extLst>
          </p:cNvPr>
          <p:cNvSpPr txBox="1"/>
          <p:nvPr/>
        </p:nvSpPr>
        <p:spPr>
          <a:xfrm>
            <a:off x="873656" y="4069615"/>
            <a:ext cx="486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Những con sao biển (Tiết 1,2)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AFAFCF-4E70-DD77-07D1-6A674417A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42" y="1365754"/>
            <a:ext cx="4258140" cy="273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44849" y="3466287"/>
            <a:ext cx="24576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trìu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mến</a:t>
            </a:r>
            <a:endParaRPr lang="vi-VN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thủy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triều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672236" y="1866530"/>
            <a:ext cx="4794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hiện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tượng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nước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dâng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rút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xuống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vài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lần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ngày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2842378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dạt</a:t>
            </a:r>
            <a:r>
              <a:rPr lang="en-US" sz="2000" dirty="0">
                <a:latin typeface="UTM Avo" panose="02040603050506020204" pitchFamily="18" charset="0"/>
              </a:rPr>
              <a:t> (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30181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04894" y="2841305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sóng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đẩy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bờ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667436" y="3447903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mắt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biểu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lộ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tình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yêu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thương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364897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pic>
        <p:nvPicPr>
          <p:cNvPr id="2052" name="Picture 4" descr="Sự thật trong ngày: Sao biển (starfish) – Learning 365 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2" y="1908815"/>
            <a:ext cx="4567219" cy="26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82" y="1898469"/>
            <a:ext cx="4567219" cy="270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/>
      <p:bldP spid="6" grpId="0" animBg="1"/>
      <p:bldP spid="7" grpId="0" animBg="1"/>
      <p:bldP spid="17" grpId="0"/>
      <p:bldP spid="10" grpId="0"/>
      <p:bldP spid="11" grpId="0" animBg="1"/>
      <p:bldP spid="12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79" y="1959174"/>
            <a:ext cx="4258140" cy="27347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09849" y="3237187"/>
            <a:ext cx="599089" cy="53602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79" y="1959174"/>
            <a:ext cx="4258140" cy="27347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4.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suy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94841" y="1451782"/>
            <a:ext cx="3142593" cy="1070701"/>
          </a:xfrm>
          <a:prstGeom prst="wedgeRoundRectCallout">
            <a:avLst>
              <a:gd name="adj1" fmla="val -55783"/>
              <a:gd name="adj2" fmla="val 20446"/>
              <a:gd name="adj3" fmla="val 16667"/>
            </a:avLst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hàng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ngàn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sao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như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liệu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cháu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thẻ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tất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3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966867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644" y="1753363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cúi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xuống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9644" y="2338054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C7E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dạo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9644" y="2918857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8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4568" y="1753363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thả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04568" y="2338054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C7E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04568" y="2918857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8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cậu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59492" y="1753363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CC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nhặt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59492" y="2338054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C7E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biển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59492" y="2918857"/>
            <a:ext cx="1807779" cy="451945"/>
          </a:xfrm>
          <a:prstGeom prst="roundRect">
            <a:avLst>
              <a:gd name="adj" fmla="val 38372"/>
            </a:avLst>
          </a:prstGeom>
          <a:solidFill>
            <a:srgbClr val="F8C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tiến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5255" y="1397002"/>
            <a:ext cx="1198179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3604964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4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NHỮNG CON SAO BIỂN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452236" y="1493671"/>
            <a:ext cx="5132631" cy="34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44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8602" y="406428"/>
            <a:ext cx="1364384" cy="1293951"/>
            <a:chOff x="238602" y="406428"/>
            <a:chExt cx="1364384" cy="1293951"/>
          </a:xfrm>
        </p:grpSpPr>
        <p:sp>
          <p:nvSpPr>
            <p:cNvPr id="7" name="Google Shape;1715;p64"/>
            <p:cNvSpPr/>
            <p:nvPr/>
          </p:nvSpPr>
          <p:spPr>
            <a:xfrm rot="-2019064">
              <a:off x="540995" y="1189492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725;p64"/>
            <p:cNvGrpSpPr/>
            <p:nvPr/>
          </p:nvGrpSpPr>
          <p:grpSpPr>
            <a:xfrm rot="-1723955">
              <a:off x="1087919" y="406428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10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26" name="Picture 2" descr="Red Starfish In Cartoon Style For Summer Design Elements Isolated On White  Background Stock Illustration - Illustration of island, isolated: 16788719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t="10452" r="8751" b="10581"/>
            <a:stretch/>
          </p:blipFill>
          <p:spPr bwMode="auto">
            <a:xfrm>
              <a:off x="238602" y="1014659"/>
              <a:ext cx="610565" cy="5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ình ảnh Vỏ Màu Vàng Sinh Vật Biển Vỏ, Vỏ Sò, Vỏ, Màu Vàng miễn phí tải tập  tin PNG PSDComment và Vecto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2665">
              <a:off x="605684" y="1286963"/>
              <a:ext cx="413416" cy="41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Google Shape;1726;p64"/>
            <p:cNvSpPr/>
            <p:nvPr/>
          </p:nvSpPr>
          <p:spPr>
            <a:xfrm rot="19876045">
              <a:off x="623449" y="502373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1725;p64"/>
            <p:cNvGrpSpPr/>
            <p:nvPr/>
          </p:nvGrpSpPr>
          <p:grpSpPr>
            <a:xfrm rot="3576749">
              <a:off x="1029664" y="1160492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28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1726;p64"/>
            <p:cNvSpPr/>
            <p:nvPr/>
          </p:nvSpPr>
          <p:spPr>
            <a:xfrm rot="19876045">
              <a:off x="1407636" y="1106176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0" name="Picture 6" descr="Hình ảnh Sinh Vật Biển Phim Hoạt Hình ốc Xà Cừ Phim, Họa, Phim Hoạt Hình,  Hoạt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t="19750" r="6463" b="21679"/>
            <a:stretch/>
          </p:blipFill>
          <p:spPr bwMode="auto">
            <a:xfrm>
              <a:off x="1163911" y="1327553"/>
              <a:ext cx="388388" cy="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1" y="1906599"/>
            <a:ext cx="5750339" cy="2828982"/>
          </a:xfrm>
          <a:prstGeom prst="roundRect">
            <a:avLst>
              <a:gd name="adj" fmla="val 7379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74447" y="508897"/>
            <a:ext cx="45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NHỮNG CON SAO BIỂN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15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445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8602" y="406428"/>
            <a:ext cx="1364384" cy="1293951"/>
            <a:chOff x="238602" y="406428"/>
            <a:chExt cx="1364384" cy="1293951"/>
          </a:xfrm>
        </p:grpSpPr>
        <p:sp>
          <p:nvSpPr>
            <p:cNvPr id="30" name="Google Shape;1715;p64"/>
            <p:cNvSpPr/>
            <p:nvPr/>
          </p:nvSpPr>
          <p:spPr>
            <a:xfrm rot="-2019064">
              <a:off x="540995" y="1189492"/>
              <a:ext cx="105947" cy="97740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25;p64"/>
            <p:cNvGrpSpPr/>
            <p:nvPr/>
          </p:nvGrpSpPr>
          <p:grpSpPr>
            <a:xfrm rot="-1723955">
              <a:off x="1087919" y="406428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41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2" name="Picture 2" descr="Red Starfish In Cartoon Style For Summer Design Elements Isolated On White  Background Stock Illustration - Illustration of island, isolated: 167887191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t="10452" r="8751" b="10581"/>
            <a:stretch/>
          </p:blipFill>
          <p:spPr bwMode="auto">
            <a:xfrm>
              <a:off x="238602" y="1014659"/>
              <a:ext cx="610565" cy="5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ình ảnh Vỏ Màu Vàng Sinh Vật Biển Vỏ, Vỏ Sò, Vỏ, Màu Vàng miễn phí tải tập  tin PNG PSDComment và Vector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2665">
              <a:off x="605684" y="1286963"/>
              <a:ext cx="413416" cy="413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Google Shape;1726;p64"/>
            <p:cNvSpPr/>
            <p:nvPr/>
          </p:nvSpPr>
          <p:spPr>
            <a:xfrm rot="19876045">
              <a:off x="623449" y="502373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1725;p64"/>
            <p:cNvGrpSpPr/>
            <p:nvPr/>
          </p:nvGrpSpPr>
          <p:grpSpPr>
            <a:xfrm rot="3576749">
              <a:off x="1029664" y="1160492"/>
              <a:ext cx="222757" cy="246344"/>
              <a:chOff x="5414907" y="2017485"/>
              <a:chExt cx="220338" cy="243702"/>
            </a:xfrm>
            <a:solidFill>
              <a:srgbClr val="6FC9C7"/>
            </a:solidFill>
          </p:grpSpPr>
          <p:sp>
            <p:nvSpPr>
              <p:cNvPr id="38" name="Google Shape;1726;p64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27;p64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28;p64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1726;p64"/>
            <p:cNvSpPr/>
            <p:nvPr/>
          </p:nvSpPr>
          <p:spPr>
            <a:xfrm rot="19876045">
              <a:off x="1407636" y="1106176"/>
              <a:ext cx="195350" cy="168533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Picture 6" descr="Hình ảnh Sinh Vật Biển Phim Hoạt Hình ốc Xà Cừ Phim, Họa, Phim Hoạt Hình,  Hoạt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t="19750" r="6463" b="21679"/>
            <a:stretch/>
          </p:blipFill>
          <p:spPr bwMode="auto">
            <a:xfrm>
              <a:off x="1163911" y="1327553"/>
              <a:ext cx="388388" cy="26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ý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hơn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dương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-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ngàn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thẻ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trìu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(Theo </a:t>
            </a:r>
            <a:r>
              <a:rPr lang="en-US" i="1" dirty="0" err="1">
                <a:latin typeface="UTM Avo" panose="02040603050506020204" pitchFamily="18" charset="0"/>
              </a:rPr>
              <a:t>Hạt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giống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tâm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hồn</a:t>
            </a:r>
            <a:r>
              <a:rPr lang="en-US" i="1" dirty="0">
                <a:latin typeface="UTM Avo" panose="02040603050506020204" pitchFamily="18" charset="0"/>
              </a:rPr>
              <a:t> – </a:t>
            </a:r>
            <a:r>
              <a:rPr lang="en-US" i="1" dirty="0" err="1">
                <a:latin typeface="UTM Avo" panose="02040603050506020204" pitchFamily="18" charset="0"/>
              </a:rPr>
              <a:t>Phép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màu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có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giá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bao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nhiêu</a:t>
            </a:r>
            <a:r>
              <a:rPr lang="en-US" i="1" dirty="0">
                <a:latin typeface="UTM Avo" panose="02040603050506020204" pitchFamily="18" charset="0"/>
              </a:rPr>
              <a:t>?)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5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292689" y="146119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2292689" y="2049643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thủy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triều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2292689" y="2638087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giúp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462365" y="170489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2462365" y="229333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2462365" y="288177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462365" y="613549"/>
            <a:ext cx="176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346841" y="1259880"/>
            <a:ext cx="6176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</a:t>
            </a:r>
            <a:r>
              <a:rPr lang="en-US" sz="2000" dirty="0">
                <a:latin typeface="UTM Avo" panose="02040603050506020204" pitchFamily="18" charset="0"/>
              </a:rPr>
              <a:t> ý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tục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cúi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rồi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xuống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19549" y="2737208"/>
            <a:ext cx="5996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</a:t>
            </a:r>
            <a:r>
              <a:rPr lang="en-US" sz="2000" dirty="0" err="1">
                <a:latin typeface="UTM Avo" panose="02040603050506020204" pitchFamily="18" charset="0"/>
              </a:rPr>
              <a:t>Tiến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gần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hơn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nhặt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thủy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dạt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dương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942897" y="1366345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78014" y="1883611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50141" y="1883611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39989" y="2275650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03051" y="2275650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16470" y="2876101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99339" y="3324993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97270" y="3779198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38649" y="3779198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92350" y="3779198"/>
            <a:ext cx="63062" cy="33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20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ý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hơn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thủy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dương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-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ngàn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thẻ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" y="778017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" y="1860581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7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768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biển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2759" y="667412"/>
            <a:ext cx="6211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-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cháu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này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trìu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cứu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i="1" dirty="0">
                <a:latin typeface="UTM Avo" panose="02040603050506020204" pitchFamily="18" charset="0"/>
              </a:rPr>
              <a:t>(Theo </a:t>
            </a:r>
            <a:r>
              <a:rPr lang="en-US" i="1" dirty="0" err="1">
                <a:latin typeface="UTM Avo" panose="02040603050506020204" pitchFamily="18" charset="0"/>
              </a:rPr>
              <a:t>Hạt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giống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tâm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hồn</a:t>
            </a:r>
            <a:r>
              <a:rPr lang="en-US" i="1" dirty="0">
                <a:latin typeface="UTM Avo" panose="02040603050506020204" pitchFamily="18" charset="0"/>
              </a:rPr>
              <a:t> – </a:t>
            </a:r>
            <a:r>
              <a:rPr lang="en-US" i="1" dirty="0" err="1">
                <a:latin typeface="UTM Avo" panose="02040603050506020204" pitchFamily="18" charset="0"/>
              </a:rPr>
              <a:t>Phép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màu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có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giá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bao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nhiêu</a:t>
            </a:r>
            <a:r>
              <a:rPr lang="en-US" i="1" dirty="0">
                <a:latin typeface="UTM Avo" panose="02040603050506020204" pitchFamily="18" charset="0"/>
              </a:rPr>
              <a:t>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0" y="757880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8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63F37AE-E016-4C36-8A45-E375FC30D3C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5. Nhungconsaobie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D88C84-FFEC-4DD8-A403-F49EB278A2A7}:3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858229-3D1F-4837-BFA5-3526E4BD43C4}:3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C35C34-9F39-404C-9261-D454540AC0EB}: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A445C0-584F-486F-8A4A-D8C6DC890D84}:3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CAC84-5453-4C1B-A3E6-2F9A98C51589}: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F536EA-29BA-4B48-88E7-AC934052A935}: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B237D0-CC66-497E-85A8-6A526833F055}:3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EC6762-176A-407F-B9F6-3135E2DB9BFD}: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0B2854-FCF1-4C07-A92A-90ABC50234BC}:3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F2AD46-10FF-47EE-9810-B688E0B91EAE}: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9FD959-6702-4E90-8025-2F19C905B103}:3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049F9F-A36E-4EB8-8669-195E0EDAFD7A}:3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AB4746-9CA0-46E4-B1D4-25E94FD24B8F}:392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726</Words>
  <Application>Microsoft Office PowerPoint</Application>
  <PresentationFormat>Custom</PresentationFormat>
  <Paragraphs>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</vt:lpstr>
      <vt:lpstr>Kalam</vt:lpstr>
      <vt:lpstr>Times New Roman</vt:lpstr>
      <vt:lpstr>Arial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Bai15. Nhungconsaobien</dc:title>
  <dc:creator>L.U</dc:creator>
  <cp:lastModifiedBy>STD_NHA</cp:lastModifiedBy>
  <cp:revision>114</cp:revision>
  <dcterms:modified xsi:type="dcterms:W3CDTF">2025-03-15T09:27:11Z</dcterms:modified>
</cp:coreProperties>
</file>