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401" r:id="rId2"/>
    <p:sldId id="378" r:id="rId3"/>
    <p:sldId id="384" r:id="rId4"/>
    <p:sldId id="396" r:id="rId5"/>
    <p:sldId id="397" r:id="rId6"/>
    <p:sldId id="398" r:id="rId7"/>
    <p:sldId id="399" r:id="rId8"/>
  </p:sldIdLst>
  <p:sldSz cx="6858000" cy="5143500"/>
  <p:notesSz cx="6858000" cy="91440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Kalam" panose="020B0604020202020204" charset="0"/>
      <p:regular r:id="rId14"/>
      <p:bold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74"/>
    <a:srgbClr val="009F97"/>
    <a:srgbClr val="D05B02"/>
    <a:srgbClr val="EEA846"/>
    <a:srgbClr val="00A399"/>
    <a:srgbClr val="F8C0D9"/>
    <a:srgbClr val="C7E0C0"/>
    <a:srgbClr val="000000"/>
    <a:srgbClr val="FCCAAF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106" d="100"/>
          <a:sy n="106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037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0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D2912C-9A45-806F-73BD-F669084A574A}"/>
              </a:ext>
            </a:extLst>
          </p:cNvPr>
          <p:cNvSpPr txBox="1"/>
          <p:nvPr/>
        </p:nvSpPr>
        <p:spPr>
          <a:xfrm>
            <a:off x="3303969" y="950774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48A36E-A26F-CEC3-BB13-ACB19D009D11}"/>
              </a:ext>
            </a:extLst>
          </p:cNvPr>
          <p:cNvSpPr txBox="1"/>
          <p:nvPr/>
        </p:nvSpPr>
        <p:spPr>
          <a:xfrm>
            <a:off x="1765964" y="242888"/>
            <a:ext cx="4644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TRƯỜNG TIỂU HỌC QUANG TRUNG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LỚP 2A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5F0ED7-6B32-F357-2819-EE4049AF05B7}"/>
              </a:ext>
            </a:extLst>
          </p:cNvPr>
          <p:cNvSpPr txBox="1"/>
          <p:nvPr/>
        </p:nvSpPr>
        <p:spPr>
          <a:xfrm>
            <a:off x="694125" y="4069615"/>
            <a:ext cx="5219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Nói và nghe: Bảo vệ môi trường.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AFAFCF-4E70-DD77-07D1-6A674417A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42" y="1365754"/>
            <a:ext cx="4258140" cy="2734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02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74447" y="508897"/>
            <a:ext cx="458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NHỮNG CON SAO BIỂN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44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8602" y="406428"/>
            <a:ext cx="1364384" cy="1293951"/>
            <a:chOff x="238602" y="406428"/>
            <a:chExt cx="1364384" cy="1293951"/>
          </a:xfrm>
        </p:grpSpPr>
        <p:sp>
          <p:nvSpPr>
            <p:cNvPr id="45" name="Google Shape;1715;p64"/>
            <p:cNvSpPr/>
            <p:nvPr/>
          </p:nvSpPr>
          <p:spPr>
            <a:xfrm rot="-2019064">
              <a:off x="540995" y="1189492"/>
              <a:ext cx="105947" cy="97740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1725;p64"/>
            <p:cNvGrpSpPr/>
            <p:nvPr/>
          </p:nvGrpSpPr>
          <p:grpSpPr>
            <a:xfrm rot="-1723955">
              <a:off x="1087919" y="406428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56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7" name="Picture 2" descr="Red Starfish In Cartoon Style For Summer Design Elements Isolated On White  Background Stock Illustration - Illustration of island, isolated: 167887191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7" t="10452" r="8751" b="10581"/>
            <a:stretch/>
          </p:blipFill>
          <p:spPr bwMode="auto">
            <a:xfrm>
              <a:off x="238602" y="1014659"/>
              <a:ext cx="610565" cy="5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ình ảnh Vỏ Màu Vàng Sinh Vật Biển Vỏ, Vỏ Sò, Vỏ, Màu Vàng miễn phí tải tập  tin PNG PSDComment và Vector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2665">
              <a:off x="605684" y="1286963"/>
              <a:ext cx="413416" cy="413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Google Shape;1726;p64"/>
            <p:cNvSpPr/>
            <p:nvPr/>
          </p:nvSpPr>
          <p:spPr>
            <a:xfrm rot="19876045">
              <a:off x="623449" y="502373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1725;p64"/>
            <p:cNvGrpSpPr/>
            <p:nvPr/>
          </p:nvGrpSpPr>
          <p:grpSpPr>
            <a:xfrm rot="3576749">
              <a:off x="1029664" y="1160492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53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1726;p64"/>
            <p:cNvSpPr/>
            <p:nvPr/>
          </p:nvSpPr>
          <p:spPr>
            <a:xfrm rot="19876045">
              <a:off x="1407636" y="1106176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" name="Picture 6" descr="Hình ảnh Sinh Vật Biển Phim Hoạt Hình ốc Xà Cừ Phim, Họa, Phim Hoạt Hình,  Hoạt Vector và PNG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1" t="19750" r="6463" b="21679"/>
            <a:stretch/>
          </p:blipFill>
          <p:spPr bwMode="auto">
            <a:xfrm>
              <a:off x="1163911" y="1327553"/>
              <a:ext cx="388388" cy="26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Bảo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môi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trường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6" y="1892266"/>
            <a:ext cx="3044190" cy="2890753"/>
          </a:xfrm>
          <a:prstGeom prst="roundRect">
            <a:avLst>
              <a:gd name="adj" fmla="val 12304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798936"/>
            <a:ext cx="6076623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tong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 Cho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hưởng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067" y="2645521"/>
            <a:ext cx="2541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đàn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ông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vớt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rác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hồ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836345" y="1901519"/>
            <a:ext cx="2957892" cy="2881500"/>
          </a:xfrm>
          <a:prstGeom prst="roundRect">
            <a:avLst>
              <a:gd name="adj" fmla="val 10524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Bảo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môi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trường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798936"/>
            <a:ext cx="6076623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tong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 Cho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hưởng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066" y="2645521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Hai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phá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tổ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7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836345" y="1923796"/>
            <a:ext cx="2974287" cy="2859223"/>
          </a:xfrm>
          <a:prstGeom prst="roundRect">
            <a:avLst>
              <a:gd name="adj" fmla="val 7428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Bảo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môi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trường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798936"/>
            <a:ext cx="6076623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tong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 Cho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hưởng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0011" y="2645521"/>
            <a:ext cx="1998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Xe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đổ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rác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xuống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sông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2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836345" y="1923796"/>
            <a:ext cx="2974287" cy="2859223"/>
          </a:xfrm>
          <a:prstGeom prst="roundRect">
            <a:avLst>
              <a:gd name="adj" fmla="val 7428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Bảo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môi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trường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798936"/>
            <a:ext cx="6076623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tong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 Cho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hưởng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0011" y="2645521"/>
            <a:ext cx="1998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trẻ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nhặt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rác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bãi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0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559" y="1664081"/>
            <a:ext cx="1179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</a:rPr>
              <a:t>vệ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</a:rPr>
              <a:t>môi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</a:rPr>
              <a:t>trường</a:t>
            </a:r>
            <a:endParaRPr lang="en-US" sz="24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17" y="310391"/>
            <a:ext cx="2314001" cy="2197368"/>
          </a:xfrm>
          <a:prstGeom prst="roundRect">
            <a:avLst>
              <a:gd name="adj" fmla="val 12304"/>
            </a:avLst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3851356" y="304801"/>
            <a:ext cx="2261361" cy="2202958"/>
          </a:xfrm>
          <a:prstGeom prst="roundRect">
            <a:avLst>
              <a:gd name="adj" fmla="val 10524"/>
            </a:avLst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1477475" y="2618114"/>
            <a:ext cx="2252028" cy="2164905"/>
          </a:xfrm>
          <a:prstGeom prst="roundRect">
            <a:avLst>
              <a:gd name="adj" fmla="val 7428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3860689" y="2618114"/>
            <a:ext cx="2252028" cy="2164905"/>
          </a:xfrm>
          <a:prstGeom prst="roundRect">
            <a:avLst>
              <a:gd name="adj" fmla="val 7428"/>
            </a:avLst>
          </a:prstGeom>
        </p:spPr>
      </p:pic>
      <p:pic>
        <p:nvPicPr>
          <p:cNvPr id="2050" name="Picture 2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/>
        </p:blipFill>
        <p:spPr bwMode="auto">
          <a:xfrm>
            <a:off x="5507498" y="1795020"/>
            <a:ext cx="769721" cy="65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/>
        </p:blipFill>
        <p:spPr bwMode="auto">
          <a:xfrm>
            <a:off x="2979131" y="4035340"/>
            <a:ext cx="872226" cy="7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/>
        </p:blipFill>
        <p:spPr bwMode="auto">
          <a:xfrm>
            <a:off x="3120998" y="1837971"/>
            <a:ext cx="739691" cy="6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/>
        </p:blipFill>
        <p:spPr bwMode="auto">
          <a:xfrm>
            <a:off x="5537528" y="4113231"/>
            <a:ext cx="739691" cy="6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386DF8A-DD36-4458-BF9C-40364520625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15. Nói và nghe - Bảo vệ môi trườ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7D9B56-C924-47A9-A0D1-1B59A2E0053D}:4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73FD39-60D7-4C5A-B616-DAC27684727E}:3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F62595-945E-41CF-BA83-FF112F65935A}:3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2A1D8C-B067-439D-B087-4254C2967788}:3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A06943-4A00-4B4C-B8EB-9510F2A4A881}:3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2079E7-F2B7-4DE7-8A71-86903FFD2799}:3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6D7F6C-342F-45F9-A3BB-09CECF699FD8}:399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190</Words>
  <Application>Microsoft Office PowerPoint</Application>
  <PresentationFormat>Custom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UTM Cookies</vt:lpstr>
      <vt:lpstr>Montserrat</vt:lpstr>
      <vt:lpstr>UTM Avo</vt:lpstr>
      <vt:lpstr>Kalam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Bai15. Nói và nghe - Bảo vệ môi trường</dc:title>
  <dc:creator>L.U</dc:creator>
  <cp:lastModifiedBy>STD_NHA</cp:lastModifiedBy>
  <cp:revision>114</cp:revision>
  <dcterms:modified xsi:type="dcterms:W3CDTF">2025-03-15T09:31:31Z</dcterms:modified>
</cp:coreProperties>
</file>