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9"/>
  </p:notesMasterIdLst>
  <p:sldIdLst>
    <p:sldId id="402" r:id="rId2"/>
    <p:sldId id="378" r:id="rId3"/>
    <p:sldId id="384" r:id="rId4"/>
    <p:sldId id="396" r:id="rId5"/>
    <p:sldId id="397" r:id="rId6"/>
    <p:sldId id="398" r:id="rId7"/>
    <p:sldId id="399" r:id="rId8"/>
  </p:sldIdLst>
  <p:sldSz cx="6858000" cy="5143500"/>
  <p:notesSz cx="6858000" cy="9144000"/>
  <p:embeddedFontLst>
    <p:embeddedFont>
      <p:font typeface="宋体" panose="02010600030101010101" pitchFamily="2" charset="-122"/>
      <p:regular r:id="rId10"/>
    </p:embeddedFont>
    <p:embeddedFont>
      <p:font typeface="Montserrat" panose="00000500000000000000" pitchFamily="2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Kalam" panose="020B0604020202020204" charset="0"/>
      <p:regular r:id="rId19"/>
      <p:bold r:id="rId20"/>
    </p:embeddedFont>
  </p:embeddedFontLst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74"/>
    <a:srgbClr val="009F97"/>
    <a:srgbClr val="D05B02"/>
    <a:srgbClr val="EEA846"/>
    <a:srgbClr val="00A399"/>
    <a:srgbClr val="F8C0D9"/>
    <a:srgbClr val="C7E0C0"/>
    <a:srgbClr val="000000"/>
    <a:srgbClr val="FCCAAF"/>
    <a:srgbClr val="6FC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18" autoAdjust="0"/>
  </p:normalViewPr>
  <p:slideViewPr>
    <p:cSldViewPr snapToGrid="0">
      <p:cViewPr varScale="1">
        <p:scale>
          <a:sx n="106" d="100"/>
          <a:sy n="106" d="100"/>
        </p:scale>
        <p:origin x="14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70372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514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19290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TextBox 7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6" Type="http://schemas.microsoft.com/office/2007/relationships/hdphoto" Target="../media/hdphoto3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659f7d1966f7424a7bb26eb2650b6f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2" y="1691997"/>
            <a:ext cx="6863001" cy="2800350"/>
          </a:xfrm>
          <a:prstGeom prst="rect">
            <a:avLst/>
          </a:prstGeom>
        </p:spPr>
      </p:pic>
      <p:pic>
        <p:nvPicPr>
          <p:cNvPr id="7" name="图片 6" descr="E:\素材\卡通\6c15d9f7fcf645b55bbd0c997ed8f306.png6c15d9f7fcf645b55bbd0c997ed8f30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21890" y="642938"/>
            <a:ext cx="5267444" cy="3832979"/>
          </a:xfrm>
          <a:prstGeom prst="rect">
            <a:avLst/>
          </a:prstGeom>
        </p:spPr>
      </p:pic>
      <p:pic>
        <p:nvPicPr>
          <p:cNvPr id="16" name="图片 15" descr="E:\素材\卡通\3d53dc5502d6926647ec53656448988c.png3d53dc5502d6926647ec53656448988c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846088" y="1481971"/>
            <a:ext cx="561856" cy="562213"/>
          </a:xfrm>
          <a:prstGeom prst="rect">
            <a:avLst/>
          </a:prstGeom>
        </p:spPr>
      </p:pic>
      <p:pic>
        <p:nvPicPr>
          <p:cNvPr id="17" name="图片 16" descr="E:\素材\卡通\3896e60656130bde216a5d9f9217dcc2.png3896e60656130bde216a5d9f9217dcc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2614970"/>
            <a:ext cx="1100495" cy="1885593"/>
          </a:xfrm>
          <a:prstGeom prst="rect">
            <a:avLst/>
          </a:prstGeom>
        </p:spPr>
      </p:pic>
      <p:pic>
        <p:nvPicPr>
          <p:cNvPr id="18" name="图片 17" descr="E:\素材\卡通\e6242b6bd4fa7fa1d2cf0ac7212dcf8c.pnge6242b6bd4fa7fa1d2cf0ac7212dcf8c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66396" y="2109193"/>
            <a:ext cx="1237655" cy="2391370"/>
          </a:xfrm>
          <a:prstGeom prst="rect">
            <a:avLst/>
          </a:prstGeom>
        </p:spPr>
      </p:pic>
      <p:pic>
        <p:nvPicPr>
          <p:cNvPr id="21" name="图片 20" descr="E:\素材\卡通\3d53dc5502d6926647ec53656448988c.png3d53dc5502d6926647ec53656448988c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3960000">
            <a:off x="102267" y="744934"/>
            <a:ext cx="637580" cy="6379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04644" y="698448"/>
            <a:ext cx="3429000" cy="3348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788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sz="788" b="1" u="sng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sz="788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34113" y="2407885"/>
            <a:ext cx="37524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15: Nói và </a:t>
            </a:r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môi trường.</a:t>
            </a:r>
            <a:endParaRPr lang="en-US" sz="2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82432" y="3490302"/>
            <a:ext cx="3429000" cy="6290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135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Nhã</a:t>
            </a:r>
          </a:p>
          <a:p>
            <a:pPr algn="ctr"/>
            <a:r>
              <a:rPr lang="vi-VN" sz="135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2B</a:t>
            </a:r>
            <a:endParaRPr lang="en-US" sz="135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88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788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2024 - 2025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375978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696047" y="609697"/>
            <a:ext cx="494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NHỮNG CON SAO BIỂN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326411" y="623829"/>
            <a:ext cx="1512899" cy="584775"/>
            <a:chOff x="337445" y="617893"/>
            <a:chExt cx="1963303" cy="58477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15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8445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15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38602" y="406428"/>
            <a:ext cx="1364384" cy="1293951"/>
            <a:chOff x="238602" y="406428"/>
            <a:chExt cx="1364384" cy="1293951"/>
          </a:xfrm>
        </p:grpSpPr>
        <p:sp>
          <p:nvSpPr>
            <p:cNvPr id="45" name="Google Shape;1715;p64"/>
            <p:cNvSpPr/>
            <p:nvPr/>
          </p:nvSpPr>
          <p:spPr>
            <a:xfrm rot="-2019064">
              <a:off x="540995" y="1189492"/>
              <a:ext cx="105947" cy="97740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" name="Google Shape;1725;p64"/>
            <p:cNvGrpSpPr/>
            <p:nvPr/>
          </p:nvGrpSpPr>
          <p:grpSpPr>
            <a:xfrm rot="-1723955">
              <a:off x="1087919" y="406428"/>
              <a:ext cx="222757" cy="246344"/>
              <a:chOff x="5414907" y="2017485"/>
              <a:chExt cx="220338" cy="243702"/>
            </a:xfrm>
            <a:solidFill>
              <a:srgbClr val="6FC9C7"/>
            </a:solidFill>
          </p:grpSpPr>
          <p:sp>
            <p:nvSpPr>
              <p:cNvPr id="56" name="Google Shape;1726;p64"/>
              <p:cNvSpPr/>
              <p:nvPr/>
            </p:nvSpPr>
            <p:spPr>
              <a:xfrm>
                <a:off x="5414907" y="2017485"/>
                <a:ext cx="131370" cy="113351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120" extrusionOk="0">
                    <a:moveTo>
                      <a:pt x="1361" y="470"/>
                    </a:moveTo>
                    <a:cubicBezTo>
                      <a:pt x="1383" y="470"/>
                      <a:pt x="1405" y="472"/>
                      <a:pt x="1427" y="476"/>
                    </a:cubicBezTo>
                    <a:cubicBezTo>
                      <a:pt x="1506" y="555"/>
                      <a:pt x="1585" y="634"/>
                      <a:pt x="1664" y="714"/>
                    </a:cubicBezTo>
                    <a:cubicBezTo>
                      <a:pt x="1902" y="951"/>
                      <a:pt x="2021" y="1308"/>
                      <a:pt x="1704" y="1546"/>
                    </a:cubicBezTo>
                    <a:cubicBezTo>
                      <a:pt x="1565" y="1645"/>
                      <a:pt x="1407" y="1694"/>
                      <a:pt x="1248" y="1694"/>
                    </a:cubicBezTo>
                    <a:cubicBezTo>
                      <a:pt x="1090" y="1694"/>
                      <a:pt x="931" y="1645"/>
                      <a:pt x="793" y="1546"/>
                    </a:cubicBezTo>
                    <a:cubicBezTo>
                      <a:pt x="515" y="1347"/>
                      <a:pt x="515" y="951"/>
                      <a:pt x="753" y="714"/>
                    </a:cubicBezTo>
                    <a:lnTo>
                      <a:pt x="793" y="714"/>
                    </a:lnTo>
                    <a:cubicBezTo>
                      <a:pt x="934" y="608"/>
                      <a:pt x="1171" y="470"/>
                      <a:pt x="1361" y="470"/>
                    </a:cubicBezTo>
                    <a:close/>
                    <a:moveTo>
                      <a:pt x="1427" y="1"/>
                    </a:moveTo>
                    <a:cubicBezTo>
                      <a:pt x="1149" y="1"/>
                      <a:pt x="872" y="80"/>
                      <a:pt x="634" y="238"/>
                    </a:cubicBezTo>
                    <a:cubicBezTo>
                      <a:pt x="623" y="227"/>
                      <a:pt x="608" y="222"/>
                      <a:pt x="591" y="222"/>
                    </a:cubicBezTo>
                    <a:cubicBezTo>
                      <a:pt x="552" y="222"/>
                      <a:pt x="504" y="250"/>
                      <a:pt x="476" y="278"/>
                    </a:cubicBezTo>
                    <a:cubicBezTo>
                      <a:pt x="40" y="714"/>
                      <a:pt x="1" y="1387"/>
                      <a:pt x="436" y="1823"/>
                    </a:cubicBezTo>
                    <a:cubicBezTo>
                      <a:pt x="674" y="2021"/>
                      <a:pt x="961" y="2120"/>
                      <a:pt x="1248" y="2120"/>
                    </a:cubicBezTo>
                    <a:cubicBezTo>
                      <a:pt x="1536" y="2120"/>
                      <a:pt x="1823" y="2021"/>
                      <a:pt x="2060" y="1823"/>
                    </a:cubicBezTo>
                    <a:cubicBezTo>
                      <a:pt x="2417" y="1466"/>
                      <a:pt x="2456" y="833"/>
                      <a:pt x="2100" y="476"/>
                    </a:cubicBezTo>
                    <a:cubicBezTo>
                      <a:pt x="1942" y="238"/>
                      <a:pt x="1704" y="80"/>
                      <a:pt x="14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727;p64"/>
              <p:cNvSpPr/>
              <p:nvPr/>
            </p:nvSpPr>
            <p:spPr>
              <a:xfrm>
                <a:off x="5469978" y="2200929"/>
                <a:ext cx="77849" cy="60258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127" extrusionOk="0">
                    <a:moveTo>
                      <a:pt x="707" y="0"/>
                    </a:moveTo>
                    <a:cubicBezTo>
                      <a:pt x="599" y="0"/>
                      <a:pt x="492" y="32"/>
                      <a:pt x="397" y="95"/>
                    </a:cubicBezTo>
                    <a:cubicBezTo>
                      <a:pt x="278" y="95"/>
                      <a:pt x="238" y="135"/>
                      <a:pt x="199" y="214"/>
                    </a:cubicBezTo>
                    <a:cubicBezTo>
                      <a:pt x="40" y="372"/>
                      <a:pt x="0" y="610"/>
                      <a:pt x="80" y="808"/>
                    </a:cubicBezTo>
                    <a:cubicBezTo>
                      <a:pt x="199" y="1006"/>
                      <a:pt x="436" y="1125"/>
                      <a:pt x="634" y="1125"/>
                    </a:cubicBezTo>
                    <a:cubicBezTo>
                      <a:pt x="651" y="1126"/>
                      <a:pt x="667" y="1127"/>
                      <a:pt x="683" y="1127"/>
                    </a:cubicBezTo>
                    <a:cubicBezTo>
                      <a:pt x="1169" y="1127"/>
                      <a:pt x="1456" y="559"/>
                      <a:pt x="1149" y="214"/>
                    </a:cubicBezTo>
                    <a:cubicBezTo>
                      <a:pt x="1030" y="71"/>
                      <a:pt x="869" y="0"/>
                      <a:pt x="7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728;p64"/>
              <p:cNvSpPr/>
              <p:nvPr/>
            </p:nvSpPr>
            <p:spPr>
              <a:xfrm>
                <a:off x="5603431" y="2178473"/>
                <a:ext cx="31813" cy="25451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76" extrusionOk="0">
                    <a:moveTo>
                      <a:pt x="277" y="0"/>
                    </a:moveTo>
                    <a:cubicBezTo>
                      <a:pt x="0" y="0"/>
                      <a:pt x="0" y="476"/>
                      <a:pt x="317" y="476"/>
                    </a:cubicBezTo>
                    <a:cubicBezTo>
                      <a:pt x="594" y="476"/>
                      <a:pt x="594" y="0"/>
                      <a:pt x="2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7" name="Picture 2" descr="Red Starfish In Cartoon Style For Summer Design Elements Isolated On White  Background Stock Illustration - Illustration of island, isolated: 167887191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7" t="10452" r="8751" b="10581"/>
            <a:stretch/>
          </p:blipFill>
          <p:spPr bwMode="auto">
            <a:xfrm>
              <a:off x="238602" y="1014659"/>
              <a:ext cx="610565" cy="5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Hình ảnh Vỏ Màu Vàng Sinh Vật Biển Vỏ, Vỏ Sò, Vỏ, Màu Vàng miễn phí tải tập  tin PNG PSDComment và Vector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32665">
              <a:off x="605684" y="1286963"/>
              <a:ext cx="413416" cy="413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Google Shape;1726;p64"/>
            <p:cNvSpPr/>
            <p:nvPr/>
          </p:nvSpPr>
          <p:spPr>
            <a:xfrm rot="19876045">
              <a:off x="623449" y="502373"/>
              <a:ext cx="195350" cy="168533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" name="Google Shape;1725;p64"/>
            <p:cNvGrpSpPr/>
            <p:nvPr/>
          </p:nvGrpSpPr>
          <p:grpSpPr>
            <a:xfrm rot="3576749">
              <a:off x="1029664" y="1160492"/>
              <a:ext cx="222757" cy="246344"/>
              <a:chOff x="5414907" y="2017485"/>
              <a:chExt cx="220338" cy="243702"/>
            </a:xfrm>
            <a:solidFill>
              <a:srgbClr val="6FC9C7"/>
            </a:solidFill>
          </p:grpSpPr>
          <p:sp>
            <p:nvSpPr>
              <p:cNvPr id="53" name="Google Shape;1726;p64"/>
              <p:cNvSpPr/>
              <p:nvPr/>
            </p:nvSpPr>
            <p:spPr>
              <a:xfrm>
                <a:off x="5414907" y="2017485"/>
                <a:ext cx="131370" cy="113351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120" extrusionOk="0">
                    <a:moveTo>
                      <a:pt x="1361" y="470"/>
                    </a:moveTo>
                    <a:cubicBezTo>
                      <a:pt x="1383" y="470"/>
                      <a:pt x="1405" y="472"/>
                      <a:pt x="1427" y="476"/>
                    </a:cubicBezTo>
                    <a:cubicBezTo>
                      <a:pt x="1506" y="555"/>
                      <a:pt x="1585" y="634"/>
                      <a:pt x="1664" y="714"/>
                    </a:cubicBezTo>
                    <a:cubicBezTo>
                      <a:pt x="1902" y="951"/>
                      <a:pt x="2021" y="1308"/>
                      <a:pt x="1704" y="1546"/>
                    </a:cubicBezTo>
                    <a:cubicBezTo>
                      <a:pt x="1565" y="1645"/>
                      <a:pt x="1407" y="1694"/>
                      <a:pt x="1248" y="1694"/>
                    </a:cubicBezTo>
                    <a:cubicBezTo>
                      <a:pt x="1090" y="1694"/>
                      <a:pt x="931" y="1645"/>
                      <a:pt x="793" y="1546"/>
                    </a:cubicBezTo>
                    <a:cubicBezTo>
                      <a:pt x="515" y="1347"/>
                      <a:pt x="515" y="951"/>
                      <a:pt x="753" y="714"/>
                    </a:cubicBezTo>
                    <a:lnTo>
                      <a:pt x="793" y="714"/>
                    </a:lnTo>
                    <a:cubicBezTo>
                      <a:pt x="934" y="608"/>
                      <a:pt x="1171" y="470"/>
                      <a:pt x="1361" y="470"/>
                    </a:cubicBezTo>
                    <a:close/>
                    <a:moveTo>
                      <a:pt x="1427" y="1"/>
                    </a:moveTo>
                    <a:cubicBezTo>
                      <a:pt x="1149" y="1"/>
                      <a:pt x="872" y="80"/>
                      <a:pt x="634" y="238"/>
                    </a:cubicBezTo>
                    <a:cubicBezTo>
                      <a:pt x="623" y="227"/>
                      <a:pt x="608" y="222"/>
                      <a:pt x="591" y="222"/>
                    </a:cubicBezTo>
                    <a:cubicBezTo>
                      <a:pt x="552" y="222"/>
                      <a:pt x="504" y="250"/>
                      <a:pt x="476" y="278"/>
                    </a:cubicBezTo>
                    <a:cubicBezTo>
                      <a:pt x="40" y="714"/>
                      <a:pt x="1" y="1387"/>
                      <a:pt x="436" y="1823"/>
                    </a:cubicBezTo>
                    <a:cubicBezTo>
                      <a:pt x="674" y="2021"/>
                      <a:pt x="961" y="2120"/>
                      <a:pt x="1248" y="2120"/>
                    </a:cubicBezTo>
                    <a:cubicBezTo>
                      <a:pt x="1536" y="2120"/>
                      <a:pt x="1823" y="2021"/>
                      <a:pt x="2060" y="1823"/>
                    </a:cubicBezTo>
                    <a:cubicBezTo>
                      <a:pt x="2417" y="1466"/>
                      <a:pt x="2456" y="833"/>
                      <a:pt x="2100" y="476"/>
                    </a:cubicBezTo>
                    <a:cubicBezTo>
                      <a:pt x="1942" y="238"/>
                      <a:pt x="1704" y="80"/>
                      <a:pt x="14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727;p64"/>
              <p:cNvSpPr/>
              <p:nvPr/>
            </p:nvSpPr>
            <p:spPr>
              <a:xfrm>
                <a:off x="5469978" y="2200929"/>
                <a:ext cx="77849" cy="60258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127" extrusionOk="0">
                    <a:moveTo>
                      <a:pt x="707" y="0"/>
                    </a:moveTo>
                    <a:cubicBezTo>
                      <a:pt x="599" y="0"/>
                      <a:pt x="492" y="32"/>
                      <a:pt x="397" y="95"/>
                    </a:cubicBezTo>
                    <a:cubicBezTo>
                      <a:pt x="278" y="95"/>
                      <a:pt x="238" y="135"/>
                      <a:pt x="199" y="214"/>
                    </a:cubicBezTo>
                    <a:cubicBezTo>
                      <a:pt x="40" y="372"/>
                      <a:pt x="0" y="610"/>
                      <a:pt x="80" y="808"/>
                    </a:cubicBezTo>
                    <a:cubicBezTo>
                      <a:pt x="199" y="1006"/>
                      <a:pt x="436" y="1125"/>
                      <a:pt x="634" y="1125"/>
                    </a:cubicBezTo>
                    <a:cubicBezTo>
                      <a:pt x="651" y="1126"/>
                      <a:pt x="667" y="1127"/>
                      <a:pt x="683" y="1127"/>
                    </a:cubicBezTo>
                    <a:cubicBezTo>
                      <a:pt x="1169" y="1127"/>
                      <a:pt x="1456" y="559"/>
                      <a:pt x="1149" y="214"/>
                    </a:cubicBezTo>
                    <a:cubicBezTo>
                      <a:pt x="1030" y="71"/>
                      <a:pt x="869" y="0"/>
                      <a:pt x="7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728;p64"/>
              <p:cNvSpPr/>
              <p:nvPr/>
            </p:nvSpPr>
            <p:spPr>
              <a:xfrm>
                <a:off x="5603431" y="2178473"/>
                <a:ext cx="31813" cy="25451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76" extrusionOk="0">
                    <a:moveTo>
                      <a:pt x="277" y="0"/>
                    </a:moveTo>
                    <a:cubicBezTo>
                      <a:pt x="0" y="0"/>
                      <a:pt x="0" y="476"/>
                      <a:pt x="317" y="476"/>
                    </a:cubicBezTo>
                    <a:cubicBezTo>
                      <a:pt x="594" y="476"/>
                      <a:pt x="594" y="0"/>
                      <a:pt x="2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" name="Google Shape;1726;p64"/>
            <p:cNvSpPr/>
            <p:nvPr/>
          </p:nvSpPr>
          <p:spPr>
            <a:xfrm rot="19876045">
              <a:off x="1407636" y="1106176"/>
              <a:ext cx="195350" cy="168533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2" name="Picture 6" descr="Hình ảnh Sinh Vật Biển Phim Hoạt Hình ốc Xà Cừ Phim, Họa, Phim Hoạt Hình,  Hoạt Vector và PNG với nền trong suốt để tải xuống miễn phí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1" t="19750" r="6463" b="21679"/>
            <a:stretch/>
          </p:blipFill>
          <p:spPr bwMode="auto">
            <a:xfrm>
              <a:off x="1163911" y="1327553"/>
              <a:ext cx="388388" cy="269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1864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3680" y="337271"/>
            <a:ext cx="279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Bảo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môi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trường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6" y="1892266"/>
            <a:ext cx="3044190" cy="2890753"/>
          </a:xfrm>
          <a:prstGeom prst="roundRect">
            <a:avLst>
              <a:gd name="adj" fmla="val 12304"/>
            </a:avLst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73337" y="798936"/>
            <a:ext cx="6076623" cy="112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tong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. Cho </a:t>
            </a:r>
            <a:r>
              <a:rPr lang="en-US" sz="1800" dirty="0" err="1">
                <a:latin typeface="UTM Avo" panose="02040603050506020204" pitchFamily="18" charset="0"/>
              </a:rPr>
              <a:t>biết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ảnh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hưởng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trường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08067" y="2645521"/>
            <a:ext cx="2541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Người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đàn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ông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đang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vớt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rác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trên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mặt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hồ</a:t>
            </a:r>
            <a:endParaRPr lang="en-US" sz="2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084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2" r="1"/>
          <a:stretch/>
        </p:blipFill>
        <p:spPr>
          <a:xfrm>
            <a:off x="836345" y="1901519"/>
            <a:ext cx="2957892" cy="2881500"/>
          </a:xfrm>
          <a:prstGeom prst="roundRect">
            <a:avLst>
              <a:gd name="adj" fmla="val 10524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2183680" y="337271"/>
            <a:ext cx="279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Bảo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môi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trường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73337" y="798936"/>
            <a:ext cx="6076623" cy="112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tong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. Cho </a:t>
            </a:r>
            <a:r>
              <a:rPr lang="en-US" sz="1800" dirty="0" err="1">
                <a:latin typeface="UTM Avo" panose="02040603050506020204" pitchFamily="18" charset="0"/>
              </a:rPr>
              <a:t>biết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ảnh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hưởng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trường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08066" y="2645521"/>
            <a:ext cx="2790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Hai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bạn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nhỏ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đang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phá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tổ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chim</a:t>
            </a:r>
            <a:endParaRPr lang="en-US" sz="2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73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410"/>
          <a:stretch/>
        </p:blipFill>
        <p:spPr>
          <a:xfrm>
            <a:off x="836345" y="1923796"/>
            <a:ext cx="2974287" cy="2859223"/>
          </a:xfrm>
          <a:prstGeom prst="roundRect">
            <a:avLst>
              <a:gd name="adj" fmla="val 7428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2183680" y="337271"/>
            <a:ext cx="279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Bảo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môi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trường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73337" y="798936"/>
            <a:ext cx="6076623" cy="112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tong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. Cho </a:t>
            </a:r>
            <a:r>
              <a:rPr lang="en-US" sz="1800" dirty="0" err="1">
                <a:latin typeface="UTM Avo" panose="02040603050506020204" pitchFamily="18" charset="0"/>
              </a:rPr>
              <a:t>biết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ảnh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hưởng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trường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60011" y="2645521"/>
            <a:ext cx="1998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Xe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đổ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rác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xuống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sông</a:t>
            </a:r>
            <a:endParaRPr lang="en-US" sz="2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821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07" r="-97"/>
          <a:stretch/>
        </p:blipFill>
        <p:spPr>
          <a:xfrm>
            <a:off x="836345" y="1923796"/>
            <a:ext cx="2974287" cy="2859223"/>
          </a:xfrm>
          <a:prstGeom prst="roundRect">
            <a:avLst>
              <a:gd name="adj" fmla="val 7428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2183680" y="337271"/>
            <a:ext cx="279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Bảo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môi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trường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73337" y="798936"/>
            <a:ext cx="6076623" cy="112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tong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. Cho </a:t>
            </a:r>
            <a:r>
              <a:rPr lang="en-US" sz="1800" dirty="0" err="1">
                <a:latin typeface="UTM Avo" panose="02040603050506020204" pitchFamily="18" charset="0"/>
              </a:rPr>
              <a:t>biết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ảnh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hưởng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trường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60011" y="2645521"/>
            <a:ext cx="1998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bạn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trẻ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đang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nhặt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rác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trên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bãi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biển</a:t>
            </a:r>
            <a:endParaRPr lang="en-US" sz="2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409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559" y="1664081"/>
            <a:ext cx="1179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</a:rPr>
              <a:t>Bảo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</a:rPr>
              <a:t>vệ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</a:rPr>
              <a:t>môi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UTM Avo" panose="02040603050506020204" pitchFamily="18" charset="0"/>
              </a:rPr>
              <a:t>trường</a:t>
            </a:r>
            <a:endParaRPr lang="en-US" sz="24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17" y="310391"/>
            <a:ext cx="2314001" cy="2197368"/>
          </a:xfrm>
          <a:prstGeom prst="roundRect">
            <a:avLst>
              <a:gd name="adj" fmla="val 12304"/>
            </a:avLst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2" r="1"/>
          <a:stretch/>
        </p:blipFill>
        <p:spPr>
          <a:xfrm>
            <a:off x="3851356" y="304801"/>
            <a:ext cx="2261361" cy="2202958"/>
          </a:xfrm>
          <a:prstGeom prst="roundRect">
            <a:avLst>
              <a:gd name="adj" fmla="val 10524"/>
            </a:avLst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410"/>
          <a:stretch/>
        </p:blipFill>
        <p:spPr>
          <a:xfrm>
            <a:off x="1477475" y="2618114"/>
            <a:ext cx="2252028" cy="2164905"/>
          </a:xfrm>
          <a:prstGeom prst="roundRect">
            <a:avLst>
              <a:gd name="adj" fmla="val 7428"/>
            </a:avLst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07" r="-97"/>
          <a:stretch/>
        </p:blipFill>
        <p:spPr>
          <a:xfrm>
            <a:off x="3860689" y="2618114"/>
            <a:ext cx="2252028" cy="2164905"/>
          </a:xfrm>
          <a:prstGeom prst="roundRect">
            <a:avLst>
              <a:gd name="adj" fmla="val 7428"/>
            </a:avLst>
          </a:prstGeom>
        </p:spPr>
      </p:pic>
      <p:pic>
        <p:nvPicPr>
          <p:cNvPr id="2050" name="Picture 2" descr="Tick Stock Illustrations – 82,642 Tick Stock Illustrations, Vectors &amp;amp;  Clipart - Dreamstim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500" b="90000" l="54750" r="9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45" t="55355" r="7565" b="10193"/>
          <a:stretch/>
        </p:blipFill>
        <p:spPr bwMode="auto">
          <a:xfrm>
            <a:off x="5507498" y="1795020"/>
            <a:ext cx="769721" cy="65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Stock Illustrations – 82,642 Tick Stock Illustrations, Vectors &amp;amp;  Clipart - Dreamstim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500" b="90000" l="54750" r="9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45" t="55355" r="7565" b="10193"/>
          <a:stretch/>
        </p:blipFill>
        <p:spPr bwMode="auto">
          <a:xfrm>
            <a:off x="2979131" y="4035340"/>
            <a:ext cx="872226" cy="74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ick Stock Illustrations – 82,642 Tick Stock Illustrations, Vectors &amp;amp;  Clipart - Dreamstim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500" b="42000" l="55625" r="90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25" t="10167" r="9219" b="58000"/>
          <a:stretch/>
        </p:blipFill>
        <p:spPr bwMode="auto">
          <a:xfrm>
            <a:off x="3120998" y="1837971"/>
            <a:ext cx="739691" cy="66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ick Stock Illustrations – 82,642 Tick Stock Illustrations, Vectors &amp;amp;  Clipart - Dreamstim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500" b="42000" l="55625" r="90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25" t="10167" r="9219" b="58000"/>
          <a:stretch/>
        </p:blipFill>
        <p:spPr bwMode="auto">
          <a:xfrm>
            <a:off x="5537528" y="4113231"/>
            <a:ext cx="739691" cy="66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31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386DF8A-DD36-4458-BF9C-40364520625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{D234E8E4-0EC1-41A7-BA04-A50D91F55142}&quot;,&quot;D:\\PAPOI GỬI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15. Nói và nghe - Bảo vệ môi trườ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DFFC93-7AA8-40D1-8409-0A50BE748E09}:5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73FD39-60D7-4C5A-B616-DAC27684727E}:3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F62595-945E-41CF-BA83-FF112F65935A}:3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2A1D8C-B067-439D-B087-4254C2967788}:39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A06943-4A00-4B4C-B8EB-9510F2A4A881}:39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2079E7-F2B7-4DE7-8A71-86903FFD2799}:39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6D7F6C-342F-45F9-A3BB-09CECF699FD8}:399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202</Words>
  <Application>Microsoft Office PowerPoint</Application>
  <PresentationFormat>Custom</PresentationFormat>
  <Paragraphs>28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UTM Cookies</vt:lpstr>
      <vt:lpstr>宋体</vt:lpstr>
      <vt:lpstr>Montserrat</vt:lpstr>
      <vt:lpstr>UTM Avo</vt:lpstr>
      <vt:lpstr>Calibri</vt:lpstr>
      <vt:lpstr>Kalam</vt:lpstr>
      <vt:lpstr>Times New Roman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Bai15. Nói và nghe - Bảo vệ môi trường</dc:title>
  <dc:creator>L.U</dc:creator>
  <cp:lastModifiedBy>STD_NHA</cp:lastModifiedBy>
  <cp:revision>115</cp:revision>
  <dcterms:modified xsi:type="dcterms:W3CDTF">2025-03-15T15:07:37Z</dcterms:modified>
</cp:coreProperties>
</file>