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4918-4D4D-4EA5-9434-E91D7D3A7F5C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2F43-2B52-4FB8-A219-32A63812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1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32F43-2B52-4FB8-A219-32A638126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</a:t>
            </a:r>
            <a:r>
              <a:rPr lang="en-US" sz="48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CHỮ SỐ</a:t>
            </a:r>
          </a:p>
          <a:p>
            <a:pPr algn="ctr"/>
            <a:r>
              <a:rPr lang="en-US" sz="48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GV: Nguyễn Thị Hà</a:t>
            </a:r>
          </a:p>
          <a:p>
            <a:pPr algn="ctr"/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8864" cy="1077218"/>
            <a:chOff x="1523998" y="0"/>
            <a:chExt cx="2198864" cy="10772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97047" y="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+mj-lt"/>
                </a:rPr>
                <a:t>Môn: Toán</a:t>
              </a:r>
            </a:p>
            <a:p>
              <a:pPr algn="ctr"/>
              <a:r>
                <a:rPr lang="en-US" sz="3200">
                  <a:solidFill>
                    <a:srgbClr val="002060"/>
                  </a:solidFill>
                  <a:latin typeface="+mj-lt"/>
                </a:rPr>
                <a:t>Lớp 2A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490677" y="421525"/>
            <a:ext cx="756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rgbClr val="002060"/>
                </a:solidFill>
                <a:latin typeface="+mj-lt"/>
              </a:rPr>
              <a:t>Trường Tiểu học Quang Trung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E10355B-9358-4A41-BCD3-E7D5D00C82D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3.Sosanhcacsocobachus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C9044D-E096-466E-A42F-79DBC71C2AE2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62A26-68A4-4D1F-B694-B927A7C34679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783CBC-E7A0-448A-B017-6DAF43674288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5D13A-BC89-4E7D-8C17-79BB85597E1D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70981E-25B4-4B73-A0C5-B2CC812EC5FC}:3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423189-8A13-435A-8B6D-CA4024D9B445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DE6025-5A37-4483-9218-FCA1DA7BFE26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9B4E5F-705B-4859-961B-5680D83205B9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4FC86C-14D6-434F-9B44-2FE50C7CE375}:29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294</Words>
  <Application>Microsoft Office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Bai53.Sosanhcacsocobachuso</dc:title>
  <dc:creator>Phạm Thanh Hằng (ADAS – GV)</dc:creator>
  <cp:lastModifiedBy>STD_NHA</cp:lastModifiedBy>
  <cp:revision>245</cp:revision>
  <dcterms:created xsi:type="dcterms:W3CDTF">2021-06-02T01:34:28Z</dcterms:created>
  <dcterms:modified xsi:type="dcterms:W3CDTF">2025-03-15T09:23:50Z</dcterms:modified>
</cp:coreProperties>
</file>