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19" r:id="rId2"/>
    <p:sldId id="314" r:id="rId3"/>
    <p:sldId id="315" r:id="rId4"/>
    <p:sldId id="317" r:id="rId5"/>
    <p:sldId id="318" r:id="rId6"/>
    <p:sldId id="308" r:id="rId7"/>
    <p:sldId id="313" r:id="rId8"/>
    <p:sldId id="320"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3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09891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2</a:t>
            </a:fld>
            <a:endParaRPr lang="en-US"/>
          </a:p>
        </p:txBody>
      </p:sp>
    </p:spTree>
    <p:extLst>
      <p:ext uri="{BB962C8B-B14F-4D97-AF65-F5344CB8AC3E}">
        <p14:creationId xmlns:p14="http://schemas.microsoft.com/office/powerpoint/2010/main" val="6849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3</a:t>
            </a:fld>
            <a:endParaRPr lang="en-US"/>
          </a:p>
        </p:txBody>
      </p:sp>
    </p:spTree>
    <p:extLst>
      <p:ext uri="{BB962C8B-B14F-4D97-AF65-F5344CB8AC3E}">
        <p14:creationId xmlns:p14="http://schemas.microsoft.com/office/powerpoint/2010/main" val="121831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4</a:t>
            </a:fld>
            <a:endParaRPr lang="en-US"/>
          </a:p>
        </p:txBody>
      </p:sp>
    </p:spTree>
    <p:extLst>
      <p:ext uri="{BB962C8B-B14F-4D97-AF65-F5344CB8AC3E}">
        <p14:creationId xmlns:p14="http://schemas.microsoft.com/office/powerpoint/2010/main" val="317478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5</a:t>
            </a:fld>
            <a:endParaRPr lang="en-US"/>
          </a:p>
        </p:txBody>
      </p:sp>
    </p:spTree>
    <p:extLst>
      <p:ext uri="{BB962C8B-B14F-4D97-AF65-F5344CB8AC3E}">
        <p14:creationId xmlns:p14="http://schemas.microsoft.com/office/powerpoint/2010/main" val="332088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6</a:t>
            </a:fld>
            <a:endParaRPr lang="en-US"/>
          </a:p>
        </p:txBody>
      </p:sp>
    </p:spTree>
    <p:extLst>
      <p:ext uri="{BB962C8B-B14F-4D97-AF65-F5344CB8AC3E}">
        <p14:creationId xmlns:p14="http://schemas.microsoft.com/office/powerpoint/2010/main" val="41913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7</a:t>
            </a:fld>
            <a:endParaRPr lang="en-US"/>
          </a:p>
        </p:txBody>
      </p:sp>
    </p:spTree>
    <p:extLst>
      <p:ext uri="{BB962C8B-B14F-4D97-AF65-F5344CB8AC3E}">
        <p14:creationId xmlns:p14="http://schemas.microsoft.com/office/powerpoint/2010/main" val="164710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81ADD-43B2-4F5D-9902-6D5B64C29E3C}" type="slidenum">
              <a:rPr lang="en-US" smtClean="0"/>
              <a:t>8</a:t>
            </a:fld>
            <a:endParaRPr lang="en-US"/>
          </a:p>
        </p:txBody>
      </p:sp>
    </p:spTree>
    <p:extLst>
      <p:ext uri="{BB962C8B-B14F-4D97-AF65-F5344CB8AC3E}">
        <p14:creationId xmlns:p14="http://schemas.microsoft.com/office/powerpoint/2010/main" val="352956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2870386" y="210713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00287" y="1476865"/>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450011" y="2921383"/>
            <a:ext cx="8830127"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mở</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rộng</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5105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404812" y="176212"/>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84717" y="2392208"/>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07475" y="3038539"/>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637648" y="3038539"/>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grpSp>
        <p:nvGrpSpPr>
          <p:cNvPr id="9" name="组合 20">
            <a:extLst>
              <a:ext uri="{FF2B5EF4-FFF2-40B4-BE49-F238E27FC236}">
                <a16:creationId xmlns:a16="http://schemas.microsoft.com/office/drawing/2014/main" id="{EC3EFA72-B03A-4D28-B2D6-E3940D8A2A3C}"/>
              </a:ext>
            </a:extLst>
          </p:cNvPr>
          <p:cNvGrpSpPr/>
          <p:nvPr/>
        </p:nvGrpSpPr>
        <p:grpSpPr>
          <a:xfrm>
            <a:off x="2692309" y="260211"/>
            <a:ext cx="7846858" cy="2451913"/>
            <a:chOff x="731883" y="1025738"/>
            <a:chExt cx="7205669" cy="4403171"/>
          </a:xfrm>
        </p:grpSpPr>
        <p:sp>
          <p:nvSpPr>
            <p:cNvPr id="10"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2" name="TextBox 11">
            <a:extLst>
              <a:ext uri="{FF2B5EF4-FFF2-40B4-BE49-F238E27FC236}">
                <a16:creationId xmlns:a16="http://schemas.microsoft.com/office/drawing/2014/main" id="{B6C17343-385B-4ED4-8BA8-50383D28C6F2}"/>
              </a:ext>
            </a:extLst>
          </p:cNvPr>
          <p:cNvSpPr txBox="1"/>
          <p:nvPr/>
        </p:nvSpPr>
        <p:spPr>
          <a:xfrm>
            <a:off x="3107775" y="664962"/>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custDataLst>
      <p:tags r:id="rId1"/>
    </p:custDataLst>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custDataLst>
      <p:tags r:id="rId1"/>
    </p:custDataLst>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4"/>
          <a:stretch>
            <a:fillRect/>
          </a:stretch>
        </p:blipFill>
        <p:spPr>
          <a:xfrm>
            <a:off x="3848100" y="800616"/>
            <a:ext cx="3952191" cy="5581134"/>
          </a:xfrm>
          <a:prstGeom prst="rect">
            <a:avLst/>
          </a:prstGeom>
        </p:spPr>
      </p:pic>
    </p:spTree>
    <p:custDataLst>
      <p:tags r:id="rId1"/>
    </p:custDataLst>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83371" y="-2090168"/>
            <a:ext cx="4387723" cy="1350861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1206629" y="3429000"/>
            <a:ext cx="10793691" cy="2369880"/>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3200" b="1" dirty="0">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3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7" name="组合 20">
            <a:extLst>
              <a:ext uri="{FF2B5EF4-FFF2-40B4-BE49-F238E27FC236}">
                <a16:creationId xmlns:a16="http://schemas.microsoft.com/office/drawing/2014/main" id="{EC3EFA72-B03A-4D28-B2D6-E3940D8A2A3C}"/>
              </a:ext>
            </a:extLst>
          </p:cNvPr>
          <p:cNvGrpSpPr/>
          <p:nvPr/>
        </p:nvGrpSpPr>
        <p:grpSpPr>
          <a:xfrm>
            <a:off x="1503575" y="245377"/>
            <a:ext cx="8653807" cy="2224900"/>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1" name="TextBox 10">
            <a:extLst>
              <a:ext uri="{FF2B5EF4-FFF2-40B4-BE49-F238E27FC236}">
                <a16:creationId xmlns:a16="http://schemas.microsoft.com/office/drawing/2014/main" id="{B6C17343-385B-4ED4-8BA8-50383D28C6F2}"/>
              </a:ext>
            </a:extLst>
          </p:cNvPr>
          <p:cNvSpPr txBox="1"/>
          <p:nvPr/>
        </p:nvSpPr>
        <p:spPr>
          <a:xfrm>
            <a:off x="1894788" y="480664"/>
            <a:ext cx="7871380" cy="1754326"/>
          </a:xfrm>
          <a:prstGeom prst="rect">
            <a:avLst/>
          </a:prstGeom>
          <a:noFill/>
        </p:spPr>
        <p:txBody>
          <a:bodyPr wrap="square">
            <a:spAutoFit/>
          </a:bodyPr>
          <a:lstStyle/>
          <a:p>
            <a:pPr lvl="0" algn="ctr"/>
            <a:r>
              <a:rPr lang="en-US" sz="3600" b="1" dirty="0">
                <a:solidFill>
                  <a:srgbClr val="FF0000"/>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600" b="1" dirty="0">
                <a:solidFill>
                  <a:srgbClr val="FF0000"/>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600" b="1" i="0" u="none" strike="noStrike" kern="1200" cap="none" spc="0" normalizeH="0" baseline="0" noProof="0" dirty="0">
              <a:ln>
                <a:noFill/>
              </a:ln>
              <a:solidFill>
                <a:srgbClr val="FF0000"/>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1743959" y="617623"/>
            <a:ext cx="9332536"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id="{D8C85FD7-2C85-487E-9EDE-1791A989A139}"/>
              </a:ext>
            </a:extLst>
          </p:cNvPr>
          <p:cNvSpPr txBox="1"/>
          <p:nvPr/>
        </p:nvSpPr>
        <p:spPr>
          <a:xfrm>
            <a:off x="2460396" y="1746194"/>
            <a:ext cx="8154185" cy="2123658"/>
          </a:xfrm>
          <a:prstGeom prst="rect">
            <a:avLst/>
          </a:prstGeom>
          <a:noFill/>
        </p:spPr>
        <p:txBody>
          <a:bodyPr wrap="square">
            <a:spAutoFit/>
          </a:bodyPr>
          <a:lstStyle/>
          <a:p>
            <a:pPr lvl="0" algn="ctr">
              <a:defRPr/>
            </a:pPr>
            <a:r>
              <a:rPr lang="en-US" sz="4400" b="1" dirty="0" smtClean="0">
                <a:solidFill>
                  <a:srgbClr val="FF0000"/>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VẬN DỤNG: </a:t>
            </a:r>
            <a:r>
              <a:rPr lang="vi-VN" sz="4400" b="1" dirty="0" smtClean="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a:t>
            </a: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32DF02BF-8271-4D05-992E-A7D6499B8FFE}"/>
              </a:ext>
            </a:extLst>
          </p:cNvPr>
          <p:cNvGrpSpPr/>
          <p:nvPr/>
        </p:nvGrpSpPr>
        <p:grpSpPr>
          <a:xfrm>
            <a:off x="3071947" y="1369238"/>
            <a:ext cx="6282674" cy="3995928"/>
            <a:chOff x="564316" y="378816"/>
            <a:chExt cx="5393413" cy="3914606"/>
          </a:xfrm>
        </p:grpSpPr>
        <p:grpSp>
          <p:nvGrpSpPr>
            <p:cNvPr id="3"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4"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4"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6"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8"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2"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5"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6" name="Picture 15">
            <a:extLst>
              <a:ext uri="{FF2B5EF4-FFF2-40B4-BE49-F238E27FC236}">
                <a16:creationId xmlns:a16="http://schemas.microsoft.com/office/drawing/2014/main" id="{180165D2-B1D5-56B9-2B91-51A65EFFF976}"/>
              </a:ext>
            </a:extLst>
          </p:cNvPr>
          <p:cNvPicPr>
            <a:picLocks noChangeAspect="1"/>
          </p:cNvPicPr>
          <p:nvPr/>
        </p:nvPicPr>
        <p:blipFill>
          <a:blip r:embed="rId4"/>
          <a:stretch>
            <a:fillRect/>
          </a:stretch>
        </p:blipFill>
        <p:spPr>
          <a:xfrm>
            <a:off x="3794178" y="1844564"/>
            <a:ext cx="4633362" cy="3279932"/>
          </a:xfrm>
          <a:prstGeom prst="rect">
            <a:avLst/>
          </a:prstGeom>
        </p:spPr>
      </p:pic>
    </p:spTree>
    <p:custDataLst>
      <p:tags r:id="rId1"/>
    </p:custDataLst>
    <p:extLst>
      <p:ext uri="{BB962C8B-B14F-4D97-AF65-F5344CB8AC3E}">
        <p14:creationId xmlns:p14="http://schemas.microsoft.com/office/powerpoint/2010/main" val="110115288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8ACFA4A-6F56-499A-AF8B-2DE95913E03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TV. Đọc mở rộng. TUẦN 26"/>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7CCDE6A8-81C3-4BD2-AF86-30D7398C4B39}:319"/>
</p:tagLst>
</file>

<file path=ppt/tags/tag3.xml><?xml version="1.0" encoding="utf-8"?>
<p:tagLst xmlns:a="http://schemas.openxmlformats.org/drawingml/2006/main" xmlns:r="http://schemas.openxmlformats.org/officeDocument/2006/relationships" xmlns:p="http://schemas.openxmlformats.org/presentationml/2006/main">
  <p:tag name="GENSWF_SLIDE_UID" val="{B9D023F1-74DB-4861-A394-DC67AE090540}:314"/>
</p:tagLst>
</file>

<file path=ppt/tags/tag4.xml><?xml version="1.0" encoding="utf-8"?>
<p:tagLst xmlns:a="http://schemas.openxmlformats.org/drawingml/2006/main" xmlns:r="http://schemas.openxmlformats.org/officeDocument/2006/relationships" xmlns:p="http://schemas.openxmlformats.org/presentationml/2006/main">
  <p:tag name="GENSWF_SLIDE_UID" val="{3EFCA3A2-1BF0-4539-A388-468BD6C4595C}:315"/>
</p:tagLst>
</file>

<file path=ppt/tags/tag5.xml><?xml version="1.0" encoding="utf-8"?>
<p:tagLst xmlns:a="http://schemas.openxmlformats.org/drawingml/2006/main" xmlns:r="http://schemas.openxmlformats.org/officeDocument/2006/relationships" xmlns:p="http://schemas.openxmlformats.org/presentationml/2006/main">
  <p:tag name="GENSWF_SLIDE_UID" val="{F8A6B2D2-739D-40D6-9A46-101B28739E4F}:317"/>
</p:tagLst>
</file>

<file path=ppt/tags/tag6.xml><?xml version="1.0" encoding="utf-8"?>
<p:tagLst xmlns:a="http://schemas.openxmlformats.org/drawingml/2006/main" xmlns:r="http://schemas.openxmlformats.org/officeDocument/2006/relationships" xmlns:p="http://schemas.openxmlformats.org/presentationml/2006/main">
  <p:tag name="GENSWF_SLIDE_UID" val="{3038FC45-944D-4359-AF46-7C277CEA21E2}:318"/>
</p:tagLst>
</file>

<file path=ppt/tags/tag7.xml><?xml version="1.0" encoding="utf-8"?>
<p:tagLst xmlns:a="http://schemas.openxmlformats.org/drawingml/2006/main" xmlns:r="http://schemas.openxmlformats.org/officeDocument/2006/relationships" xmlns:p="http://schemas.openxmlformats.org/presentationml/2006/main">
  <p:tag name="GENSWF_SLIDE_UID" val="{0CF0FE48-57A6-413C-B81D-C2288E8FCB5E}:308"/>
</p:tagLst>
</file>

<file path=ppt/tags/tag8.xml><?xml version="1.0" encoding="utf-8"?>
<p:tagLst xmlns:a="http://schemas.openxmlformats.org/drawingml/2006/main" xmlns:r="http://schemas.openxmlformats.org/officeDocument/2006/relationships" xmlns:p="http://schemas.openxmlformats.org/presentationml/2006/main">
  <p:tag name="GENSWF_SLIDE_UID" val="{0773DB3F-B19F-4D5C-BAEC-D18F9684F909}:313"/>
</p:tagLst>
</file>

<file path=ppt/tags/tag9.xml><?xml version="1.0" encoding="utf-8"?>
<p:tagLst xmlns:a="http://schemas.openxmlformats.org/drawingml/2006/main" xmlns:r="http://schemas.openxmlformats.org/officeDocument/2006/relationships" xmlns:p="http://schemas.openxmlformats.org/presentationml/2006/main">
  <p:tag name="GENSWF_SLIDE_UID" val="{51037B18-11B9-4FBD-8290-3E527A6687B1}: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842</Words>
  <Application>Microsoft Office PowerPoint</Application>
  <PresentationFormat>Widescreen</PresentationFormat>
  <Paragraphs>35</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微软雅黑</vt:lpstr>
      <vt:lpstr>Arial</vt:lpstr>
      <vt:lpstr>Arial-Rounded</vt:lpstr>
      <vt:lpstr>Calibri</vt:lpstr>
      <vt:lpstr>Cambria</vt:lpstr>
      <vt:lpstr>等线</vt:lpstr>
      <vt:lpstr>等线 Light</vt:lpstr>
      <vt:lpstr>Tahoma</vt:lpstr>
      <vt:lpstr>Time nes New Roman</vt:lpstr>
      <vt:lpstr>Times New Roman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TV. Đọc mở rộng. TUẦN 26</dc:title>
  <dc:creator>Thao Tran</dc:creator>
  <cp:lastModifiedBy>HaiPhong</cp:lastModifiedBy>
  <cp:revision>12</cp:revision>
  <dcterms:created xsi:type="dcterms:W3CDTF">2023-12-09T16:46:02Z</dcterms:created>
  <dcterms:modified xsi:type="dcterms:W3CDTF">2025-03-15T02:49:20Z</dcterms:modified>
</cp:coreProperties>
</file>