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11607" r:id="rId2"/>
    <p:sldId id="11605" r:id="rId3"/>
    <p:sldId id="11606" r:id="rId4"/>
    <p:sldId id="11601" r:id="rId5"/>
    <p:sldId id="11602" r:id="rId6"/>
    <p:sldId id="11603" r:id="rId7"/>
    <p:sldId id="11604" r:id="rId8"/>
    <p:sldId id="11594"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74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00B0C-498E-4E2F-95DA-3405A110185F}" type="datetimeFigureOut">
              <a:rPr lang="en-US" smtClean="0"/>
              <a:t>3/15/2025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4319E6-FDDA-4475-AB1A-70C40B944744}" type="slidenum">
              <a:rPr lang="en-US" smtClean="0"/>
              <a:t>‹#›</a:t>
            </a:fld>
            <a:endParaRPr lang="en-US"/>
          </a:p>
        </p:txBody>
      </p:sp>
    </p:spTree>
    <p:extLst>
      <p:ext uri="{BB962C8B-B14F-4D97-AF65-F5344CB8AC3E}">
        <p14:creationId xmlns:p14="http://schemas.microsoft.com/office/powerpoint/2010/main" val="304038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t>1</a:t>
            </a:fld>
            <a:endParaRPr lang="zh-CN" altLang="en-US"/>
          </a:p>
        </p:txBody>
      </p:sp>
    </p:spTree>
    <p:extLst>
      <p:ext uri="{BB962C8B-B14F-4D97-AF65-F5344CB8AC3E}">
        <p14:creationId xmlns:p14="http://schemas.microsoft.com/office/powerpoint/2010/main" val="1094909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94344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4319E6-FDDA-4475-AB1A-70C40B944744}" type="slidenum">
              <a:rPr lang="en-US" smtClean="0"/>
              <a:t>3</a:t>
            </a:fld>
            <a:endParaRPr lang="en-US"/>
          </a:p>
        </p:txBody>
      </p:sp>
    </p:spTree>
    <p:extLst>
      <p:ext uri="{BB962C8B-B14F-4D97-AF65-F5344CB8AC3E}">
        <p14:creationId xmlns:p14="http://schemas.microsoft.com/office/powerpoint/2010/main" val="3891418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3650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80213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33211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0719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31450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448E4C-D8F9-40E9-8CA8-A75B4564C30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6082831-AD50-401F-90BD-C48D0C6ED37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18006B5-B24B-4390-8D9C-BEE5C1410F27}"/>
              </a:ext>
            </a:extLst>
          </p:cNvPr>
          <p:cNvSpPr>
            <a:spLocks noGrp="1"/>
          </p:cNvSpPr>
          <p:nvPr>
            <p:ph type="dt" sz="half" idx="10"/>
          </p:nvPr>
        </p:nvSpPr>
        <p:spPr>
          <a:xfrm>
            <a:off x="838200" y="6356350"/>
            <a:ext cx="2743200" cy="365125"/>
          </a:xfrm>
          <a:prstGeom prst="rect">
            <a:avLst/>
          </a:prstGeom>
        </p:spPr>
        <p:txBody>
          <a:bodyPr/>
          <a:lstStyle/>
          <a:p>
            <a:fld id="{2A00D888-544E-4077-B3F0-7E1D3E6D39A3}" type="datetimeFigureOut">
              <a:rPr lang="zh-CN" altLang="en-US" smtClean="0"/>
              <a:t>2025/3/15</a:t>
            </a:fld>
            <a:endParaRPr lang="zh-CN" altLang="en-US"/>
          </a:p>
        </p:txBody>
      </p:sp>
      <p:sp>
        <p:nvSpPr>
          <p:cNvPr id="5" name="页脚占位符 4">
            <a:extLst>
              <a:ext uri="{FF2B5EF4-FFF2-40B4-BE49-F238E27FC236}">
                <a16:creationId xmlns:a16="http://schemas.microsoft.com/office/drawing/2014/main" id="{3A2CCD10-AE61-4E7B-9215-8271C8E6911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DBB2643-111C-41B5-9F8C-F5AE4B36BED6}"/>
              </a:ext>
            </a:extLst>
          </p:cNvPr>
          <p:cNvSpPr>
            <a:spLocks noGrp="1"/>
          </p:cNvSpPr>
          <p:nvPr>
            <p:ph type="sldNum" sz="quarter" idx="12"/>
          </p:nvPr>
        </p:nvSpPr>
        <p:spPr>
          <a:xfrm>
            <a:off x="8610600" y="6356350"/>
            <a:ext cx="2743200" cy="365125"/>
          </a:xfrm>
          <a:prstGeom prst="rect">
            <a:avLst/>
          </a:prstGeom>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3175291065"/>
      </p:ext>
    </p:extLst>
  </p:cSld>
  <p:clrMapOvr>
    <a:masterClrMapping/>
  </p:clrMapOvr>
  <p:transition spd="slow" advClick="0" advTm="2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AD2BEC-48A8-47E7-B9FC-43C85E9FF11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9E9E81-C02B-42A9-96F1-689AD239AB1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AE4E2B-1E73-41B0-B161-0C02B9A70486}"/>
              </a:ext>
            </a:extLst>
          </p:cNvPr>
          <p:cNvSpPr>
            <a:spLocks noGrp="1"/>
          </p:cNvSpPr>
          <p:nvPr>
            <p:ph type="dt" sz="half" idx="10"/>
          </p:nvPr>
        </p:nvSpPr>
        <p:spPr>
          <a:xfrm>
            <a:off x="838200" y="6356350"/>
            <a:ext cx="2743200" cy="365125"/>
          </a:xfrm>
          <a:prstGeom prst="rect">
            <a:avLst/>
          </a:prstGeom>
        </p:spPr>
        <p:txBody>
          <a:bodyPr/>
          <a:lstStyle/>
          <a:p>
            <a:fld id="{2A00D888-544E-4077-B3F0-7E1D3E6D39A3}" type="datetimeFigureOut">
              <a:rPr lang="zh-CN" altLang="en-US" smtClean="0"/>
              <a:t>2025/3/15</a:t>
            </a:fld>
            <a:endParaRPr lang="zh-CN" altLang="en-US"/>
          </a:p>
        </p:txBody>
      </p:sp>
      <p:sp>
        <p:nvSpPr>
          <p:cNvPr id="5" name="页脚占位符 4">
            <a:extLst>
              <a:ext uri="{FF2B5EF4-FFF2-40B4-BE49-F238E27FC236}">
                <a16:creationId xmlns:a16="http://schemas.microsoft.com/office/drawing/2014/main" id="{3F3F3BFE-390A-44C7-9FA2-3ED96DC7C6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45D0D4A-B7A2-42FC-81A9-7B6DB6BCB7A8}"/>
              </a:ext>
            </a:extLst>
          </p:cNvPr>
          <p:cNvSpPr>
            <a:spLocks noGrp="1"/>
          </p:cNvSpPr>
          <p:nvPr>
            <p:ph type="sldNum" sz="quarter" idx="12"/>
          </p:nvPr>
        </p:nvSpPr>
        <p:spPr>
          <a:xfrm>
            <a:off x="8610600" y="6356350"/>
            <a:ext cx="2743200" cy="365125"/>
          </a:xfrm>
          <a:prstGeom prst="rect">
            <a:avLst/>
          </a:prstGeom>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2631686673"/>
      </p:ext>
    </p:extLst>
  </p:cSld>
  <p:clrMapOvr>
    <a:masterClrMapping/>
  </p:clrMapOvr>
  <p:transition spd="slow" advClick="0" advTm="2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FAE9DAA-C1C6-40E4-9F4B-44E665AE7DB1}"/>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897D10-2400-40B2-ACCF-5357112D85DE}"/>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26F1F44-AE81-492F-A017-E60E2B9706DB}"/>
              </a:ext>
            </a:extLst>
          </p:cNvPr>
          <p:cNvSpPr>
            <a:spLocks noGrp="1"/>
          </p:cNvSpPr>
          <p:nvPr>
            <p:ph type="dt" sz="half" idx="10"/>
          </p:nvPr>
        </p:nvSpPr>
        <p:spPr>
          <a:xfrm>
            <a:off x="838200" y="6356350"/>
            <a:ext cx="2743200" cy="365125"/>
          </a:xfrm>
          <a:prstGeom prst="rect">
            <a:avLst/>
          </a:prstGeom>
        </p:spPr>
        <p:txBody>
          <a:bodyPr/>
          <a:lstStyle/>
          <a:p>
            <a:fld id="{2A00D888-544E-4077-B3F0-7E1D3E6D39A3}" type="datetimeFigureOut">
              <a:rPr lang="zh-CN" altLang="en-US" smtClean="0"/>
              <a:t>2025/3/15</a:t>
            </a:fld>
            <a:endParaRPr lang="zh-CN" altLang="en-US"/>
          </a:p>
        </p:txBody>
      </p:sp>
      <p:sp>
        <p:nvSpPr>
          <p:cNvPr id="5" name="页脚占位符 4">
            <a:extLst>
              <a:ext uri="{FF2B5EF4-FFF2-40B4-BE49-F238E27FC236}">
                <a16:creationId xmlns:a16="http://schemas.microsoft.com/office/drawing/2014/main" id="{B1487E45-48E0-43C6-8C56-6C80E0EA051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9EB30BD-EDDB-4B65-BBFB-50BC413438B4}"/>
              </a:ext>
            </a:extLst>
          </p:cNvPr>
          <p:cNvSpPr>
            <a:spLocks noGrp="1"/>
          </p:cNvSpPr>
          <p:nvPr>
            <p:ph type="sldNum" sz="quarter" idx="12"/>
          </p:nvPr>
        </p:nvSpPr>
        <p:spPr>
          <a:xfrm>
            <a:off x="8610600" y="6356350"/>
            <a:ext cx="2743200" cy="365125"/>
          </a:xfrm>
          <a:prstGeom prst="rect">
            <a:avLst/>
          </a:prstGeom>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992884144"/>
      </p:ext>
    </p:extLst>
  </p:cSld>
  <p:clrMapOvr>
    <a:masterClrMapping/>
  </p:clrMapOvr>
  <p:transition spd="slow" advClick="0" advTm="2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5C462F-4A90-4080-86DD-897451C43A2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C1A31F-627E-4EFF-AB5B-4EE228A528DE}"/>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BEC41D-BF1C-4F25-A35D-00F45BEF6706}"/>
              </a:ext>
            </a:extLst>
          </p:cNvPr>
          <p:cNvSpPr>
            <a:spLocks noGrp="1"/>
          </p:cNvSpPr>
          <p:nvPr>
            <p:ph type="dt" sz="half" idx="10"/>
          </p:nvPr>
        </p:nvSpPr>
        <p:spPr>
          <a:xfrm>
            <a:off x="838200" y="6356350"/>
            <a:ext cx="2743200" cy="365125"/>
          </a:xfrm>
          <a:prstGeom prst="rect">
            <a:avLst/>
          </a:prstGeom>
        </p:spPr>
        <p:txBody>
          <a:bodyPr/>
          <a:lstStyle/>
          <a:p>
            <a:fld id="{2A00D888-544E-4077-B3F0-7E1D3E6D39A3}" type="datetimeFigureOut">
              <a:rPr lang="zh-CN" altLang="en-US" smtClean="0"/>
              <a:t>2025/3/15</a:t>
            </a:fld>
            <a:endParaRPr lang="zh-CN" altLang="en-US"/>
          </a:p>
        </p:txBody>
      </p:sp>
      <p:sp>
        <p:nvSpPr>
          <p:cNvPr id="5" name="页脚占位符 4">
            <a:extLst>
              <a:ext uri="{FF2B5EF4-FFF2-40B4-BE49-F238E27FC236}">
                <a16:creationId xmlns:a16="http://schemas.microsoft.com/office/drawing/2014/main" id="{DAA8E386-83A6-4346-8EC6-91EBC30713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DC17E9-F8E1-4197-8E10-893C5B2BD9EF}"/>
              </a:ext>
            </a:extLst>
          </p:cNvPr>
          <p:cNvSpPr>
            <a:spLocks noGrp="1"/>
          </p:cNvSpPr>
          <p:nvPr>
            <p:ph type="sldNum" sz="quarter" idx="12"/>
          </p:nvPr>
        </p:nvSpPr>
        <p:spPr>
          <a:xfrm>
            <a:off x="8610600" y="6356350"/>
            <a:ext cx="2743200" cy="365125"/>
          </a:xfrm>
          <a:prstGeom prst="rect">
            <a:avLst/>
          </a:prstGeom>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3142897549"/>
      </p:ext>
    </p:extLst>
  </p:cSld>
  <p:clrMapOvr>
    <a:masterClrMapping/>
  </p:clrMapOvr>
  <p:transition spd="slow" advClick="0" advTm="2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761295-5AD5-43D2-A248-1C1413001FB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8F1CBE9-4A74-421A-88C3-2674932FD62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CA043132-6FB2-4829-B2F3-F1719C8C8857}"/>
              </a:ext>
            </a:extLst>
          </p:cNvPr>
          <p:cNvSpPr>
            <a:spLocks noGrp="1"/>
          </p:cNvSpPr>
          <p:nvPr>
            <p:ph type="dt" sz="half" idx="10"/>
          </p:nvPr>
        </p:nvSpPr>
        <p:spPr>
          <a:xfrm>
            <a:off x="838200" y="6356350"/>
            <a:ext cx="2743200" cy="365125"/>
          </a:xfrm>
          <a:prstGeom prst="rect">
            <a:avLst/>
          </a:prstGeom>
        </p:spPr>
        <p:txBody>
          <a:bodyPr/>
          <a:lstStyle/>
          <a:p>
            <a:fld id="{2A00D888-544E-4077-B3F0-7E1D3E6D39A3}" type="datetimeFigureOut">
              <a:rPr lang="zh-CN" altLang="en-US" smtClean="0"/>
              <a:t>2025/3/15</a:t>
            </a:fld>
            <a:endParaRPr lang="zh-CN" altLang="en-US"/>
          </a:p>
        </p:txBody>
      </p:sp>
      <p:sp>
        <p:nvSpPr>
          <p:cNvPr id="5" name="页脚占位符 4">
            <a:extLst>
              <a:ext uri="{FF2B5EF4-FFF2-40B4-BE49-F238E27FC236}">
                <a16:creationId xmlns:a16="http://schemas.microsoft.com/office/drawing/2014/main" id="{D812A6BB-8924-42C9-8331-0214705A5AF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6FF261A-1130-4F14-BC03-329CD617804B}"/>
              </a:ext>
            </a:extLst>
          </p:cNvPr>
          <p:cNvSpPr>
            <a:spLocks noGrp="1"/>
          </p:cNvSpPr>
          <p:nvPr>
            <p:ph type="sldNum" sz="quarter" idx="12"/>
          </p:nvPr>
        </p:nvSpPr>
        <p:spPr>
          <a:xfrm>
            <a:off x="8610600" y="6356350"/>
            <a:ext cx="2743200" cy="365125"/>
          </a:xfrm>
          <a:prstGeom prst="rect">
            <a:avLst/>
          </a:prstGeom>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4086018053"/>
      </p:ext>
    </p:extLst>
  </p:cSld>
  <p:clrMapOvr>
    <a:masterClrMapping/>
  </p:clrMapOvr>
  <p:transition spd="slow" advClick="0" advTm="2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7CF2C0-F5EC-4BCF-94F6-5188FF2BE1F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40F69B3-4B27-4017-8317-8D7F32F226CC}"/>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94661E3F-B0D5-446A-ACCC-B7B6BD647D59}"/>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674B621A-4319-43E9-BC0C-5CBBC3D88E66}"/>
              </a:ext>
            </a:extLst>
          </p:cNvPr>
          <p:cNvSpPr>
            <a:spLocks noGrp="1"/>
          </p:cNvSpPr>
          <p:nvPr>
            <p:ph type="dt" sz="half" idx="10"/>
          </p:nvPr>
        </p:nvSpPr>
        <p:spPr>
          <a:xfrm>
            <a:off x="838200" y="6356350"/>
            <a:ext cx="2743200" cy="365125"/>
          </a:xfrm>
          <a:prstGeom prst="rect">
            <a:avLst/>
          </a:prstGeom>
        </p:spPr>
        <p:txBody>
          <a:bodyPr/>
          <a:lstStyle/>
          <a:p>
            <a:fld id="{2A00D888-544E-4077-B3F0-7E1D3E6D39A3}" type="datetimeFigureOut">
              <a:rPr lang="zh-CN" altLang="en-US" smtClean="0"/>
              <a:t>2025/3/15</a:t>
            </a:fld>
            <a:endParaRPr lang="zh-CN" altLang="en-US"/>
          </a:p>
        </p:txBody>
      </p:sp>
      <p:sp>
        <p:nvSpPr>
          <p:cNvPr id="6" name="页脚占位符 5">
            <a:extLst>
              <a:ext uri="{FF2B5EF4-FFF2-40B4-BE49-F238E27FC236}">
                <a16:creationId xmlns:a16="http://schemas.microsoft.com/office/drawing/2014/main" id="{09343777-540A-4198-A5A6-2CBBE423FD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37FF6A1-8632-403A-88EE-6A1433DC3877}"/>
              </a:ext>
            </a:extLst>
          </p:cNvPr>
          <p:cNvSpPr>
            <a:spLocks noGrp="1"/>
          </p:cNvSpPr>
          <p:nvPr>
            <p:ph type="sldNum" sz="quarter" idx="12"/>
          </p:nvPr>
        </p:nvSpPr>
        <p:spPr>
          <a:xfrm>
            <a:off x="8610600" y="6356350"/>
            <a:ext cx="2743200" cy="365125"/>
          </a:xfrm>
          <a:prstGeom prst="rect">
            <a:avLst/>
          </a:prstGeom>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1950873513"/>
      </p:ext>
    </p:extLst>
  </p:cSld>
  <p:clrMapOvr>
    <a:masterClrMapping/>
  </p:clrMapOvr>
  <p:transition spd="slow" advClick="0" advTm="2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E63300-84CF-487C-8FA5-CF6DBAAF681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E0C3A55-A1DA-40F6-AA54-C5F6AD99C2C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583C1EC-92E0-4401-8BA2-9C930B0830AA}"/>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FFB45DF5-EE32-4128-A239-15515989A94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7D8731D-0B1E-4617-A523-716DA7D33F4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76733D-96D2-464D-999F-1CFB982CCCBC}"/>
              </a:ext>
            </a:extLst>
          </p:cNvPr>
          <p:cNvSpPr>
            <a:spLocks noGrp="1"/>
          </p:cNvSpPr>
          <p:nvPr>
            <p:ph type="dt" sz="half" idx="10"/>
          </p:nvPr>
        </p:nvSpPr>
        <p:spPr>
          <a:xfrm>
            <a:off x="838200" y="6356350"/>
            <a:ext cx="2743200" cy="365125"/>
          </a:xfrm>
          <a:prstGeom prst="rect">
            <a:avLst/>
          </a:prstGeom>
        </p:spPr>
        <p:txBody>
          <a:bodyPr/>
          <a:lstStyle/>
          <a:p>
            <a:fld id="{2A00D888-544E-4077-B3F0-7E1D3E6D39A3}" type="datetimeFigureOut">
              <a:rPr lang="zh-CN" altLang="en-US" smtClean="0"/>
              <a:t>2025/3/15</a:t>
            </a:fld>
            <a:endParaRPr lang="zh-CN" altLang="en-US"/>
          </a:p>
        </p:txBody>
      </p:sp>
      <p:sp>
        <p:nvSpPr>
          <p:cNvPr id="8" name="页脚占位符 7">
            <a:extLst>
              <a:ext uri="{FF2B5EF4-FFF2-40B4-BE49-F238E27FC236}">
                <a16:creationId xmlns:a16="http://schemas.microsoft.com/office/drawing/2014/main" id="{8679606B-1FB4-45B5-802D-D79F31083FA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2ED9FDED-03FD-4ACA-A5D2-8E72F4A35169}"/>
              </a:ext>
            </a:extLst>
          </p:cNvPr>
          <p:cNvSpPr>
            <a:spLocks noGrp="1"/>
          </p:cNvSpPr>
          <p:nvPr>
            <p:ph type="sldNum" sz="quarter" idx="12"/>
          </p:nvPr>
        </p:nvSpPr>
        <p:spPr>
          <a:xfrm>
            <a:off x="8610600" y="6356350"/>
            <a:ext cx="2743200" cy="365125"/>
          </a:xfrm>
          <a:prstGeom prst="rect">
            <a:avLst/>
          </a:prstGeom>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400821902"/>
      </p:ext>
    </p:extLst>
  </p:cSld>
  <p:clrMapOvr>
    <a:masterClrMapping/>
  </p:clrMapOvr>
  <p:transition spd="slow" advClick="0" advTm="2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832A10-1890-4012-9557-C32285029D2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4B3A02E-2C7B-416E-9E9A-AA17EDE97439}"/>
              </a:ext>
            </a:extLst>
          </p:cNvPr>
          <p:cNvSpPr>
            <a:spLocks noGrp="1"/>
          </p:cNvSpPr>
          <p:nvPr>
            <p:ph type="dt" sz="half" idx="10"/>
          </p:nvPr>
        </p:nvSpPr>
        <p:spPr>
          <a:xfrm>
            <a:off x="838200" y="6356350"/>
            <a:ext cx="2743200" cy="365125"/>
          </a:xfrm>
          <a:prstGeom prst="rect">
            <a:avLst/>
          </a:prstGeom>
        </p:spPr>
        <p:txBody>
          <a:bodyPr/>
          <a:lstStyle/>
          <a:p>
            <a:fld id="{2A00D888-544E-4077-B3F0-7E1D3E6D39A3}" type="datetimeFigureOut">
              <a:rPr lang="zh-CN" altLang="en-US" smtClean="0"/>
              <a:t>2025/3/15</a:t>
            </a:fld>
            <a:endParaRPr lang="zh-CN" altLang="en-US"/>
          </a:p>
        </p:txBody>
      </p:sp>
      <p:sp>
        <p:nvSpPr>
          <p:cNvPr id="4" name="页脚占位符 3">
            <a:extLst>
              <a:ext uri="{FF2B5EF4-FFF2-40B4-BE49-F238E27FC236}">
                <a16:creationId xmlns:a16="http://schemas.microsoft.com/office/drawing/2014/main" id="{5877476C-4C98-4D31-805C-FB546A69C4D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6E61F00-ADA6-41F0-9CBF-062BF5DD8113}"/>
              </a:ext>
            </a:extLst>
          </p:cNvPr>
          <p:cNvSpPr>
            <a:spLocks noGrp="1"/>
          </p:cNvSpPr>
          <p:nvPr>
            <p:ph type="sldNum" sz="quarter" idx="12"/>
          </p:nvPr>
        </p:nvSpPr>
        <p:spPr>
          <a:xfrm>
            <a:off x="8610600" y="6356350"/>
            <a:ext cx="2743200" cy="365125"/>
          </a:xfrm>
          <a:prstGeom prst="rect">
            <a:avLst/>
          </a:prstGeom>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560252958"/>
      </p:ext>
    </p:extLst>
  </p:cSld>
  <p:clrMapOvr>
    <a:masterClrMapping/>
  </p:clrMapOvr>
  <p:transition spd="slow" advClick="0" advTm="2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5974B89-9D3C-4B11-BFAC-00B12AACAC2E}"/>
              </a:ext>
            </a:extLst>
          </p:cNvPr>
          <p:cNvSpPr>
            <a:spLocks noGrp="1"/>
          </p:cNvSpPr>
          <p:nvPr>
            <p:ph type="dt" sz="half" idx="10"/>
          </p:nvPr>
        </p:nvSpPr>
        <p:spPr>
          <a:xfrm>
            <a:off x="838200" y="6356350"/>
            <a:ext cx="2743200" cy="365125"/>
          </a:xfrm>
          <a:prstGeom prst="rect">
            <a:avLst/>
          </a:prstGeom>
        </p:spPr>
        <p:txBody>
          <a:bodyPr/>
          <a:lstStyle/>
          <a:p>
            <a:fld id="{2A00D888-544E-4077-B3F0-7E1D3E6D39A3}" type="datetimeFigureOut">
              <a:rPr lang="zh-CN" altLang="en-US" smtClean="0"/>
              <a:t>2025/3/15</a:t>
            </a:fld>
            <a:endParaRPr lang="zh-CN" altLang="en-US"/>
          </a:p>
        </p:txBody>
      </p:sp>
      <p:sp>
        <p:nvSpPr>
          <p:cNvPr id="3" name="页脚占位符 2">
            <a:extLst>
              <a:ext uri="{FF2B5EF4-FFF2-40B4-BE49-F238E27FC236}">
                <a16:creationId xmlns:a16="http://schemas.microsoft.com/office/drawing/2014/main" id="{C9F7A01F-16DC-4271-9163-603DC8EB94A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2D4B5988-0A61-4324-AC85-123A75D9AEEF}"/>
              </a:ext>
            </a:extLst>
          </p:cNvPr>
          <p:cNvSpPr>
            <a:spLocks noGrp="1"/>
          </p:cNvSpPr>
          <p:nvPr>
            <p:ph type="sldNum" sz="quarter" idx="12"/>
          </p:nvPr>
        </p:nvSpPr>
        <p:spPr>
          <a:xfrm>
            <a:off x="8610600" y="6356350"/>
            <a:ext cx="2743200" cy="365125"/>
          </a:xfrm>
          <a:prstGeom prst="rect">
            <a:avLst/>
          </a:prstGeom>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2174890414"/>
      </p:ext>
    </p:extLst>
  </p:cSld>
  <p:clrMapOvr>
    <a:masterClrMapping/>
  </p:clrMapOvr>
  <p:transition spd="slow" advClick="0" advTm="2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B776ED-6332-499F-A510-202AA67E22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136A2E8-5045-4518-AF9D-8FB129DAAE0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9B2D7A7-5F13-48E8-88BE-6CB0A4FBF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5C72E07-5683-4744-BD13-5753DADD9678}"/>
              </a:ext>
            </a:extLst>
          </p:cNvPr>
          <p:cNvSpPr>
            <a:spLocks noGrp="1"/>
          </p:cNvSpPr>
          <p:nvPr>
            <p:ph type="dt" sz="half" idx="10"/>
          </p:nvPr>
        </p:nvSpPr>
        <p:spPr>
          <a:xfrm>
            <a:off x="838200" y="6356350"/>
            <a:ext cx="2743200" cy="365125"/>
          </a:xfrm>
          <a:prstGeom prst="rect">
            <a:avLst/>
          </a:prstGeom>
        </p:spPr>
        <p:txBody>
          <a:bodyPr/>
          <a:lstStyle/>
          <a:p>
            <a:fld id="{2A00D888-544E-4077-B3F0-7E1D3E6D39A3}" type="datetimeFigureOut">
              <a:rPr lang="zh-CN" altLang="en-US" smtClean="0"/>
              <a:t>2025/3/15</a:t>
            </a:fld>
            <a:endParaRPr lang="zh-CN" altLang="en-US"/>
          </a:p>
        </p:txBody>
      </p:sp>
      <p:sp>
        <p:nvSpPr>
          <p:cNvPr id="6" name="页脚占位符 5">
            <a:extLst>
              <a:ext uri="{FF2B5EF4-FFF2-40B4-BE49-F238E27FC236}">
                <a16:creationId xmlns:a16="http://schemas.microsoft.com/office/drawing/2014/main" id="{06B5290A-F425-45F3-9E56-7D065E370C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97CDACB-CA36-4D9C-9C8A-81A6414DA41A}"/>
              </a:ext>
            </a:extLst>
          </p:cNvPr>
          <p:cNvSpPr>
            <a:spLocks noGrp="1"/>
          </p:cNvSpPr>
          <p:nvPr>
            <p:ph type="sldNum" sz="quarter" idx="12"/>
          </p:nvPr>
        </p:nvSpPr>
        <p:spPr>
          <a:xfrm>
            <a:off x="8610600" y="6356350"/>
            <a:ext cx="2743200" cy="365125"/>
          </a:xfrm>
          <a:prstGeom prst="rect">
            <a:avLst/>
          </a:prstGeom>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1938349660"/>
      </p:ext>
    </p:extLst>
  </p:cSld>
  <p:clrMapOvr>
    <a:masterClrMapping/>
  </p:clrMapOvr>
  <p:transition spd="slow" advClick="0" advTm="2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5DBAE9-5A80-4BBF-BE2A-CD8D29C9EE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7867C28-013F-4B9D-9A54-54109F53AD4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D8878E6-51B0-485A-8262-6AE32A36B1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E24F2A2-1E2A-4C92-9B62-52826469E876}"/>
              </a:ext>
            </a:extLst>
          </p:cNvPr>
          <p:cNvSpPr>
            <a:spLocks noGrp="1"/>
          </p:cNvSpPr>
          <p:nvPr>
            <p:ph type="dt" sz="half" idx="10"/>
          </p:nvPr>
        </p:nvSpPr>
        <p:spPr>
          <a:xfrm>
            <a:off x="838200" y="6356350"/>
            <a:ext cx="2743200" cy="365125"/>
          </a:xfrm>
          <a:prstGeom prst="rect">
            <a:avLst/>
          </a:prstGeom>
        </p:spPr>
        <p:txBody>
          <a:bodyPr/>
          <a:lstStyle/>
          <a:p>
            <a:fld id="{2A00D888-544E-4077-B3F0-7E1D3E6D39A3}" type="datetimeFigureOut">
              <a:rPr lang="zh-CN" altLang="en-US" smtClean="0"/>
              <a:t>2025/3/15</a:t>
            </a:fld>
            <a:endParaRPr lang="zh-CN" altLang="en-US"/>
          </a:p>
        </p:txBody>
      </p:sp>
      <p:sp>
        <p:nvSpPr>
          <p:cNvPr id="6" name="页脚占位符 5">
            <a:extLst>
              <a:ext uri="{FF2B5EF4-FFF2-40B4-BE49-F238E27FC236}">
                <a16:creationId xmlns:a16="http://schemas.microsoft.com/office/drawing/2014/main" id="{441A2A51-DA88-45AE-B070-95FF3D9460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6CF88B7-695A-4564-BE4C-93B99EC027D7}"/>
              </a:ext>
            </a:extLst>
          </p:cNvPr>
          <p:cNvSpPr>
            <a:spLocks noGrp="1"/>
          </p:cNvSpPr>
          <p:nvPr>
            <p:ph type="sldNum" sz="quarter" idx="12"/>
          </p:nvPr>
        </p:nvSpPr>
        <p:spPr>
          <a:xfrm>
            <a:off x="8610600" y="6356350"/>
            <a:ext cx="2743200" cy="365125"/>
          </a:xfrm>
          <a:prstGeom prst="rect">
            <a:avLst/>
          </a:prstGeom>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1611161934"/>
      </p:ext>
    </p:extLst>
  </p:cSld>
  <p:clrMapOvr>
    <a:masterClrMapping/>
  </p:clrMapOvr>
  <p:transition spd="slow" advClick="0" advTm="2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A7D1FCFD-6F8B-BB78-3B2A-31D1BBD753E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457227" y="189911"/>
            <a:ext cx="1271244" cy="1271244"/>
          </a:xfrm>
          <a:prstGeom prst="rect">
            <a:avLst/>
          </a:prstGeom>
        </p:spPr>
      </p:pic>
    </p:spTree>
    <p:extLst>
      <p:ext uri="{BB962C8B-B14F-4D97-AF65-F5344CB8AC3E}">
        <p14:creationId xmlns:p14="http://schemas.microsoft.com/office/powerpoint/2010/main" val="2931811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200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1205"/>
            <a:ext cx="13937023" cy="734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3021026" y="2089141"/>
            <a:ext cx="5989378" cy="67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615" tIns="60807" rIns="121615" bIns="60807">
            <a:spAutoFit/>
          </a:bodyPr>
          <a:lstStyle>
            <a:lvl1pPr defTabSz="913130">
              <a:spcBef>
                <a:spcPct val="20000"/>
              </a:spcBef>
              <a:buChar char="•"/>
              <a:defRPr sz="4200">
                <a:solidFill>
                  <a:schemeClr val="tx1"/>
                </a:solidFill>
                <a:latin typeface="Arial" panose="020B0604020202020204" pitchFamily="34" charset="0"/>
              </a:defRPr>
            </a:lvl1pPr>
            <a:lvl2pPr marL="742950" indent="-285750" defTabSz="913130">
              <a:spcBef>
                <a:spcPct val="20000"/>
              </a:spcBef>
              <a:buChar char="–"/>
              <a:defRPr sz="3700">
                <a:solidFill>
                  <a:schemeClr val="tx1"/>
                </a:solidFill>
                <a:latin typeface="Arial" panose="020B0604020202020204" pitchFamily="34" charset="0"/>
              </a:defRPr>
            </a:lvl2pPr>
            <a:lvl3pPr marL="1143000" indent="-228600" defTabSz="913130">
              <a:spcBef>
                <a:spcPct val="20000"/>
              </a:spcBef>
              <a:buChar char="•"/>
              <a:defRPr sz="3200">
                <a:solidFill>
                  <a:schemeClr val="tx1"/>
                </a:solidFill>
                <a:latin typeface="Arial" panose="020B0604020202020204" pitchFamily="34" charset="0"/>
              </a:defRPr>
            </a:lvl3pPr>
            <a:lvl4pPr marL="1600200" indent="-228600" defTabSz="913130">
              <a:spcBef>
                <a:spcPct val="20000"/>
              </a:spcBef>
              <a:buChar char="–"/>
              <a:defRPr sz="2600">
                <a:solidFill>
                  <a:schemeClr val="tx1"/>
                </a:solidFill>
                <a:latin typeface="Arial" panose="020B0604020202020204" pitchFamily="34" charset="0"/>
              </a:defRPr>
            </a:lvl4pPr>
            <a:lvl5pPr marL="2057400" indent="-228600" defTabSz="913130">
              <a:spcBef>
                <a:spcPct val="20000"/>
              </a:spcBef>
              <a:buChar char="»"/>
              <a:defRPr sz="2600">
                <a:solidFill>
                  <a:schemeClr val="tx1"/>
                </a:solidFill>
                <a:latin typeface="Arial" panose="020B0604020202020204" pitchFamily="34" charset="0"/>
              </a:defRPr>
            </a:lvl5pPr>
            <a:lvl6pPr marL="25146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9pPr>
          </a:lstStyle>
          <a:p>
            <a:pPr algn="ctr" defTabSz="910214" fontAlgn="base">
              <a:spcBef>
                <a:spcPct val="50000"/>
              </a:spcBef>
              <a:spcAft>
                <a:spcPct val="0"/>
              </a:spcAft>
              <a:buNone/>
              <a:defRPr/>
            </a:pPr>
            <a:r>
              <a:rPr lang="en-US" altLang="vi-VN" sz="3591" b="1"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TIẾNG VIỆT </a:t>
            </a:r>
            <a:r>
              <a:rPr lang="vi-VN" altLang="vi-VN" sz="3591"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4</a:t>
            </a:r>
            <a:endParaRPr lang="en-US" altLang="vi-VN" sz="3591"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412987" y="1333935"/>
            <a:ext cx="11205457" cy="6226612"/>
          </a:xfrm>
          <a:prstGeom prst="rect">
            <a:avLst/>
          </a:prstGeom>
          <a:noFill/>
        </p:spPr>
        <p:txBody>
          <a:bodyPr spcFirstLastPara="1" wrap="none" lIns="121615" tIns="60807" rIns="121615" bIns="60807" numCol="1">
            <a:prstTxWarp prst="textArchUp">
              <a:avLst>
                <a:gd name="adj" fmla="val 10800000"/>
              </a:avLst>
            </a:prstTxWarp>
            <a:spAutoFit/>
          </a:bodyPr>
          <a:lstStyle/>
          <a:p>
            <a:pPr algn="ctr" defTabSz="912114">
              <a:defRPr/>
            </a:pPr>
            <a:r>
              <a:rPr lang="en-US" sz="3200" b="1"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SÁCH KẾT NỐI TRI THỨC VỚI CUỘC SỐNG – NĂM HỌC 2024 - 2025</a:t>
            </a:r>
          </a:p>
        </p:txBody>
      </p:sp>
      <p:sp>
        <p:nvSpPr>
          <p:cNvPr id="9" name="Rectangle 8"/>
          <p:cNvSpPr/>
          <p:nvPr/>
        </p:nvSpPr>
        <p:spPr>
          <a:xfrm>
            <a:off x="1588468" y="215937"/>
            <a:ext cx="9296164" cy="736837"/>
          </a:xfrm>
          <a:prstGeom prst="rect">
            <a:avLst/>
          </a:prstGeom>
          <a:noFill/>
        </p:spPr>
        <p:txBody>
          <a:bodyPr wrap="none" lIns="121615" tIns="60807" rIns="121615" bIns="60807">
            <a:spAutoFit/>
            <a:scene3d>
              <a:camera prst="orthographicFront"/>
              <a:lightRig rig="harsh" dir="t"/>
            </a:scene3d>
            <a:sp3d extrusionH="57150" prstMaterial="matte">
              <a:bevelT w="63500" h="12700" prst="angle"/>
              <a:contourClr>
                <a:schemeClr val="bg1">
                  <a:lumMod val="65000"/>
                </a:schemeClr>
              </a:contourClr>
            </a:sp3d>
          </a:bodyPr>
          <a:lstStyle/>
          <a:p>
            <a:pPr algn="ctr" defTabSz="912114">
              <a:defRPr/>
            </a:pPr>
            <a:r>
              <a:rPr lang="en-US" sz="3990" b="1" dirty="0">
                <a:solidFill>
                  <a:srgbClr val="FF0000"/>
                </a:solidFill>
                <a:latin typeface="Time nes New Roman"/>
                <a:cs typeface="Arial" panose="020B0604020202020204" pitchFamily="34" charset="0"/>
              </a:rPr>
              <a:t>TRƯỜNG TIỂU HỌC QUANG TRUNG </a:t>
            </a:r>
            <a:endParaRPr lang="en-US" sz="3990" b="1" dirty="0">
              <a:solidFill>
                <a:srgbClr val="FF0000"/>
              </a:solidFill>
              <a:latin typeface="Calibri" panose="020F0502020204030204"/>
              <a:cs typeface="Arial" panose="020B0604020202020204" pitchFamily="34" charset="0"/>
            </a:endParaRPr>
          </a:p>
        </p:txBody>
      </p:sp>
      <p:sp>
        <p:nvSpPr>
          <p:cNvPr id="12" name="Rectangle 11"/>
          <p:cNvSpPr/>
          <p:nvPr/>
        </p:nvSpPr>
        <p:spPr>
          <a:xfrm>
            <a:off x="1399110" y="2955155"/>
            <a:ext cx="9233209" cy="738355"/>
          </a:xfrm>
          <a:prstGeom prst="rect">
            <a:avLst/>
          </a:prstGeom>
        </p:spPr>
        <p:txBody>
          <a:bodyPr wrap="square" lIns="121615" tIns="60807" rIns="121615" bIns="60807">
            <a:spAutoFit/>
          </a:bodyPr>
          <a:lstStyle>
            <a:defPPr>
              <a:defRPr lang="en-US"/>
            </a:defPPr>
            <a:lvl1pPr marL="0" algn="l" defTabSz="1452245" rtl="0" eaLnBrk="1" latinLnBrk="0" hangingPunct="1">
              <a:defRPr sz="2900" kern="1200">
                <a:solidFill>
                  <a:schemeClr val="tx1"/>
                </a:solidFill>
                <a:latin typeface="+mn-lt"/>
                <a:ea typeface="+mn-ea"/>
                <a:cs typeface="+mn-cs"/>
              </a:defRPr>
            </a:lvl1pPr>
            <a:lvl2pPr marL="726440" algn="l" defTabSz="1452245" rtl="0" eaLnBrk="1" latinLnBrk="0" hangingPunct="1">
              <a:defRPr sz="2900" kern="1200">
                <a:solidFill>
                  <a:schemeClr val="tx1"/>
                </a:solidFill>
                <a:latin typeface="+mn-lt"/>
                <a:ea typeface="+mn-ea"/>
                <a:cs typeface="+mn-cs"/>
              </a:defRPr>
            </a:lvl2pPr>
            <a:lvl3pPr marL="1452245" algn="l" defTabSz="1452245" rtl="0" eaLnBrk="1" latinLnBrk="0" hangingPunct="1">
              <a:defRPr sz="2900" kern="1200">
                <a:solidFill>
                  <a:schemeClr val="tx1"/>
                </a:solidFill>
                <a:latin typeface="+mn-lt"/>
                <a:ea typeface="+mn-ea"/>
                <a:cs typeface="+mn-cs"/>
              </a:defRPr>
            </a:lvl3pPr>
            <a:lvl4pPr marL="2178685" algn="l" defTabSz="1452245" rtl="0" eaLnBrk="1" latinLnBrk="0" hangingPunct="1">
              <a:defRPr sz="2900" kern="1200">
                <a:solidFill>
                  <a:schemeClr val="tx1"/>
                </a:solidFill>
                <a:latin typeface="+mn-lt"/>
                <a:ea typeface="+mn-ea"/>
                <a:cs typeface="+mn-cs"/>
              </a:defRPr>
            </a:lvl4pPr>
            <a:lvl5pPr marL="2905125" algn="l" defTabSz="1452245" rtl="0" eaLnBrk="1" latinLnBrk="0" hangingPunct="1">
              <a:defRPr sz="2900" kern="1200">
                <a:solidFill>
                  <a:schemeClr val="tx1"/>
                </a:solidFill>
                <a:latin typeface="+mn-lt"/>
                <a:ea typeface="+mn-ea"/>
                <a:cs typeface="+mn-cs"/>
              </a:defRPr>
            </a:lvl5pPr>
            <a:lvl6pPr marL="3631565" algn="l" defTabSz="1452245" rtl="0" eaLnBrk="1" latinLnBrk="0" hangingPunct="1">
              <a:defRPr sz="2900" kern="1200">
                <a:solidFill>
                  <a:schemeClr val="tx1"/>
                </a:solidFill>
                <a:latin typeface="+mn-lt"/>
                <a:ea typeface="+mn-ea"/>
                <a:cs typeface="+mn-cs"/>
              </a:defRPr>
            </a:lvl6pPr>
            <a:lvl7pPr marL="4357370" algn="l" defTabSz="1452245" rtl="0" eaLnBrk="1" latinLnBrk="0" hangingPunct="1">
              <a:defRPr sz="2900" kern="1200">
                <a:solidFill>
                  <a:schemeClr val="tx1"/>
                </a:solidFill>
                <a:latin typeface="+mn-lt"/>
                <a:ea typeface="+mn-ea"/>
                <a:cs typeface="+mn-cs"/>
              </a:defRPr>
            </a:lvl7pPr>
            <a:lvl8pPr marL="5083810" algn="l" defTabSz="1452245" rtl="0" eaLnBrk="1" latinLnBrk="0" hangingPunct="1">
              <a:defRPr sz="2900" kern="1200">
                <a:solidFill>
                  <a:schemeClr val="tx1"/>
                </a:solidFill>
                <a:latin typeface="+mn-lt"/>
                <a:ea typeface="+mn-ea"/>
                <a:cs typeface="+mn-cs"/>
              </a:defRPr>
            </a:lvl8pPr>
            <a:lvl9pPr marL="5810250" algn="l" defTabSz="1452245" rtl="0" eaLnBrk="1" latinLnBrk="0" hangingPunct="1">
              <a:defRPr sz="2900" kern="1200">
                <a:solidFill>
                  <a:schemeClr val="tx1"/>
                </a:solidFill>
                <a:latin typeface="+mn-lt"/>
                <a:ea typeface="+mn-ea"/>
                <a:cs typeface="+mn-cs"/>
              </a:defRPr>
            </a:lvl9pPr>
          </a:lstStyle>
          <a:p>
            <a:pPr algn="ctr" defTabSz="1448614">
              <a:defRPr/>
            </a:pP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đánh</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giữa</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kì</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Rectangle 16"/>
          <p:cNvSpPr/>
          <p:nvPr/>
        </p:nvSpPr>
        <p:spPr>
          <a:xfrm>
            <a:off x="2118305" y="4290961"/>
            <a:ext cx="12161838" cy="598421"/>
          </a:xfrm>
          <a:prstGeom prst="rect">
            <a:avLst/>
          </a:prstGeom>
        </p:spPr>
        <p:txBody>
          <a:bodyPr lIns="106158" tIns="53079" rIns="106158" bIns="53079">
            <a:spAutoFit/>
          </a:bodyPr>
          <a:lstStyle/>
          <a:p>
            <a:pPr algn="ctr">
              <a:buFont typeface="Arial" panose="020B0604020202020204" pitchFamily="34" charset="0"/>
              <a:buNone/>
              <a:defRPr/>
            </a:pP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Giáo</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viên</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Đỗ</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Thị</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Hường</a:t>
            </a:r>
            <a:endPar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247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组合 23">
            <a:extLst>
              <a:ext uri="{FF2B5EF4-FFF2-40B4-BE49-F238E27FC236}">
                <a16:creationId xmlns:a16="http://schemas.microsoft.com/office/drawing/2014/main" id="{32DF02BF-8271-4D05-992E-A7D6499B8FFE}"/>
              </a:ext>
            </a:extLst>
          </p:cNvPr>
          <p:cNvGrpSpPr/>
          <p:nvPr/>
        </p:nvGrpSpPr>
        <p:grpSpPr>
          <a:xfrm>
            <a:off x="6571963" y="2529411"/>
            <a:ext cx="5532622" cy="4328589"/>
            <a:chOff x="564316" y="378816"/>
            <a:chExt cx="5393413" cy="3914606"/>
          </a:xfrm>
        </p:grpSpPr>
        <p:grpSp>
          <p:nvGrpSpPr>
            <p:cNvPr id="6" name="组合 21">
              <a:extLst>
                <a:ext uri="{FF2B5EF4-FFF2-40B4-BE49-F238E27FC236}">
                  <a16:creationId xmlns:a16="http://schemas.microsoft.com/office/drawing/2014/main" id="{87FCB231-6B36-4D74-8CCB-1F87CFB234A0}"/>
                </a:ext>
              </a:extLst>
            </p:cNvPr>
            <p:cNvGrpSpPr/>
            <p:nvPr/>
          </p:nvGrpSpPr>
          <p:grpSpPr>
            <a:xfrm>
              <a:off x="732457" y="559663"/>
              <a:ext cx="5046217" cy="3694839"/>
              <a:chOff x="3057189" y="3555370"/>
              <a:chExt cx="5046217" cy="3694839"/>
            </a:xfrm>
          </p:grpSpPr>
          <p:sp>
            <p:nvSpPr>
              <p:cNvPr id="19" name="任意多边形: 形状 9">
                <a:extLst>
                  <a:ext uri="{FF2B5EF4-FFF2-40B4-BE49-F238E27FC236}">
                    <a16:creationId xmlns:a16="http://schemas.microsoft.com/office/drawing/2014/main" id="{86A16F34-4196-4D18-A3D9-56A1F67D1FD6}"/>
                  </a:ext>
                </a:extLst>
              </p:cNvPr>
              <p:cNvSpPr/>
              <p:nvPr/>
            </p:nvSpPr>
            <p:spPr>
              <a:xfrm>
                <a:off x="3057189" y="3555370"/>
                <a:ext cx="5046217" cy="369483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0" name="任意多边形: 形状 10">
                <a:extLst>
                  <a:ext uri="{FF2B5EF4-FFF2-40B4-BE49-F238E27FC236}">
                    <a16:creationId xmlns:a16="http://schemas.microsoft.com/office/drawing/2014/main" id="{1390D8F9-8739-41FE-A91C-B6F23F3DBBF2}"/>
                  </a:ext>
                </a:extLst>
              </p:cNvPr>
              <p:cNvSpPr/>
              <p:nvPr/>
            </p:nvSpPr>
            <p:spPr>
              <a:xfrm>
                <a:off x="3167247" y="3681110"/>
                <a:ext cx="4839801" cy="354369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grpSp>
          <p:nvGrpSpPr>
            <p:cNvPr id="7" name="组合 20">
              <a:extLst>
                <a:ext uri="{FF2B5EF4-FFF2-40B4-BE49-F238E27FC236}">
                  <a16:creationId xmlns:a16="http://schemas.microsoft.com/office/drawing/2014/main" id="{A00B8B5B-9C3B-4501-9087-5970B5F22465}"/>
                </a:ext>
              </a:extLst>
            </p:cNvPr>
            <p:cNvGrpSpPr/>
            <p:nvPr/>
          </p:nvGrpSpPr>
          <p:grpSpPr>
            <a:xfrm>
              <a:off x="564316" y="378816"/>
              <a:ext cx="5393413" cy="3914606"/>
              <a:chOff x="564316" y="378816"/>
              <a:chExt cx="5393413" cy="3914606"/>
            </a:xfrm>
          </p:grpSpPr>
          <p:sp>
            <p:nvSpPr>
              <p:cNvPr id="9" name="任意多边形: 形状 11">
                <a:extLst>
                  <a:ext uri="{FF2B5EF4-FFF2-40B4-BE49-F238E27FC236}">
                    <a16:creationId xmlns:a16="http://schemas.microsoft.com/office/drawing/2014/main" id="{218CF6F3-C8BA-4397-98E2-CD345508A86A}"/>
                  </a:ext>
                </a:extLst>
              </p:cNvPr>
              <p:cNvSpPr/>
              <p:nvPr/>
            </p:nvSpPr>
            <p:spPr>
              <a:xfrm>
                <a:off x="2832100" y="378816"/>
                <a:ext cx="787400" cy="129184"/>
              </a:xfrm>
              <a:custGeom>
                <a:avLst/>
                <a:gdLst>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Lst>
                <a:ahLst/>
                <a:cxnLst>
                  <a:cxn ang="0">
                    <a:pos x="connsiteX0" y="connsiteY0"/>
                  </a:cxn>
                  <a:cxn ang="0">
                    <a:pos x="connsiteX1" y="connsiteY1"/>
                  </a:cxn>
                  <a:cxn ang="0">
                    <a:pos x="connsiteX2" y="connsiteY2"/>
                  </a:cxn>
                </a:cxnLst>
                <a:rect l="l" t="t" r="r" b="b"/>
                <a:pathLst>
                  <a:path w="787400" h="129184">
                    <a:moveTo>
                      <a:pt x="0" y="2184"/>
                    </a:moveTo>
                    <a:cubicBezTo>
                      <a:pt x="95250" y="67"/>
                      <a:pt x="273050" y="-21099"/>
                      <a:pt x="419100" y="129184"/>
                    </a:cubicBezTo>
                    <a:cubicBezTo>
                      <a:pt x="529167" y="93201"/>
                      <a:pt x="632883" y="38167"/>
                      <a:pt x="787400" y="78384"/>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任意多边形: 形状 12">
                <a:extLst>
                  <a:ext uri="{FF2B5EF4-FFF2-40B4-BE49-F238E27FC236}">
                    <a16:creationId xmlns:a16="http://schemas.microsoft.com/office/drawing/2014/main" id="{3F83E136-BE6F-498D-9D08-C0392968148F}"/>
                  </a:ext>
                </a:extLst>
              </p:cNvPr>
              <p:cNvSpPr/>
              <p:nvPr/>
            </p:nvSpPr>
            <p:spPr>
              <a:xfrm>
                <a:off x="4329430" y="699823"/>
                <a:ext cx="693420" cy="454660"/>
              </a:xfrm>
              <a:custGeom>
                <a:avLst/>
                <a:gdLst>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Lst>
                <a:ahLst/>
                <a:cxnLst>
                  <a:cxn ang="0">
                    <a:pos x="connsiteX0" y="connsiteY0"/>
                  </a:cxn>
                  <a:cxn ang="0">
                    <a:pos x="connsiteX1" y="connsiteY1"/>
                  </a:cxn>
                </a:cxnLst>
                <a:rect l="l" t="t" r="r" b="b"/>
                <a:pathLst>
                  <a:path w="693420" h="454660">
                    <a:moveTo>
                      <a:pt x="0" y="0"/>
                    </a:moveTo>
                    <a:cubicBezTo>
                      <a:pt x="320040" y="15663"/>
                      <a:pt x="607060" y="169757"/>
                      <a:pt x="693420" y="45466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1" name="任意多边形: 形状 13">
                <a:extLst>
                  <a:ext uri="{FF2B5EF4-FFF2-40B4-BE49-F238E27FC236}">
                    <a16:creationId xmlns:a16="http://schemas.microsoft.com/office/drawing/2014/main" id="{7F581A59-CB07-47AD-A143-C82F1C7319D2}"/>
                  </a:ext>
                </a:extLst>
              </p:cNvPr>
              <p:cNvSpPr/>
              <p:nvPr/>
            </p:nvSpPr>
            <p:spPr>
              <a:xfrm>
                <a:off x="5203190" y="1234440"/>
                <a:ext cx="754539" cy="1361183"/>
              </a:xfrm>
              <a:custGeom>
                <a:avLst/>
                <a:gdLst>
                  <a:gd name="connsiteX0" fmla="*/ 520700 w 520700"/>
                  <a:gd name="connsiteY0" fmla="*/ 1358900 h 1358900"/>
                  <a:gd name="connsiteX1" fmla="*/ 0 w 520700"/>
                  <a:gd name="connsiteY1" fmla="*/ 0 h 1358900"/>
                  <a:gd name="connsiteX0" fmla="*/ 520700 w 520700"/>
                  <a:gd name="connsiteY0" fmla="*/ 1358900 h 1358900"/>
                  <a:gd name="connsiteX1" fmla="*/ 0 w 520700"/>
                  <a:gd name="connsiteY1" fmla="*/ 0 h 1358900"/>
                  <a:gd name="connsiteX0" fmla="*/ 520700 w 772251"/>
                  <a:gd name="connsiteY0" fmla="*/ 1358900 h 1358900"/>
                  <a:gd name="connsiteX1" fmla="*/ 0 w 772251"/>
                  <a:gd name="connsiteY1" fmla="*/ 0 h 1358900"/>
                  <a:gd name="connsiteX0" fmla="*/ 520700 w 754539"/>
                  <a:gd name="connsiteY0" fmla="*/ 1361183 h 1361183"/>
                  <a:gd name="connsiteX1" fmla="*/ 0 w 754539"/>
                  <a:gd name="connsiteY1" fmla="*/ 2283 h 1361183"/>
                </a:gdLst>
                <a:ahLst/>
                <a:cxnLst>
                  <a:cxn ang="0">
                    <a:pos x="connsiteX0" y="connsiteY0"/>
                  </a:cxn>
                  <a:cxn ang="0">
                    <a:pos x="connsiteX1" y="connsiteY1"/>
                  </a:cxn>
                </a:cxnLst>
                <a:rect l="l" t="t" r="r" b="b"/>
                <a:pathLst>
                  <a:path w="754539" h="1361183">
                    <a:moveTo>
                      <a:pt x="520700" y="1361183"/>
                    </a:moveTo>
                    <a:cubicBezTo>
                      <a:pt x="1071033" y="692316"/>
                      <a:pt x="548217" y="-46400"/>
                      <a:pt x="0" y="2283"/>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 name="任意多边形: 形状 14">
                <a:extLst>
                  <a:ext uri="{FF2B5EF4-FFF2-40B4-BE49-F238E27FC236}">
                    <a16:creationId xmlns:a16="http://schemas.microsoft.com/office/drawing/2014/main" id="{CE1B2B37-4F56-4853-B3D5-6AD5228E0C95}"/>
                  </a:ext>
                </a:extLst>
              </p:cNvPr>
              <p:cNvSpPr/>
              <p:nvPr/>
            </p:nvSpPr>
            <p:spPr>
              <a:xfrm>
                <a:off x="564316" y="1257300"/>
                <a:ext cx="578684" cy="857250"/>
              </a:xfrm>
              <a:custGeom>
                <a:avLst/>
                <a:gdLst>
                  <a:gd name="connsiteX0" fmla="*/ 660400 w 660400"/>
                  <a:gd name="connsiteY0" fmla="*/ 0 h 819150"/>
                  <a:gd name="connsiteX1" fmla="*/ 0 w 660400"/>
                  <a:gd name="connsiteY1" fmla="*/ 819150 h 8191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571500 w 571500"/>
                  <a:gd name="connsiteY0" fmla="*/ 0 h 857250"/>
                  <a:gd name="connsiteX1" fmla="*/ 0 w 571500"/>
                  <a:gd name="connsiteY1" fmla="*/ 857250 h 857250"/>
                  <a:gd name="connsiteX0" fmla="*/ 578684 w 578684"/>
                  <a:gd name="connsiteY0" fmla="*/ 0 h 857250"/>
                  <a:gd name="connsiteX1" fmla="*/ 7184 w 578684"/>
                  <a:gd name="connsiteY1" fmla="*/ 857250 h 857250"/>
                  <a:gd name="connsiteX0" fmla="*/ 578684 w 578684"/>
                  <a:gd name="connsiteY0" fmla="*/ 0 h 857250"/>
                  <a:gd name="connsiteX1" fmla="*/ 7184 w 578684"/>
                  <a:gd name="connsiteY1" fmla="*/ 857250 h 857250"/>
                </a:gdLst>
                <a:ahLst/>
                <a:cxnLst>
                  <a:cxn ang="0">
                    <a:pos x="connsiteX0" y="connsiteY0"/>
                  </a:cxn>
                  <a:cxn ang="0">
                    <a:pos x="connsiteX1" y="connsiteY1"/>
                  </a:cxn>
                </a:cxnLst>
                <a:rect l="l" t="t" r="r" b="b"/>
                <a:pathLst>
                  <a:path w="578684" h="857250">
                    <a:moveTo>
                      <a:pt x="578684" y="0"/>
                    </a:moveTo>
                    <a:cubicBezTo>
                      <a:pt x="237901" y="15240"/>
                      <a:pt x="-49543" y="426720"/>
                      <a:pt x="7184" y="8572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4" name="任意多边形: 形状 15">
                <a:extLst>
                  <a:ext uri="{FF2B5EF4-FFF2-40B4-BE49-F238E27FC236}">
                    <a16:creationId xmlns:a16="http://schemas.microsoft.com/office/drawing/2014/main" id="{E7946A79-46AD-4D14-9F77-74B311E63C3B}"/>
                  </a:ext>
                </a:extLst>
              </p:cNvPr>
              <p:cNvSpPr/>
              <p:nvPr/>
            </p:nvSpPr>
            <p:spPr>
              <a:xfrm>
                <a:off x="666750" y="2463800"/>
                <a:ext cx="317500" cy="577850"/>
              </a:xfrm>
              <a:custGeom>
                <a:avLst/>
                <a:gdLst>
                  <a:gd name="connsiteX0" fmla="*/ 0 w 355600"/>
                  <a:gd name="connsiteY0" fmla="*/ 0 h 577850"/>
                  <a:gd name="connsiteX1" fmla="*/ 355600 w 355600"/>
                  <a:gd name="connsiteY1" fmla="*/ 260350 h 577850"/>
                  <a:gd name="connsiteX2" fmla="*/ 304800 w 3556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Lst>
                <a:ahLst/>
                <a:cxnLst>
                  <a:cxn ang="0">
                    <a:pos x="connsiteX0" y="connsiteY0"/>
                  </a:cxn>
                  <a:cxn ang="0">
                    <a:pos x="connsiteX1" y="connsiteY1"/>
                  </a:cxn>
                  <a:cxn ang="0">
                    <a:pos x="connsiteX2" y="connsiteY2"/>
                  </a:cxn>
                </a:cxnLst>
                <a:rect l="l" t="t" r="r" b="b"/>
                <a:pathLst>
                  <a:path w="317500" h="577850">
                    <a:moveTo>
                      <a:pt x="0" y="0"/>
                    </a:moveTo>
                    <a:cubicBezTo>
                      <a:pt x="35983" y="143933"/>
                      <a:pt x="179917" y="205317"/>
                      <a:pt x="317500" y="260350"/>
                    </a:cubicBezTo>
                    <a:cubicBezTo>
                      <a:pt x="243417" y="359833"/>
                      <a:pt x="245533" y="478367"/>
                      <a:pt x="26670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 name="任意多边形: 形状 17">
                <a:extLst>
                  <a:ext uri="{FF2B5EF4-FFF2-40B4-BE49-F238E27FC236}">
                    <a16:creationId xmlns:a16="http://schemas.microsoft.com/office/drawing/2014/main" id="{7DFB47E1-B813-43E3-B0B5-08A4F307AA7E}"/>
                  </a:ext>
                </a:extLst>
              </p:cNvPr>
              <p:cNvSpPr/>
              <p:nvPr/>
            </p:nvSpPr>
            <p:spPr>
              <a:xfrm>
                <a:off x="1066800" y="3479800"/>
                <a:ext cx="806450" cy="577850"/>
              </a:xfrm>
              <a:custGeom>
                <a:avLst/>
                <a:gdLst>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806450"/>
                  <a:gd name="connsiteY0" fmla="*/ 0 h 577850"/>
                  <a:gd name="connsiteX1" fmla="*/ 654050 w 806450"/>
                  <a:gd name="connsiteY1" fmla="*/ 3302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Lst>
                <a:ahLst/>
                <a:cxnLst>
                  <a:cxn ang="0">
                    <a:pos x="connsiteX0" y="connsiteY0"/>
                  </a:cxn>
                  <a:cxn ang="0">
                    <a:pos x="connsiteX1" y="connsiteY1"/>
                  </a:cxn>
                  <a:cxn ang="0">
                    <a:pos x="connsiteX2" y="connsiteY2"/>
                  </a:cxn>
                </a:cxnLst>
                <a:rect l="l" t="t" r="r" b="b"/>
                <a:pathLst>
                  <a:path w="806450" h="577850">
                    <a:moveTo>
                      <a:pt x="0" y="0"/>
                    </a:moveTo>
                    <a:cubicBezTo>
                      <a:pt x="122767" y="110067"/>
                      <a:pt x="201083" y="315383"/>
                      <a:pt x="615950" y="304800"/>
                    </a:cubicBezTo>
                    <a:cubicBezTo>
                      <a:pt x="660400" y="493183"/>
                      <a:pt x="736600" y="529167"/>
                      <a:pt x="80645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6" name="任意多边形: 形状 18">
                <a:extLst>
                  <a:ext uri="{FF2B5EF4-FFF2-40B4-BE49-F238E27FC236}">
                    <a16:creationId xmlns:a16="http://schemas.microsoft.com/office/drawing/2014/main" id="{83A790D3-D743-4D7B-A662-78DA9D9BC4AA}"/>
                  </a:ext>
                </a:extLst>
              </p:cNvPr>
              <p:cNvSpPr/>
              <p:nvPr/>
            </p:nvSpPr>
            <p:spPr>
              <a:xfrm>
                <a:off x="2252980" y="4009390"/>
                <a:ext cx="829310" cy="284032"/>
              </a:xfrm>
              <a:custGeom>
                <a:avLst/>
                <a:gdLst>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69290 w 669290"/>
                  <a:gd name="connsiteY0" fmla="*/ 0 h 240208"/>
                  <a:gd name="connsiteX1" fmla="*/ 0 w 669290"/>
                  <a:gd name="connsiteY1" fmla="*/ 240030 h 240208"/>
                  <a:gd name="connsiteX0" fmla="*/ 669290 w 669290"/>
                  <a:gd name="connsiteY0" fmla="*/ 0 h 308610"/>
                  <a:gd name="connsiteX1" fmla="*/ 0 w 669290"/>
                  <a:gd name="connsiteY1" fmla="*/ 308610 h 308610"/>
                  <a:gd name="connsiteX0" fmla="*/ 829310 w 829310"/>
                  <a:gd name="connsiteY0" fmla="*/ 0 h 240208"/>
                  <a:gd name="connsiteX1" fmla="*/ 0 w 829310"/>
                  <a:gd name="connsiteY1" fmla="*/ 240030 h 240208"/>
                  <a:gd name="connsiteX0" fmla="*/ 829310 w 829310"/>
                  <a:gd name="connsiteY0" fmla="*/ 0 h 284032"/>
                  <a:gd name="connsiteX1" fmla="*/ 0 w 829310"/>
                  <a:gd name="connsiteY1" fmla="*/ 240030 h 284032"/>
                </a:gdLst>
                <a:ahLst/>
                <a:cxnLst>
                  <a:cxn ang="0">
                    <a:pos x="connsiteX0" y="connsiteY0"/>
                  </a:cxn>
                  <a:cxn ang="0">
                    <a:pos x="connsiteX1" y="connsiteY1"/>
                  </a:cxn>
                </a:cxnLst>
                <a:rect l="l" t="t" r="r" b="b"/>
                <a:pathLst>
                  <a:path w="829310" h="284032">
                    <a:moveTo>
                      <a:pt x="829310" y="0"/>
                    </a:moveTo>
                    <a:cubicBezTo>
                      <a:pt x="643043" y="304800"/>
                      <a:pt x="226907" y="326390"/>
                      <a:pt x="0" y="24003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任意多边形: 形状 19">
                <a:extLst>
                  <a:ext uri="{FF2B5EF4-FFF2-40B4-BE49-F238E27FC236}">
                    <a16:creationId xmlns:a16="http://schemas.microsoft.com/office/drawing/2014/main" id="{BA110373-5A26-4709-BEAC-794B71D4EE17}"/>
                  </a:ext>
                </a:extLst>
              </p:cNvPr>
              <p:cNvSpPr/>
              <p:nvPr/>
            </p:nvSpPr>
            <p:spPr>
              <a:xfrm>
                <a:off x="1866900" y="680081"/>
                <a:ext cx="323850" cy="62867"/>
              </a:xfrm>
              <a:custGeom>
                <a:avLst/>
                <a:gdLst>
                  <a:gd name="connsiteX0" fmla="*/ 0 w 381000"/>
                  <a:gd name="connsiteY0" fmla="*/ 0 h 101600"/>
                  <a:gd name="connsiteX1" fmla="*/ 381000 w 381000"/>
                  <a:gd name="connsiteY1" fmla="*/ 101600 h 101600"/>
                  <a:gd name="connsiteX0" fmla="*/ 0 w 317500"/>
                  <a:gd name="connsiteY0" fmla="*/ 0 h 88900"/>
                  <a:gd name="connsiteX1" fmla="*/ 317500 w 317500"/>
                  <a:gd name="connsiteY1" fmla="*/ 88900 h 88900"/>
                  <a:gd name="connsiteX0" fmla="*/ 0 w 317500"/>
                  <a:gd name="connsiteY0" fmla="*/ 2541 h 91441"/>
                  <a:gd name="connsiteX1" fmla="*/ 317500 w 317500"/>
                  <a:gd name="connsiteY1" fmla="*/ 91441 h 91441"/>
                  <a:gd name="connsiteX0" fmla="*/ 0 w 317500"/>
                  <a:gd name="connsiteY0" fmla="*/ 2541 h 91441"/>
                  <a:gd name="connsiteX1" fmla="*/ 317500 w 317500"/>
                  <a:gd name="connsiteY1" fmla="*/ 91441 h 91441"/>
                  <a:gd name="connsiteX0" fmla="*/ 0 w 317500"/>
                  <a:gd name="connsiteY0" fmla="*/ 4794 h 93694"/>
                  <a:gd name="connsiteX1" fmla="*/ 317500 w 317500"/>
                  <a:gd name="connsiteY1" fmla="*/ 93694 h 93694"/>
                  <a:gd name="connsiteX0" fmla="*/ 0 w 317500"/>
                  <a:gd name="connsiteY0" fmla="*/ 4294 h 93194"/>
                  <a:gd name="connsiteX1" fmla="*/ 317500 w 317500"/>
                  <a:gd name="connsiteY1" fmla="*/ 93194 h 93194"/>
                  <a:gd name="connsiteX0" fmla="*/ 0 w 323850"/>
                  <a:gd name="connsiteY0" fmla="*/ 8743 h 65893"/>
                  <a:gd name="connsiteX1" fmla="*/ 323850 w 323850"/>
                  <a:gd name="connsiteY1" fmla="*/ 65893 h 65893"/>
                  <a:gd name="connsiteX0" fmla="*/ 0 w 323850"/>
                  <a:gd name="connsiteY0" fmla="*/ 5717 h 62867"/>
                  <a:gd name="connsiteX1" fmla="*/ 323850 w 323850"/>
                  <a:gd name="connsiteY1" fmla="*/ 62867 h 62867"/>
                </a:gdLst>
                <a:ahLst/>
                <a:cxnLst>
                  <a:cxn ang="0">
                    <a:pos x="connsiteX0" y="connsiteY0"/>
                  </a:cxn>
                  <a:cxn ang="0">
                    <a:pos x="connsiteX1" y="connsiteY1"/>
                  </a:cxn>
                </a:cxnLst>
                <a:rect l="l" t="t" r="r" b="b"/>
                <a:pathLst>
                  <a:path w="323850" h="62867">
                    <a:moveTo>
                      <a:pt x="0" y="5717"/>
                    </a:moveTo>
                    <a:cubicBezTo>
                      <a:pt x="133350" y="-11216"/>
                      <a:pt x="203200" y="9950"/>
                      <a:pt x="323850" y="62867"/>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8" name="任意多边形: 形状 22">
              <a:extLst>
                <a:ext uri="{FF2B5EF4-FFF2-40B4-BE49-F238E27FC236}">
                  <a16:creationId xmlns:a16="http://schemas.microsoft.com/office/drawing/2014/main" id="{FB12CFFF-BAB6-4DD6-8E3F-26EF20B3602E}"/>
                </a:ext>
              </a:extLst>
            </p:cNvPr>
            <p:cNvSpPr/>
            <p:nvPr/>
          </p:nvSpPr>
          <p:spPr>
            <a:xfrm>
              <a:off x="4191000" y="3375660"/>
              <a:ext cx="1447800" cy="868680"/>
            </a:xfrm>
            <a:custGeom>
              <a:avLst/>
              <a:gdLst>
                <a:gd name="connsiteX0" fmla="*/ 0 w 1135380"/>
                <a:gd name="connsiteY0" fmla="*/ 472440 h 472440"/>
                <a:gd name="connsiteX1" fmla="*/ 1135380 w 1135380"/>
                <a:gd name="connsiteY1" fmla="*/ 0 h 472440"/>
                <a:gd name="connsiteX0" fmla="*/ 0 w 1135380"/>
                <a:gd name="connsiteY0" fmla="*/ 472440 h 472440"/>
                <a:gd name="connsiteX1" fmla="*/ 213360 w 1135380"/>
                <a:gd name="connsiteY1" fmla="*/ 388620 h 472440"/>
                <a:gd name="connsiteX2" fmla="*/ 1135380 w 1135380"/>
                <a:gd name="connsiteY2" fmla="*/ 0 h 472440"/>
                <a:gd name="connsiteX0" fmla="*/ 0 w 1447800"/>
                <a:gd name="connsiteY0" fmla="*/ 868680 h 868680"/>
                <a:gd name="connsiteX1" fmla="*/ 525780 w 1447800"/>
                <a:gd name="connsiteY1" fmla="*/ 38862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Lst>
              <a:ahLst/>
              <a:cxnLst>
                <a:cxn ang="0">
                  <a:pos x="connsiteX0" y="connsiteY0"/>
                </a:cxn>
                <a:cxn ang="0">
                  <a:pos x="connsiteX1" y="connsiteY1"/>
                </a:cxn>
                <a:cxn ang="0">
                  <a:pos x="connsiteX2" y="connsiteY2"/>
                </a:cxn>
              </a:cxnLst>
              <a:rect l="l" t="t" r="r" b="b"/>
              <a:pathLst>
                <a:path w="1447800" h="868680">
                  <a:moveTo>
                    <a:pt x="0" y="868680"/>
                  </a:moveTo>
                  <a:cubicBezTo>
                    <a:pt x="170180" y="807720"/>
                    <a:pt x="241300" y="655320"/>
                    <a:pt x="259080" y="365760"/>
                  </a:cubicBezTo>
                  <a:cubicBezTo>
                    <a:pt x="767080" y="673100"/>
                    <a:pt x="1244600" y="401320"/>
                    <a:pt x="1447800"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21" name="图片 3">
            <a:extLst>
              <a:ext uri="{FF2B5EF4-FFF2-40B4-BE49-F238E27FC236}">
                <a16:creationId xmlns:a16="http://schemas.microsoft.com/office/drawing/2014/main" id="{F25C36EF-D28A-460C-8211-2E6DA7B108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4366" y="-85627"/>
            <a:ext cx="5153308" cy="5153308"/>
          </a:xfrm>
          <a:prstGeom prst="rect">
            <a:avLst/>
          </a:prstGeom>
        </p:spPr>
      </p:pic>
      <p:grpSp>
        <p:nvGrpSpPr>
          <p:cNvPr id="23" name="组合 23">
            <a:extLst>
              <a:ext uri="{FF2B5EF4-FFF2-40B4-BE49-F238E27FC236}">
                <a16:creationId xmlns:a16="http://schemas.microsoft.com/office/drawing/2014/main" id="{32DF02BF-8271-4D05-992E-A7D6499B8FFE}"/>
              </a:ext>
            </a:extLst>
          </p:cNvPr>
          <p:cNvGrpSpPr/>
          <p:nvPr/>
        </p:nvGrpSpPr>
        <p:grpSpPr>
          <a:xfrm>
            <a:off x="112748" y="260186"/>
            <a:ext cx="6282674" cy="3995928"/>
            <a:chOff x="564316" y="378816"/>
            <a:chExt cx="5393413" cy="3914606"/>
          </a:xfrm>
        </p:grpSpPr>
        <p:grpSp>
          <p:nvGrpSpPr>
            <p:cNvPr id="24" name="组合 21">
              <a:extLst>
                <a:ext uri="{FF2B5EF4-FFF2-40B4-BE49-F238E27FC236}">
                  <a16:creationId xmlns:a16="http://schemas.microsoft.com/office/drawing/2014/main" id="{87FCB231-6B36-4D74-8CCB-1F87CFB234A0}"/>
                </a:ext>
              </a:extLst>
            </p:cNvPr>
            <p:cNvGrpSpPr/>
            <p:nvPr/>
          </p:nvGrpSpPr>
          <p:grpSpPr>
            <a:xfrm>
              <a:off x="732457" y="559663"/>
              <a:ext cx="5046217" cy="3694839"/>
              <a:chOff x="3057189" y="3555370"/>
              <a:chExt cx="5046217" cy="3694839"/>
            </a:xfrm>
          </p:grpSpPr>
          <p:sp>
            <p:nvSpPr>
              <p:cNvPr id="35" name="任意多边形: 形状 9">
                <a:extLst>
                  <a:ext uri="{FF2B5EF4-FFF2-40B4-BE49-F238E27FC236}">
                    <a16:creationId xmlns:a16="http://schemas.microsoft.com/office/drawing/2014/main" id="{86A16F34-4196-4D18-A3D9-56A1F67D1FD6}"/>
                  </a:ext>
                </a:extLst>
              </p:cNvPr>
              <p:cNvSpPr/>
              <p:nvPr/>
            </p:nvSpPr>
            <p:spPr>
              <a:xfrm>
                <a:off x="3057189" y="3555370"/>
                <a:ext cx="5046217" cy="369483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6" name="任意多边形: 形状 10">
                <a:extLst>
                  <a:ext uri="{FF2B5EF4-FFF2-40B4-BE49-F238E27FC236}">
                    <a16:creationId xmlns:a16="http://schemas.microsoft.com/office/drawing/2014/main" id="{1390D8F9-8739-41FE-A91C-B6F23F3DBBF2}"/>
                  </a:ext>
                </a:extLst>
              </p:cNvPr>
              <p:cNvSpPr/>
              <p:nvPr/>
            </p:nvSpPr>
            <p:spPr>
              <a:xfrm>
                <a:off x="3167247" y="3681110"/>
                <a:ext cx="4839801" cy="354369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grpSp>
          <p:nvGrpSpPr>
            <p:cNvPr id="25" name="组合 20">
              <a:extLst>
                <a:ext uri="{FF2B5EF4-FFF2-40B4-BE49-F238E27FC236}">
                  <a16:creationId xmlns:a16="http://schemas.microsoft.com/office/drawing/2014/main" id="{A00B8B5B-9C3B-4501-9087-5970B5F22465}"/>
                </a:ext>
              </a:extLst>
            </p:cNvPr>
            <p:cNvGrpSpPr/>
            <p:nvPr/>
          </p:nvGrpSpPr>
          <p:grpSpPr>
            <a:xfrm>
              <a:off x="564316" y="378816"/>
              <a:ext cx="5393413" cy="3914606"/>
              <a:chOff x="564316" y="378816"/>
              <a:chExt cx="5393413" cy="3914606"/>
            </a:xfrm>
          </p:grpSpPr>
          <p:sp>
            <p:nvSpPr>
              <p:cNvPr id="27" name="任意多边形: 形状 11">
                <a:extLst>
                  <a:ext uri="{FF2B5EF4-FFF2-40B4-BE49-F238E27FC236}">
                    <a16:creationId xmlns:a16="http://schemas.microsoft.com/office/drawing/2014/main" id="{218CF6F3-C8BA-4397-98E2-CD345508A86A}"/>
                  </a:ext>
                </a:extLst>
              </p:cNvPr>
              <p:cNvSpPr/>
              <p:nvPr/>
            </p:nvSpPr>
            <p:spPr>
              <a:xfrm>
                <a:off x="2832100" y="378816"/>
                <a:ext cx="787400" cy="129184"/>
              </a:xfrm>
              <a:custGeom>
                <a:avLst/>
                <a:gdLst>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Lst>
                <a:ahLst/>
                <a:cxnLst>
                  <a:cxn ang="0">
                    <a:pos x="connsiteX0" y="connsiteY0"/>
                  </a:cxn>
                  <a:cxn ang="0">
                    <a:pos x="connsiteX1" y="connsiteY1"/>
                  </a:cxn>
                  <a:cxn ang="0">
                    <a:pos x="connsiteX2" y="connsiteY2"/>
                  </a:cxn>
                </a:cxnLst>
                <a:rect l="l" t="t" r="r" b="b"/>
                <a:pathLst>
                  <a:path w="787400" h="129184">
                    <a:moveTo>
                      <a:pt x="0" y="2184"/>
                    </a:moveTo>
                    <a:cubicBezTo>
                      <a:pt x="95250" y="67"/>
                      <a:pt x="273050" y="-21099"/>
                      <a:pt x="419100" y="129184"/>
                    </a:cubicBezTo>
                    <a:cubicBezTo>
                      <a:pt x="529167" y="93201"/>
                      <a:pt x="632883" y="38167"/>
                      <a:pt x="787400" y="78384"/>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8" name="任意多边形: 形状 12">
                <a:extLst>
                  <a:ext uri="{FF2B5EF4-FFF2-40B4-BE49-F238E27FC236}">
                    <a16:creationId xmlns:a16="http://schemas.microsoft.com/office/drawing/2014/main" id="{3F83E136-BE6F-498D-9D08-C0392968148F}"/>
                  </a:ext>
                </a:extLst>
              </p:cNvPr>
              <p:cNvSpPr/>
              <p:nvPr/>
            </p:nvSpPr>
            <p:spPr>
              <a:xfrm>
                <a:off x="4329430" y="699823"/>
                <a:ext cx="693420" cy="454660"/>
              </a:xfrm>
              <a:custGeom>
                <a:avLst/>
                <a:gdLst>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Lst>
                <a:ahLst/>
                <a:cxnLst>
                  <a:cxn ang="0">
                    <a:pos x="connsiteX0" y="connsiteY0"/>
                  </a:cxn>
                  <a:cxn ang="0">
                    <a:pos x="connsiteX1" y="connsiteY1"/>
                  </a:cxn>
                </a:cxnLst>
                <a:rect l="l" t="t" r="r" b="b"/>
                <a:pathLst>
                  <a:path w="693420" h="454660">
                    <a:moveTo>
                      <a:pt x="0" y="0"/>
                    </a:moveTo>
                    <a:cubicBezTo>
                      <a:pt x="320040" y="15663"/>
                      <a:pt x="607060" y="169757"/>
                      <a:pt x="693420" y="45466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29" name="任意多边形: 形状 13">
                <a:extLst>
                  <a:ext uri="{FF2B5EF4-FFF2-40B4-BE49-F238E27FC236}">
                    <a16:creationId xmlns:a16="http://schemas.microsoft.com/office/drawing/2014/main" id="{7F581A59-CB07-47AD-A143-C82F1C7319D2}"/>
                  </a:ext>
                </a:extLst>
              </p:cNvPr>
              <p:cNvSpPr/>
              <p:nvPr/>
            </p:nvSpPr>
            <p:spPr>
              <a:xfrm>
                <a:off x="5203190" y="1234440"/>
                <a:ext cx="754539" cy="1361183"/>
              </a:xfrm>
              <a:custGeom>
                <a:avLst/>
                <a:gdLst>
                  <a:gd name="connsiteX0" fmla="*/ 520700 w 520700"/>
                  <a:gd name="connsiteY0" fmla="*/ 1358900 h 1358900"/>
                  <a:gd name="connsiteX1" fmla="*/ 0 w 520700"/>
                  <a:gd name="connsiteY1" fmla="*/ 0 h 1358900"/>
                  <a:gd name="connsiteX0" fmla="*/ 520700 w 520700"/>
                  <a:gd name="connsiteY0" fmla="*/ 1358900 h 1358900"/>
                  <a:gd name="connsiteX1" fmla="*/ 0 w 520700"/>
                  <a:gd name="connsiteY1" fmla="*/ 0 h 1358900"/>
                  <a:gd name="connsiteX0" fmla="*/ 520700 w 772251"/>
                  <a:gd name="connsiteY0" fmla="*/ 1358900 h 1358900"/>
                  <a:gd name="connsiteX1" fmla="*/ 0 w 772251"/>
                  <a:gd name="connsiteY1" fmla="*/ 0 h 1358900"/>
                  <a:gd name="connsiteX0" fmla="*/ 520700 w 754539"/>
                  <a:gd name="connsiteY0" fmla="*/ 1361183 h 1361183"/>
                  <a:gd name="connsiteX1" fmla="*/ 0 w 754539"/>
                  <a:gd name="connsiteY1" fmla="*/ 2283 h 1361183"/>
                </a:gdLst>
                <a:ahLst/>
                <a:cxnLst>
                  <a:cxn ang="0">
                    <a:pos x="connsiteX0" y="connsiteY0"/>
                  </a:cxn>
                  <a:cxn ang="0">
                    <a:pos x="connsiteX1" y="connsiteY1"/>
                  </a:cxn>
                </a:cxnLst>
                <a:rect l="l" t="t" r="r" b="b"/>
                <a:pathLst>
                  <a:path w="754539" h="1361183">
                    <a:moveTo>
                      <a:pt x="520700" y="1361183"/>
                    </a:moveTo>
                    <a:cubicBezTo>
                      <a:pt x="1071033" y="692316"/>
                      <a:pt x="548217" y="-46400"/>
                      <a:pt x="0" y="2283"/>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0" name="任意多边形: 形状 14">
                <a:extLst>
                  <a:ext uri="{FF2B5EF4-FFF2-40B4-BE49-F238E27FC236}">
                    <a16:creationId xmlns:a16="http://schemas.microsoft.com/office/drawing/2014/main" id="{CE1B2B37-4F56-4853-B3D5-6AD5228E0C95}"/>
                  </a:ext>
                </a:extLst>
              </p:cNvPr>
              <p:cNvSpPr/>
              <p:nvPr/>
            </p:nvSpPr>
            <p:spPr>
              <a:xfrm>
                <a:off x="564316" y="1257300"/>
                <a:ext cx="578684" cy="857250"/>
              </a:xfrm>
              <a:custGeom>
                <a:avLst/>
                <a:gdLst>
                  <a:gd name="connsiteX0" fmla="*/ 660400 w 660400"/>
                  <a:gd name="connsiteY0" fmla="*/ 0 h 819150"/>
                  <a:gd name="connsiteX1" fmla="*/ 0 w 660400"/>
                  <a:gd name="connsiteY1" fmla="*/ 819150 h 8191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571500 w 571500"/>
                  <a:gd name="connsiteY0" fmla="*/ 0 h 857250"/>
                  <a:gd name="connsiteX1" fmla="*/ 0 w 571500"/>
                  <a:gd name="connsiteY1" fmla="*/ 857250 h 857250"/>
                  <a:gd name="connsiteX0" fmla="*/ 578684 w 578684"/>
                  <a:gd name="connsiteY0" fmla="*/ 0 h 857250"/>
                  <a:gd name="connsiteX1" fmla="*/ 7184 w 578684"/>
                  <a:gd name="connsiteY1" fmla="*/ 857250 h 857250"/>
                  <a:gd name="connsiteX0" fmla="*/ 578684 w 578684"/>
                  <a:gd name="connsiteY0" fmla="*/ 0 h 857250"/>
                  <a:gd name="connsiteX1" fmla="*/ 7184 w 578684"/>
                  <a:gd name="connsiteY1" fmla="*/ 857250 h 857250"/>
                </a:gdLst>
                <a:ahLst/>
                <a:cxnLst>
                  <a:cxn ang="0">
                    <a:pos x="connsiteX0" y="connsiteY0"/>
                  </a:cxn>
                  <a:cxn ang="0">
                    <a:pos x="connsiteX1" y="connsiteY1"/>
                  </a:cxn>
                </a:cxnLst>
                <a:rect l="l" t="t" r="r" b="b"/>
                <a:pathLst>
                  <a:path w="578684" h="857250">
                    <a:moveTo>
                      <a:pt x="578684" y="0"/>
                    </a:moveTo>
                    <a:cubicBezTo>
                      <a:pt x="237901" y="15240"/>
                      <a:pt x="-49543" y="426720"/>
                      <a:pt x="7184" y="8572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1" name="任意多边形: 形状 15">
                <a:extLst>
                  <a:ext uri="{FF2B5EF4-FFF2-40B4-BE49-F238E27FC236}">
                    <a16:creationId xmlns:a16="http://schemas.microsoft.com/office/drawing/2014/main" id="{E7946A79-46AD-4D14-9F77-74B311E63C3B}"/>
                  </a:ext>
                </a:extLst>
              </p:cNvPr>
              <p:cNvSpPr/>
              <p:nvPr/>
            </p:nvSpPr>
            <p:spPr>
              <a:xfrm>
                <a:off x="666750" y="2463800"/>
                <a:ext cx="317500" cy="577850"/>
              </a:xfrm>
              <a:custGeom>
                <a:avLst/>
                <a:gdLst>
                  <a:gd name="connsiteX0" fmla="*/ 0 w 355600"/>
                  <a:gd name="connsiteY0" fmla="*/ 0 h 577850"/>
                  <a:gd name="connsiteX1" fmla="*/ 355600 w 355600"/>
                  <a:gd name="connsiteY1" fmla="*/ 260350 h 577850"/>
                  <a:gd name="connsiteX2" fmla="*/ 304800 w 3556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Lst>
                <a:ahLst/>
                <a:cxnLst>
                  <a:cxn ang="0">
                    <a:pos x="connsiteX0" y="connsiteY0"/>
                  </a:cxn>
                  <a:cxn ang="0">
                    <a:pos x="connsiteX1" y="connsiteY1"/>
                  </a:cxn>
                  <a:cxn ang="0">
                    <a:pos x="connsiteX2" y="connsiteY2"/>
                  </a:cxn>
                </a:cxnLst>
                <a:rect l="l" t="t" r="r" b="b"/>
                <a:pathLst>
                  <a:path w="317500" h="577850">
                    <a:moveTo>
                      <a:pt x="0" y="0"/>
                    </a:moveTo>
                    <a:cubicBezTo>
                      <a:pt x="35983" y="143933"/>
                      <a:pt x="179917" y="205317"/>
                      <a:pt x="317500" y="260350"/>
                    </a:cubicBezTo>
                    <a:cubicBezTo>
                      <a:pt x="243417" y="359833"/>
                      <a:pt x="245533" y="478367"/>
                      <a:pt x="26670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2" name="任意多边形: 形状 17">
                <a:extLst>
                  <a:ext uri="{FF2B5EF4-FFF2-40B4-BE49-F238E27FC236}">
                    <a16:creationId xmlns:a16="http://schemas.microsoft.com/office/drawing/2014/main" id="{7DFB47E1-B813-43E3-B0B5-08A4F307AA7E}"/>
                  </a:ext>
                </a:extLst>
              </p:cNvPr>
              <p:cNvSpPr/>
              <p:nvPr/>
            </p:nvSpPr>
            <p:spPr>
              <a:xfrm>
                <a:off x="1066800" y="3479800"/>
                <a:ext cx="806450" cy="577850"/>
              </a:xfrm>
              <a:custGeom>
                <a:avLst/>
                <a:gdLst>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806450"/>
                  <a:gd name="connsiteY0" fmla="*/ 0 h 577850"/>
                  <a:gd name="connsiteX1" fmla="*/ 654050 w 806450"/>
                  <a:gd name="connsiteY1" fmla="*/ 3302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Lst>
                <a:ahLst/>
                <a:cxnLst>
                  <a:cxn ang="0">
                    <a:pos x="connsiteX0" y="connsiteY0"/>
                  </a:cxn>
                  <a:cxn ang="0">
                    <a:pos x="connsiteX1" y="connsiteY1"/>
                  </a:cxn>
                  <a:cxn ang="0">
                    <a:pos x="connsiteX2" y="connsiteY2"/>
                  </a:cxn>
                </a:cxnLst>
                <a:rect l="l" t="t" r="r" b="b"/>
                <a:pathLst>
                  <a:path w="806450" h="577850">
                    <a:moveTo>
                      <a:pt x="0" y="0"/>
                    </a:moveTo>
                    <a:cubicBezTo>
                      <a:pt x="122767" y="110067"/>
                      <a:pt x="201083" y="315383"/>
                      <a:pt x="615950" y="304800"/>
                    </a:cubicBezTo>
                    <a:cubicBezTo>
                      <a:pt x="660400" y="493183"/>
                      <a:pt x="736600" y="529167"/>
                      <a:pt x="80645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33" name="任意多边形: 形状 18">
                <a:extLst>
                  <a:ext uri="{FF2B5EF4-FFF2-40B4-BE49-F238E27FC236}">
                    <a16:creationId xmlns:a16="http://schemas.microsoft.com/office/drawing/2014/main" id="{83A790D3-D743-4D7B-A662-78DA9D9BC4AA}"/>
                  </a:ext>
                </a:extLst>
              </p:cNvPr>
              <p:cNvSpPr/>
              <p:nvPr/>
            </p:nvSpPr>
            <p:spPr>
              <a:xfrm>
                <a:off x="2252980" y="4009390"/>
                <a:ext cx="829310" cy="284032"/>
              </a:xfrm>
              <a:custGeom>
                <a:avLst/>
                <a:gdLst>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69290 w 669290"/>
                  <a:gd name="connsiteY0" fmla="*/ 0 h 240208"/>
                  <a:gd name="connsiteX1" fmla="*/ 0 w 669290"/>
                  <a:gd name="connsiteY1" fmla="*/ 240030 h 240208"/>
                  <a:gd name="connsiteX0" fmla="*/ 669290 w 669290"/>
                  <a:gd name="connsiteY0" fmla="*/ 0 h 308610"/>
                  <a:gd name="connsiteX1" fmla="*/ 0 w 669290"/>
                  <a:gd name="connsiteY1" fmla="*/ 308610 h 308610"/>
                  <a:gd name="connsiteX0" fmla="*/ 829310 w 829310"/>
                  <a:gd name="connsiteY0" fmla="*/ 0 h 240208"/>
                  <a:gd name="connsiteX1" fmla="*/ 0 w 829310"/>
                  <a:gd name="connsiteY1" fmla="*/ 240030 h 240208"/>
                  <a:gd name="connsiteX0" fmla="*/ 829310 w 829310"/>
                  <a:gd name="connsiteY0" fmla="*/ 0 h 284032"/>
                  <a:gd name="connsiteX1" fmla="*/ 0 w 829310"/>
                  <a:gd name="connsiteY1" fmla="*/ 240030 h 284032"/>
                </a:gdLst>
                <a:ahLst/>
                <a:cxnLst>
                  <a:cxn ang="0">
                    <a:pos x="connsiteX0" y="connsiteY0"/>
                  </a:cxn>
                  <a:cxn ang="0">
                    <a:pos x="connsiteX1" y="connsiteY1"/>
                  </a:cxn>
                </a:cxnLst>
                <a:rect l="l" t="t" r="r" b="b"/>
                <a:pathLst>
                  <a:path w="829310" h="284032">
                    <a:moveTo>
                      <a:pt x="829310" y="0"/>
                    </a:moveTo>
                    <a:cubicBezTo>
                      <a:pt x="643043" y="304800"/>
                      <a:pt x="226907" y="326390"/>
                      <a:pt x="0" y="24003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4" name="任意多边形: 形状 19">
                <a:extLst>
                  <a:ext uri="{FF2B5EF4-FFF2-40B4-BE49-F238E27FC236}">
                    <a16:creationId xmlns:a16="http://schemas.microsoft.com/office/drawing/2014/main" id="{BA110373-5A26-4709-BEAC-794B71D4EE17}"/>
                  </a:ext>
                </a:extLst>
              </p:cNvPr>
              <p:cNvSpPr/>
              <p:nvPr/>
            </p:nvSpPr>
            <p:spPr>
              <a:xfrm>
                <a:off x="1866900" y="680081"/>
                <a:ext cx="323850" cy="62867"/>
              </a:xfrm>
              <a:custGeom>
                <a:avLst/>
                <a:gdLst>
                  <a:gd name="connsiteX0" fmla="*/ 0 w 381000"/>
                  <a:gd name="connsiteY0" fmla="*/ 0 h 101600"/>
                  <a:gd name="connsiteX1" fmla="*/ 381000 w 381000"/>
                  <a:gd name="connsiteY1" fmla="*/ 101600 h 101600"/>
                  <a:gd name="connsiteX0" fmla="*/ 0 w 317500"/>
                  <a:gd name="connsiteY0" fmla="*/ 0 h 88900"/>
                  <a:gd name="connsiteX1" fmla="*/ 317500 w 317500"/>
                  <a:gd name="connsiteY1" fmla="*/ 88900 h 88900"/>
                  <a:gd name="connsiteX0" fmla="*/ 0 w 317500"/>
                  <a:gd name="connsiteY0" fmla="*/ 2541 h 91441"/>
                  <a:gd name="connsiteX1" fmla="*/ 317500 w 317500"/>
                  <a:gd name="connsiteY1" fmla="*/ 91441 h 91441"/>
                  <a:gd name="connsiteX0" fmla="*/ 0 w 317500"/>
                  <a:gd name="connsiteY0" fmla="*/ 2541 h 91441"/>
                  <a:gd name="connsiteX1" fmla="*/ 317500 w 317500"/>
                  <a:gd name="connsiteY1" fmla="*/ 91441 h 91441"/>
                  <a:gd name="connsiteX0" fmla="*/ 0 w 317500"/>
                  <a:gd name="connsiteY0" fmla="*/ 4794 h 93694"/>
                  <a:gd name="connsiteX1" fmla="*/ 317500 w 317500"/>
                  <a:gd name="connsiteY1" fmla="*/ 93694 h 93694"/>
                  <a:gd name="connsiteX0" fmla="*/ 0 w 317500"/>
                  <a:gd name="connsiteY0" fmla="*/ 4294 h 93194"/>
                  <a:gd name="connsiteX1" fmla="*/ 317500 w 317500"/>
                  <a:gd name="connsiteY1" fmla="*/ 93194 h 93194"/>
                  <a:gd name="connsiteX0" fmla="*/ 0 w 323850"/>
                  <a:gd name="connsiteY0" fmla="*/ 8743 h 65893"/>
                  <a:gd name="connsiteX1" fmla="*/ 323850 w 323850"/>
                  <a:gd name="connsiteY1" fmla="*/ 65893 h 65893"/>
                  <a:gd name="connsiteX0" fmla="*/ 0 w 323850"/>
                  <a:gd name="connsiteY0" fmla="*/ 5717 h 62867"/>
                  <a:gd name="connsiteX1" fmla="*/ 323850 w 323850"/>
                  <a:gd name="connsiteY1" fmla="*/ 62867 h 62867"/>
                </a:gdLst>
                <a:ahLst/>
                <a:cxnLst>
                  <a:cxn ang="0">
                    <a:pos x="connsiteX0" y="connsiteY0"/>
                  </a:cxn>
                  <a:cxn ang="0">
                    <a:pos x="connsiteX1" y="connsiteY1"/>
                  </a:cxn>
                </a:cxnLst>
                <a:rect l="l" t="t" r="r" b="b"/>
                <a:pathLst>
                  <a:path w="323850" h="62867">
                    <a:moveTo>
                      <a:pt x="0" y="5717"/>
                    </a:moveTo>
                    <a:cubicBezTo>
                      <a:pt x="133350" y="-11216"/>
                      <a:pt x="203200" y="9950"/>
                      <a:pt x="323850" y="62867"/>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26" name="任意多边形: 形状 22">
              <a:extLst>
                <a:ext uri="{FF2B5EF4-FFF2-40B4-BE49-F238E27FC236}">
                  <a16:creationId xmlns:a16="http://schemas.microsoft.com/office/drawing/2014/main" id="{FB12CFFF-BAB6-4DD6-8E3F-26EF20B3602E}"/>
                </a:ext>
              </a:extLst>
            </p:cNvPr>
            <p:cNvSpPr/>
            <p:nvPr/>
          </p:nvSpPr>
          <p:spPr>
            <a:xfrm>
              <a:off x="4191000" y="3375660"/>
              <a:ext cx="1447800" cy="868680"/>
            </a:xfrm>
            <a:custGeom>
              <a:avLst/>
              <a:gdLst>
                <a:gd name="connsiteX0" fmla="*/ 0 w 1135380"/>
                <a:gd name="connsiteY0" fmla="*/ 472440 h 472440"/>
                <a:gd name="connsiteX1" fmla="*/ 1135380 w 1135380"/>
                <a:gd name="connsiteY1" fmla="*/ 0 h 472440"/>
                <a:gd name="connsiteX0" fmla="*/ 0 w 1135380"/>
                <a:gd name="connsiteY0" fmla="*/ 472440 h 472440"/>
                <a:gd name="connsiteX1" fmla="*/ 213360 w 1135380"/>
                <a:gd name="connsiteY1" fmla="*/ 388620 h 472440"/>
                <a:gd name="connsiteX2" fmla="*/ 1135380 w 1135380"/>
                <a:gd name="connsiteY2" fmla="*/ 0 h 472440"/>
                <a:gd name="connsiteX0" fmla="*/ 0 w 1447800"/>
                <a:gd name="connsiteY0" fmla="*/ 868680 h 868680"/>
                <a:gd name="connsiteX1" fmla="*/ 525780 w 1447800"/>
                <a:gd name="connsiteY1" fmla="*/ 38862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Lst>
              <a:ahLst/>
              <a:cxnLst>
                <a:cxn ang="0">
                  <a:pos x="connsiteX0" y="connsiteY0"/>
                </a:cxn>
                <a:cxn ang="0">
                  <a:pos x="connsiteX1" y="connsiteY1"/>
                </a:cxn>
                <a:cxn ang="0">
                  <a:pos x="connsiteX2" y="connsiteY2"/>
                </a:cxn>
              </a:cxnLst>
              <a:rect l="l" t="t" r="r" b="b"/>
              <a:pathLst>
                <a:path w="1447800" h="868680">
                  <a:moveTo>
                    <a:pt x="0" y="868680"/>
                  </a:moveTo>
                  <a:cubicBezTo>
                    <a:pt x="170180" y="807720"/>
                    <a:pt x="241300" y="655320"/>
                    <a:pt x="259080" y="365760"/>
                  </a:cubicBezTo>
                  <a:cubicBezTo>
                    <a:pt x="767080" y="673100"/>
                    <a:pt x="1244600" y="401320"/>
                    <a:pt x="1447800"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37" name="Flowchart: Terminator 36">
            <a:extLst>
              <a:ext uri="{FF2B5EF4-FFF2-40B4-BE49-F238E27FC236}">
                <a16:creationId xmlns:a16="http://schemas.microsoft.com/office/drawing/2014/main" id="{8F1DE5A0-7597-4FB0-B877-BAA5205AD895}"/>
              </a:ext>
            </a:extLst>
          </p:cNvPr>
          <p:cNvSpPr/>
          <p:nvPr/>
        </p:nvSpPr>
        <p:spPr>
          <a:xfrm>
            <a:off x="309694" y="1571382"/>
            <a:ext cx="5924550" cy="958029"/>
          </a:xfrm>
          <a:prstGeom prst="flowChartTerminator">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smtClean="0">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KHỞI</a:t>
            </a:r>
            <a:r>
              <a:rPr kumimoji="0" lang="en-US" sz="6600" b="1" i="0" u="none" strike="noStrike" kern="0" cap="none" spc="0" normalizeH="0" noProof="0" dirty="0" smtClean="0">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 ĐỘNG</a:t>
            </a:r>
            <a:endParaRPr kumimoji="0" lang="en-US" sz="6600" b="1" i="0" u="none" strike="noStrike" kern="0" cap="none" spc="0" normalizeH="0" baseline="0" noProof="0" dirty="0">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8" name="Flowchart: Terminator 37">
            <a:extLst>
              <a:ext uri="{FF2B5EF4-FFF2-40B4-BE49-F238E27FC236}">
                <a16:creationId xmlns:a16="http://schemas.microsoft.com/office/drawing/2014/main" id="{8F1DE5A0-7597-4FB0-B877-BAA5205AD895}"/>
              </a:ext>
            </a:extLst>
          </p:cNvPr>
          <p:cNvSpPr/>
          <p:nvPr/>
        </p:nvSpPr>
        <p:spPr>
          <a:xfrm>
            <a:off x="6946463" y="3178674"/>
            <a:ext cx="4597080" cy="3186998"/>
          </a:xfrm>
          <a:prstGeom prst="flowChartTerminator">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0" noProof="0" dirty="0" err="1"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Đặt</a:t>
            </a:r>
            <a:r>
              <a:rPr lang="en-US" sz="3200" b="1" kern="0" noProof="0" dirty="0"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a:t>
            </a:r>
            <a:r>
              <a:rPr lang="en-US" sz="3200" b="1" kern="0" noProof="0" dirty="0" err="1"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một</a:t>
            </a:r>
            <a:r>
              <a:rPr lang="en-US" sz="3200" b="1" kern="0" noProof="0" dirty="0"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a:t>
            </a:r>
            <a:r>
              <a:rPr lang="en-US" sz="3200" b="1" kern="0" noProof="0" dirty="0" err="1"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câu</a:t>
            </a:r>
            <a:r>
              <a:rPr lang="en-US" sz="3200" b="1" kern="0" noProof="0" dirty="0"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a:t>
            </a:r>
            <a:r>
              <a:rPr lang="en-US" sz="3200" b="1" kern="0" noProof="0" dirty="0" err="1"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có</a:t>
            </a:r>
            <a:r>
              <a:rPr lang="en-US" sz="3200" b="1" kern="0" noProof="0" dirty="0"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a:t>
            </a:r>
            <a:r>
              <a:rPr lang="en-US" sz="3200" b="1" kern="0" noProof="0" dirty="0" err="1"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trạng</a:t>
            </a:r>
            <a:r>
              <a:rPr lang="en-US" sz="3200" b="1" kern="0" noProof="0" dirty="0"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a:t>
            </a:r>
            <a:r>
              <a:rPr lang="en-US" sz="3200" b="1" kern="0" noProof="0" dirty="0" err="1"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ngữ</a:t>
            </a:r>
            <a:r>
              <a:rPr lang="en-US" sz="3200" b="1" kern="0" noProof="0" dirty="0"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a:t>
            </a:r>
            <a:r>
              <a:rPr lang="en-US" sz="3200" b="1" kern="0" noProof="0" dirty="0" err="1"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rồi</a:t>
            </a:r>
            <a:r>
              <a:rPr lang="en-US" sz="3200" b="1" kern="0" noProof="0" dirty="0"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a:t>
            </a:r>
            <a:r>
              <a:rPr lang="en-US" sz="3200" b="1" kern="0" noProof="0" dirty="0" err="1"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xác</a:t>
            </a:r>
            <a:r>
              <a:rPr lang="en-US" sz="3200" b="1" kern="0" noProof="0" dirty="0"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a:t>
            </a:r>
            <a:r>
              <a:rPr lang="en-US" sz="3200" b="1" kern="0" noProof="0" dirty="0" err="1"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định</a:t>
            </a:r>
            <a:r>
              <a:rPr lang="en-US" sz="3200" b="1" kern="0" noProof="0" dirty="0"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a:t>
            </a:r>
            <a:r>
              <a:rPr lang="en-US" sz="3200" b="1" kern="0" noProof="0" dirty="0" err="1"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trạng</a:t>
            </a:r>
            <a:r>
              <a:rPr lang="en-US" sz="3200" b="1" kern="0" noProof="0" dirty="0"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a:t>
            </a:r>
            <a:r>
              <a:rPr lang="en-US" sz="3200" b="1" kern="0" noProof="0" dirty="0" err="1"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ngữ</a:t>
            </a:r>
            <a:r>
              <a:rPr lang="en-US" sz="3200" b="1" kern="0" noProof="0" dirty="0"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a:t>
            </a:r>
            <a:r>
              <a:rPr lang="en-US" sz="3200" b="1" kern="0" noProof="0" dirty="0" err="1"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chủ</a:t>
            </a:r>
            <a:r>
              <a:rPr lang="en-US" sz="3200" b="1" kern="0" noProof="0" dirty="0"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a:t>
            </a:r>
            <a:r>
              <a:rPr lang="en-US" sz="3200" b="1" kern="0" noProof="0" dirty="0" err="1"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ngữ</a:t>
            </a:r>
            <a:r>
              <a:rPr lang="en-US" sz="3200" b="1" kern="0" noProof="0" dirty="0"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a:t>
            </a:r>
            <a:r>
              <a:rPr lang="en-US" sz="3200" b="1" kern="0" noProof="0" dirty="0" err="1"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vị</a:t>
            </a:r>
            <a:r>
              <a:rPr lang="en-US" sz="3200" b="1" kern="0" noProof="0" dirty="0"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a:t>
            </a:r>
            <a:r>
              <a:rPr lang="en-US" sz="3200" b="1" kern="0" noProof="0" dirty="0" err="1"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ngữ</a:t>
            </a:r>
            <a:r>
              <a:rPr lang="en-US" sz="3200" b="1" kern="0" noProof="0" dirty="0"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a:t>
            </a:r>
            <a:r>
              <a:rPr lang="en-US" sz="3200" b="1" kern="0" noProof="0" dirty="0" err="1"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của</a:t>
            </a:r>
            <a:r>
              <a:rPr lang="en-US" sz="3200" b="1" kern="0" noProof="0" dirty="0"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a:t>
            </a:r>
            <a:r>
              <a:rPr lang="en-US" sz="3200" b="1" kern="0" noProof="0" dirty="0" err="1"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câu</a:t>
            </a:r>
            <a:r>
              <a:rPr lang="en-US" sz="3200" b="1" kern="0" noProof="0" dirty="0"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a:t>
            </a:r>
            <a:r>
              <a:rPr lang="en-US" sz="3200" b="1" kern="0" noProof="0" dirty="0" err="1"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đó</a:t>
            </a:r>
            <a:r>
              <a:rPr lang="en-US" sz="3200" b="1" kern="0" noProof="0" dirty="0" smtClean="0">
                <a:effectLst>
                  <a:glow rad="63500">
                    <a:srgbClr val="FFC000">
                      <a:satMod val="175000"/>
                      <a:alpha val="40000"/>
                    </a:srgbClr>
                  </a:glow>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a:t>
            </a:r>
            <a:endParaRPr kumimoji="0" lang="en-US" sz="3200" b="1" i="0" u="none" strike="noStrike" kern="0" cap="none" spc="0" normalizeH="0" baseline="0" noProof="0" dirty="0">
              <a:ln>
                <a:noFill/>
              </a:ln>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215572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a:extLst>
              <a:ext uri="{FF2B5EF4-FFF2-40B4-BE49-F238E27FC236}">
                <a16:creationId xmlns:a16="http://schemas.microsoft.com/office/drawing/2014/main" id="{32DF02BF-8271-4D05-992E-A7D6499B8FFE}"/>
              </a:ext>
            </a:extLst>
          </p:cNvPr>
          <p:cNvGrpSpPr/>
          <p:nvPr/>
        </p:nvGrpSpPr>
        <p:grpSpPr>
          <a:xfrm>
            <a:off x="1676400" y="711200"/>
            <a:ext cx="8615680" cy="5019040"/>
            <a:chOff x="564316" y="378816"/>
            <a:chExt cx="5393413" cy="3914606"/>
          </a:xfrm>
        </p:grpSpPr>
        <p:grpSp>
          <p:nvGrpSpPr>
            <p:cNvPr id="3" name="组合 21">
              <a:extLst>
                <a:ext uri="{FF2B5EF4-FFF2-40B4-BE49-F238E27FC236}">
                  <a16:creationId xmlns:a16="http://schemas.microsoft.com/office/drawing/2014/main" id="{87FCB231-6B36-4D74-8CCB-1F87CFB234A0}"/>
                </a:ext>
              </a:extLst>
            </p:cNvPr>
            <p:cNvGrpSpPr/>
            <p:nvPr/>
          </p:nvGrpSpPr>
          <p:grpSpPr>
            <a:xfrm>
              <a:off x="732457" y="559663"/>
              <a:ext cx="5046217" cy="3694839"/>
              <a:chOff x="3057189" y="3555370"/>
              <a:chExt cx="5046217" cy="3694839"/>
            </a:xfrm>
          </p:grpSpPr>
          <p:sp>
            <p:nvSpPr>
              <p:cNvPr id="14" name="任意多边形: 形状 9">
                <a:extLst>
                  <a:ext uri="{FF2B5EF4-FFF2-40B4-BE49-F238E27FC236}">
                    <a16:creationId xmlns:a16="http://schemas.microsoft.com/office/drawing/2014/main" id="{86A16F34-4196-4D18-A3D9-56A1F67D1FD6}"/>
                  </a:ext>
                </a:extLst>
              </p:cNvPr>
              <p:cNvSpPr/>
              <p:nvPr/>
            </p:nvSpPr>
            <p:spPr>
              <a:xfrm>
                <a:off x="3057189" y="3555370"/>
                <a:ext cx="5046217" cy="369483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 name="任意多边形: 形状 10">
                <a:extLst>
                  <a:ext uri="{FF2B5EF4-FFF2-40B4-BE49-F238E27FC236}">
                    <a16:creationId xmlns:a16="http://schemas.microsoft.com/office/drawing/2014/main" id="{1390D8F9-8739-41FE-A91C-B6F23F3DBBF2}"/>
                  </a:ext>
                </a:extLst>
              </p:cNvPr>
              <p:cNvSpPr/>
              <p:nvPr/>
            </p:nvSpPr>
            <p:spPr>
              <a:xfrm>
                <a:off x="3167247" y="3681110"/>
                <a:ext cx="4839801" cy="3543699"/>
              </a:xfrm>
              <a:custGeom>
                <a:avLst/>
                <a:gdLst>
                  <a:gd name="connsiteX0" fmla="*/ 0 w 4203700"/>
                  <a:gd name="connsiteY0" fmla="*/ 2006600 h 3073400"/>
                  <a:gd name="connsiteX1" fmla="*/ 101600 w 4203700"/>
                  <a:gd name="connsiteY1" fmla="*/ 635000 h 3073400"/>
                  <a:gd name="connsiteX2" fmla="*/ 1054100 w 4203700"/>
                  <a:gd name="connsiteY2" fmla="*/ 215900 h 3073400"/>
                  <a:gd name="connsiteX3" fmla="*/ 2044700 w 4203700"/>
                  <a:gd name="connsiteY3" fmla="*/ 0 h 3073400"/>
                  <a:gd name="connsiteX4" fmla="*/ 2959100 w 4203700"/>
                  <a:gd name="connsiteY4" fmla="*/ 190500 h 3073400"/>
                  <a:gd name="connsiteX5" fmla="*/ 3695700 w 4203700"/>
                  <a:gd name="connsiteY5" fmla="*/ 647700 h 3073400"/>
                  <a:gd name="connsiteX6" fmla="*/ 4203700 w 4203700"/>
                  <a:gd name="connsiteY6" fmla="*/ 1981200 h 3073400"/>
                  <a:gd name="connsiteX7" fmla="*/ 3098800 w 4203700"/>
                  <a:gd name="connsiteY7" fmla="*/ 2857500 h 3073400"/>
                  <a:gd name="connsiteX8" fmla="*/ 1892300 w 4203700"/>
                  <a:gd name="connsiteY8" fmla="*/ 3073400 h 3073400"/>
                  <a:gd name="connsiteX9" fmla="*/ 584200 w 4203700"/>
                  <a:gd name="connsiteY9" fmla="*/ 2946400 h 3073400"/>
                  <a:gd name="connsiteX10" fmla="*/ 0 w 4203700"/>
                  <a:gd name="connsiteY10" fmla="*/ 2006600 h 3073400"/>
                  <a:gd name="connsiteX0" fmla="*/ 0 w 4203700"/>
                  <a:gd name="connsiteY0" fmla="*/ 2097388 h 3164188"/>
                  <a:gd name="connsiteX1" fmla="*/ 101600 w 4203700"/>
                  <a:gd name="connsiteY1" fmla="*/ 725788 h 3164188"/>
                  <a:gd name="connsiteX2" fmla="*/ 1054100 w 4203700"/>
                  <a:gd name="connsiteY2" fmla="*/ 306688 h 3164188"/>
                  <a:gd name="connsiteX3" fmla="*/ 2044700 w 4203700"/>
                  <a:gd name="connsiteY3" fmla="*/ 90788 h 3164188"/>
                  <a:gd name="connsiteX4" fmla="*/ 2959100 w 4203700"/>
                  <a:gd name="connsiteY4" fmla="*/ 281288 h 3164188"/>
                  <a:gd name="connsiteX5" fmla="*/ 3695700 w 4203700"/>
                  <a:gd name="connsiteY5" fmla="*/ 738488 h 3164188"/>
                  <a:gd name="connsiteX6" fmla="*/ 4203700 w 4203700"/>
                  <a:gd name="connsiteY6" fmla="*/ 2071988 h 3164188"/>
                  <a:gd name="connsiteX7" fmla="*/ 3098800 w 4203700"/>
                  <a:gd name="connsiteY7" fmla="*/ 2948288 h 3164188"/>
                  <a:gd name="connsiteX8" fmla="*/ 1892300 w 4203700"/>
                  <a:gd name="connsiteY8" fmla="*/ 3164188 h 3164188"/>
                  <a:gd name="connsiteX9" fmla="*/ 584200 w 4203700"/>
                  <a:gd name="connsiteY9" fmla="*/ 3037188 h 3164188"/>
                  <a:gd name="connsiteX10" fmla="*/ 0 w 4203700"/>
                  <a:gd name="connsiteY10" fmla="*/ 2097388 h 3164188"/>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203700"/>
                  <a:gd name="connsiteY0" fmla="*/ 2146930 h 3213730"/>
                  <a:gd name="connsiteX1" fmla="*/ 101600 w 4203700"/>
                  <a:gd name="connsiteY1" fmla="*/ 775330 h 3213730"/>
                  <a:gd name="connsiteX2" fmla="*/ 1054100 w 4203700"/>
                  <a:gd name="connsiteY2" fmla="*/ 356230 h 3213730"/>
                  <a:gd name="connsiteX3" fmla="*/ 2044700 w 4203700"/>
                  <a:gd name="connsiteY3" fmla="*/ 140330 h 3213730"/>
                  <a:gd name="connsiteX4" fmla="*/ 2959100 w 4203700"/>
                  <a:gd name="connsiteY4" fmla="*/ 330830 h 3213730"/>
                  <a:gd name="connsiteX5" fmla="*/ 3695700 w 4203700"/>
                  <a:gd name="connsiteY5" fmla="*/ 788030 h 3213730"/>
                  <a:gd name="connsiteX6" fmla="*/ 4203700 w 4203700"/>
                  <a:gd name="connsiteY6" fmla="*/ 2121530 h 3213730"/>
                  <a:gd name="connsiteX7" fmla="*/ 3098800 w 4203700"/>
                  <a:gd name="connsiteY7" fmla="*/ 2997830 h 3213730"/>
                  <a:gd name="connsiteX8" fmla="*/ 1892300 w 4203700"/>
                  <a:gd name="connsiteY8" fmla="*/ 3213730 h 3213730"/>
                  <a:gd name="connsiteX9" fmla="*/ 584200 w 4203700"/>
                  <a:gd name="connsiteY9" fmla="*/ 3086730 h 3213730"/>
                  <a:gd name="connsiteX10" fmla="*/ 0 w 4203700"/>
                  <a:gd name="connsiteY10" fmla="*/ 2146930 h 3213730"/>
                  <a:gd name="connsiteX0" fmla="*/ 0 w 4585882"/>
                  <a:gd name="connsiteY0" fmla="*/ 2146930 h 3213730"/>
                  <a:gd name="connsiteX1" fmla="*/ 101600 w 4585882"/>
                  <a:gd name="connsiteY1" fmla="*/ 775330 h 3213730"/>
                  <a:gd name="connsiteX2" fmla="*/ 1054100 w 4585882"/>
                  <a:gd name="connsiteY2" fmla="*/ 356230 h 3213730"/>
                  <a:gd name="connsiteX3" fmla="*/ 2044700 w 4585882"/>
                  <a:gd name="connsiteY3" fmla="*/ 140330 h 3213730"/>
                  <a:gd name="connsiteX4" fmla="*/ 2959100 w 4585882"/>
                  <a:gd name="connsiteY4" fmla="*/ 330830 h 3213730"/>
                  <a:gd name="connsiteX5" fmla="*/ 3695700 w 4585882"/>
                  <a:gd name="connsiteY5" fmla="*/ 788030 h 3213730"/>
                  <a:gd name="connsiteX6" fmla="*/ 4203700 w 4585882"/>
                  <a:gd name="connsiteY6" fmla="*/ 2121530 h 3213730"/>
                  <a:gd name="connsiteX7" fmla="*/ 3098800 w 4585882"/>
                  <a:gd name="connsiteY7" fmla="*/ 2997830 h 3213730"/>
                  <a:gd name="connsiteX8" fmla="*/ 1892300 w 4585882"/>
                  <a:gd name="connsiteY8" fmla="*/ 3213730 h 3213730"/>
                  <a:gd name="connsiteX9" fmla="*/ 584200 w 4585882"/>
                  <a:gd name="connsiteY9" fmla="*/ 3086730 h 3213730"/>
                  <a:gd name="connsiteX10" fmla="*/ 0 w 4585882"/>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213730"/>
                  <a:gd name="connsiteX1" fmla="*/ 101600 w 4570821"/>
                  <a:gd name="connsiteY1" fmla="*/ 775330 h 3213730"/>
                  <a:gd name="connsiteX2" fmla="*/ 1054100 w 4570821"/>
                  <a:gd name="connsiteY2" fmla="*/ 356230 h 3213730"/>
                  <a:gd name="connsiteX3" fmla="*/ 2044700 w 4570821"/>
                  <a:gd name="connsiteY3" fmla="*/ 140330 h 3213730"/>
                  <a:gd name="connsiteX4" fmla="*/ 2959100 w 4570821"/>
                  <a:gd name="connsiteY4" fmla="*/ 330830 h 3213730"/>
                  <a:gd name="connsiteX5" fmla="*/ 3695700 w 4570821"/>
                  <a:gd name="connsiteY5" fmla="*/ 788030 h 3213730"/>
                  <a:gd name="connsiteX6" fmla="*/ 4203700 w 4570821"/>
                  <a:gd name="connsiteY6" fmla="*/ 2121530 h 3213730"/>
                  <a:gd name="connsiteX7" fmla="*/ 3098800 w 4570821"/>
                  <a:gd name="connsiteY7" fmla="*/ 2997830 h 3213730"/>
                  <a:gd name="connsiteX8" fmla="*/ 1892300 w 4570821"/>
                  <a:gd name="connsiteY8" fmla="*/ 3213730 h 3213730"/>
                  <a:gd name="connsiteX9" fmla="*/ 584200 w 4570821"/>
                  <a:gd name="connsiteY9" fmla="*/ 3086730 h 3213730"/>
                  <a:gd name="connsiteX10" fmla="*/ 0 w 4570821"/>
                  <a:gd name="connsiteY10" fmla="*/ 2146930 h 3213730"/>
                  <a:gd name="connsiteX0" fmla="*/ 0 w 4570821"/>
                  <a:gd name="connsiteY0" fmla="*/ 2146930 h 3391660"/>
                  <a:gd name="connsiteX1" fmla="*/ 101600 w 4570821"/>
                  <a:gd name="connsiteY1" fmla="*/ 775330 h 3391660"/>
                  <a:gd name="connsiteX2" fmla="*/ 1054100 w 4570821"/>
                  <a:gd name="connsiteY2" fmla="*/ 356230 h 3391660"/>
                  <a:gd name="connsiteX3" fmla="*/ 2044700 w 4570821"/>
                  <a:gd name="connsiteY3" fmla="*/ 140330 h 3391660"/>
                  <a:gd name="connsiteX4" fmla="*/ 2959100 w 4570821"/>
                  <a:gd name="connsiteY4" fmla="*/ 330830 h 3391660"/>
                  <a:gd name="connsiteX5" fmla="*/ 3695700 w 4570821"/>
                  <a:gd name="connsiteY5" fmla="*/ 788030 h 3391660"/>
                  <a:gd name="connsiteX6" fmla="*/ 4203700 w 4570821"/>
                  <a:gd name="connsiteY6" fmla="*/ 2121530 h 3391660"/>
                  <a:gd name="connsiteX7" fmla="*/ 3098800 w 4570821"/>
                  <a:gd name="connsiteY7" fmla="*/ 2997830 h 3391660"/>
                  <a:gd name="connsiteX8" fmla="*/ 1892300 w 4570821"/>
                  <a:gd name="connsiteY8" fmla="*/ 3213730 h 3391660"/>
                  <a:gd name="connsiteX9" fmla="*/ 584200 w 4570821"/>
                  <a:gd name="connsiteY9" fmla="*/ 3086730 h 3391660"/>
                  <a:gd name="connsiteX10" fmla="*/ 0 w 4570821"/>
                  <a:gd name="connsiteY10" fmla="*/ 2146930 h 3391660"/>
                  <a:gd name="connsiteX0" fmla="*/ 0 w 4570821"/>
                  <a:gd name="connsiteY0" fmla="*/ 2146930 h 3691815"/>
                  <a:gd name="connsiteX1" fmla="*/ 101600 w 4570821"/>
                  <a:gd name="connsiteY1" fmla="*/ 775330 h 3691815"/>
                  <a:gd name="connsiteX2" fmla="*/ 1054100 w 4570821"/>
                  <a:gd name="connsiteY2" fmla="*/ 356230 h 3691815"/>
                  <a:gd name="connsiteX3" fmla="*/ 2044700 w 4570821"/>
                  <a:gd name="connsiteY3" fmla="*/ 140330 h 3691815"/>
                  <a:gd name="connsiteX4" fmla="*/ 2959100 w 4570821"/>
                  <a:gd name="connsiteY4" fmla="*/ 330830 h 3691815"/>
                  <a:gd name="connsiteX5" fmla="*/ 3695700 w 4570821"/>
                  <a:gd name="connsiteY5" fmla="*/ 788030 h 3691815"/>
                  <a:gd name="connsiteX6" fmla="*/ 4203700 w 4570821"/>
                  <a:gd name="connsiteY6" fmla="*/ 2121530 h 3691815"/>
                  <a:gd name="connsiteX7" fmla="*/ 3098800 w 4570821"/>
                  <a:gd name="connsiteY7" fmla="*/ 2997830 h 3691815"/>
                  <a:gd name="connsiteX8" fmla="*/ 1892300 w 4570821"/>
                  <a:gd name="connsiteY8" fmla="*/ 3213730 h 3691815"/>
                  <a:gd name="connsiteX9" fmla="*/ 584200 w 4570821"/>
                  <a:gd name="connsiteY9" fmla="*/ 3086730 h 3691815"/>
                  <a:gd name="connsiteX10" fmla="*/ 0 w 4570821"/>
                  <a:gd name="connsiteY10" fmla="*/ 2146930 h 3691815"/>
                  <a:gd name="connsiteX0" fmla="*/ 0 w 4570821"/>
                  <a:gd name="connsiteY0" fmla="*/ 2146930 h 3667856"/>
                  <a:gd name="connsiteX1" fmla="*/ 101600 w 4570821"/>
                  <a:gd name="connsiteY1" fmla="*/ 775330 h 3667856"/>
                  <a:gd name="connsiteX2" fmla="*/ 1054100 w 4570821"/>
                  <a:gd name="connsiteY2" fmla="*/ 356230 h 3667856"/>
                  <a:gd name="connsiteX3" fmla="*/ 2044700 w 4570821"/>
                  <a:gd name="connsiteY3" fmla="*/ 140330 h 3667856"/>
                  <a:gd name="connsiteX4" fmla="*/ 2959100 w 4570821"/>
                  <a:gd name="connsiteY4" fmla="*/ 330830 h 3667856"/>
                  <a:gd name="connsiteX5" fmla="*/ 3695700 w 4570821"/>
                  <a:gd name="connsiteY5" fmla="*/ 788030 h 3667856"/>
                  <a:gd name="connsiteX6" fmla="*/ 4203700 w 4570821"/>
                  <a:gd name="connsiteY6" fmla="*/ 2121530 h 3667856"/>
                  <a:gd name="connsiteX7" fmla="*/ 3098800 w 4570821"/>
                  <a:gd name="connsiteY7" fmla="*/ 2997830 h 3667856"/>
                  <a:gd name="connsiteX8" fmla="*/ 1892300 w 4570821"/>
                  <a:gd name="connsiteY8" fmla="*/ 3213730 h 3667856"/>
                  <a:gd name="connsiteX9" fmla="*/ 584200 w 4570821"/>
                  <a:gd name="connsiteY9" fmla="*/ 3086730 h 3667856"/>
                  <a:gd name="connsiteX10" fmla="*/ 0 w 4570821"/>
                  <a:gd name="connsiteY10" fmla="*/ 2146930 h 3667856"/>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0 w 4570821"/>
                  <a:gd name="connsiteY0" fmla="*/ 2146930 h 3694839"/>
                  <a:gd name="connsiteX1" fmla="*/ 101600 w 4570821"/>
                  <a:gd name="connsiteY1" fmla="*/ 775330 h 3694839"/>
                  <a:gd name="connsiteX2" fmla="*/ 1054100 w 4570821"/>
                  <a:gd name="connsiteY2" fmla="*/ 356230 h 3694839"/>
                  <a:gd name="connsiteX3" fmla="*/ 2044700 w 4570821"/>
                  <a:gd name="connsiteY3" fmla="*/ 140330 h 3694839"/>
                  <a:gd name="connsiteX4" fmla="*/ 2959100 w 4570821"/>
                  <a:gd name="connsiteY4" fmla="*/ 330830 h 3694839"/>
                  <a:gd name="connsiteX5" fmla="*/ 3695700 w 4570821"/>
                  <a:gd name="connsiteY5" fmla="*/ 788030 h 3694839"/>
                  <a:gd name="connsiteX6" fmla="*/ 4203700 w 4570821"/>
                  <a:gd name="connsiteY6" fmla="*/ 2121530 h 3694839"/>
                  <a:gd name="connsiteX7" fmla="*/ 3098800 w 4570821"/>
                  <a:gd name="connsiteY7" fmla="*/ 2997830 h 3694839"/>
                  <a:gd name="connsiteX8" fmla="*/ 1892300 w 4570821"/>
                  <a:gd name="connsiteY8" fmla="*/ 3213730 h 3694839"/>
                  <a:gd name="connsiteX9" fmla="*/ 584200 w 4570821"/>
                  <a:gd name="connsiteY9" fmla="*/ 3086730 h 3694839"/>
                  <a:gd name="connsiteX10" fmla="*/ 0 w 4570821"/>
                  <a:gd name="connsiteY10" fmla="*/ 2146930 h 3694839"/>
                  <a:gd name="connsiteX0" fmla="*/ 98681 w 4669502"/>
                  <a:gd name="connsiteY0" fmla="*/ 2146930 h 3694839"/>
                  <a:gd name="connsiteX1" fmla="*/ 200281 w 4669502"/>
                  <a:gd name="connsiteY1" fmla="*/ 775330 h 3694839"/>
                  <a:gd name="connsiteX2" fmla="*/ 1152781 w 4669502"/>
                  <a:gd name="connsiteY2" fmla="*/ 356230 h 3694839"/>
                  <a:gd name="connsiteX3" fmla="*/ 2143381 w 4669502"/>
                  <a:gd name="connsiteY3" fmla="*/ 140330 h 3694839"/>
                  <a:gd name="connsiteX4" fmla="*/ 3057781 w 4669502"/>
                  <a:gd name="connsiteY4" fmla="*/ 330830 h 3694839"/>
                  <a:gd name="connsiteX5" fmla="*/ 3794381 w 4669502"/>
                  <a:gd name="connsiteY5" fmla="*/ 788030 h 3694839"/>
                  <a:gd name="connsiteX6" fmla="*/ 4302381 w 4669502"/>
                  <a:gd name="connsiteY6" fmla="*/ 2121530 h 3694839"/>
                  <a:gd name="connsiteX7" fmla="*/ 3197481 w 4669502"/>
                  <a:gd name="connsiteY7" fmla="*/ 2997830 h 3694839"/>
                  <a:gd name="connsiteX8" fmla="*/ 1990981 w 4669502"/>
                  <a:gd name="connsiteY8" fmla="*/ 3213730 h 3694839"/>
                  <a:gd name="connsiteX9" fmla="*/ 682881 w 4669502"/>
                  <a:gd name="connsiteY9" fmla="*/ 3086730 h 3694839"/>
                  <a:gd name="connsiteX10" fmla="*/ 98681 w 4669502"/>
                  <a:gd name="connsiteY10" fmla="*/ 2146930 h 3694839"/>
                  <a:gd name="connsiteX0" fmla="*/ 244057 w 4814878"/>
                  <a:gd name="connsiteY0" fmla="*/ 2146930 h 3694839"/>
                  <a:gd name="connsiteX1" fmla="*/ 345657 w 4814878"/>
                  <a:gd name="connsiteY1" fmla="*/ 775330 h 3694839"/>
                  <a:gd name="connsiteX2" fmla="*/ 1298157 w 4814878"/>
                  <a:gd name="connsiteY2" fmla="*/ 356230 h 3694839"/>
                  <a:gd name="connsiteX3" fmla="*/ 2288757 w 4814878"/>
                  <a:gd name="connsiteY3" fmla="*/ 140330 h 3694839"/>
                  <a:gd name="connsiteX4" fmla="*/ 3203157 w 4814878"/>
                  <a:gd name="connsiteY4" fmla="*/ 330830 h 3694839"/>
                  <a:gd name="connsiteX5" fmla="*/ 3939757 w 4814878"/>
                  <a:gd name="connsiteY5" fmla="*/ 788030 h 3694839"/>
                  <a:gd name="connsiteX6" fmla="*/ 4447757 w 4814878"/>
                  <a:gd name="connsiteY6" fmla="*/ 2121530 h 3694839"/>
                  <a:gd name="connsiteX7" fmla="*/ 3342857 w 4814878"/>
                  <a:gd name="connsiteY7" fmla="*/ 2997830 h 3694839"/>
                  <a:gd name="connsiteX8" fmla="*/ 2136357 w 4814878"/>
                  <a:gd name="connsiteY8" fmla="*/ 3213730 h 3694839"/>
                  <a:gd name="connsiteX9" fmla="*/ 828257 w 4814878"/>
                  <a:gd name="connsiteY9" fmla="*/ 3086730 h 3694839"/>
                  <a:gd name="connsiteX10" fmla="*/ 244057 w 4814878"/>
                  <a:gd name="connsiteY10" fmla="*/ 2146930 h 3694839"/>
                  <a:gd name="connsiteX0" fmla="*/ 454104 w 5024925"/>
                  <a:gd name="connsiteY0" fmla="*/ 2146930 h 3694839"/>
                  <a:gd name="connsiteX1" fmla="*/ 555704 w 5024925"/>
                  <a:gd name="connsiteY1" fmla="*/ 775330 h 3694839"/>
                  <a:gd name="connsiteX2" fmla="*/ 1508204 w 5024925"/>
                  <a:gd name="connsiteY2" fmla="*/ 356230 h 3694839"/>
                  <a:gd name="connsiteX3" fmla="*/ 2498804 w 5024925"/>
                  <a:gd name="connsiteY3" fmla="*/ 140330 h 3694839"/>
                  <a:gd name="connsiteX4" fmla="*/ 3413204 w 5024925"/>
                  <a:gd name="connsiteY4" fmla="*/ 330830 h 3694839"/>
                  <a:gd name="connsiteX5" fmla="*/ 4149804 w 5024925"/>
                  <a:gd name="connsiteY5" fmla="*/ 788030 h 3694839"/>
                  <a:gd name="connsiteX6" fmla="*/ 4657804 w 5024925"/>
                  <a:gd name="connsiteY6" fmla="*/ 2121530 h 3694839"/>
                  <a:gd name="connsiteX7" fmla="*/ 3552904 w 5024925"/>
                  <a:gd name="connsiteY7" fmla="*/ 2997830 h 3694839"/>
                  <a:gd name="connsiteX8" fmla="*/ 2346404 w 5024925"/>
                  <a:gd name="connsiteY8" fmla="*/ 3213730 h 3694839"/>
                  <a:gd name="connsiteX9" fmla="*/ 1038304 w 5024925"/>
                  <a:gd name="connsiteY9" fmla="*/ 3086730 h 3694839"/>
                  <a:gd name="connsiteX10" fmla="*/ 454104 w 5024925"/>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488347 w 5059168"/>
                  <a:gd name="connsiteY0" fmla="*/ 2146930 h 3694839"/>
                  <a:gd name="connsiteX1" fmla="*/ 589947 w 5059168"/>
                  <a:gd name="connsiteY1" fmla="*/ 775330 h 3694839"/>
                  <a:gd name="connsiteX2" fmla="*/ 1542447 w 5059168"/>
                  <a:gd name="connsiteY2" fmla="*/ 356230 h 3694839"/>
                  <a:gd name="connsiteX3" fmla="*/ 2533047 w 5059168"/>
                  <a:gd name="connsiteY3" fmla="*/ 140330 h 3694839"/>
                  <a:gd name="connsiteX4" fmla="*/ 3447447 w 5059168"/>
                  <a:gd name="connsiteY4" fmla="*/ 330830 h 3694839"/>
                  <a:gd name="connsiteX5" fmla="*/ 4184047 w 5059168"/>
                  <a:gd name="connsiteY5" fmla="*/ 788030 h 3694839"/>
                  <a:gd name="connsiteX6" fmla="*/ 4692047 w 5059168"/>
                  <a:gd name="connsiteY6" fmla="*/ 2121530 h 3694839"/>
                  <a:gd name="connsiteX7" fmla="*/ 3587147 w 5059168"/>
                  <a:gd name="connsiteY7" fmla="*/ 2997830 h 3694839"/>
                  <a:gd name="connsiteX8" fmla="*/ 2380647 w 5059168"/>
                  <a:gd name="connsiteY8" fmla="*/ 3213730 h 3694839"/>
                  <a:gd name="connsiteX9" fmla="*/ 1072547 w 5059168"/>
                  <a:gd name="connsiteY9" fmla="*/ 3086730 h 3694839"/>
                  <a:gd name="connsiteX10" fmla="*/ 488347 w 5059168"/>
                  <a:gd name="connsiteY10" fmla="*/ 2146930 h 3694839"/>
                  <a:gd name="connsiteX0" fmla="*/ 518386 w 5089207"/>
                  <a:gd name="connsiteY0" fmla="*/ 2146930 h 3694839"/>
                  <a:gd name="connsiteX1" fmla="*/ 619986 w 5089207"/>
                  <a:gd name="connsiteY1" fmla="*/ 775330 h 3694839"/>
                  <a:gd name="connsiteX2" fmla="*/ 1572486 w 5089207"/>
                  <a:gd name="connsiteY2" fmla="*/ 356230 h 3694839"/>
                  <a:gd name="connsiteX3" fmla="*/ 2563086 w 5089207"/>
                  <a:gd name="connsiteY3" fmla="*/ 140330 h 3694839"/>
                  <a:gd name="connsiteX4" fmla="*/ 3477486 w 5089207"/>
                  <a:gd name="connsiteY4" fmla="*/ 330830 h 3694839"/>
                  <a:gd name="connsiteX5" fmla="*/ 4214086 w 5089207"/>
                  <a:gd name="connsiteY5" fmla="*/ 788030 h 3694839"/>
                  <a:gd name="connsiteX6" fmla="*/ 4722086 w 5089207"/>
                  <a:gd name="connsiteY6" fmla="*/ 2121530 h 3694839"/>
                  <a:gd name="connsiteX7" fmla="*/ 3617186 w 5089207"/>
                  <a:gd name="connsiteY7" fmla="*/ 2997830 h 3694839"/>
                  <a:gd name="connsiteX8" fmla="*/ 2410686 w 5089207"/>
                  <a:gd name="connsiteY8" fmla="*/ 3213730 h 3694839"/>
                  <a:gd name="connsiteX9" fmla="*/ 1102586 w 5089207"/>
                  <a:gd name="connsiteY9" fmla="*/ 3086730 h 3694839"/>
                  <a:gd name="connsiteX10" fmla="*/ 518386 w 5089207"/>
                  <a:gd name="connsiteY10" fmla="*/ 2146930 h 3694839"/>
                  <a:gd name="connsiteX0" fmla="*/ 479570 w 5050391"/>
                  <a:gd name="connsiteY0" fmla="*/ 2146930 h 3694839"/>
                  <a:gd name="connsiteX1" fmla="*/ 581170 w 5050391"/>
                  <a:gd name="connsiteY1" fmla="*/ 775330 h 3694839"/>
                  <a:gd name="connsiteX2" fmla="*/ 1533670 w 5050391"/>
                  <a:gd name="connsiteY2" fmla="*/ 356230 h 3694839"/>
                  <a:gd name="connsiteX3" fmla="*/ 2524270 w 5050391"/>
                  <a:gd name="connsiteY3" fmla="*/ 140330 h 3694839"/>
                  <a:gd name="connsiteX4" fmla="*/ 3438670 w 5050391"/>
                  <a:gd name="connsiteY4" fmla="*/ 330830 h 3694839"/>
                  <a:gd name="connsiteX5" fmla="*/ 4175270 w 5050391"/>
                  <a:gd name="connsiteY5" fmla="*/ 788030 h 3694839"/>
                  <a:gd name="connsiteX6" fmla="*/ 4683270 w 5050391"/>
                  <a:gd name="connsiteY6" fmla="*/ 2121530 h 3694839"/>
                  <a:gd name="connsiteX7" fmla="*/ 3578370 w 5050391"/>
                  <a:gd name="connsiteY7" fmla="*/ 2997830 h 3694839"/>
                  <a:gd name="connsiteX8" fmla="*/ 2371870 w 5050391"/>
                  <a:gd name="connsiteY8" fmla="*/ 3213730 h 3694839"/>
                  <a:gd name="connsiteX9" fmla="*/ 1063770 w 5050391"/>
                  <a:gd name="connsiteY9" fmla="*/ 3086730 h 3694839"/>
                  <a:gd name="connsiteX10" fmla="*/ 479570 w 5050391"/>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 name="connsiteX0" fmla="*/ 475396 w 5046217"/>
                  <a:gd name="connsiteY0" fmla="*/ 2146930 h 3694839"/>
                  <a:gd name="connsiteX1" fmla="*/ 576996 w 5046217"/>
                  <a:gd name="connsiteY1" fmla="*/ 775330 h 3694839"/>
                  <a:gd name="connsiteX2" fmla="*/ 1529496 w 5046217"/>
                  <a:gd name="connsiteY2" fmla="*/ 356230 h 3694839"/>
                  <a:gd name="connsiteX3" fmla="*/ 2520096 w 5046217"/>
                  <a:gd name="connsiteY3" fmla="*/ 140330 h 3694839"/>
                  <a:gd name="connsiteX4" fmla="*/ 3434496 w 5046217"/>
                  <a:gd name="connsiteY4" fmla="*/ 330830 h 3694839"/>
                  <a:gd name="connsiteX5" fmla="*/ 4171096 w 5046217"/>
                  <a:gd name="connsiteY5" fmla="*/ 788030 h 3694839"/>
                  <a:gd name="connsiteX6" fmla="*/ 4679096 w 5046217"/>
                  <a:gd name="connsiteY6" fmla="*/ 2121530 h 3694839"/>
                  <a:gd name="connsiteX7" fmla="*/ 3574196 w 5046217"/>
                  <a:gd name="connsiteY7" fmla="*/ 2997830 h 3694839"/>
                  <a:gd name="connsiteX8" fmla="*/ 2367696 w 5046217"/>
                  <a:gd name="connsiteY8" fmla="*/ 3213730 h 3694839"/>
                  <a:gd name="connsiteX9" fmla="*/ 1059596 w 5046217"/>
                  <a:gd name="connsiteY9" fmla="*/ 3086730 h 3694839"/>
                  <a:gd name="connsiteX10" fmla="*/ 475396 w 5046217"/>
                  <a:gd name="connsiteY10" fmla="*/ 2146930 h 369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217" h="3694839">
                    <a:moveTo>
                      <a:pt x="475396" y="2146930"/>
                    </a:moveTo>
                    <a:cubicBezTo>
                      <a:pt x="-278137" y="2007230"/>
                      <a:pt x="-53771" y="813430"/>
                      <a:pt x="576996" y="775330"/>
                    </a:cubicBezTo>
                    <a:cubicBezTo>
                      <a:pt x="627796" y="280030"/>
                      <a:pt x="1250096" y="76830"/>
                      <a:pt x="1529496" y="356230"/>
                    </a:cubicBezTo>
                    <a:cubicBezTo>
                      <a:pt x="1707296" y="17563"/>
                      <a:pt x="2126396" y="-130603"/>
                      <a:pt x="2520096" y="140330"/>
                    </a:cubicBezTo>
                    <a:cubicBezTo>
                      <a:pt x="2862996" y="-88270"/>
                      <a:pt x="3243996" y="127630"/>
                      <a:pt x="3434496" y="330830"/>
                    </a:cubicBezTo>
                    <a:cubicBezTo>
                      <a:pt x="3705429" y="267330"/>
                      <a:pt x="4103363" y="470530"/>
                      <a:pt x="4171096" y="788030"/>
                    </a:cubicBezTo>
                    <a:cubicBezTo>
                      <a:pt x="4899229" y="699130"/>
                      <a:pt x="5436863" y="1461130"/>
                      <a:pt x="4679096" y="2121530"/>
                    </a:cubicBezTo>
                    <a:cubicBezTo>
                      <a:pt x="5174396" y="2985130"/>
                      <a:pt x="4069496" y="3442330"/>
                      <a:pt x="3574196" y="2997830"/>
                    </a:cubicBezTo>
                    <a:cubicBezTo>
                      <a:pt x="3807029" y="3704797"/>
                      <a:pt x="2503163" y="4030763"/>
                      <a:pt x="2367696" y="3213730"/>
                    </a:cubicBezTo>
                    <a:cubicBezTo>
                      <a:pt x="2198363" y="3780997"/>
                      <a:pt x="1165429" y="3611663"/>
                      <a:pt x="1059596" y="3086730"/>
                    </a:cubicBezTo>
                    <a:cubicBezTo>
                      <a:pt x="496563" y="3103663"/>
                      <a:pt x="212929" y="2472897"/>
                      <a:pt x="475396" y="214693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grpSp>
        <p:grpSp>
          <p:nvGrpSpPr>
            <p:cNvPr id="4" name="组合 20">
              <a:extLst>
                <a:ext uri="{FF2B5EF4-FFF2-40B4-BE49-F238E27FC236}">
                  <a16:creationId xmlns:a16="http://schemas.microsoft.com/office/drawing/2014/main" id="{A00B8B5B-9C3B-4501-9087-5970B5F22465}"/>
                </a:ext>
              </a:extLst>
            </p:cNvPr>
            <p:cNvGrpSpPr/>
            <p:nvPr/>
          </p:nvGrpSpPr>
          <p:grpSpPr>
            <a:xfrm>
              <a:off x="564316" y="378816"/>
              <a:ext cx="5393413" cy="3914606"/>
              <a:chOff x="564316" y="378816"/>
              <a:chExt cx="5393413" cy="3914606"/>
            </a:xfrm>
          </p:grpSpPr>
          <p:sp>
            <p:nvSpPr>
              <p:cNvPr id="6" name="任意多边形: 形状 11">
                <a:extLst>
                  <a:ext uri="{FF2B5EF4-FFF2-40B4-BE49-F238E27FC236}">
                    <a16:creationId xmlns:a16="http://schemas.microsoft.com/office/drawing/2014/main" id="{218CF6F3-C8BA-4397-98E2-CD345508A86A}"/>
                  </a:ext>
                </a:extLst>
              </p:cNvPr>
              <p:cNvSpPr/>
              <p:nvPr/>
            </p:nvSpPr>
            <p:spPr>
              <a:xfrm>
                <a:off x="2832100" y="378816"/>
                <a:ext cx="787400" cy="129184"/>
              </a:xfrm>
              <a:custGeom>
                <a:avLst/>
                <a:gdLst>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0 h 127000"/>
                  <a:gd name="connsiteX1" fmla="*/ 419100 w 787400"/>
                  <a:gd name="connsiteY1" fmla="*/ 127000 h 127000"/>
                  <a:gd name="connsiteX2" fmla="*/ 787400 w 787400"/>
                  <a:gd name="connsiteY2" fmla="*/ 76200 h 127000"/>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 name="connsiteX0" fmla="*/ 0 w 787400"/>
                  <a:gd name="connsiteY0" fmla="*/ 2184 h 129184"/>
                  <a:gd name="connsiteX1" fmla="*/ 419100 w 787400"/>
                  <a:gd name="connsiteY1" fmla="*/ 129184 h 129184"/>
                  <a:gd name="connsiteX2" fmla="*/ 787400 w 787400"/>
                  <a:gd name="connsiteY2" fmla="*/ 78384 h 129184"/>
                </a:gdLst>
                <a:ahLst/>
                <a:cxnLst>
                  <a:cxn ang="0">
                    <a:pos x="connsiteX0" y="connsiteY0"/>
                  </a:cxn>
                  <a:cxn ang="0">
                    <a:pos x="connsiteX1" y="connsiteY1"/>
                  </a:cxn>
                  <a:cxn ang="0">
                    <a:pos x="connsiteX2" y="connsiteY2"/>
                  </a:cxn>
                </a:cxnLst>
                <a:rect l="l" t="t" r="r" b="b"/>
                <a:pathLst>
                  <a:path w="787400" h="129184">
                    <a:moveTo>
                      <a:pt x="0" y="2184"/>
                    </a:moveTo>
                    <a:cubicBezTo>
                      <a:pt x="95250" y="67"/>
                      <a:pt x="273050" y="-21099"/>
                      <a:pt x="419100" y="129184"/>
                    </a:cubicBezTo>
                    <a:cubicBezTo>
                      <a:pt x="529167" y="93201"/>
                      <a:pt x="632883" y="38167"/>
                      <a:pt x="787400" y="78384"/>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7" name="任意多边形: 形状 12">
                <a:extLst>
                  <a:ext uri="{FF2B5EF4-FFF2-40B4-BE49-F238E27FC236}">
                    <a16:creationId xmlns:a16="http://schemas.microsoft.com/office/drawing/2014/main" id="{3F83E136-BE6F-498D-9D08-C0392968148F}"/>
                  </a:ext>
                </a:extLst>
              </p:cNvPr>
              <p:cNvSpPr/>
              <p:nvPr/>
            </p:nvSpPr>
            <p:spPr>
              <a:xfrm>
                <a:off x="4329430" y="699823"/>
                <a:ext cx="693420" cy="454660"/>
              </a:xfrm>
              <a:custGeom>
                <a:avLst/>
                <a:gdLst>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09600"/>
                  <a:gd name="connsiteY0" fmla="*/ 0 h 508000"/>
                  <a:gd name="connsiteX1" fmla="*/ 609600 w 609600"/>
                  <a:gd name="connsiteY1" fmla="*/ 508000 h 50800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 name="connsiteX0" fmla="*/ 0 w 693420"/>
                  <a:gd name="connsiteY0" fmla="*/ 0 h 454660"/>
                  <a:gd name="connsiteX1" fmla="*/ 693420 w 693420"/>
                  <a:gd name="connsiteY1" fmla="*/ 454660 h 454660"/>
                </a:gdLst>
                <a:ahLst/>
                <a:cxnLst>
                  <a:cxn ang="0">
                    <a:pos x="connsiteX0" y="connsiteY0"/>
                  </a:cxn>
                  <a:cxn ang="0">
                    <a:pos x="connsiteX1" y="connsiteY1"/>
                  </a:cxn>
                </a:cxnLst>
                <a:rect l="l" t="t" r="r" b="b"/>
                <a:pathLst>
                  <a:path w="693420" h="454660">
                    <a:moveTo>
                      <a:pt x="0" y="0"/>
                    </a:moveTo>
                    <a:cubicBezTo>
                      <a:pt x="320040" y="15663"/>
                      <a:pt x="607060" y="169757"/>
                      <a:pt x="693420" y="45466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8" name="任意多边形: 形状 13">
                <a:extLst>
                  <a:ext uri="{FF2B5EF4-FFF2-40B4-BE49-F238E27FC236}">
                    <a16:creationId xmlns:a16="http://schemas.microsoft.com/office/drawing/2014/main" id="{7F581A59-CB07-47AD-A143-C82F1C7319D2}"/>
                  </a:ext>
                </a:extLst>
              </p:cNvPr>
              <p:cNvSpPr/>
              <p:nvPr/>
            </p:nvSpPr>
            <p:spPr>
              <a:xfrm>
                <a:off x="5203190" y="1234440"/>
                <a:ext cx="754539" cy="1361183"/>
              </a:xfrm>
              <a:custGeom>
                <a:avLst/>
                <a:gdLst>
                  <a:gd name="connsiteX0" fmla="*/ 520700 w 520700"/>
                  <a:gd name="connsiteY0" fmla="*/ 1358900 h 1358900"/>
                  <a:gd name="connsiteX1" fmla="*/ 0 w 520700"/>
                  <a:gd name="connsiteY1" fmla="*/ 0 h 1358900"/>
                  <a:gd name="connsiteX0" fmla="*/ 520700 w 520700"/>
                  <a:gd name="connsiteY0" fmla="*/ 1358900 h 1358900"/>
                  <a:gd name="connsiteX1" fmla="*/ 0 w 520700"/>
                  <a:gd name="connsiteY1" fmla="*/ 0 h 1358900"/>
                  <a:gd name="connsiteX0" fmla="*/ 520700 w 772251"/>
                  <a:gd name="connsiteY0" fmla="*/ 1358900 h 1358900"/>
                  <a:gd name="connsiteX1" fmla="*/ 0 w 772251"/>
                  <a:gd name="connsiteY1" fmla="*/ 0 h 1358900"/>
                  <a:gd name="connsiteX0" fmla="*/ 520700 w 754539"/>
                  <a:gd name="connsiteY0" fmla="*/ 1361183 h 1361183"/>
                  <a:gd name="connsiteX1" fmla="*/ 0 w 754539"/>
                  <a:gd name="connsiteY1" fmla="*/ 2283 h 1361183"/>
                </a:gdLst>
                <a:ahLst/>
                <a:cxnLst>
                  <a:cxn ang="0">
                    <a:pos x="connsiteX0" y="connsiteY0"/>
                  </a:cxn>
                  <a:cxn ang="0">
                    <a:pos x="connsiteX1" y="connsiteY1"/>
                  </a:cxn>
                </a:cxnLst>
                <a:rect l="l" t="t" r="r" b="b"/>
                <a:pathLst>
                  <a:path w="754539" h="1361183">
                    <a:moveTo>
                      <a:pt x="520700" y="1361183"/>
                    </a:moveTo>
                    <a:cubicBezTo>
                      <a:pt x="1071033" y="692316"/>
                      <a:pt x="548217" y="-46400"/>
                      <a:pt x="0" y="2283"/>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9" name="任意多边形: 形状 14">
                <a:extLst>
                  <a:ext uri="{FF2B5EF4-FFF2-40B4-BE49-F238E27FC236}">
                    <a16:creationId xmlns:a16="http://schemas.microsoft.com/office/drawing/2014/main" id="{CE1B2B37-4F56-4853-B3D5-6AD5228E0C95}"/>
                  </a:ext>
                </a:extLst>
              </p:cNvPr>
              <p:cNvSpPr/>
              <p:nvPr/>
            </p:nvSpPr>
            <p:spPr>
              <a:xfrm>
                <a:off x="564316" y="1257300"/>
                <a:ext cx="578684" cy="857250"/>
              </a:xfrm>
              <a:custGeom>
                <a:avLst/>
                <a:gdLst>
                  <a:gd name="connsiteX0" fmla="*/ 660400 w 660400"/>
                  <a:gd name="connsiteY0" fmla="*/ 0 h 819150"/>
                  <a:gd name="connsiteX1" fmla="*/ 0 w 660400"/>
                  <a:gd name="connsiteY1" fmla="*/ 819150 h 8191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647700 w 647700"/>
                  <a:gd name="connsiteY0" fmla="*/ 0 h 781050"/>
                  <a:gd name="connsiteX1" fmla="*/ 0 w 647700"/>
                  <a:gd name="connsiteY1" fmla="*/ 781050 h 781050"/>
                  <a:gd name="connsiteX0" fmla="*/ 571500 w 571500"/>
                  <a:gd name="connsiteY0" fmla="*/ 0 h 857250"/>
                  <a:gd name="connsiteX1" fmla="*/ 0 w 571500"/>
                  <a:gd name="connsiteY1" fmla="*/ 857250 h 857250"/>
                  <a:gd name="connsiteX0" fmla="*/ 578684 w 578684"/>
                  <a:gd name="connsiteY0" fmla="*/ 0 h 857250"/>
                  <a:gd name="connsiteX1" fmla="*/ 7184 w 578684"/>
                  <a:gd name="connsiteY1" fmla="*/ 857250 h 857250"/>
                  <a:gd name="connsiteX0" fmla="*/ 578684 w 578684"/>
                  <a:gd name="connsiteY0" fmla="*/ 0 h 857250"/>
                  <a:gd name="connsiteX1" fmla="*/ 7184 w 578684"/>
                  <a:gd name="connsiteY1" fmla="*/ 857250 h 857250"/>
                </a:gdLst>
                <a:ahLst/>
                <a:cxnLst>
                  <a:cxn ang="0">
                    <a:pos x="connsiteX0" y="connsiteY0"/>
                  </a:cxn>
                  <a:cxn ang="0">
                    <a:pos x="connsiteX1" y="connsiteY1"/>
                  </a:cxn>
                </a:cxnLst>
                <a:rect l="l" t="t" r="r" b="b"/>
                <a:pathLst>
                  <a:path w="578684" h="857250">
                    <a:moveTo>
                      <a:pt x="578684" y="0"/>
                    </a:moveTo>
                    <a:cubicBezTo>
                      <a:pt x="237901" y="15240"/>
                      <a:pt x="-49543" y="426720"/>
                      <a:pt x="7184" y="8572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任意多边形: 形状 15">
                <a:extLst>
                  <a:ext uri="{FF2B5EF4-FFF2-40B4-BE49-F238E27FC236}">
                    <a16:creationId xmlns:a16="http://schemas.microsoft.com/office/drawing/2014/main" id="{E7946A79-46AD-4D14-9F77-74B311E63C3B}"/>
                  </a:ext>
                </a:extLst>
              </p:cNvPr>
              <p:cNvSpPr/>
              <p:nvPr/>
            </p:nvSpPr>
            <p:spPr>
              <a:xfrm>
                <a:off x="666750" y="2463800"/>
                <a:ext cx="317500" cy="577850"/>
              </a:xfrm>
              <a:custGeom>
                <a:avLst/>
                <a:gdLst>
                  <a:gd name="connsiteX0" fmla="*/ 0 w 355600"/>
                  <a:gd name="connsiteY0" fmla="*/ 0 h 577850"/>
                  <a:gd name="connsiteX1" fmla="*/ 355600 w 355600"/>
                  <a:gd name="connsiteY1" fmla="*/ 260350 h 577850"/>
                  <a:gd name="connsiteX2" fmla="*/ 304800 w 3556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 name="connsiteX0" fmla="*/ 0 w 317500"/>
                  <a:gd name="connsiteY0" fmla="*/ 0 h 577850"/>
                  <a:gd name="connsiteX1" fmla="*/ 317500 w 317500"/>
                  <a:gd name="connsiteY1" fmla="*/ 260350 h 577850"/>
                  <a:gd name="connsiteX2" fmla="*/ 266700 w 317500"/>
                  <a:gd name="connsiteY2" fmla="*/ 577850 h 577850"/>
                </a:gdLst>
                <a:ahLst/>
                <a:cxnLst>
                  <a:cxn ang="0">
                    <a:pos x="connsiteX0" y="connsiteY0"/>
                  </a:cxn>
                  <a:cxn ang="0">
                    <a:pos x="connsiteX1" y="connsiteY1"/>
                  </a:cxn>
                  <a:cxn ang="0">
                    <a:pos x="connsiteX2" y="connsiteY2"/>
                  </a:cxn>
                </a:cxnLst>
                <a:rect l="l" t="t" r="r" b="b"/>
                <a:pathLst>
                  <a:path w="317500" h="577850">
                    <a:moveTo>
                      <a:pt x="0" y="0"/>
                    </a:moveTo>
                    <a:cubicBezTo>
                      <a:pt x="35983" y="143933"/>
                      <a:pt x="179917" y="205317"/>
                      <a:pt x="317500" y="260350"/>
                    </a:cubicBezTo>
                    <a:cubicBezTo>
                      <a:pt x="243417" y="359833"/>
                      <a:pt x="245533" y="478367"/>
                      <a:pt x="26670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 name="任意多边形: 形状 17">
                <a:extLst>
                  <a:ext uri="{FF2B5EF4-FFF2-40B4-BE49-F238E27FC236}">
                    <a16:creationId xmlns:a16="http://schemas.microsoft.com/office/drawing/2014/main" id="{7DFB47E1-B813-43E3-B0B5-08A4F307AA7E}"/>
                  </a:ext>
                </a:extLst>
              </p:cNvPr>
              <p:cNvSpPr/>
              <p:nvPr/>
            </p:nvSpPr>
            <p:spPr>
              <a:xfrm>
                <a:off x="1066800" y="3479800"/>
                <a:ext cx="806450" cy="577850"/>
              </a:xfrm>
              <a:custGeom>
                <a:avLst/>
                <a:gdLst>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768350"/>
                  <a:gd name="connsiteY0" fmla="*/ 0 h 571500"/>
                  <a:gd name="connsiteX1" fmla="*/ 654050 w 768350"/>
                  <a:gd name="connsiteY1" fmla="*/ 330200 h 571500"/>
                  <a:gd name="connsiteX2" fmla="*/ 768350 w 768350"/>
                  <a:gd name="connsiteY2" fmla="*/ 571500 h 571500"/>
                  <a:gd name="connsiteX0" fmla="*/ 0 w 806450"/>
                  <a:gd name="connsiteY0" fmla="*/ 0 h 577850"/>
                  <a:gd name="connsiteX1" fmla="*/ 654050 w 806450"/>
                  <a:gd name="connsiteY1" fmla="*/ 3302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 name="connsiteX0" fmla="*/ 0 w 806450"/>
                  <a:gd name="connsiteY0" fmla="*/ 0 h 577850"/>
                  <a:gd name="connsiteX1" fmla="*/ 615950 w 806450"/>
                  <a:gd name="connsiteY1" fmla="*/ 304800 h 577850"/>
                  <a:gd name="connsiteX2" fmla="*/ 806450 w 806450"/>
                  <a:gd name="connsiteY2" fmla="*/ 577850 h 577850"/>
                </a:gdLst>
                <a:ahLst/>
                <a:cxnLst>
                  <a:cxn ang="0">
                    <a:pos x="connsiteX0" y="connsiteY0"/>
                  </a:cxn>
                  <a:cxn ang="0">
                    <a:pos x="connsiteX1" y="connsiteY1"/>
                  </a:cxn>
                  <a:cxn ang="0">
                    <a:pos x="connsiteX2" y="connsiteY2"/>
                  </a:cxn>
                </a:cxnLst>
                <a:rect l="l" t="t" r="r" b="b"/>
                <a:pathLst>
                  <a:path w="806450" h="577850">
                    <a:moveTo>
                      <a:pt x="0" y="0"/>
                    </a:moveTo>
                    <a:cubicBezTo>
                      <a:pt x="122767" y="110067"/>
                      <a:pt x="201083" y="315383"/>
                      <a:pt x="615950" y="304800"/>
                    </a:cubicBezTo>
                    <a:cubicBezTo>
                      <a:pt x="660400" y="493183"/>
                      <a:pt x="736600" y="529167"/>
                      <a:pt x="806450" y="57785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a:t>
                </a: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2" name="任意多边形: 形状 18">
                <a:extLst>
                  <a:ext uri="{FF2B5EF4-FFF2-40B4-BE49-F238E27FC236}">
                    <a16:creationId xmlns:a16="http://schemas.microsoft.com/office/drawing/2014/main" id="{83A790D3-D743-4D7B-A662-78DA9D9BC4AA}"/>
                  </a:ext>
                </a:extLst>
              </p:cNvPr>
              <p:cNvSpPr/>
              <p:nvPr/>
            </p:nvSpPr>
            <p:spPr>
              <a:xfrm>
                <a:off x="2252980" y="4009390"/>
                <a:ext cx="829310" cy="284032"/>
              </a:xfrm>
              <a:custGeom>
                <a:avLst/>
                <a:gdLst>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92150 w 692150"/>
                  <a:gd name="connsiteY0" fmla="*/ 0 h 400050"/>
                  <a:gd name="connsiteX1" fmla="*/ 0 w 692150"/>
                  <a:gd name="connsiteY1" fmla="*/ 400050 h 400050"/>
                  <a:gd name="connsiteX0" fmla="*/ 669290 w 669290"/>
                  <a:gd name="connsiteY0" fmla="*/ 0 h 240208"/>
                  <a:gd name="connsiteX1" fmla="*/ 0 w 669290"/>
                  <a:gd name="connsiteY1" fmla="*/ 240030 h 240208"/>
                  <a:gd name="connsiteX0" fmla="*/ 669290 w 669290"/>
                  <a:gd name="connsiteY0" fmla="*/ 0 h 308610"/>
                  <a:gd name="connsiteX1" fmla="*/ 0 w 669290"/>
                  <a:gd name="connsiteY1" fmla="*/ 308610 h 308610"/>
                  <a:gd name="connsiteX0" fmla="*/ 829310 w 829310"/>
                  <a:gd name="connsiteY0" fmla="*/ 0 h 240208"/>
                  <a:gd name="connsiteX1" fmla="*/ 0 w 829310"/>
                  <a:gd name="connsiteY1" fmla="*/ 240030 h 240208"/>
                  <a:gd name="connsiteX0" fmla="*/ 829310 w 829310"/>
                  <a:gd name="connsiteY0" fmla="*/ 0 h 284032"/>
                  <a:gd name="connsiteX1" fmla="*/ 0 w 829310"/>
                  <a:gd name="connsiteY1" fmla="*/ 240030 h 284032"/>
                </a:gdLst>
                <a:ahLst/>
                <a:cxnLst>
                  <a:cxn ang="0">
                    <a:pos x="connsiteX0" y="connsiteY0"/>
                  </a:cxn>
                  <a:cxn ang="0">
                    <a:pos x="connsiteX1" y="connsiteY1"/>
                  </a:cxn>
                </a:cxnLst>
                <a:rect l="l" t="t" r="r" b="b"/>
                <a:pathLst>
                  <a:path w="829310" h="284032">
                    <a:moveTo>
                      <a:pt x="829310" y="0"/>
                    </a:moveTo>
                    <a:cubicBezTo>
                      <a:pt x="643043" y="304800"/>
                      <a:pt x="226907" y="326390"/>
                      <a:pt x="0" y="24003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 name="任意多边形: 形状 19">
                <a:extLst>
                  <a:ext uri="{FF2B5EF4-FFF2-40B4-BE49-F238E27FC236}">
                    <a16:creationId xmlns:a16="http://schemas.microsoft.com/office/drawing/2014/main" id="{BA110373-5A26-4709-BEAC-794B71D4EE17}"/>
                  </a:ext>
                </a:extLst>
              </p:cNvPr>
              <p:cNvSpPr/>
              <p:nvPr/>
            </p:nvSpPr>
            <p:spPr>
              <a:xfrm>
                <a:off x="1866900" y="680081"/>
                <a:ext cx="323850" cy="62867"/>
              </a:xfrm>
              <a:custGeom>
                <a:avLst/>
                <a:gdLst>
                  <a:gd name="connsiteX0" fmla="*/ 0 w 381000"/>
                  <a:gd name="connsiteY0" fmla="*/ 0 h 101600"/>
                  <a:gd name="connsiteX1" fmla="*/ 381000 w 381000"/>
                  <a:gd name="connsiteY1" fmla="*/ 101600 h 101600"/>
                  <a:gd name="connsiteX0" fmla="*/ 0 w 317500"/>
                  <a:gd name="connsiteY0" fmla="*/ 0 h 88900"/>
                  <a:gd name="connsiteX1" fmla="*/ 317500 w 317500"/>
                  <a:gd name="connsiteY1" fmla="*/ 88900 h 88900"/>
                  <a:gd name="connsiteX0" fmla="*/ 0 w 317500"/>
                  <a:gd name="connsiteY0" fmla="*/ 2541 h 91441"/>
                  <a:gd name="connsiteX1" fmla="*/ 317500 w 317500"/>
                  <a:gd name="connsiteY1" fmla="*/ 91441 h 91441"/>
                  <a:gd name="connsiteX0" fmla="*/ 0 w 317500"/>
                  <a:gd name="connsiteY0" fmla="*/ 2541 h 91441"/>
                  <a:gd name="connsiteX1" fmla="*/ 317500 w 317500"/>
                  <a:gd name="connsiteY1" fmla="*/ 91441 h 91441"/>
                  <a:gd name="connsiteX0" fmla="*/ 0 w 317500"/>
                  <a:gd name="connsiteY0" fmla="*/ 4794 h 93694"/>
                  <a:gd name="connsiteX1" fmla="*/ 317500 w 317500"/>
                  <a:gd name="connsiteY1" fmla="*/ 93694 h 93694"/>
                  <a:gd name="connsiteX0" fmla="*/ 0 w 317500"/>
                  <a:gd name="connsiteY0" fmla="*/ 4294 h 93194"/>
                  <a:gd name="connsiteX1" fmla="*/ 317500 w 317500"/>
                  <a:gd name="connsiteY1" fmla="*/ 93194 h 93194"/>
                  <a:gd name="connsiteX0" fmla="*/ 0 w 323850"/>
                  <a:gd name="connsiteY0" fmla="*/ 8743 h 65893"/>
                  <a:gd name="connsiteX1" fmla="*/ 323850 w 323850"/>
                  <a:gd name="connsiteY1" fmla="*/ 65893 h 65893"/>
                  <a:gd name="connsiteX0" fmla="*/ 0 w 323850"/>
                  <a:gd name="connsiteY0" fmla="*/ 5717 h 62867"/>
                  <a:gd name="connsiteX1" fmla="*/ 323850 w 323850"/>
                  <a:gd name="connsiteY1" fmla="*/ 62867 h 62867"/>
                </a:gdLst>
                <a:ahLst/>
                <a:cxnLst>
                  <a:cxn ang="0">
                    <a:pos x="connsiteX0" y="connsiteY0"/>
                  </a:cxn>
                  <a:cxn ang="0">
                    <a:pos x="connsiteX1" y="connsiteY1"/>
                  </a:cxn>
                </a:cxnLst>
                <a:rect l="l" t="t" r="r" b="b"/>
                <a:pathLst>
                  <a:path w="323850" h="62867">
                    <a:moveTo>
                      <a:pt x="0" y="5717"/>
                    </a:moveTo>
                    <a:cubicBezTo>
                      <a:pt x="133350" y="-11216"/>
                      <a:pt x="203200" y="9950"/>
                      <a:pt x="323850" y="62867"/>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5" name="任意多边形: 形状 22">
              <a:extLst>
                <a:ext uri="{FF2B5EF4-FFF2-40B4-BE49-F238E27FC236}">
                  <a16:creationId xmlns:a16="http://schemas.microsoft.com/office/drawing/2014/main" id="{FB12CFFF-BAB6-4DD6-8E3F-26EF20B3602E}"/>
                </a:ext>
              </a:extLst>
            </p:cNvPr>
            <p:cNvSpPr/>
            <p:nvPr/>
          </p:nvSpPr>
          <p:spPr>
            <a:xfrm>
              <a:off x="4191000" y="3375660"/>
              <a:ext cx="1447800" cy="868680"/>
            </a:xfrm>
            <a:custGeom>
              <a:avLst/>
              <a:gdLst>
                <a:gd name="connsiteX0" fmla="*/ 0 w 1135380"/>
                <a:gd name="connsiteY0" fmla="*/ 472440 h 472440"/>
                <a:gd name="connsiteX1" fmla="*/ 1135380 w 1135380"/>
                <a:gd name="connsiteY1" fmla="*/ 0 h 472440"/>
                <a:gd name="connsiteX0" fmla="*/ 0 w 1135380"/>
                <a:gd name="connsiteY0" fmla="*/ 472440 h 472440"/>
                <a:gd name="connsiteX1" fmla="*/ 213360 w 1135380"/>
                <a:gd name="connsiteY1" fmla="*/ 388620 h 472440"/>
                <a:gd name="connsiteX2" fmla="*/ 1135380 w 1135380"/>
                <a:gd name="connsiteY2" fmla="*/ 0 h 472440"/>
                <a:gd name="connsiteX0" fmla="*/ 0 w 1447800"/>
                <a:gd name="connsiteY0" fmla="*/ 868680 h 868680"/>
                <a:gd name="connsiteX1" fmla="*/ 525780 w 1447800"/>
                <a:gd name="connsiteY1" fmla="*/ 38862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13360 w 1447800"/>
                <a:gd name="connsiteY1" fmla="*/ 43434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 name="connsiteX0" fmla="*/ 0 w 1447800"/>
                <a:gd name="connsiteY0" fmla="*/ 868680 h 868680"/>
                <a:gd name="connsiteX1" fmla="*/ 259080 w 1447800"/>
                <a:gd name="connsiteY1" fmla="*/ 365760 h 868680"/>
                <a:gd name="connsiteX2" fmla="*/ 1447800 w 1447800"/>
                <a:gd name="connsiteY2" fmla="*/ 0 h 868680"/>
              </a:gdLst>
              <a:ahLst/>
              <a:cxnLst>
                <a:cxn ang="0">
                  <a:pos x="connsiteX0" y="connsiteY0"/>
                </a:cxn>
                <a:cxn ang="0">
                  <a:pos x="connsiteX1" y="connsiteY1"/>
                </a:cxn>
                <a:cxn ang="0">
                  <a:pos x="connsiteX2" y="connsiteY2"/>
                </a:cxn>
              </a:cxnLst>
              <a:rect l="l" t="t" r="r" b="b"/>
              <a:pathLst>
                <a:path w="1447800" h="868680">
                  <a:moveTo>
                    <a:pt x="0" y="868680"/>
                  </a:moveTo>
                  <a:cubicBezTo>
                    <a:pt x="170180" y="807720"/>
                    <a:pt x="241300" y="655320"/>
                    <a:pt x="259080" y="365760"/>
                  </a:cubicBezTo>
                  <a:cubicBezTo>
                    <a:pt x="767080" y="673100"/>
                    <a:pt x="1244600" y="401320"/>
                    <a:pt x="1447800" y="0"/>
                  </a:cubicBezTo>
                </a:path>
              </a:pathLst>
            </a:custGeom>
            <a:no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16" name="Flowchart: Terminator 15">
            <a:extLst>
              <a:ext uri="{FF2B5EF4-FFF2-40B4-BE49-F238E27FC236}">
                <a16:creationId xmlns:a16="http://schemas.microsoft.com/office/drawing/2014/main" id="{8F1DE5A0-7597-4FB0-B877-BAA5205AD895}"/>
              </a:ext>
            </a:extLst>
          </p:cNvPr>
          <p:cNvSpPr/>
          <p:nvPr/>
        </p:nvSpPr>
        <p:spPr>
          <a:xfrm>
            <a:off x="2926111" y="2798293"/>
            <a:ext cx="5924550" cy="958029"/>
          </a:xfrm>
          <a:prstGeom prst="flowChartTerminator">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err="1" smtClean="0">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Luyện</a:t>
            </a:r>
            <a:r>
              <a:rPr kumimoji="0" lang="en-US" sz="8000" b="1" i="0" u="none" strike="noStrike" kern="0" cap="none" spc="0" normalizeH="0" noProof="0" dirty="0" smtClean="0">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8000" b="1" i="0" u="none" strike="noStrike" kern="0" cap="none" spc="0" normalizeH="0" noProof="0" dirty="0" err="1" smtClean="0">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tập</a:t>
            </a:r>
            <a:endParaRPr kumimoji="0" lang="en-US" sz="8000" b="1" i="0" u="none" strike="noStrike" kern="0" cap="none" spc="0" normalizeH="0" baseline="0" noProof="0" dirty="0">
              <a:ln>
                <a:noFill/>
              </a:ln>
              <a:solidFill>
                <a:srgbClr val="FF0000"/>
              </a:solidFill>
              <a:effectLst>
                <a:glow rad="63500">
                  <a:srgbClr val="FFC000">
                    <a:satMod val="175000"/>
                    <a:alpha val="40000"/>
                  </a:srgbClr>
                </a:glow>
                <a:outerShdw blurRad="50800" dist="3810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027682950"/>
      </p:ext>
    </p:extLst>
  </p:cSld>
  <p:clrMapOvr>
    <a:masterClrMapping/>
  </p:clrMapOvr>
  <p:transition spd="slow" advClick="0" advTm="2000">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9AF44FE-F8FB-41F6-A302-F315915A4D2C}"/>
              </a:ext>
            </a:extLst>
          </p:cNvPr>
          <p:cNvSpPr/>
          <p:nvPr/>
        </p:nvSpPr>
        <p:spPr>
          <a:xfrm>
            <a:off x="470053" y="203991"/>
            <a:ext cx="11325338" cy="6494085"/>
          </a:xfrm>
          <a:prstGeom prst="roundRect">
            <a:avLst>
              <a:gd name="adj" fmla="val 8185"/>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42858258-0865-8C1E-04C0-C817607F830F}"/>
              </a:ext>
            </a:extLst>
          </p:cNvPr>
          <p:cNvGrpSpPr/>
          <p:nvPr/>
        </p:nvGrpSpPr>
        <p:grpSpPr>
          <a:xfrm>
            <a:off x="447675" y="134981"/>
            <a:ext cx="11100753" cy="1455693"/>
            <a:chOff x="1517027" y="-220661"/>
            <a:chExt cx="9669831" cy="1793824"/>
          </a:xfrm>
          <a:solidFill>
            <a:schemeClr val="accent4">
              <a:lumMod val="20000"/>
              <a:lumOff val="80000"/>
            </a:schemeClr>
          </a:solidFill>
        </p:grpSpPr>
        <p:sp>
          <p:nvSpPr>
            <p:cNvPr id="8" name="Rectangle: Rounded Corners 7">
              <a:extLst>
                <a:ext uri="{FF2B5EF4-FFF2-40B4-BE49-F238E27FC236}">
                  <a16:creationId xmlns:a16="http://schemas.microsoft.com/office/drawing/2014/main" id="{BBC21B79-AC71-65A1-5B22-883C99CC4025}"/>
                </a:ext>
              </a:extLst>
            </p:cNvPr>
            <p:cNvSpPr/>
            <p:nvPr/>
          </p:nvSpPr>
          <p:spPr>
            <a:xfrm>
              <a:off x="1517027" y="-220661"/>
              <a:ext cx="9669831" cy="1351939"/>
            </a:xfrm>
            <a:prstGeom prst="roundRect">
              <a:avLst/>
            </a:prstGeom>
            <a:grp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06FC4975-B009-59F3-5062-CFE6A3E0946F}"/>
                </a:ext>
              </a:extLst>
            </p:cNvPr>
            <p:cNvSpPr txBox="1"/>
            <p:nvPr/>
          </p:nvSpPr>
          <p:spPr>
            <a:xfrm>
              <a:off x="1751557" y="-187726"/>
              <a:ext cx="9346797" cy="176088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3. </a:t>
              </a:r>
              <a:r>
                <a:rPr kumimoji="0" lang="vi-VN"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Xác định chủ ngữ, vị ngữ của mỗi câu trong đoạn văn dưới đây:</a:t>
              </a:r>
            </a:p>
          </p:txBody>
        </p:sp>
      </p:grpSp>
      <p:sp>
        <p:nvSpPr>
          <p:cNvPr id="10" name="TextBox 9">
            <a:extLst>
              <a:ext uri="{FF2B5EF4-FFF2-40B4-BE49-F238E27FC236}">
                <a16:creationId xmlns:a16="http://schemas.microsoft.com/office/drawing/2014/main" id="{96278B99-B6DF-88C1-B6B4-37F2F51F4B79}"/>
              </a:ext>
            </a:extLst>
          </p:cNvPr>
          <p:cNvSpPr txBox="1"/>
          <p:nvPr/>
        </p:nvSpPr>
        <p:spPr>
          <a:xfrm>
            <a:off x="866775" y="1676400"/>
            <a:ext cx="10125075" cy="3970318"/>
          </a:xfrm>
          <a:prstGeom prst="rect">
            <a:avLst/>
          </a:prstGeom>
          <a:noFill/>
        </p:spPr>
        <p:txBody>
          <a:bodyPr wrap="square" rtlCol="0">
            <a:spAutoFit/>
          </a:bodyPr>
          <a:lstStyle/>
          <a:p>
            <a:pPr algn="ctr" rtl="0" latinLnBrk="0"/>
            <a:r>
              <a:rPr lang="vi-VN" sz="3600" b="1" i="0" dirty="0">
                <a:solidFill>
                  <a:srgbClr val="000000"/>
                </a:solidFill>
                <a:effectLst/>
              </a:rPr>
              <a:t>Quê hương</a:t>
            </a:r>
            <a:endParaRPr lang="vi-VN" sz="3600" b="0" i="0" dirty="0">
              <a:solidFill>
                <a:srgbClr val="000000"/>
              </a:solidFill>
              <a:effectLst/>
            </a:endParaRPr>
          </a:p>
          <a:p>
            <a:pPr algn="just" rtl="0" latinLnBrk="0"/>
            <a:r>
              <a:rPr lang="en-US" sz="3600" b="0" i="0" dirty="0">
                <a:solidFill>
                  <a:srgbClr val="000000"/>
                </a:solidFill>
                <a:effectLst/>
              </a:rPr>
              <a:t>   </a:t>
            </a:r>
            <a:r>
              <a:rPr lang="vi-VN" sz="3600" b="0" i="0" dirty="0">
                <a:solidFill>
                  <a:srgbClr val="000000"/>
                </a:solidFill>
                <a:effectLst/>
              </a:rPr>
              <a:t>Mùa xuân trở về. Nước biển ấm hẳn lên. Những con sóng không còn ầm ào nữa. Đại dương khe khẽ hát những lời ca êm đềm. Đàn cá hồi bỗng ngừng kiếm ăn, ngẩn ngơ nhớ tới quê hương...“Nơi chôn rau cắt rốn” của chúng là thượng nguồn của dòng sông.</a:t>
            </a:r>
          </a:p>
          <a:p>
            <a:pPr algn="r" latinLnBrk="0"/>
            <a:r>
              <a:rPr lang="vi-VN" sz="3600" b="0" i="0" dirty="0">
                <a:solidFill>
                  <a:srgbClr val="000000"/>
                </a:solidFill>
                <a:effectLst/>
              </a:rPr>
              <a:t>(Theo Đặng Chương Ngạn)  </a:t>
            </a:r>
          </a:p>
        </p:txBody>
      </p:sp>
    </p:spTree>
    <p:custDataLst>
      <p:tags r:id="rId1"/>
    </p:custDataLst>
    <p:extLst>
      <p:ext uri="{BB962C8B-B14F-4D97-AF65-F5344CB8AC3E}">
        <p14:creationId xmlns:p14="http://schemas.microsoft.com/office/powerpoint/2010/main" val="32520470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9AF44FE-F8FB-41F6-A302-F315915A4D2C}"/>
              </a:ext>
            </a:extLst>
          </p:cNvPr>
          <p:cNvSpPr/>
          <p:nvPr/>
        </p:nvSpPr>
        <p:spPr>
          <a:xfrm>
            <a:off x="459893" y="121505"/>
            <a:ext cx="11325338" cy="6494085"/>
          </a:xfrm>
          <a:prstGeom prst="roundRect">
            <a:avLst>
              <a:gd name="adj" fmla="val 8185"/>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C1504723-7D18-4F52-F934-15B5D1C7F67E}"/>
              </a:ext>
            </a:extLst>
          </p:cNvPr>
          <p:cNvGraphicFramePr>
            <a:graphicFrameLocks noGrp="1"/>
          </p:cNvGraphicFramePr>
          <p:nvPr>
            <p:extLst>
              <p:ext uri="{D42A27DB-BD31-4B8C-83A1-F6EECF244321}">
                <p14:modId xmlns:p14="http://schemas.microsoft.com/office/powerpoint/2010/main" val="1200295400"/>
              </p:ext>
            </p:extLst>
          </p:nvPr>
        </p:nvGraphicFramePr>
        <p:xfrm>
          <a:off x="962026" y="590551"/>
          <a:ext cx="10010776" cy="5555995"/>
        </p:xfrm>
        <a:graphic>
          <a:graphicData uri="http://schemas.openxmlformats.org/drawingml/2006/table">
            <a:tbl>
              <a:tblPr firstRow="1" firstCol="1" bandRow="1">
                <a:tableStyleId>{00A15C55-8517-42AA-B614-E9B94910E393}</a:tableStyleId>
              </a:tblPr>
              <a:tblGrid>
                <a:gridCol w="1501392">
                  <a:extLst>
                    <a:ext uri="{9D8B030D-6E8A-4147-A177-3AD203B41FA5}">
                      <a16:colId xmlns:a16="http://schemas.microsoft.com/office/drawing/2014/main" val="1566133571"/>
                    </a:ext>
                  </a:extLst>
                </a:gridCol>
                <a:gridCol w="3450054">
                  <a:extLst>
                    <a:ext uri="{9D8B030D-6E8A-4147-A177-3AD203B41FA5}">
                      <a16:colId xmlns:a16="http://schemas.microsoft.com/office/drawing/2014/main" val="3095775837"/>
                    </a:ext>
                  </a:extLst>
                </a:gridCol>
                <a:gridCol w="5059330">
                  <a:extLst>
                    <a:ext uri="{9D8B030D-6E8A-4147-A177-3AD203B41FA5}">
                      <a16:colId xmlns:a16="http://schemas.microsoft.com/office/drawing/2014/main" val="979822850"/>
                    </a:ext>
                  </a:extLst>
                </a:gridCol>
              </a:tblGrid>
              <a:tr h="448335">
                <a:tc>
                  <a:txBody>
                    <a:bodyPr/>
                    <a:lstStyle/>
                    <a:p>
                      <a:pPr marL="0" marR="0" algn="ctr">
                        <a:lnSpc>
                          <a:spcPct val="120000"/>
                        </a:lnSpc>
                        <a:spcBef>
                          <a:spcPts val="0"/>
                        </a:spcBef>
                        <a:spcAft>
                          <a:spcPts val="0"/>
                        </a:spcAft>
                      </a:pPr>
                      <a:r>
                        <a:rPr lang="en-US" sz="2800" dirty="0" err="1">
                          <a:solidFill>
                            <a:srgbClr val="002060"/>
                          </a:solidFill>
                          <a:effectLst/>
                        </a:rPr>
                        <a:t>Câu</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en-US" sz="2800" dirty="0" err="1">
                          <a:solidFill>
                            <a:srgbClr val="002060"/>
                          </a:solidFill>
                          <a:effectLst/>
                        </a:rPr>
                        <a:t>Chủ</a:t>
                      </a:r>
                      <a:r>
                        <a:rPr lang="en-US" sz="2800" dirty="0">
                          <a:solidFill>
                            <a:srgbClr val="002060"/>
                          </a:solidFill>
                          <a:effectLst/>
                        </a:rPr>
                        <a:t> </a:t>
                      </a:r>
                      <a:r>
                        <a:rPr lang="en-US" sz="2800" dirty="0" err="1">
                          <a:solidFill>
                            <a:srgbClr val="002060"/>
                          </a:solidFill>
                          <a:effectLst/>
                        </a:rPr>
                        <a:t>ngữ</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en-US" sz="2800" dirty="0" err="1">
                          <a:solidFill>
                            <a:srgbClr val="002060"/>
                          </a:solidFill>
                          <a:effectLst/>
                        </a:rPr>
                        <a:t>Vị</a:t>
                      </a:r>
                      <a:r>
                        <a:rPr lang="en-US" sz="2800" dirty="0">
                          <a:solidFill>
                            <a:srgbClr val="002060"/>
                          </a:solidFill>
                          <a:effectLst/>
                        </a:rPr>
                        <a:t> </a:t>
                      </a:r>
                      <a:r>
                        <a:rPr lang="en-US" sz="2800" dirty="0" err="1">
                          <a:solidFill>
                            <a:srgbClr val="002060"/>
                          </a:solidFill>
                          <a:effectLst/>
                        </a:rPr>
                        <a:t>ngữ</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6285528"/>
                  </a:ext>
                </a:extLst>
              </a:tr>
              <a:tr h="448335">
                <a:tc>
                  <a:txBody>
                    <a:bodyPr/>
                    <a:lstStyle/>
                    <a:p>
                      <a:pPr marL="0" marR="0" algn="ctr">
                        <a:lnSpc>
                          <a:spcPct val="120000"/>
                        </a:lnSpc>
                        <a:spcBef>
                          <a:spcPts val="0"/>
                        </a:spcBef>
                        <a:spcAft>
                          <a:spcPts val="0"/>
                        </a:spcAft>
                      </a:pPr>
                      <a:r>
                        <a:rPr lang="en-US" sz="2800">
                          <a:solidFill>
                            <a:srgbClr val="002060"/>
                          </a:solidFill>
                          <a:effectLst/>
                        </a:rPr>
                        <a:t>1</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20000"/>
                        </a:lnSpc>
                        <a:spcBef>
                          <a:spcPts val="0"/>
                        </a:spcBef>
                        <a:spcAft>
                          <a:spcPts val="0"/>
                        </a:spcAft>
                      </a:pPr>
                      <a:r>
                        <a:rPr lang="en-US" sz="2800" dirty="0" err="1">
                          <a:solidFill>
                            <a:srgbClr val="002060"/>
                          </a:solidFill>
                          <a:effectLst/>
                        </a:rPr>
                        <a:t>Mùa</a:t>
                      </a:r>
                      <a:r>
                        <a:rPr lang="en-US" sz="2800" dirty="0">
                          <a:solidFill>
                            <a:srgbClr val="002060"/>
                          </a:solidFill>
                          <a:effectLst/>
                        </a:rPr>
                        <a:t> </a:t>
                      </a:r>
                      <a:r>
                        <a:rPr lang="en-US" sz="2800" dirty="0" err="1">
                          <a:solidFill>
                            <a:srgbClr val="002060"/>
                          </a:solidFill>
                          <a:effectLst/>
                        </a:rPr>
                        <a:t>xuân</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20000"/>
                        </a:lnSpc>
                        <a:spcBef>
                          <a:spcPts val="0"/>
                        </a:spcBef>
                        <a:spcAft>
                          <a:spcPts val="0"/>
                        </a:spcAft>
                      </a:pPr>
                      <a:r>
                        <a:rPr lang="en-US" sz="2800">
                          <a:solidFill>
                            <a:srgbClr val="002060"/>
                          </a:solidFill>
                          <a:effectLst/>
                        </a:rPr>
                        <a:t>trở về.</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4712007"/>
                  </a:ext>
                </a:extLst>
              </a:tr>
              <a:tr h="448335">
                <a:tc>
                  <a:txBody>
                    <a:bodyPr/>
                    <a:lstStyle/>
                    <a:p>
                      <a:pPr marL="0" marR="0" algn="ctr">
                        <a:lnSpc>
                          <a:spcPct val="120000"/>
                        </a:lnSpc>
                        <a:spcBef>
                          <a:spcPts val="0"/>
                        </a:spcBef>
                        <a:spcAft>
                          <a:spcPts val="0"/>
                        </a:spcAft>
                      </a:pPr>
                      <a:r>
                        <a:rPr lang="en-US" sz="2800">
                          <a:solidFill>
                            <a:srgbClr val="002060"/>
                          </a:solidFill>
                          <a:effectLst/>
                        </a:rPr>
                        <a:t>2</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20000"/>
                        </a:lnSpc>
                        <a:spcBef>
                          <a:spcPts val="0"/>
                        </a:spcBef>
                        <a:spcAft>
                          <a:spcPts val="0"/>
                        </a:spcAft>
                      </a:pPr>
                      <a:r>
                        <a:rPr lang="en-US" sz="2800" dirty="0" err="1">
                          <a:solidFill>
                            <a:srgbClr val="002060"/>
                          </a:solidFill>
                          <a:effectLst/>
                        </a:rPr>
                        <a:t>Nước</a:t>
                      </a:r>
                      <a:r>
                        <a:rPr lang="en-US" sz="2800" dirty="0">
                          <a:solidFill>
                            <a:srgbClr val="002060"/>
                          </a:solidFill>
                          <a:effectLst/>
                        </a:rPr>
                        <a:t> </a:t>
                      </a:r>
                      <a:r>
                        <a:rPr lang="en-US" sz="2800" dirty="0" err="1">
                          <a:solidFill>
                            <a:srgbClr val="002060"/>
                          </a:solidFill>
                          <a:effectLst/>
                        </a:rPr>
                        <a:t>biển</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20000"/>
                        </a:lnSpc>
                        <a:spcBef>
                          <a:spcPts val="0"/>
                        </a:spcBef>
                        <a:spcAft>
                          <a:spcPts val="0"/>
                        </a:spcAft>
                      </a:pPr>
                      <a:r>
                        <a:rPr lang="en-US" sz="2800">
                          <a:solidFill>
                            <a:srgbClr val="002060"/>
                          </a:solidFill>
                          <a:effectLst/>
                        </a:rPr>
                        <a:t>ấm hẳn lên.</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0344665"/>
                  </a:ext>
                </a:extLst>
              </a:tr>
              <a:tr h="729837">
                <a:tc>
                  <a:txBody>
                    <a:bodyPr/>
                    <a:lstStyle/>
                    <a:p>
                      <a:pPr marL="0" marR="0" algn="ctr">
                        <a:lnSpc>
                          <a:spcPct val="120000"/>
                        </a:lnSpc>
                        <a:spcBef>
                          <a:spcPts val="0"/>
                        </a:spcBef>
                        <a:spcAft>
                          <a:spcPts val="0"/>
                        </a:spcAft>
                      </a:pPr>
                      <a:r>
                        <a:rPr lang="en-US" sz="2800">
                          <a:solidFill>
                            <a:srgbClr val="002060"/>
                          </a:solidFill>
                          <a:effectLst/>
                        </a:rPr>
                        <a:t>3</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20000"/>
                        </a:lnSpc>
                        <a:spcBef>
                          <a:spcPts val="0"/>
                        </a:spcBef>
                        <a:spcAft>
                          <a:spcPts val="0"/>
                        </a:spcAft>
                      </a:pPr>
                      <a:r>
                        <a:rPr lang="en-US" sz="2800" dirty="0" err="1">
                          <a:solidFill>
                            <a:srgbClr val="002060"/>
                          </a:solidFill>
                          <a:effectLst/>
                        </a:rPr>
                        <a:t>Những</a:t>
                      </a:r>
                      <a:r>
                        <a:rPr lang="en-US" sz="2800" dirty="0">
                          <a:solidFill>
                            <a:srgbClr val="002060"/>
                          </a:solidFill>
                          <a:effectLst/>
                        </a:rPr>
                        <a:t> con </a:t>
                      </a:r>
                      <a:r>
                        <a:rPr lang="en-US" sz="2800" dirty="0" err="1">
                          <a:solidFill>
                            <a:srgbClr val="002060"/>
                          </a:solidFill>
                          <a:effectLst/>
                        </a:rPr>
                        <a:t>sóng</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20000"/>
                        </a:lnSpc>
                        <a:spcBef>
                          <a:spcPts val="0"/>
                        </a:spcBef>
                        <a:spcAft>
                          <a:spcPts val="0"/>
                        </a:spcAft>
                      </a:pPr>
                      <a:r>
                        <a:rPr lang="en-US" sz="2800">
                          <a:solidFill>
                            <a:srgbClr val="002060"/>
                          </a:solidFill>
                          <a:effectLst/>
                        </a:rPr>
                        <a:t>không còn ầm ào nữa.</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220130"/>
                  </a:ext>
                </a:extLst>
              </a:tr>
              <a:tr h="1108223">
                <a:tc>
                  <a:txBody>
                    <a:bodyPr/>
                    <a:lstStyle/>
                    <a:p>
                      <a:pPr marL="0" marR="0" algn="ctr">
                        <a:lnSpc>
                          <a:spcPct val="120000"/>
                        </a:lnSpc>
                        <a:spcBef>
                          <a:spcPts val="0"/>
                        </a:spcBef>
                        <a:spcAft>
                          <a:spcPts val="0"/>
                        </a:spcAft>
                      </a:pPr>
                      <a:r>
                        <a:rPr lang="en-US" sz="2800">
                          <a:solidFill>
                            <a:srgbClr val="002060"/>
                          </a:solidFill>
                          <a:effectLst/>
                        </a:rPr>
                        <a:t>4</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20000"/>
                        </a:lnSpc>
                        <a:spcBef>
                          <a:spcPts val="0"/>
                        </a:spcBef>
                        <a:spcAft>
                          <a:spcPts val="0"/>
                        </a:spcAft>
                      </a:pPr>
                      <a:r>
                        <a:rPr lang="en-US" sz="2800">
                          <a:solidFill>
                            <a:srgbClr val="002060"/>
                          </a:solidFill>
                          <a:effectLst/>
                        </a:rPr>
                        <a:t>Đại dương</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20000"/>
                        </a:lnSpc>
                        <a:spcBef>
                          <a:spcPts val="0"/>
                        </a:spcBef>
                        <a:spcAft>
                          <a:spcPts val="0"/>
                        </a:spcAft>
                      </a:pPr>
                      <a:r>
                        <a:rPr lang="en-US" sz="2800" dirty="0" err="1">
                          <a:solidFill>
                            <a:srgbClr val="002060"/>
                          </a:solidFill>
                          <a:effectLst/>
                        </a:rPr>
                        <a:t>Khe</a:t>
                      </a:r>
                      <a:r>
                        <a:rPr lang="en-US" sz="2800" dirty="0">
                          <a:solidFill>
                            <a:srgbClr val="002060"/>
                          </a:solidFill>
                          <a:effectLst/>
                        </a:rPr>
                        <a:t> </a:t>
                      </a:r>
                      <a:r>
                        <a:rPr lang="en-US" sz="2800" dirty="0" err="1">
                          <a:solidFill>
                            <a:srgbClr val="002060"/>
                          </a:solidFill>
                          <a:effectLst/>
                        </a:rPr>
                        <a:t>khẽ</a:t>
                      </a:r>
                      <a:r>
                        <a:rPr lang="en-US" sz="2800" dirty="0">
                          <a:solidFill>
                            <a:srgbClr val="002060"/>
                          </a:solidFill>
                          <a:effectLst/>
                        </a:rPr>
                        <a:t> </a:t>
                      </a:r>
                      <a:r>
                        <a:rPr lang="en-US" sz="2800" dirty="0" err="1">
                          <a:solidFill>
                            <a:srgbClr val="002060"/>
                          </a:solidFill>
                          <a:effectLst/>
                        </a:rPr>
                        <a:t>hát</a:t>
                      </a:r>
                      <a:r>
                        <a:rPr lang="en-US" sz="2800" dirty="0">
                          <a:solidFill>
                            <a:srgbClr val="002060"/>
                          </a:solidFill>
                          <a:effectLst/>
                        </a:rPr>
                        <a:t> </a:t>
                      </a:r>
                      <a:r>
                        <a:rPr lang="en-US" sz="2800" dirty="0" err="1">
                          <a:solidFill>
                            <a:srgbClr val="002060"/>
                          </a:solidFill>
                          <a:effectLst/>
                        </a:rPr>
                        <a:t>những</a:t>
                      </a:r>
                      <a:r>
                        <a:rPr lang="en-US" sz="2800" dirty="0">
                          <a:solidFill>
                            <a:srgbClr val="002060"/>
                          </a:solidFill>
                          <a:effectLst/>
                        </a:rPr>
                        <a:t> </a:t>
                      </a:r>
                      <a:r>
                        <a:rPr lang="en-US" sz="2800" dirty="0" err="1">
                          <a:solidFill>
                            <a:srgbClr val="002060"/>
                          </a:solidFill>
                          <a:effectLst/>
                        </a:rPr>
                        <a:t>lời</a:t>
                      </a:r>
                      <a:r>
                        <a:rPr lang="en-US" sz="2800" dirty="0">
                          <a:solidFill>
                            <a:srgbClr val="002060"/>
                          </a:solidFill>
                          <a:effectLst/>
                        </a:rPr>
                        <a:t> ca </a:t>
                      </a:r>
                      <a:r>
                        <a:rPr lang="en-US" sz="2800" dirty="0" err="1">
                          <a:solidFill>
                            <a:srgbClr val="002060"/>
                          </a:solidFill>
                          <a:effectLst/>
                        </a:rPr>
                        <a:t>êm</a:t>
                      </a:r>
                      <a:r>
                        <a:rPr lang="en-US" sz="2800" dirty="0">
                          <a:solidFill>
                            <a:srgbClr val="002060"/>
                          </a:solidFill>
                          <a:effectLst/>
                        </a:rPr>
                        <a:t> </a:t>
                      </a:r>
                      <a:r>
                        <a:rPr lang="en-US" sz="2800" dirty="0" err="1">
                          <a:solidFill>
                            <a:srgbClr val="002060"/>
                          </a:solidFill>
                          <a:effectLst/>
                        </a:rPr>
                        <a:t>đềm</a:t>
                      </a:r>
                      <a:r>
                        <a:rPr lang="en-US" sz="2800" dirty="0">
                          <a:solidFill>
                            <a:srgbClr val="002060"/>
                          </a:solidFill>
                          <a:effectLst/>
                        </a:rPr>
                        <a:t>.</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0270225"/>
                  </a:ext>
                </a:extLst>
              </a:tr>
              <a:tr h="931028">
                <a:tc>
                  <a:txBody>
                    <a:bodyPr/>
                    <a:lstStyle/>
                    <a:p>
                      <a:pPr marL="0" marR="0" algn="ctr">
                        <a:lnSpc>
                          <a:spcPct val="120000"/>
                        </a:lnSpc>
                        <a:spcBef>
                          <a:spcPts val="0"/>
                        </a:spcBef>
                        <a:spcAft>
                          <a:spcPts val="0"/>
                        </a:spcAft>
                      </a:pPr>
                      <a:r>
                        <a:rPr lang="en-US" sz="2800">
                          <a:solidFill>
                            <a:srgbClr val="002060"/>
                          </a:solidFill>
                          <a:effectLst/>
                        </a:rPr>
                        <a:t>5</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20000"/>
                        </a:lnSpc>
                        <a:spcBef>
                          <a:spcPts val="0"/>
                        </a:spcBef>
                        <a:spcAft>
                          <a:spcPts val="0"/>
                        </a:spcAft>
                      </a:pPr>
                      <a:r>
                        <a:rPr lang="en-US" sz="2800">
                          <a:solidFill>
                            <a:srgbClr val="002060"/>
                          </a:solidFill>
                          <a:effectLst/>
                        </a:rPr>
                        <a:t>Đàn cá hồi</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20000"/>
                        </a:lnSpc>
                        <a:spcBef>
                          <a:spcPts val="0"/>
                        </a:spcBef>
                        <a:spcAft>
                          <a:spcPts val="0"/>
                        </a:spcAft>
                      </a:pPr>
                      <a:r>
                        <a:rPr lang="en-US" sz="2800" dirty="0" err="1">
                          <a:solidFill>
                            <a:srgbClr val="002060"/>
                          </a:solidFill>
                          <a:effectLst/>
                        </a:rPr>
                        <a:t>bỗng</a:t>
                      </a:r>
                      <a:r>
                        <a:rPr lang="en-US" sz="2800" dirty="0">
                          <a:solidFill>
                            <a:srgbClr val="002060"/>
                          </a:solidFill>
                          <a:effectLst/>
                        </a:rPr>
                        <a:t> </a:t>
                      </a:r>
                      <a:r>
                        <a:rPr lang="en-US" sz="2800" dirty="0" err="1">
                          <a:solidFill>
                            <a:srgbClr val="002060"/>
                          </a:solidFill>
                          <a:effectLst/>
                        </a:rPr>
                        <a:t>ngừng</a:t>
                      </a:r>
                      <a:r>
                        <a:rPr lang="en-US" sz="2800" dirty="0">
                          <a:solidFill>
                            <a:srgbClr val="002060"/>
                          </a:solidFill>
                          <a:effectLst/>
                        </a:rPr>
                        <a:t> </a:t>
                      </a:r>
                      <a:r>
                        <a:rPr lang="en-US" sz="2800" dirty="0" err="1">
                          <a:solidFill>
                            <a:srgbClr val="002060"/>
                          </a:solidFill>
                          <a:effectLst/>
                        </a:rPr>
                        <a:t>kiếm</a:t>
                      </a:r>
                      <a:r>
                        <a:rPr lang="en-US" sz="2800" dirty="0">
                          <a:solidFill>
                            <a:srgbClr val="002060"/>
                          </a:solidFill>
                          <a:effectLst/>
                        </a:rPr>
                        <a:t> </a:t>
                      </a:r>
                      <a:r>
                        <a:rPr lang="en-US" sz="2800" dirty="0" err="1">
                          <a:solidFill>
                            <a:srgbClr val="002060"/>
                          </a:solidFill>
                          <a:effectLst/>
                        </a:rPr>
                        <a:t>ăn</a:t>
                      </a:r>
                      <a:r>
                        <a:rPr lang="en-US" sz="2800" dirty="0">
                          <a:solidFill>
                            <a:srgbClr val="002060"/>
                          </a:solidFill>
                          <a:effectLst/>
                        </a:rPr>
                        <a:t>, </a:t>
                      </a:r>
                      <a:r>
                        <a:rPr lang="vi-VN" sz="2800" b="0" i="0" dirty="0">
                          <a:solidFill>
                            <a:srgbClr val="002060"/>
                          </a:solidFill>
                          <a:effectLst/>
                        </a:rPr>
                        <a:t>ngẩn ngơ nhớ tới quê hương...</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9953877"/>
                  </a:ext>
                </a:extLst>
              </a:tr>
              <a:tr h="1157615">
                <a:tc>
                  <a:txBody>
                    <a:bodyPr/>
                    <a:lstStyle/>
                    <a:p>
                      <a:pPr marL="0" marR="0" algn="ctr">
                        <a:lnSpc>
                          <a:spcPct val="120000"/>
                        </a:lnSpc>
                        <a:spcBef>
                          <a:spcPts val="0"/>
                        </a:spcBef>
                        <a:spcAft>
                          <a:spcPts val="0"/>
                        </a:spcAft>
                      </a:pPr>
                      <a:r>
                        <a:rPr lang="en-US" sz="2800">
                          <a:solidFill>
                            <a:srgbClr val="002060"/>
                          </a:solidFill>
                          <a:effectLst/>
                        </a:rPr>
                        <a:t>6</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20000"/>
                        </a:lnSpc>
                        <a:spcBef>
                          <a:spcPts val="0"/>
                        </a:spcBef>
                        <a:spcAft>
                          <a:spcPts val="0"/>
                        </a:spcAft>
                      </a:pPr>
                      <a:r>
                        <a:rPr lang="en-US" sz="2800" dirty="0">
                          <a:solidFill>
                            <a:srgbClr val="002060"/>
                          </a:solidFill>
                          <a:effectLst/>
                        </a:rPr>
                        <a:t>“</a:t>
                      </a:r>
                      <a:r>
                        <a:rPr lang="en-US" sz="2800" dirty="0" err="1">
                          <a:solidFill>
                            <a:srgbClr val="002060"/>
                          </a:solidFill>
                          <a:effectLst/>
                        </a:rPr>
                        <a:t>Nơi</a:t>
                      </a:r>
                      <a:r>
                        <a:rPr lang="en-US" sz="2800" dirty="0">
                          <a:solidFill>
                            <a:srgbClr val="002060"/>
                          </a:solidFill>
                          <a:effectLst/>
                        </a:rPr>
                        <a:t> </a:t>
                      </a:r>
                      <a:r>
                        <a:rPr lang="en-US" sz="2800" dirty="0" err="1">
                          <a:solidFill>
                            <a:srgbClr val="002060"/>
                          </a:solidFill>
                          <a:effectLst/>
                        </a:rPr>
                        <a:t>chôn</a:t>
                      </a:r>
                      <a:r>
                        <a:rPr lang="en-US" sz="2800" dirty="0">
                          <a:solidFill>
                            <a:srgbClr val="002060"/>
                          </a:solidFill>
                          <a:effectLst/>
                        </a:rPr>
                        <a:t> </a:t>
                      </a:r>
                      <a:r>
                        <a:rPr lang="en-US" sz="2800" dirty="0" err="1">
                          <a:solidFill>
                            <a:srgbClr val="002060"/>
                          </a:solidFill>
                          <a:effectLst/>
                        </a:rPr>
                        <a:t>rau</a:t>
                      </a:r>
                      <a:r>
                        <a:rPr lang="en-US" sz="2800" dirty="0">
                          <a:solidFill>
                            <a:srgbClr val="002060"/>
                          </a:solidFill>
                          <a:effectLst/>
                        </a:rPr>
                        <a:t> </a:t>
                      </a:r>
                      <a:r>
                        <a:rPr lang="en-US" sz="2800" dirty="0" err="1">
                          <a:solidFill>
                            <a:srgbClr val="002060"/>
                          </a:solidFill>
                          <a:effectLst/>
                        </a:rPr>
                        <a:t>cắt</a:t>
                      </a:r>
                      <a:r>
                        <a:rPr lang="en-US" sz="2800" dirty="0">
                          <a:solidFill>
                            <a:srgbClr val="002060"/>
                          </a:solidFill>
                          <a:effectLst/>
                        </a:rPr>
                        <a:t> </a:t>
                      </a:r>
                      <a:r>
                        <a:rPr lang="en-US" sz="2800" dirty="0" err="1">
                          <a:solidFill>
                            <a:srgbClr val="002060"/>
                          </a:solidFill>
                          <a:effectLst/>
                        </a:rPr>
                        <a:t>rốn</a:t>
                      </a:r>
                      <a:r>
                        <a:rPr lang="en-US" sz="2800" dirty="0">
                          <a:solidFill>
                            <a:srgbClr val="002060"/>
                          </a:solidFill>
                          <a:effectLst/>
                        </a:rPr>
                        <a:t>” </a:t>
                      </a:r>
                      <a:r>
                        <a:rPr lang="en-US" sz="2800" dirty="0" err="1">
                          <a:solidFill>
                            <a:srgbClr val="002060"/>
                          </a:solidFill>
                          <a:effectLst/>
                        </a:rPr>
                        <a:t>của</a:t>
                      </a:r>
                      <a:r>
                        <a:rPr lang="en-US" sz="2800" dirty="0">
                          <a:solidFill>
                            <a:srgbClr val="002060"/>
                          </a:solidFill>
                          <a:effectLst/>
                        </a:rPr>
                        <a:t> </a:t>
                      </a:r>
                      <a:r>
                        <a:rPr lang="en-US" sz="2800" dirty="0" err="1">
                          <a:solidFill>
                            <a:srgbClr val="002060"/>
                          </a:solidFill>
                          <a:effectLst/>
                        </a:rPr>
                        <a:t>chúng</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20000"/>
                        </a:lnSpc>
                        <a:spcBef>
                          <a:spcPts val="0"/>
                        </a:spcBef>
                        <a:spcAft>
                          <a:spcPts val="0"/>
                        </a:spcAft>
                      </a:pPr>
                      <a:r>
                        <a:rPr lang="en-US" sz="2800" dirty="0" err="1">
                          <a:solidFill>
                            <a:srgbClr val="002060"/>
                          </a:solidFill>
                          <a:effectLst/>
                        </a:rPr>
                        <a:t>là</a:t>
                      </a:r>
                      <a:r>
                        <a:rPr lang="en-US" sz="2800" dirty="0">
                          <a:solidFill>
                            <a:srgbClr val="002060"/>
                          </a:solidFill>
                          <a:effectLst/>
                        </a:rPr>
                        <a:t> </a:t>
                      </a:r>
                      <a:r>
                        <a:rPr lang="en-US" sz="2800" dirty="0" err="1">
                          <a:solidFill>
                            <a:srgbClr val="002060"/>
                          </a:solidFill>
                          <a:effectLst/>
                        </a:rPr>
                        <a:t>thượng</a:t>
                      </a:r>
                      <a:r>
                        <a:rPr lang="en-US" sz="2800" dirty="0">
                          <a:solidFill>
                            <a:srgbClr val="002060"/>
                          </a:solidFill>
                          <a:effectLst/>
                        </a:rPr>
                        <a:t> </a:t>
                      </a:r>
                      <a:r>
                        <a:rPr lang="en-US" sz="2800" dirty="0" err="1">
                          <a:solidFill>
                            <a:srgbClr val="002060"/>
                          </a:solidFill>
                          <a:effectLst/>
                        </a:rPr>
                        <a:t>nguồn</a:t>
                      </a:r>
                      <a:r>
                        <a:rPr lang="en-US" sz="2800" dirty="0">
                          <a:solidFill>
                            <a:srgbClr val="002060"/>
                          </a:solidFill>
                          <a:effectLst/>
                        </a:rPr>
                        <a:t> </a:t>
                      </a:r>
                      <a:r>
                        <a:rPr lang="en-US" sz="2800" dirty="0" err="1">
                          <a:solidFill>
                            <a:srgbClr val="002060"/>
                          </a:solidFill>
                          <a:effectLst/>
                        </a:rPr>
                        <a:t>của</a:t>
                      </a:r>
                      <a:r>
                        <a:rPr lang="en-US" sz="2800" dirty="0">
                          <a:solidFill>
                            <a:srgbClr val="002060"/>
                          </a:solidFill>
                          <a:effectLst/>
                        </a:rPr>
                        <a:t> </a:t>
                      </a:r>
                      <a:r>
                        <a:rPr lang="en-US" sz="2800" dirty="0" err="1">
                          <a:solidFill>
                            <a:srgbClr val="002060"/>
                          </a:solidFill>
                          <a:effectLst/>
                        </a:rPr>
                        <a:t>dòng</a:t>
                      </a:r>
                      <a:r>
                        <a:rPr lang="en-US" sz="2800" dirty="0">
                          <a:solidFill>
                            <a:srgbClr val="002060"/>
                          </a:solidFill>
                          <a:effectLst/>
                        </a:rPr>
                        <a:t> </a:t>
                      </a:r>
                      <a:r>
                        <a:rPr lang="en-US" sz="2800" dirty="0" err="1">
                          <a:solidFill>
                            <a:srgbClr val="002060"/>
                          </a:solidFill>
                          <a:effectLst/>
                        </a:rPr>
                        <a:t>sông</a:t>
                      </a:r>
                      <a:r>
                        <a:rPr lang="en-US" sz="2800" dirty="0">
                          <a:solidFill>
                            <a:srgbClr val="002060"/>
                          </a:solidFill>
                          <a:effectLst/>
                        </a:rPr>
                        <a:t>.</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1900687"/>
                  </a:ext>
                </a:extLst>
              </a:tr>
            </a:tbl>
          </a:graphicData>
        </a:graphic>
      </p:graphicFrame>
    </p:spTree>
    <p:custDataLst>
      <p:tags r:id="rId1"/>
    </p:custDataLst>
    <p:extLst>
      <p:ext uri="{BB962C8B-B14F-4D97-AF65-F5344CB8AC3E}">
        <p14:creationId xmlns:p14="http://schemas.microsoft.com/office/powerpoint/2010/main" val="2712244855"/>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9AF44FE-F8FB-41F6-A302-F315915A4D2C}"/>
              </a:ext>
            </a:extLst>
          </p:cNvPr>
          <p:cNvSpPr/>
          <p:nvPr/>
        </p:nvSpPr>
        <p:spPr>
          <a:xfrm>
            <a:off x="470053" y="203991"/>
            <a:ext cx="11325338" cy="6494085"/>
          </a:xfrm>
          <a:prstGeom prst="roundRect">
            <a:avLst>
              <a:gd name="adj" fmla="val 8185"/>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42858258-0865-8C1E-04C0-C817607F830F}"/>
              </a:ext>
            </a:extLst>
          </p:cNvPr>
          <p:cNvGrpSpPr/>
          <p:nvPr/>
        </p:nvGrpSpPr>
        <p:grpSpPr>
          <a:xfrm>
            <a:off x="447675" y="134982"/>
            <a:ext cx="11100753" cy="827044"/>
            <a:chOff x="1517027" y="-220661"/>
            <a:chExt cx="9669831" cy="1351939"/>
          </a:xfrm>
          <a:solidFill>
            <a:schemeClr val="accent4">
              <a:lumMod val="20000"/>
              <a:lumOff val="80000"/>
            </a:schemeClr>
          </a:solidFill>
        </p:grpSpPr>
        <p:sp>
          <p:nvSpPr>
            <p:cNvPr id="8" name="Rectangle: Rounded Corners 7">
              <a:extLst>
                <a:ext uri="{FF2B5EF4-FFF2-40B4-BE49-F238E27FC236}">
                  <a16:creationId xmlns:a16="http://schemas.microsoft.com/office/drawing/2014/main" id="{BBC21B79-AC71-65A1-5B22-883C99CC4025}"/>
                </a:ext>
              </a:extLst>
            </p:cNvPr>
            <p:cNvSpPr/>
            <p:nvPr/>
          </p:nvSpPr>
          <p:spPr>
            <a:xfrm>
              <a:off x="1517027" y="-220661"/>
              <a:ext cx="9669831" cy="1351939"/>
            </a:xfrm>
            <a:prstGeom prst="roundRect">
              <a:avLst/>
            </a:prstGeom>
            <a:grp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06FC4975-B009-59F3-5062-CFE6A3E0946F}"/>
                </a:ext>
              </a:extLst>
            </p:cNvPr>
            <p:cNvSpPr txBox="1"/>
            <p:nvPr/>
          </p:nvSpPr>
          <p:spPr>
            <a:xfrm>
              <a:off x="1533622" y="-187726"/>
              <a:ext cx="9564732" cy="9559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002060"/>
                  </a:solidFill>
                  <a:latin typeface="Arial" panose="020B0604020202020204" pitchFamily="34" charset="0"/>
                  <a:cs typeface="Arial" panose="020B0604020202020204" pitchFamily="34" charset="0"/>
                </a:rPr>
                <a:t>4. </a:t>
              </a:r>
              <a:r>
                <a:rPr kumimoji="0" lang="vi-VN"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Tìm trạng ngữ của mỗi câu trong các đoạn văn dưới đây:</a:t>
              </a:r>
            </a:p>
          </p:txBody>
        </p:sp>
      </p:grpSp>
      <p:sp>
        <p:nvSpPr>
          <p:cNvPr id="10" name="TextBox 9">
            <a:extLst>
              <a:ext uri="{FF2B5EF4-FFF2-40B4-BE49-F238E27FC236}">
                <a16:creationId xmlns:a16="http://schemas.microsoft.com/office/drawing/2014/main" id="{3FB34441-E81B-004F-8521-4E1BC3E634A5}"/>
              </a:ext>
            </a:extLst>
          </p:cNvPr>
          <p:cNvSpPr txBox="1"/>
          <p:nvPr/>
        </p:nvSpPr>
        <p:spPr>
          <a:xfrm>
            <a:off x="742950" y="1400175"/>
            <a:ext cx="11020425" cy="2246769"/>
          </a:xfrm>
          <a:prstGeom prst="rect">
            <a:avLst/>
          </a:prstGeom>
          <a:noFill/>
        </p:spPr>
        <p:txBody>
          <a:bodyPr wrap="square" rtlCol="0">
            <a:spAutoFit/>
          </a:bodyPr>
          <a:lstStyle/>
          <a:p>
            <a:pPr algn="just" rtl="0" latinLnBrk="0"/>
            <a:r>
              <a:rPr lang="vi-VN" sz="2800" b="0" i="0" dirty="0">
                <a:solidFill>
                  <a:srgbClr val="000000"/>
                </a:solidFill>
                <a:effectLst/>
              </a:rPr>
              <a:t>a. Mùa đông, bà tôi thường lấy những mảnh giẻ rách, bao tải cũ lót chỗ cho mèo nằm. Khi đi chợ, bà tôi mua cá nhỏ kho riêng trong một cái niêu đất xinh xắn, gọi là nồi cá mèo. Mỗi khi ăn cơm, bà tôi để riêng một cái đĩa nhỏ, xới ít cơm nóng và trộn chút cá kho vào cơm làm thức ăn cho mèo.</a:t>
            </a:r>
          </a:p>
          <a:p>
            <a:pPr algn="r" rtl="0" latinLnBrk="0"/>
            <a:r>
              <a:rPr lang="vi-VN" sz="2800" b="0" i="0" dirty="0">
                <a:solidFill>
                  <a:srgbClr val="000000"/>
                </a:solidFill>
                <a:effectLst/>
              </a:rPr>
              <a:t>(Lê Phương Liên)</a:t>
            </a:r>
          </a:p>
        </p:txBody>
      </p:sp>
      <p:sp>
        <p:nvSpPr>
          <p:cNvPr id="11" name="TextBox 10">
            <a:extLst>
              <a:ext uri="{FF2B5EF4-FFF2-40B4-BE49-F238E27FC236}">
                <a16:creationId xmlns:a16="http://schemas.microsoft.com/office/drawing/2014/main" id="{9D716D3E-4EE5-AD9D-BE95-DB42F3153CDE}"/>
              </a:ext>
            </a:extLst>
          </p:cNvPr>
          <p:cNvSpPr txBox="1"/>
          <p:nvPr/>
        </p:nvSpPr>
        <p:spPr>
          <a:xfrm>
            <a:off x="676275" y="3981450"/>
            <a:ext cx="11020425" cy="2246769"/>
          </a:xfrm>
          <a:prstGeom prst="rect">
            <a:avLst/>
          </a:prstGeom>
          <a:noFill/>
        </p:spPr>
        <p:txBody>
          <a:bodyPr wrap="square" rtlCol="0">
            <a:spAutoFit/>
          </a:bodyPr>
          <a:lstStyle/>
          <a:p>
            <a:pPr algn="just" rtl="0" latinLnBrk="0"/>
            <a:r>
              <a:rPr lang="vi-VN" sz="2800" b="0" i="0" dirty="0">
                <a:solidFill>
                  <a:srgbClr val="000000"/>
                </a:solidFill>
                <a:effectLst/>
              </a:rPr>
              <a:t>b. Một giờ sau cơn dông, người ta hầu như không nhận thấy trời hè vừa ủ dột. Mùa hè, mặt đất cũng chóng khô như đôi má em bé. Quanh các luống kim hương, vô số bướm chập chờn trông như những tia sáng lập loè của các đoá đèn hoa. </a:t>
            </a:r>
          </a:p>
          <a:p>
            <a:pPr algn="r" rtl="0" latinLnBrk="0"/>
            <a:r>
              <a:rPr lang="vi-VN" sz="2800" b="0" i="0" dirty="0">
                <a:solidFill>
                  <a:srgbClr val="000000"/>
                </a:solidFill>
                <a:effectLst/>
              </a:rPr>
              <a:t>(Theo Vích-to Huy-gô)</a:t>
            </a:r>
          </a:p>
        </p:txBody>
      </p:sp>
      <p:cxnSp>
        <p:nvCxnSpPr>
          <p:cNvPr id="13" name="Straight Connector 12">
            <a:extLst>
              <a:ext uri="{FF2B5EF4-FFF2-40B4-BE49-F238E27FC236}">
                <a16:creationId xmlns:a16="http://schemas.microsoft.com/office/drawing/2014/main" id="{70139F07-465E-4631-DAC1-640F64E15847}"/>
              </a:ext>
            </a:extLst>
          </p:cNvPr>
          <p:cNvCxnSpPr/>
          <p:nvPr/>
        </p:nvCxnSpPr>
        <p:spPr>
          <a:xfrm>
            <a:off x="1209675" y="1857375"/>
            <a:ext cx="1562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8268425-DA8B-57D9-8DB5-E137601A824B}"/>
              </a:ext>
            </a:extLst>
          </p:cNvPr>
          <p:cNvCxnSpPr/>
          <p:nvPr/>
        </p:nvCxnSpPr>
        <p:spPr>
          <a:xfrm>
            <a:off x="2981325" y="2295525"/>
            <a:ext cx="1562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3D6833-6D0F-C5B9-9416-256021CEFFBB}"/>
              </a:ext>
            </a:extLst>
          </p:cNvPr>
          <p:cNvCxnSpPr>
            <a:cxnSpLocks/>
          </p:cNvCxnSpPr>
          <p:nvPr/>
        </p:nvCxnSpPr>
        <p:spPr>
          <a:xfrm flipV="1">
            <a:off x="5384800" y="2686050"/>
            <a:ext cx="2330450" cy="63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E85CFEB-6057-2CD2-880F-0E0D504D2065}"/>
              </a:ext>
            </a:extLst>
          </p:cNvPr>
          <p:cNvCxnSpPr>
            <a:cxnSpLocks/>
          </p:cNvCxnSpPr>
          <p:nvPr/>
        </p:nvCxnSpPr>
        <p:spPr>
          <a:xfrm>
            <a:off x="1087120" y="4429761"/>
            <a:ext cx="3291840" cy="3047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CA3C4AB-B1FB-B82D-A4FD-E0AA00166607}"/>
              </a:ext>
            </a:extLst>
          </p:cNvPr>
          <p:cNvCxnSpPr>
            <a:cxnSpLocks/>
          </p:cNvCxnSpPr>
          <p:nvPr/>
        </p:nvCxnSpPr>
        <p:spPr>
          <a:xfrm>
            <a:off x="1416050" y="4841875"/>
            <a:ext cx="1219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7F566E0-F980-BBE3-E8D6-5145F9010C4F}"/>
              </a:ext>
            </a:extLst>
          </p:cNvPr>
          <p:cNvCxnSpPr>
            <a:cxnSpLocks/>
          </p:cNvCxnSpPr>
          <p:nvPr/>
        </p:nvCxnSpPr>
        <p:spPr>
          <a:xfrm>
            <a:off x="9172575" y="4829175"/>
            <a:ext cx="24288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9A6F293-6EC0-D066-64F3-C08455781E99}"/>
              </a:ext>
            </a:extLst>
          </p:cNvPr>
          <p:cNvCxnSpPr>
            <a:cxnSpLocks/>
          </p:cNvCxnSpPr>
          <p:nvPr/>
        </p:nvCxnSpPr>
        <p:spPr>
          <a:xfrm>
            <a:off x="790575" y="5286375"/>
            <a:ext cx="1628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355715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par>
                                <p:cTn id="33" presetID="22" presetClass="entr" presetSubtype="4"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9AF44FE-F8FB-41F6-A302-F315915A4D2C}"/>
              </a:ext>
            </a:extLst>
          </p:cNvPr>
          <p:cNvSpPr/>
          <p:nvPr/>
        </p:nvSpPr>
        <p:spPr>
          <a:xfrm>
            <a:off x="470053" y="203991"/>
            <a:ext cx="11325338" cy="6494085"/>
          </a:xfrm>
          <a:prstGeom prst="roundRect">
            <a:avLst>
              <a:gd name="adj" fmla="val 8185"/>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42858258-0865-8C1E-04C0-C817607F830F}"/>
              </a:ext>
            </a:extLst>
          </p:cNvPr>
          <p:cNvGrpSpPr/>
          <p:nvPr/>
        </p:nvGrpSpPr>
        <p:grpSpPr>
          <a:xfrm>
            <a:off x="447675" y="134981"/>
            <a:ext cx="11100753" cy="1097102"/>
            <a:chOff x="1517027" y="-220661"/>
            <a:chExt cx="9669831" cy="1351939"/>
          </a:xfrm>
          <a:solidFill>
            <a:schemeClr val="accent4">
              <a:lumMod val="20000"/>
              <a:lumOff val="80000"/>
            </a:schemeClr>
          </a:solidFill>
        </p:grpSpPr>
        <p:sp>
          <p:nvSpPr>
            <p:cNvPr id="8" name="Rectangle: Rounded Corners 7">
              <a:extLst>
                <a:ext uri="{FF2B5EF4-FFF2-40B4-BE49-F238E27FC236}">
                  <a16:creationId xmlns:a16="http://schemas.microsoft.com/office/drawing/2014/main" id="{BBC21B79-AC71-65A1-5B22-883C99CC4025}"/>
                </a:ext>
              </a:extLst>
            </p:cNvPr>
            <p:cNvSpPr/>
            <p:nvPr/>
          </p:nvSpPr>
          <p:spPr>
            <a:xfrm>
              <a:off x="1517027" y="-220661"/>
              <a:ext cx="9669831" cy="1351939"/>
            </a:xfrm>
            <a:prstGeom prst="roundRect">
              <a:avLst/>
            </a:prstGeom>
            <a:grp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06FC4975-B009-59F3-5062-CFE6A3E0946F}"/>
                </a:ext>
              </a:extLst>
            </p:cNvPr>
            <p:cNvSpPr txBox="1"/>
            <p:nvPr/>
          </p:nvSpPr>
          <p:spPr>
            <a:xfrm>
              <a:off x="1751557" y="-187726"/>
              <a:ext cx="9346797" cy="11757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5.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Viết</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đoạn</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văn</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(2 – 3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câu</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về</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nhân</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vật</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trong</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câu</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chuyện</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đã</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đọc</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đã</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nghe</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Xác</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định</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chủ</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ngữ</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vị</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ngữ</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trạng</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ngữ</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của</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mỗi</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câu</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96278B99-B6DF-88C1-B6B4-37F2F51F4B79}"/>
              </a:ext>
            </a:extLst>
          </p:cNvPr>
          <p:cNvSpPr txBox="1"/>
          <p:nvPr/>
        </p:nvSpPr>
        <p:spPr>
          <a:xfrm>
            <a:off x="1066800" y="2095500"/>
            <a:ext cx="10125075" cy="2800767"/>
          </a:xfrm>
          <a:prstGeom prst="rect">
            <a:avLst/>
          </a:prstGeom>
          <a:noFill/>
        </p:spPr>
        <p:txBody>
          <a:bodyPr wrap="square" rtlCol="0">
            <a:spAutoFit/>
          </a:bodyPr>
          <a:lstStyle/>
          <a:p>
            <a:pPr algn="ctr"/>
            <a:r>
              <a:rPr lang="en-US" sz="3600" u="sng" dirty="0" err="1"/>
              <a:t>Ví</a:t>
            </a:r>
            <a:r>
              <a:rPr lang="en-US" sz="3600" u="sng" dirty="0"/>
              <a:t> </a:t>
            </a:r>
            <a:r>
              <a:rPr lang="en-US" sz="3600" u="sng" dirty="0" err="1"/>
              <a:t>dụ</a:t>
            </a:r>
            <a:endParaRPr lang="en-US" sz="3600" u="sng" dirty="0"/>
          </a:p>
          <a:p>
            <a:pPr algn="just"/>
            <a:r>
              <a:rPr lang="vi-VN" sz="2000" u="sng" dirty="0"/>
              <a:t>Hải Thượng Lãn Ông</a:t>
            </a:r>
            <a:r>
              <a:rPr lang="vi-VN" sz="2000" dirty="0"/>
              <a:t>/ </a:t>
            </a:r>
            <a:r>
              <a:rPr lang="vi-VN" sz="2000" u="sng" dirty="0"/>
              <a:t>là một bậc danh y của Việt Nam</a:t>
            </a:r>
            <a:r>
              <a:rPr lang="vi-VN" sz="2000" dirty="0"/>
              <a:t>. </a:t>
            </a:r>
            <a:r>
              <a:rPr lang="vi-VN" sz="2000" u="sng" dirty="0"/>
              <a:t>Nhờ một lần bị ốm nặng và được</a:t>
            </a:r>
            <a:r>
              <a:rPr lang="vi-VN" sz="2000" dirty="0"/>
              <a:t> </a:t>
            </a:r>
          </a:p>
          <a:p>
            <a:pPr algn="just"/>
            <a:r>
              <a:rPr lang="vi-VN" sz="2000" dirty="0"/>
              <a:t>              CN                                       VN                                                        TN</a:t>
            </a:r>
          </a:p>
          <a:p>
            <a:pPr algn="just"/>
            <a:r>
              <a:rPr lang="vi-VN" sz="2000" u="sng" dirty="0"/>
              <a:t>một thầy thuốc giỏi chữa khỏi</a:t>
            </a:r>
            <a:r>
              <a:rPr lang="vi-VN" sz="2000" dirty="0"/>
              <a:t>/, </a:t>
            </a:r>
            <a:r>
              <a:rPr lang="vi-VN" sz="2000" u="sng" dirty="0"/>
              <a:t>ông</a:t>
            </a:r>
            <a:r>
              <a:rPr lang="vi-VN" sz="2000" dirty="0"/>
              <a:t>/ </a:t>
            </a:r>
            <a:r>
              <a:rPr lang="vi-VN" sz="2000" u="sng" dirty="0"/>
              <a:t>đã quyết học nghề y</a:t>
            </a:r>
            <a:r>
              <a:rPr lang="vi-VN" sz="2000" dirty="0"/>
              <a:t>. </a:t>
            </a:r>
            <a:r>
              <a:rPr lang="vi-VN" sz="2000" u="sng" dirty="0"/>
              <a:t>Ông</a:t>
            </a:r>
            <a:r>
              <a:rPr lang="vi-VN" sz="2000" dirty="0"/>
              <a:t>/ </a:t>
            </a:r>
            <a:r>
              <a:rPr lang="vi-VN" sz="2000" u="sng" dirty="0"/>
              <a:t>vừa làm thuốc, chữa bệnh,</a:t>
            </a:r>
            <a:r>
              <a:rPr lang="vi-VN" sz="2000" dirty="0"/>
              <a:t> </a:t>
            </a:r>
          </a:p>
          <a:p>
            <a:pPr algn="just"/>
            <a:r>
              <a:rPr lang="vi-VN" sz="2000" dirty="0"/>
              <a:t>                                                   </a:t>
            </a:r>
            <a:r>
              <a:rPr lang="en-US" sz="2000" dirty="0"/>
              <a:t>       </a:t>
            </a:r>
            <a:r>
              <a:rPr lang="vi-VN" sz="2000" dirty="0"/>
              <a:t>CN              VN                  </a:t>
            </a:r>
            <a:r>
              <a:rPr lang="en-US" sz="2000" dirty="0"/>
              <a:t>      </a:t>
            </a:r>
            <a:r>
              <a:rPr lang="vi-VN" sz="2000" dirty="0"/>
              <a:t>CN</a:t>
            </a:r>
          </a:p>
          <a:p>
            <a:pPr algn="just"/>
            <a:r>
              <a:rPr lang="vi-VN" sz="2000" u="sng" dirty="0"/>
              <a:t>vừa dành nhiều công sức nghiên cứu, viết sách, để lại cho đời nhiều tác phẩm lớn, có giá trị </a:t>
            </a:r>
            <a:endParaRPr lang="vi-VN" sz="2000" dirty="0"/>
          </a:p>
          <a:p>
            <a:pPr algn="just"/>
            <a:r>
              <a:rPr lang="vi-VN" sz="2000" dirty="0"/>
              <a:t>                                                                       VN                                     </a:t>
            </a:r>
          </a:p>
          <a:p>
            <a:pPr algn="just"/>
            <a:r>
              <a:rPr lang="vi-VN" sz="2000" u="sng" dirty="0"/>
              <a:t>về y học, văn hoá và lịch sử.</a:t>
            </a:r>
            <a:endParaRPr lang="vi-VN" sz="2000" dirty="0"/>
          </a:p>
        </p:txBody>
      </p:sp>
    </p:spTree>
    <p:custDataLst>
      <p:tags r:id="rId1"/>
    </p:custDataLst>
    <p:extLst>
      <p:ext uri="{BB962C8B-B14F-4D97-AF65-F5344CB8AC3E}">
        <p14:creationId xmlns:p14="http://schemas.microsoft.com/office/powerpoint/2010/main" val="791936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物体&#10;&#10;已生成高可信度的说明">
            <a:extLst>
              <a:ext uri="{FF2B5EF4-FFF2-40B4-BE49-F238E27FC236}">
                <a16:creationId xmlns:a16="http://schemas.microsoft.com/office/drawing/2014/main" id="{93A52EDE-6D6D-4B58-8D3C-389795A3B33D}"/>
              </a:ext>
            </a:extLst>
          </p:cNvPr>
          <p:cNvPicPr>
            <a:picLocks noChangeAspect="1"/>
          </p:cNvPicPr>
          <p:nvPr/>
        </p:nvPicPr>
        <p:blipFill rotWithShape="1">
          <a:blip r:embed="rId4">
            <a:extLst>
              <a:ext uri="{28A0092B-C50C-407E-A947-70E740481C1C}">
                <a14:useLocalDpi xmlns:a14="http://schemas.microsoft.com/office/drawing/2010/main" val="0"/>
              </a:ext>
            </a:extLst>
          </a:blip>
          <a:srcRect l="12293" t="83798" r="12496"/>
          <a:stretch/>
        </p:blipFill>
        <p:spPr>
          <a:xfrm>
            <a:off x="0" y="4788670"/>
            <a:ext cx="12192000" cy="2069330"/>
          </a:xfrm>
          <a:prstGeom prst="rect">
            <a:avLst/>
          </a:prstGeom>
        </p:spPr>
      </p:pic>
      <p:grpSp>
        <p:nvGrpSpPr>
          <p:cNvPr id="8" name="组合 7">
            <a:extLst>
              <a:ext uri="{FF2B5EF4-FFF2-40B4-BE49-F238E27FC236}">
                <a16:creationId xmlns:a16="http://schemas.microsoft.com/office/drawing/2014/main" id="{F4613F9E-48EB-4975-B89B-D142E9A5472A}"/>
              </a:ext>
            </a:extLst>
          </p:cNvPr>
          <p:cNvGrpSpPr/>
          <p:nvPr/>
        </p:nvGrpSpPr>
        <p:grpSpPr>
          <a:xfrm rot="2150069" flipH="1">
            <a:off x="8935926" y="-333317"/>
            <a:ext cx="3378257" cy="3245397"/>
            <a:chOff x="8947603" y="-596196"/>
            <a:chExt cx="2880603" cy="2973450"/>
          </a:xfrm>
        </p:grpSpPr>
        <p:pic>
          <p:nvPicPr>
            <p:cNvPr id="5" name="图片 4" descr="图片包含 物体&#10;&#10;已生成高可信度的说明">
              <a:extLst>
                <a:ext uri="{FF2B5EF4-FFF2-40B4-BE49-F238E27FC236}">
                  <a16:creationId xmlns:a16="http://schemas.microsoft.com/office/drawing/2014/main" id="{E7975190-73B6-411B-8850-78873EFAF8A6}"/>
                </a:ext>
              </a:extLst>
            </p:cNvPr>
            <p:cNvPicPr>
              <a:picLocks noChangeAspect="1"/>
            </p:cNvPicPr>
            <p:nvPr/>
          </p:nvPicPr>
          <p:blipFill rotWithShape="1">
            <a:blip r:embed="rId4">
              <a:extLst>
                <a:ext uri="{28A0092B-C50C-407E-A947-70E740481C1C}">
                  <a14:useLocalDpi xmlns:a14="http://schemas.microsoft.com/office/drawing/2010/main" val="0"/>
                </a:ext>
              </a:extLst>
            </a:blip>
            <a:srcRect l="20585" t="3401" r="71532" b="88400"/>
            <a:stretch/>
          </p:blipFill>
          <p:spPr>
            <a:xfrm rot="1531275">
              <a:off x="8947603" y="982293"/>
              <a:ext cx="2880603" cy="1394961"/>
            </a:xfrm>
            <a:prstGeom prst="rect">
              <a:avLst/>
            </a:prstGeom>
          </p:spPr>
        </p:pic>
        <p:pic>
          <p:nvPicPr>
            <p:cNvPr id="6" name="图片 5" descr="图片包含 物体&#10;&#10;已生成高可信度的说明">
              <a:extLst>
                <a:ext uri="{FF2B5EF4-FFF2-40B4-BE49-F238E27FC236}">
                  <a16:creationId xmlns:a16="http://schemas.microsoft.com/office/drawing/2014/main" id="{19E4CF69-4C47-4209-B660-BB9B051EFA8A}"/>
                </a:ext>
              </a:extLst>
            </p:cNvPr>
            <p:cNvPicPr>
              <a:picLocks noChangeAspect="1"/>
            </p:cNvPicPr>
            <p:nvPr/>
          </p:nvPicPr>
          <p:blipFill rotWithShape="1">
            <a:blip r:embed="rId4">
              <a:extLst>
                <a:ext uri="{28A0092B-C50C-407E-A947-70E740481C1C}">
                  <a14:useLocalDpi xmlns:a14="http://schemas.microsoft.com/office/drawing/2010/main" val="0"/>
                </a:ext>
              </a:extLst>
            </a:blip>
            <a:srcRect l="8990" t="50581" r="79235" b="33217"/>
            <a:stretch/>
          </p:blipFill>
          <p:spPr>
            <a:xfrm>
              <a:off x="9261986" y="421334"/>
              <a:ext cx="2009049" cy="1554950"/>
            </a:xfrm>
            <a:prstGeom prst="rect">
              <a:avLst/>
            </a:prstGeom>
          </p:spPr>
        </p:pic>
        <p:pic>
          <p:nvPicPr>
            <p:cNvPr id="7" name="图片 6" descr="图片包含 物体&#10;&#10;已生成高可信度的说明">
              <a:extLst>
                <a:ext uri="{FF2B5EF4-FFF2-40B4-BE49-F238E27FC236}">
                  <a16:creationId xmlns:a16="http://schemas.microsoft.com/office/drawing/2014/main" id="{AB35820F-8219-41D7-AE7E-3CC8B00E9128}"/>
                </a:ext>
              </a:extLst>
            </p:cNvPr>
            <p:cNvPicPr>
              <a:picLocks noChangeAspect="1"/>
            </p:cNvPicPr>
            <p:nvPr/>
          </p:nvPicPr>
          <p:blipFill rotWithShape="1">
            <a:blip r:embed="rId5">
              <a:extLst>
                <a:ext uri="{28A0092B-C50C-407E-A947-70E740481C1C}">
                  <a14:useLocalDpi xmlns:a14="http://schemas.microsoft.com/office/drawing/2010/main" val="0"/>
                </a:ext>
              </a:extLst>
            </a:blip>
            <a:srcRect l="20585" t="3401" r="71532" b="88400"/>
            <a:stretch/>
          </p:blipFill>
          <p:spPr>
            <a:xfrm rot="3599646">
              <a:off x="9938432" y="-348651"/>
              <a:ext cx="1159781" cy="664692"/>
            </a:xfrm>
            <a:prstGeom prst="rect">
              <a:avLst/>
            </a:prstGeom>
          </p:spPr>
        </p:pic>
      </p:grpSp>
      <p:pic>
        <p:nvPicPr>
          <p:cNvPr id="20" name="图片 19" descr="图片包含 物体&#10;&#10;已生成高可信度的说明">
            <a:extLst>
              <a:ext uri="{FF2B5EF4-FFF2-40B4-BE49-F238E27FC236}">
                <a16:creationId xmlns:a16="http://schemas.microsoft.com/office/drawing/2014/main" id="{D79EC10E-36F0-44FF-91BB-3FA68F196D3B}"/>
              </a:ext>
            </a:extLst>
          </p:cNvPr>
          <p:cNvPicPr>
            <a:picLocks noChangeAspect="1"/>
          </p:cNvPicPr>
          <p:nvPr/>
        </p:nvPicPr>
        <p:blipFill rotWithShape="1">
          <a:blip r:embed="rId4">
            <a:extLst>
              <a:ext uri="{28A0092B-C50C-407E-A947-70E740481C1C}">
                <a14:useLocalDpi xmlns:a14="http://schemas.microsoft.com/office/drawing/2010/main" val="0"/>
              </a:ext>
            </a:extLst>
          </a:blip>
          <a:srcRect l="82016" t="12470" r="9033" b="71328"/>
          <a:stretch/>
        </p:blipFill>
        <p:spPr>
          <a:xfrm>
            <a:off x="28123" y="1137622"/>
            <a:ext cx="2585782" cy="2284201"/>
          </a:xfrm>
          <a:prstGeom prst="rect">
            <a:avLst/>
          </a:prstGeom>
        </p:spPr>
      </p:pic>
      <p:pic>
        <p:nvPicPr>
          <p:cNvPr id="21" name="图片 20" descr="图片包含 物体&#10;&#10;已生成高可信度的说明">
            <a:extLst>
              <a:ext uri="{FF2B5EF4-FFF2-40B4-BE49-F238E27FC236}">
                <a16:creationId xmlns:a16="http://schemas.microsoft.com/office/drawing/2014/main" id="{B8A181C5-0B6A-4A7E-81FB-53331AC16027}"/>
              </a:ext>
            </a:extLst>
          </p:cNvPr>
          <p:cNvPicPr>
            <a:picLocks noChangeAspect="1"/>
          </p:cNvPicPr>
          <p:nvPr/>
        </p:nvPicPr>
        <p:blipFill rotWithShape="1">
          <a:blip r:embed="rId6">
            <a:extLst>
              <a:ext uri="{28A0092B-C50C-407E-A947-70E740481C1C}">
                <a14:useLocalDpi xmlns:a14="http://schemas.microsoft.com/office/drawing/2010/main" val="0"/>
              </a:ext>
            </a:extLst>
          </a:blip>
          <a:srcRect l="81613" t="63765" r="10323" b="20033"/>
          <a:stretch/>
        </p:blipFill>
        <p:spPr>
          <a:xfrm>
            <a:off x="1827750" y="423078"/>
            <a:ext cx="1678376" cy="1896564"/>
          </a:xfrm>
          <a:prstGeom prst="rect">
            <a:avLst/>
          </a:prstGeom>
        </p:spPr>
      </p:pic>
      <p:pic>
        <p:nvPicPr>
          <p:cNvPr id="22" name="图片 21" descr="图片包含 物体&#10;&#10;已生成高可信度的说明">
            <a:extLst>
              <a:ext uri="{FF2B5EF4-FFF2-40B4-BE49-F238E27FC236}">
                <a16:creationId xmlns:a16="http://schemas.microsoft.com/office/drawing/2014/main" id="{BBB63383-20A9-445F-801B-CE92057B068E}"/>
              </a:ext>
            </a:extLst>
          </p:cNvPr>
          <p:cNvPicPr>
            <a:picLocks noChangeAspect="1"/>
          </p:cNvPicPr>
          <p:nvPr/>
        </p:nvPicPr>
        <p:blipFill rotWithShape="1">
          <a:blip r:embed="rId4">
            <a:extLst>
              <a:ext uri="{28A0092B-C50C-407E-A947-70E740481C1C}">
                <a14:useLocalDpi xmlns:a14="http://schemas.microsoft.com/office/drawing/2010/main" val="0"/>
              </a:ext>
            </a:extLst>
          </a:blip>
          <a:srcRect l="85689" t="63765" r="10323" b="28613"/>
          <a:stretch/>
        </p:blipFill>
        <p:spPr>
          <a:xfrm rot="2514939">
            <a:off x="10787874" y="1985942"/>
            <a:ext cx="963561" cy="1035642"/>
          </a:xfrm>
          <a:prstGeom prst="rect">
            <a:avLst/>
          </a:prstGeom>
        </p:spPr>
      </p:pic>
      <p:grpSp>
        <p:nvGrpSpPr>
          <p:cNvPr id="17" name="Nhóm 20">
            <a:extLst>
              <a:ext uri="{FF2B5EF4-FFF2-40B4-BE49-F238E27FC236}">
                <a16:creationId xmlns:a16="http://schemas.microsoft.com/office/drawing/2014/main" id="{B1117641-B956-4E03-B768-67EA42B404E6}"/>
              </a:ext>
            </a:extLst>
          </p:cNvPr>
          <p:cNvGrpSpPr/>
          <p:nvPr/>
        </p:nvGrpSpPr>
        <p:grpSpPr>
          <a:xfrm>
            <a:off x="1793742" y="158670"/>
            <a:ext cx="8549762" cy="6871789"/>
            <a:chOff x="4608885" y="1935"/>
            <a:chExt cx="7246320" cy="5655502"/>
          </a:xfrm>
        </p:grpSpPr>
        <p:pic>
          <p:nvPicPr>
            <p:cNvPr id="19" name="Hình ảnh 21" descr="Ảnh có chứa đồ chơi, búp bê, đồ họa véc-tơ&#10;&#10;Mô tả được tạo tự động">
              <a:extLst>
                <a:ext uri="{FF2B5EF4-FFF2-40B4-BE49-F238E27FC236}">
                  <a16:creationId xmlns:a16="http://schemas.microsoft.com/office/drawing/2014/main" id="{989F774E-9B27-4FB1-88A3-7314479DC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8885" y="1507274"/>
              <a:ext cx="7246320" cy="4150163"/>
            </a:xfrm>
            <a:prstGeom prst="rect">
              <a:avLst/>
            </a:prstGeom>
          </p:spPr>
        </p:pic>
        <p:sp>
          <p:nvSpPr>
            <p:cNvPr id="27" name="Hộp Văn bản 27">
              <a:extLst>
                <a:ext uri="{FF2B5EF4-FFF2-40B4-BE49-F238E27FC236}">
                  <a16:creationId xmlns:a16="http://schemas.microsoft.com/office/drawing/2014/main" id="{464AA764-D5BE-4A4F-B3E5-86ECE430C20A}"/>
                </a:ext>
              </a:extLst>
            </p:cNvPr>
            <p:cNvSpPr txBox="1"/>
            <p:nvPr/>
          </p:nvSpPr>
          <p:spPr>
            <a:xfrm>
              <a:off x="5577956" y="1935"/>
              <a:ext cx="5013331" cy="21023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a:noFill/>
                  </a:ln>
                  <a:solidFill>
                    <a:srgbClr val="ED7D31">
                      <a:lumMod val="75000"/>
                    </a:srgbClr>
                  </a:solidFill>
                  <a:effectLst>
                    <a:outerShdw blurRad="38100" dist="38100" dir="2700000" algn="tl">
                      <a:srgbClr val="000000">
                        <a:alpha val="43137"/>
                      </a:srgbClr>
                    </a:outerShdw>
                  </a:effectLst>
                  <a:uLnTx/>
                  <a:uFillTx/>
                  <a:latin typeface="Calibri"/>
                  <a:ea typeface="+mn-ea"/>
                  <a:cs typeface="+mn-cs"/>
                </a:rPr>
                <a:t>Tạm</a:t>
              </a:r>
              <a:r>
                <a:rPr kumimoji="0" lang="en-US" sz="80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a:ea typeface="+mn-ea"/>
                  <a:cs typeface="+mn-cs"/>
                </a:rPr>
                <a:t> </a:t>
              </a:r>
              <a:r>
                <a:rPr kumimoji="0" lang="en-US" sz="8000" b="1" i="0" u="none" strike="noStrike" kern="1200" cap="none" spc="0" normalizeH="0" baseline="0" noProof="0" dirty="0" err="1">
                  <a:ln>
                    <a:noFill/>
                  </a:ln>
                  <a:solidFill>
                    <a:srgbClr val="ED7D31">
                      <a:lumMod val="75000"/>
                    </a:srgbClr>
                  </a:solidFill>
                  <a:effectLst>
                    <a:outerShdw blurRad="38100" dist="38100" dir="2700000" algn="tl">
                      <a:srgbClr val="000000">
                        <a:alpha val="43137"/>
                      </a:srgbClr>
                    </a:outerShdw>
                  </a:effectLst>
                  <a:uLnTx/>
                  <a:uFillTx/>
                  <a:latin typeface="Calibri"/>
                  <a:ea typeface="+mn-ea"/>
                  <a:cs typeface="+mn-cs"/>
                </a:rPr>
                <a:t>biệt</a:t>
              </a:r>
              <a:r>
                <a:rPr kumimoji="0" lang="en-US" sz="80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a:noFill/>
                  </a:ln>
                  <a:solidFill>
                    <a:srgbClr val="ED7D31">
                      <a:lumMod val="75000"/>
                    </a:srgbClr>
                  </a:solidFill>
                  <a:effectLst>
                    <a:outerShdw blurRad="38100" dist="38100" dir="2700000" algn="tl">
                      <a:srgbClr val="000000">
                        <a:alpha val="43137"/>
                      </a:srgbClr>
                    </a:outerShdw>
                  </a:effectLst>
                  <a:uLnTx/>
                  <a:uFillTx/>
                  <a:latin typeface="Calibri"/>
                  <a:ea typeface="+mn-ea"/>
                  <a:cs typeface="+mn-cs"/>
                </a:rPr>
                <a:t>các</a:t>
              </a:r>
              <a:r>
                <a:rPr kumimoji="0" lang="en-US" sz="80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a:ea typeface="+mn-ea"/>
                  <a:cs typeface="+mn-cs"/>
                </a:rPr>
                <a:t> </a:t>
              </a:r>
              <a:r>
                <a:rPr kumimoji="0" lang="en-US" sz="8000" b="1" i="0" u="none" strike="noStrike" kern="1200" cap="none" spc="0" normalizeH="0" baseline="0" noProof="0" dirty="0" err="1">
                  <a:ln>
                    <a:noFill/>
                  </a:ln>
                  <a:solidFill>
                    <a:srgbClr val="ED7D31">
                      <a:lumMod val="75000"/>
                    </a:srgbClr>
                  </a:solidFill>
                  <a:effectLst>
                    <a:outerShdw blurRad="38100" dist="38100" dir="2700000" algn="tl">
                      <a:srgbClr val="000000">
                        <a:alpha val="43137"/>
                      </a:srgbClr>
                    </a:outerShdw>
                  </a:effectLst>
                  <a:uLnTx/>
                  <a:uFillTx/>
                  <a:latin typeface="Calibri"/>
                  <a:ea typeface="+mn-ea"/>
                  <a:cs typeface="+mn-cs"/>
                </a:rPr>
                <a:t>em</a:t>
              </a:r>
              <a:endParaRPr kumimoji="0" lang="en-US" sz="80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a:ea typeface="+mn-ea"/>
                <a:cs typeface="+mn-cs"/>
              </a:endParaRPr>
            </a:p>
          </p:txBody>
        </p:sp>
      </p:grpSp>
    </p:spTree>
    <p:custDataLst>
      <p:tags r:id="rId1"/>
    </p:custDataLst>
    <p:extLst>
      <p:ext uri="{BB962C8B-B14F-4D97-AF65-F5344CB8AC3E}">
        <p14:creationId xmlns:p14="http://schemas.microsoft.com/office/powerpoint/2010/main" val="2491051731"/>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4874583-6EB1-4214-A101-24C42A55E770"/>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Կ\uFFFD{8075FA74-6F99-4896-A9B9-AF60649E70A0}&quot;,&quot;D:\\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Đỗ Hường. TV. Ôn tập GHK2. Tiết 2"/>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GENSWF_SLIDE_UID" val="{3C9C8B29-83DD-4F84-93C7-A619C0F3229F}:11607"/>
</p:tagLst>
</file>

<file path=ppt/tags/tag3.xml><?xml version="1.0" encoding="utf-8"?>
<p:tagLst xmlns:a="http://schemas.openxmlformats.org/drawingml/2006/main" xmlns:r="http://schemas.openxmlformats.org/officeDocument/2006/relationships" xmlns:p="http://schemas.openxmlformats.org/presentationml/2006/main">
  <p:tag name="GENSWF_SLIDE_UID" val="{7C7DC45E-F9A6-475D-8E15-57DD6365308F}:11605"/>
</p:tagLst>
</file>

<file path=ppt/tags/tag4.xml><?xml version="1.0" encoding="utf-8"?>
<p:tagLst xmlns:a="http://schemas.openxmlformats.org/drawingml/2006/main" xmlns:r="http://schemas.openxmlformats.org/officeDocument/2006/relationships" xmlns:p="http://schemas.openxmlformats.org/presentationml/2006/main">
  <p:tag name="GENSWF_SLIDE_UID" val="{D4E1D157-C10E-4FD6-B6F5-444B9DC87F9C}:11606"/>
</p:tagLst>
</file>

<file path=ppt/tags/tag5.xml><?xml version="1.0" encoding="utf-8"?>
<p:tagLst xmlns:a="http://schemas.openxmlformats.org/drawingml/2006/main" xmlns:r="http://schemas.openxmlformats.org/officeDocument/2006/relationships" xmlns:p="http://schemas.openxmlformats.org/presentationml/2006/main">
  <p:tag name="GENSWF_SLIDE_UID" val="{5C9083DF-7A16-4A14-A0E9-C1BDC7EE5F75}:11601"/>
</p:tagLst>
</file>

<file path=ppt/tags/tag6.xml><?xml version="1.0" encoding="utf-8"?>
<p:tagLst xmlns:a="http://schemas.openxmlformats.org/drawingml/2006/main" xmlns:r="http://schemas.openxmlformats.org/officeDocument/2006/relationships" xmlns:p="http://schemas.openxmlformats.org/presentationml/2006/main">
  <p:tag name="GENSWF_SLIDE_UID" val="{17390BE1-7C4A-4213-A125-721D275BD1F3}:11602"/>
</p:tagLst>
</file>

<file path=ppt/tags/tag7.xml><?xml version="1.0" encoding="utf-8"?>
<p:tagLst xmlns:a="http://schemas.openxmlformats.org/drawingml/2006/main" xmlns:r="http://schemas.openxmlformats.org/officeDocument/2006/relationships" xmlns:p="http://schemas.openxmlformats.org/presentationml/2006/main">
  <p:tag name="GENSWF_SLIDE_UID" val="{9E8E6FB3-668F-4C04-86FC-4CC0853DCBC7}:11603"/>
</p:tagLst>
</file>

<file path=ppt/tags/tag8.xml><?xml version="1.0" encoding="utf-8"?>
<p:tagLst xmlns:a="http://schemas.openxmlformats.org/drawingml/2006/main" xmlns:r="http://schemas.openxmlformats.org/officeDocument/2006/relationships" xmlns:p="http://schemas.openxmlformats.org/presentationml/2006/main">
  <p:tag name="GENSWF_SLIDE_UID" val="{B3E5E8B6-8A12-454E-9498-D9B5D819AA65}:11604"/>
</p:tagLst>
</file>

<file path=ppt/tags/tag9.xml><?xml version="1.0" encoding="utf-8"?>
<p:tagLst xmlns:a="http://schemas.openxmlformats.org/drawingml/2006/main" xmlns:r="http://schemas.openxmlformats.org/officeDocument/2006/relationships" xmlns:p="http://schemas.openxmlformats.org/presentationml/2006/main">
  <p:tag name="GENSWF_SLIDE_UID" val="{F910DC54-137E-4243-A195-96D20B23719D}:1159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449</Words>
  <Application>Microsoft Office PowerPoint</Application>
  <PresentationFormat>Widescreen</PresentationFormat>
  <Paragraphs>63</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等线</vt:lpstr>
      <vt:lpstr>SVN-Poky's</vt:lpstr>
      <vt:lpstr>Tahoma</vt:lpstr>
      <vt:lpstr>Time nes New Roman</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Đỗ Hường. TV. Ôn tập GHK2. Tiết 2</dc:title>
  <dc:creator>Thao Tran</dc:creator>
  <cp:lastModifiedBy>HaiPhong</cp:lastModifiedBy>
  <cp:revision>42</cp:revision>
  <dcterms:created xsi:type="dcterms:W3CDTF">2023-12-14T02:24:10Z</dcterms:created>
  <dcterms:modified xsi:type="dcterms:W3CDTF">2025-03-15T03:16:25Z</dcterms:modified>
</cp:coreProperties>
</file>