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330" r:id="rId2"/>
    <p:sldId id="258" r:id="rId3"/>
    <p:sldId id="311" r:id="rId4"/>
    <p:sldId id="312" r:id="rId5"/>
    <p:sldId id="313" r:id="rId6"/>
    <p:sldId id="326" r:id="rId7"/>
    <p:sldId id="314" r:id="rId8"/>
    <p:sldId id="327" r:id="rId9"/>
    <p:sldId id="328" r:id="rId10"/>
    <p:sldId id="310" r:id="rId11"/>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9D7A39-037F-492B-9F37-A924A0466707}" type="datetimeFigureOut">
              <a:rPr lang="en-US" smtClean="0"/>
              <a:t>3/15/2025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13E667-C507-4EC6-8C6D-44A541E5AAEB}" type="slidenum">
              <a:rPr lang="en-US" smtClean="0"/>
              <a:t>‹#›</a:t>
            </a:fld>
            <a:endParaRPr lang="en-US"/>
          </a:p>
        </p:txBody>
      </p:sp>
    </p:spTree>
    <p:extLst>
      <p:ext uri="{BB962C8B-B14F-4D97-AF65-F5344CB8AC3E}">
        <p14:creationId xmlns:p14="http://schemas.microsoft.com/office/powerpoint/2010/main" val="4186180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71AD9-BB67-40C7-8A36-6292A9008BE4}" type="slidenum">
              <a:rPr lang="zh-CN" altLang="en-US" smtClean="0"/>
              <a:t>1</a:t>
            </a:fld>
            <a:endParaRPr lang="zh-CN" altLang="en-US"/>
          </a:p>
        </p:txBody>
      </p:sp>
    </p:spTree>
    <p:extLst>
      <p:ext uri="{BB962C8B-B14F-4D97-AF65-F5344CB8AC3E}">
        <p14:creationId xmlns:p14="http://schemas.microsoft.com/office/powerpoint/2010/main" val="1242102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prstClr val="black"/>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593130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1308197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1075689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2973811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3184058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3400893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1363033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2772832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2650923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0521DA6-6A4B-4D48-A63D-5CCF1DD26E16}"/>
              </a:ext>
            </a:extLst>
          </p:cNvPr>
          <p:cNvPicPr>
            <a:picLocks noChangeAspect="1"/>
          </p:cNvPicPr>
          <p:nvPr userDrawn="1"/>
        </p:nvPicPr>
        <p:blipFill>
          <a:blip r:embed="rId2"/>
          <a:stretch>
            <a:fillRect/>
          </a:stretch>
        </p:blipFill>
        <p:spPr>
          <a:xfrm>
            <a:off x="5408" y="1760"/>
            <a:ext cx="12186592" cy="6854153"/>
          </a:xfrm>
          <a:prstGeom prst="rect">
            <a:avLst/>
          </a:prstGeom>
        </p:spPr>
      </p:pic>
      <p:pic>
        <p:nvPicPr>
          <p:cNvPr id="10" name="图片 9">
            <a:extLst>
              <a:ext uri="{FF2B5EF4-FFF2-40B4-BE49-F238E27FC236}">
                <a16:creationId xmlns:a16="http://schemas.microsoft.com/office/drawing/2014/main" id="{C3E37192-389D-4F19-B6E3-075A3A40D73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12778890">
            <a:off x="228123" y="5929948"/>
            <a:ext cx="999185" cy="713588"/>
          </a:xfrm>
          <a:prstGeom prst="rect">
            <a:avLst/>
          </a:prstGeom>
        </p:spPr>
      </p:pic>
      <p:sp>
        <p:nvSpPr>
          <p:cNvPr id="17" name="矩形: 圆角 16">
            <a:extLst>
              <a:ext uri="{FF2B5EF4-FFF2-40B4-BE49-F238E27FC236}">
                <a16:creationId xmlns:a16="http://schemas.microsoft.com/office/drawing/2014/main" id="{B224673A-8D41-47D2-BF70-1939FD22C371}"/>
              </a:ext>
            </a:extLst>
          </p:cNvPr>
          <p:cNvSpPr/>
          <p:nvPr userDrawn="1"/>
        </p:nvSpPr>
        <p:spPr>
          <a:xfrm>
            <a:off x="476251" y="266700"/>
            <a:ext cx="11277600" cy="6324600"/>
          </a:xfrm>
          <a:prstGeom prst="roundRect">
            <a:avLst/>
          </a:prstGeom>
          <a:solidFill>
            <a:srgbClr val="F0F6FA"/>
          </a:solidFill>
          <a:ln>
            <a:solidFill>
              <a:srgbClr val="4386B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05BAF02C-9614-4A48-BCE9-FC3D0FFF3A8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rot="18946686">
            <a:off x="2788" y="43624"/>
            <a:ext cx="1838822" cy="1313232"/>
          </a:xfrm>
          <a:prstGeom prst="rect">
            <a:avLst/>
          </a:prstGeom>
        </p:spPr>
      </p:pic>
      <p:pic>
        <p:nvPicPr>
          <p:cNvPr id="11" name="图片 10">
            <a:extLst>
              <a:ext uri="{FF2B5EF4-FFF2-40B4-BE49-F238E27FC236}">
                <a16:creationId xmlns:a16="http://schemas.microsoft.com/office/drawing/2014/main" id="{D30FAE55-35F6-4258-8A82-CAB20970D6D0}"/>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0000" t="23700" r="69271" b="3513"/>
          <a:stretch/>
        </p:blipFill>
        <p:spPr>
          <a:xfrm>
            <a:off x="-194641" y="3622303"/>
            <a:ext cx="1570380" cy="3101303"/>
          </a:xfrm>
          <a:prstGeom prst="rect">
            <a:avLst/>
          </a:prstGeom>
        </p:spPr>
      </p:pic>
    </p:spTree>
    <p:extLst>
      <p:ext uri="{BB962C8B-B14F-4D97-AF65-F5344CB8AC3E}">
        <p14:creationId xmlns:p14="http://schemas.microsoft.com/office/powerpoint/2010/main" val="208259873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172348B-9BC8-46F8-B0DE-21FF577A4FF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368218D-09F0-4632-8C92-13CFB59A5994}"/>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9DEE740-4032-42FB-A9C2-7F78F11B0506}"/>
              </a:ext>
            </a:extLst>
          </p:cNvPr>
          <p:cNvSpPr>
            <a:spLocks noGrp="1"/>
          </p:cNvSpPr>
          <p:nvPr>
            <p:ph type="dt" sz="half" idx="10"/>
          </p:nvPr>
        </p:nvSpPr>
        <p:spPr>
          <a:xfrm>
            <a:off x="838200" y="6356350"/>
            <a:ext cx="2743200" cy="365125"/>
          </a:xfrm>
          <a:prstGeom prst="rect">
            <a:avLst/>
          </a:prstGeom>
        </p:spPr>
        <p:txBody>
          <a:bodyPr/>
          <a:lstStyle/>
          <a:p>
            <a:fld id="{E7FA757F-4074-443D-BBBE-B68519F75834}" type="datetimeFigureOut">
              <a:rPr lang="zh-CN" altLang="en-US" smtClean="0"/>
              <a:t>2025/3/15</a:t>
            </a:fld>
            <a:endParaRPr lang="zh-CN" altLang="en-US"/>
          </a:p>
        </p:txBody>
      </p:sp>
      <p:sp>
        <p:nvSpPr>
          <p:cNvPr id="5" name="页脚占位符 4">
            <a:extLst>
              <a:ext uri="{FF2B5EF4-FFF2-40B4-BE49-F238E27FC236}">
                <a16:creationId xmlns:a16="http://schemas.microsoft.com/office/drawing/2014/main" id="{55AE2FCF-F25B-41F6-9F5B-3D161C6DB0F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D9F313D-D8AF-4582-A4F8-BBA233974ED9}"/>
              </a:ext>
            </a:extLst>
          </p:cNvPr>
          <p:cNvSpPr>
            <a:spLocks noGrp="1"/>
          </p:cNvSpPr>
          <p:nvPr>
            <p:ph type="sldNum" sz="quarter" idx="12"/>
          </p:nvPr>
        </p:nvSpPr>
        <p:spPr>
          <a:xfrm>
            <a:off x="8610600" y="6356350"/>
            <a:ext cx="2743200" cy="365125"/>
          </a:xfrm>
          <a:prstGeom prst="rect">
            <a:avLst/>
          </a:prstGeom>
        </p:spPr>
        <p:txBody>
          <a:bodyPr/>
          <a:lstStyle/>
          <a:p>
            <a:fld id="{710EC88B-2F56-4409-9E6F-B09B1B5A46EC}" type="slidenum">
              <a:rPr lang="zh-CN" altLang="en-US" smtClean="0"/>
              <a:t>‹#›</a:t>
            </a:fld>
            <a:endParaRPr lang="zh-CN" altLang="en-US"/>
          </a:p>
        </p:txBody>
      </p:sp>
    </p:spTree>
    <p:extLst>
      <p:ext uri="{BB962C8B-B14F-4D97-AF65-F5344CB8AC3E}">
        <p14:creationId xmlns:p14="http://schemas.microsoft.com/office/powerpoint/2010/main" val="162528415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96F2D86A-9F47-47BB-9979-8E3C082905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spTree>
    <p:extLst>
      <p:ext uri="{BB962C8B-B14F-4D97-AF65-F5344CB8AC3E}">
        <p14:creationId xmlns:p14="http://schemas.microsoft.com/office/powerpoint/2010/main" val="326850449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A7B229EA-6419-4AE1-98F0-6FC7CF46D6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sp>
        <p:nvSpPr>
          <p:cNvPr id="12" name="矩形: 圆角 11">
            <a:extLst>
              <a:ext uri="{FF2B5EF4-FFF2-40B4-BE49-F238E27FC236}">
                <a16:creationId xmlns:a16="http://schemas.microsoft.com/office/drawing/2014/main" id="{F8961965-FEC0-4AB4-A4A3-CF6839812930}"/>
              </a:ext>
            </a:extLst>
          </p:cNvPr>
          <p:cNvSpPr/>
          <p:nvPr userDrawn="1"/>
        </p:nvSpPr>
        <p:spPr>
          <a:xfrm>
            <a:off x="405352" y="235671"/>
            <a:ext cx="11434713" cy="6343008"/>
          </a:xfrm>
          <a:prstGeom prst="round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pic>
        <p:nvPicPr>
          <p:cNvPr id="13" name="图片 12">
            <a:extLst>
              <a:ext uri="{FF2B5EF4-FFF2-40B4-BE49-F238E27FC236}">
                <a16:creationId xmlns:a16="http://schemas.microsoft.com/office/drawing/2014/main" id="{DDE7C000-CCE8-4C5F-9140-C2325B8B082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18946686">
            <a:off x="-191695" y="455177"/>
            <a:ext cx="1838822" cy="1313232"/>
          </a:xfrm>
          <a:prstGeom prst="rect">
            <a:avLst/>
          </a:prstGeom>
        </p:spPr>
      </p:pic>
      <p:pic>
        <p:nvPicPr>
          <p:cNvPr id="14" name="图片 13">
            <a:extLst>
              <a:ext uri="{FF2B5EF4-FFF2-40B4-BE49-F238E27FC236}">
                <a16:creationId xmlns:a16="http://schemas.microsoft.com/office/drawing/2014/main" id="{C24479DC-8F16-4CF4-8752-BA7A740E518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rot="12778890">
            <a:off x="228123" y="5929948"/>
            <a:ext cx="999185" cy="713588"/>
          </a:xfrm>
          <a:prstGeom prst="rect">
            <a:avLst/>
          </a:prstGeom>
        </p:spPr>
      </p:pic>
    </p:spTree>
    <p:extLst>
      <p:ext uri="{BB962C8B-B14F-4D97-AF65-F5344CB8AC3E}">
        <p14:creationId xmlns:p14="http://schemas.microsoft.com/office/powerpoint/2010/main" val="21119967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9C3AEAF3-27F4-467A-AF42-FA7B3E7A2D07}"/>
              </a:ext>
            </a:extLst>
          </p:cNvPr>
          <p:cNvGrpSpPr/>
          <p:nvPr userDrawn="1"/>
        </p:nvGrpSpPr>
        <p:grpSpPr>
          <a:xfrm>
            <a:off x="684452" y="1287863"/>
            <a:ext cx="3710568" cy="275466"/>
            <a:chOff x="1469042" y="1073970"/>
            <a:chExt cx="8924131" cy="3300801"/>
          </a:xfrm>
        </p:grpSpPr>
        <p:sp>
          <p:nvSpPr>
            <p:cNvPr id="12" name="标题 1">
              <a:extLst>
                <a:ext uri="{FF2B5EF4-FFF2-40B4-BE49-F238E27FC236}">
                  <a16:creationId xmlns:a16="http://schemas.microsoft.com/office/drawing/2014/main" id="{B693998D-6250-4CE6-8AE1-3262C69B8C3F}"/>
                </a:ext>
              </a:extLst>
            </p:cNvPr>
            <p:cNvSpPr txBox="1">
              <a:spLocks/>
            </p:cNvSpPr>
            <p:nvPr/>
          </p:nvSpPr>
          <p:spPr>
            <a:xfrm>
              <a:off x="1469042" y="1073970"/>
              <a:ext cx="8924131" cy="33008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bg1"/>
                  </a:solidFill>
                  <a:latin typeface="字魂107号-萌趣欢乐体" panose="00000500000000000000" pitchFamily="2" charset="-122"/>
                  <a:ea typeface="字魂107号-萌趣欢乐体" panose="00000500000000000000" pitchFamily="2" charset="-122"/>
                </a:rPr>
                <a:t>                              </a:t>
              </a:r>
              <a:br>
                <a:rPr lang="zh-CN" altLang="en-US" sz="100" dirty="0">
                  <a:solidFill>
                    <a:schemeClr val="bg1"/>
                  </a:solidFill>
                  <a:latin typeface="字魂107号-萌趣欢乐体" panose="00000500000000000000" pitchFamily="2" charset="-122"/>
                  <a:ea typeface="字魂107号-萌趣欢乐体" panose="00000500000000000000" pitchFamily="2" charset="-122"/>
                </a:rPr>
              </a:b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
              </a: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endParaRPr lang="en-US" altLang="zh-CN" sz="100" spc="120" dirty="0">
                <a:solidFill>
                  <a:schemeClr val="bg1"/>
                </a:solidFill>
                <a:latin typeface="字魂107号-萌趣欢乐体" panose="00000500000000000000" pitchFamily="2" charset="-122"/>
                <a:ea typeface="字魂107号-萌趣欢乐体" panose="00000500000000000000" pitchFamily="2" charset="-122"/>
              </a:endParaRPr>
            </a:p>
            <a:p>
              <a:pPr>
                <a:lnSpc>
                  <a:spcPct val="150000"/>
                </a:lnSpc>
              </a:pPr>
              <a:endParaRPr lang="en-US" altLang="zh-CN" sz="100" spc="120" dirty="0">
                <a:solidFill>
                  <a:schemeClr val="bg1"/>
                </a:solidFill>
                <a:latin typeface="字魂107号-萌趣欢乐体" panose="00000500000000000000" pitchFamily="2" charset="-122"/>
                <a:ea typeface="字魂107号-萌趣欢乐体" panose="00000500000000000000" pitchFamily="2" charset="-122"/>
              </a:endParaRPr>
            </a:p>
            <a:p>
              <a:pPr>
                <a:lnSpc>
                  <a:spcPct val="150000"/>
                </a:lnSpc>
              </a:pP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感谢您下载平台上提供的</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作品，为了您和熊猫办公以及原创作者的利益，请勿复制、传播、销售，否则将承担法律责任！熊猫办公将对作品进行维权，按照传播下载次数进行十倍的索取赔偿！</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
              </a:r>
              <a:br>
                <a:rPr lang="en-US" altLang="zh-CN" sz="100" spc="120" dirty="0">
                  <a:solidFill>
                    <a:schemeClr val="bg1"/>
                  </a:solidFill>
                  <a:latin typeface="字魂107号-萌趣欢乐体" panose="00000500000000000000" pitchFamily="2" charset="-122"/>
                  <a:ea typeface="字魂107号-萌趣欢乐体" panose="00000500000000000000" pitchFamily="2" charset="-122"/>
                </a:rPr>
              </a:b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
              </a: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1.</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在熊猫办公出售的</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模板是免版税类（</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RF</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Royalty-Free</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）正版受</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中国人民共和国著作法</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和</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世界版权公约</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的保护，作品的所有权、版权和著作权归熊猫办公所有，您下载的是</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模板素材的使用权。</a:t>
              </a: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2.</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不得将熊猫办公的</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模板、</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素材，本身用于再出售，或者出租、出借、转让、分销、发布或者作为礼物供他人使用，不得转授权、出卖、转让本协议或者本协议中的权利。</a:t>
              </a: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endParaRPr lang="zh-CN" altLang="en-US" sz="100" spc="120" dirty="0">
                <a:solidFill>
                  <a:schemeClr val="bg1"/>
                </a:solidFill>
              </a:endParaRPr>
            </a:p>
          </p:txBody>
        </p:sp>
        <p:sp>
          <p:nvSpPr>
            <p:cNvPr id="13" name="矩形 12">
              <a:extLst>
                <a:ext uri="{FF2B5EF4-FFF2-40B4-BE49-F238E27FC236}">
                  <a16:creationId xmlns:a16="http://schemas.microsoft.com/office/drawing/2014/main" id="{A5C467B7-187A-4594-AB6C-70DC1FCEFEC6}"/>
                </a:ext>
              </a:extLst>
            </p:cNvPr>
            <p:cNvSpPr/>
            <p:nvPr/>
          </p:nvSpPr>
          <p:spPr>
            <a:xfrm>
              <a:off x="4834812" y="1280107"/>
              <a:ext cx="2192590" cy="1290790"/>
            </a:xfrm>
            <a:prstGeom prst="rect">
              <a:avLst/>
            </a:prstGeom>
            <a:noFill/>
          </p:spPr>
          <p:txBody>
            <a:bodyPr wrap="square">
              <a:spAutoFit/>
            </a:bodyPr>
            <a:lstStyle/>
            <a:p>
              <a:pPr algn="dist"/>
              <a:r>
                <a:rPr lang="zh-CN" altLang="en-US" sz="100" dirty="0">
                  <a:solidFill>
                    <a:schemeClr val="bg1"/>
                  </a:solidFill>
                  <a:latin typeface="字魂107号-萌趣欢乐体" panose="00000500000000000000" pitchFamily="2" charset="-122"/>
                  <a:ea typeface="字魂107号-萌趣欢乐体" panose="00000500000000000000" pitchFamily="2" charset="-122"/>
                </a:rPr>
                <a:t>  版权声明</a:t>
              </a:r>
              <a:endParaRPr lang="zh-CN" altLang="en-US" sz="100" dirty="0">
                <a:solidFill>
                  <a:schemeClr val="bg1"/>
                </a:solidFill>
              </a:endParaRPr>
            </a:p>
          </p:txBody>
        </p:sp>
      </p:grpSp>
    </p:spTree>
    <p:extLst>
      <p:ext uri="{BB962C8B-B14F-4D97-AF65-F5344CB8AC3E}">
        <p14:creationId xmlns:p14="http://schemas.microsoft.com/office/powerpoint/2010/main" val="199030738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73A3B8-7F1E-4C2C-94BA-9E7AD4BCEA4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936C068-6CCB-4A2A-833D-A3DAA3BD3BD0}"/>
              </a:ext>
            </a:extLst>
          </p:cNvPr>
          <p:cNvSpPr>
            <a:spLocks noGrp="1"/>
          </p:cNvSpPr>
          <p:nvPr>
            <p:ph type="dt" sz="half" idx="10"/>
          </p:nvPr>
        </p:nvSpPr>
        <p:spPr>
          <a:xfrm>
            <a:off x="838200" y="6356350"/>
            <a:ext cx="2743200" cy="365125"/>
          </a:xfrm>
          <a:prstGeom prst="rect">
            <a:avLst/>
          </a:prstGeom>
        </p:spPr>
        <p:txBody>
          <a:bodyPr/>
          <a:lstStyle/>
          <a:p>
            <a:fld id="{E7FA757F-4074-443D-BBBE-B68519F75834}" type="datetimeFigureOut">
              <a:rPr lang="zh-CN" altLang="en-US" smtClean="0"/>
              <a:t>2025/3/15</a:t>
            </a:fld>
            <a:endParaRPr lang="zh-CN" altLang="en-US"/>
          </a:p>
        </p:txBody>
      </p:sp>
      <p:sp>
        <p:nvSpPr>
          <p:cNvPr id="4" name="页脚占位符 3">
            <a:extLst>
              <a:ext uri="{FF2B5EF4-FFF2-40B4-BE49-F238E27FC236}">
                <a16:creationId xmlns:a16="http://schemas.microsoft.com/office/drawing/2014/main" id="{36BEAC29-DCAF-4A41-9C70-B43E77F232B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AAD094C0-04CE-44C5-8BBD-5641B21C96CC}"/>
              </a:ext>
            </a:extLst>
          </p:cNvPr>
          <p:cNvSpPr>
            <a:spLocks noGrp="1"/>
          </p:cNvSpPr>
          <p:nvPr>
            <p:ph type="sldNum" sz="quarter" idx="12"/>
          </p:nvPr>
        </p:nvSpPr>
        <p:spPr>
          <a:xfrm>
            <a:off x="8610600" y="6356350"/>
            <a:ext cx="2743200" cy="365125"/>
          </a:xfrm>
          <a:prstGeom prst="rect">
            <a:avLst/>
          </a:prstGeom>
        </p:spPr>
        <p:txBody>
          <a:bodyPr/>
          <a:lstStyle/>
          <a:p>
            <a:fld id="{710EC88B-2F56-4409-9E6F-B09B1B5A46EC}" type="slidenum">
              <a:rPr lang="zh-CN" altLang="en-US" smtClean="0"/>
              <a:t>‹#›</a:t>
            </a:fld>
            <a:endParaRPr lang="zh-CN" altLang="en-US"/>
          </a:p>
        </p:txBody>
      </p:sp>
      <p:sp>
        <p:nvSpPr>
          <p:cNvPr id="8" name="矩形 7">
            <a:extLst>
              <a:ext uri="{FF2B5EF4-FFF2-40B4-BE49-F238E27FC236}">
                <a16:creationId xmlns:a16="http://schemas.microsoft.com/office/drawing/2014/main" id="{07C6766B-9F8C-413B-A44A-01432263D920}"/>
              </a:ext>
            </a:extLst>
          </p:cNvPr>
          <p:cNvSpPr/>
          <p:nvPr/>
        </p:nvSpPr>
        <p:spPr>
          <a:xfrm>
            <a:off x="3510708" y="2408664"/>
            <a:ext cx="1055782" cy="707886"/>
          </a:xfrm>
          <a:prstGeom prst="rect">
            <a:avLst/>
          </a:prstGeom>
          <a:noFill/>
        </p:spPr>
        <p:txBody>
          <a:bodyPr wrap="square">
            <a:spAutoFit/>
          </a:bodyPr>
          <a:lstStyle/>
          <a:p>
            <a:pPr algn="dist"/>
            <a:r>
              <a:rPr lang="zh-CN" altLang="en-US" sz="2000" dirty="0">
                <a:solidFill>
                  <a:schemeClr val="bg1"/>
                </a:solidFill>
                <a:latin typeface="字魂107号-萌趣欢乐体" panose="00000500000000000000" pitchFamily="2" charset="-122"/>
                <a:ea typeface="字魂107号-萌趣欢乐体" panose="00000500000000000000" pitchFamily="2" charset="-122"/>
              </a:rPr>
              <a:t>  版权声明</a:t>
            </a:r>
            <a:endParaRPr lang="zh-CN" altLang="en-US" sz="2000" dirty="0">
              <a:solidFill>
                <a:schemeClr val="bg1"/>
              </a:solidFill>
            </a:endParaRPr>
          </a:p>
        </p:txBody>
      </p:sp>
      <p:grpSp>
        <p:nvGrpSpPr>
          <p:cNvPr id="9" name="组合 8">
            <a:extLst>
              <a:ext uri="{FF2B5EF4-FFF2-40B4-BE49-F238E27FC236}">
                <a16:creationId xmlns:a16="http://schemas.microsoft.com/office/drawing/2014/main" id="{F27CB772-D10E-49DA-9719-849A371E3054}"/>
              </a:ext>
            </a:extLst>
          </p:cNvPr>
          <p:cNvGrpSpPr/>
          <p:nvPr userDrawn="1"/>
        </p:nvGrpSpPr>
        <p:grpSpPr>
          <a:xfrm>
            <a:off x="2209800" y="2841084"/>
            <a:ext cx="3710568" cy="275466"/>
            <a:chOff x="1469042" y="1073970"/>
            <a:chExt cx="8924131" cy="3300801"/>
          </a:xfrm>
        </p:grpSpPr>
        <p:sp>
          <p:nvSpPr>
            <p:cNvPr id="10" name="标题 1">
              <a:extLst>
                <a:ext uri="{FF2B5EF4-FFF2-40B4-BE49-F238E27FC236}">
                  <a16:creationId xmlns:a16="http://schemas.microsoft.com/office/drawing/2014/main" id="{8153D0E5-54A9-4B4F-A430-679275F173B2}"/>
                </a:ext>
              </a:extLst>
            </p:cNvPr>
            <p:cNvSpPr txBox="1">
              <a:spLocks/>
            </p:cNvSpPr>
            <p:nvPr/>
          </p:nvSpPr>
          <p:spPr>
            <a:xfrm>
              <a:off x="1469042" y="1073970"/>
              <a:ext cx="8924131" cy="33008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bg1"/>
                  </a:solidFill>
                  <a:latin typeface="字魂107号-萌趣欢乐体" panose="00000500000000000000" pitchFamily="2" charset="-122"/>
                  <a:ea typeface="字魂107号-萌趣欢乐体" panose="00000500000000000000" pitchFamily="2" charset="-122"/>
                </a:rPr>
                <a:t>                              </a:t>
              </a:r>
              <a:br>
                <a:rPr lang="zh-CN" altLang="en-US" sz="100" dirty="0">
                  <a:solidFill>
                    <a:schemeClr val="bg1"/>
                  </a:solidFill>
                  <a:latin typeface="字魂107号-萌趣欢乐体" panose="00000500000000000000" pitchFamily="2" charset="-122"/>
                  <a:ea typeface="字魂107号-萌趣欢乐体" panose="00000500000000000000" pitchFamily="2" charset="-122"/>
                </a:rPr>
              </a:b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
              </a: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endParaRPr lang="en-US" altLang="zh-CN" sz="100" spc="120" dirty="0">
                <a:solidFill>
                  <a:schemeClr val="bg1"/>
                </a:solidFill>
                <a:latin typeface="字魂107号-萌趣欢乐体" panose="00000500000000000000" pitchFamily="2" charset="-122"/>
                <a:ea typeface="字魂107号-萌趣欢乐体" panose="00000500000000000000" pitchFamily="2" charset="-122"/>
              </a:endParaRPr>
            </a:p>
            <a:p>
              <a:pPr>
                <a:lnSpc>
                  <a:spcPct val="150000"/>
                </a:lnSpc>
              </a:pPr>
              <a:endParaRPr lang="en-US" altLang="zh-CN" sz="100" spc="120" dirty="0">
                <a:solidFill>
                  <a:schemeClr val="bg1"/>
                </a:solidFill>
                <a:latin typeface="字魂107号-萌趣欢乐体" panose="00000500000000000000" pitchFamily="2" charset="-122"/>
                <a:ea typeface="字魂107号-萌趣欢乐体" panose="00000500000000000000" pitchFamily="2" charset="-122"/>
              </a:endParaRPr>
            </a:p>
            <a:p>
              <a:pPr>
                <a:lnSpc>
                  <a:spcPct val="150000"/>
                </a:lnSpc>
              </a:pP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感谢您下载平台上提供的</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作品，为了您和熊猫办公以及原创作者的利益，请勿复制、传播、销售，否则将承担法律责任！熊猫办公将对作品进行维权，按照传播下载次数进行十倍的索取赔偿！</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
              </a:r>
              <a:br>
                <a:rPr lang="en-US" altLang="zh-CN" sz="100" spc="120" dirty="0">
                  <a:solidFill>
                    <a:schemeClr val="bg1"/>
                  </a:solidFill>
                  <a:latin typeface="字魂107号-萌趣欢乐体" panose="00000500000000000000" pitchFamily="2" charset="-122"/>
                  <a:ea typeface="字魂107号-萌趣欢乐体" panose="00000500000000000000" pitchFamily="2" charset="-122"/>
                </a:rPr>
              </a:b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
              </a: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1.</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在熊猫办公出售的</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模板是免版税类（</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RF</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Royalty-Free</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）正版受</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中国人民共和国著作法</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和</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世界版权公约</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的保护，作品的所有权、版权和著作权归熊猫办公所有，您下载的是</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模板素材的使用权。</a:t>
              </a: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2.</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不得将熊猫办公的</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模板、</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素材，本身用于再出售，或者出租、出借、转让、分销、发布或者作为礼物供他人使用，不得转授权、出卖、转让本协议或者本协议中的权利。</a:t>
              </a: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endParaRPr lang="zh-CN" altLang="en-US" sz="100" spc="120" dirty="0">
                <a:solidFill>
                  <a:schemeClr val="bg1"/>
                </a:solidFill>
              </a:endParaRPr>
            </a:p>
          </p:txBody>
        </p:sp>
        <p:sp>
          <p:nvSpPr>
            <p:cNvPr id="11" name="矩形 10">
              <a:extLst>
                <a:ext uri="{FF2B5EF4-FFF2-40B4-BE49-F238E27FC236}">
                  <a16:creationId xmlns:a16="http://schemas.microsoft.com/office/drawing/2014/main" id="{06F9DE8B-B4F4-4E07-ABDB-9208DBD28B4A}"/>
                </a:ext>
              </a:extLst>
            </p:cNvPr>
            <p:cNvSpPr/>
            <p:nvPr/>
          </p:nvSpPr>
          <p:spPr>
            <a:xfrm>
              <a:off x="4834812" y="1280107"/>
              <a:ext cx="2192590" cy="1290790"/>
            </a:xfrm>
            <a:prstGeom prst="rect">
              <a:avLst/>
            </a:prstGeom>
            <a:noFill/>
          </p:spPr>
          <p:txBody>
            <a:bodyPr wrap="square">
              <a:spAutoFit/>
            </a:bodyPr>
            <a:lstStyle/>
            <a:p>
              <a:pPr algn="dist"/>
              <a:r>
                <a:rPr lang="zh-CN" altLang="en-US" sz="100" dirty="0">
                  <a:solidFill>
                    <a:schemeClr val="bg1"/>
                  </a:solidFill>
                  <a:latin typeface="字魂107号-萌趣欢乐体" panose="00000500000000000000" pitchFamily="2" charset="-122"/>
                  <a:ea typeface="字魂107号-萌趣欢乐体" panose="00000500000000000000" pitchFamily="2" charset="-122"/>
                </a:rPr>
                <a:t>  版权声明</a:t>
              </a:r>
              <a:endParaRPr lang="zh-CN" altLang="en-US" sz="100" dirty="0">
                <a:solidFill>
                  <a:schemeClr val="bg1"/>
                </a:solidFill>
              </a:endParaRPr>
            </a:p>
          </p:txBody>
        </p:sp>
      </p:grpSp>
    </p:spTree>
    <p:extLst>
      <p:ext uri="{BB962C8B-B14F-4D97-AF65-F5344CB8AC3E}">
        <p14:creationId xmlns:p14="http://schemas.microsoft.com/office/powerpoint/2010/main" val="345796355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6FC2264-B604-4505-BFB1-B69ABF128312}"/>
              </a:ext>
            </a:extLst>
          </p:cNvPr>
          <p:cNvSpPr>
            <a:spLocks noGrp="1"/>
          </p:cNvSpPr>
          <p:nvPr>
            <p:ph type="dt" sz="half" idx="10"/>
          </p:nvPr>
        </p:nvSpPr>
        <p:spPr>
          <a:xfrm>
            <a:off x="838200" y="6356350"/>
            <a:ext cx="2743200" cy="365125"/>
          </a:xfrm>
          <a:prstGeom prst="rect">
            <a:avLst/>
          </a:prstGeom>
        </p:spPr>
        <p:txBody>
          <a:bodyPr/>
          <a:lstStyle/>
          <a:p>
            <a:fld id="{E7FA757F-4074-443D-BBBE-B68519F75834}" type="datetimeFigureOut">
              <a:rPr lang="zh-CN" altLang="en-US" smtClean="0"/>
              <a:t>2025/3/15</a:t>
            </a:fld>
            <a:endParaRPr lang="zh-CN" altLang="en-US"/>
          </a:p>
        </p:txBody>
      </p:sp>
      <p:sp>
        <p:nvSpPr>
          <p:cNvPr id="3" name="页脚占位符 2">
            <a:extLst>
              <a:ext uri="{FF2B5EF4-FFF2-40B4-BE49-F238E27FC236}">
                <a16:creationId xmlns:a16="http://schemas.microsoft.com/office/drawing/2014/main" id="{7BE20086-C0BF-4FA3-9932-5E2F3D6148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110FC46A-9EEC-4C9C-818C-94D300EDE6E6}"/>
              </a:ext>
            </a:extLst>
          </p:cNvPr>
          <p:cNvSpPr>
            <a:spLocks noGrp="1"/>
          </p:cNvSpPr>
          <p:nvPr>
            <p:ph type="sldNum" sz="quarter" idx="12"/>
          </p:nvPr>
        </p:nvSpPr>
        <p:spPr>
          <a:xfrm>
            <a:off x="8610600" y="6356350"/>
            <a:ext cx="2743200" cy="365125"/>
          </a:xfrm>
          <a:prstGeom prst="rect">
            <a:avLst/>
          </a:prstGeom>
        </p:spPr>
        <p:txBody>
          <a:bodyPr/>
          <a:lstStyle/>
          <a:p>
            <a:fld id="{710EC88B-2F56-4409-9E6F-B09B1B5A46EC}" type="slidenum">
              <a:rPr lang="zh-CN" altLang="en-US" smtClean="0"/>
              <a:t>‹#›</a:t>
            </a:fld>
            <a:endParaRPr lang="zh-CN" altLang="en-US"/>
          </a:p>
        </p:txBody>
      </p:sp>
    </p:spTree>
    <p:extLst>
      <p:ext uri="{BB962C8B-B14F-4D97-AF65-F5344CB8AC3E}">
        <p14:creationId xmlns:p14="http://schemas.microsoft.com/office/powerpoint/2010/main" val="359178034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85A8E8-F316-4D66-B4EA-85588AFE523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2F5ECFF-CACE-4A4B-A473-D61DB84F56C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BC094ADD-5214-403B-B6EB-E5513124AB7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C73E393-DA18-4385-A5D4-6977E4084E1A}"/>
              </a:ext>
            </a:extLst>
          </p:cNvPr>
          <p:cNvSpPr>
            <a:spLocks noGrp="1"/>
          </p:cNvSpPr>
          <p:nvPr>
            <p:ph type="dt" sz="half" idx="10"/>
          </p:nvPr>
        </p:nvSpPr>
        <p:spPr>
          <a:xfrm>
            <a:off x="838200" y="6356350"/>
            <a:ext cx="2743200" cy="365125"/>
          </a:xfrm>
          <a:prstGeom prst="rect">
            <a:avLst/>
          </a:prstGeom>
        </p:spPr>
        <p:txBody>
          <a:bodyPr/>
          <a:lstStyle/>
          <a:p>
            <a:fld id="{E7FA757F-4074-443D-BBBE-B68519F75834}" type="datetimeFigureOut">
              <a:rPr lang="zh-CN" altLang="en-US" smtClean="0"/>
              <a:t>2025/3/15</a:t>
            </a:fld>
            <a:endParaRPr lang="zh-CN" altLang="en-US"/>
          </a:p>
        </p:txBody>
      </p:sp>
      <p:sp>
        <p:nvSpPr>
          <p:cNvPr id="6" name="页脚占位符 5">
            <a:extLst>
              <a:ext uri="{FF2B5EF4-FFF2-40B4-BE49-F238E27FC236}">
                <a16:creationId xmlns:a16="http://schemas.microsoft.com/office/drawing/2014/main" id="{E8BA74E4-D87D-41EE-AA76-CB61D07BD03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C8DBAE2-8A7A-4775-807C-50EC856FD9CD}"/>
              </a:ext>
            </a:extLst>
          </p:cNvPr>
          <p:cNvSpPr>
            <a:spLocks noGrp="1"/>
          </p:cNvSpPr>
          <p:nvPr>
            <p:ph type="sldNum" sz="quarter" idx="12"/>
          </p:nvPr>
        </p:nvSpPr>
        <p:spPr>
          <a:xfrm>
            <a:off x="8610600" y="6356350"/>
            <a:ext cx="2743200" cy="365125"/>
          </a:xfrm>
          <a:prstGeom prst="rect">
            <a:avLst/>
          </a:prstGeom>
        </p:spPr>
        <p:txBody>
          <a:bodyPr/>
          <a:lstStyle/>
          <a:p>
            <a:fld id="{710EC88B-2F56-4409-9E6F-B09B1B5A46EC}" type="slidenum">
              <a:rPr lang="zh-CN" altLang="en-US" smtClean="0"/>
              <a:t>‹#›</a:t>
            </a:fld>
            <a:endParaRPr lang="zh-CN" altLang="en-US"/>
          </a:p>
        </p:txBody>
      </p:sp>
    </p:spTree>
    <p:extLst>
      <p:ext uri="{BB962C8B-B14F-4D97-AF65-F5344CB8AC3E}">
        <p14:creationId xmlns:p14="http://schemas.microsoft.com/office/powerpoint/2010/main" val="298998080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996E92-7FEC-46B4-837C-20CE93D4A2D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D173D85-D27A-4994-BB43-9B9A6F1B998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7EFB03F-0EE8-4D4C-9DAE-6710061D2A1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9051401-1CE9-4BA6-95D4-FE4770D6163F}"/>
              </a:ext>
            </a:extLst>
          </p:cNvPr>
          <p:cNvSpPr>
            <a:spLocks noGrp="1"/>
          </p:cNvSpPr>
          <p:nvPr>
            <p:ph type="dt" sz="half" idx="10"/>
          </p:nvPr>
        </p:nvSpPr>
        <p:spPr>
          <a:xfrm>
            <a:off x="838200" y="6356350"/>
            <a:ext cx="2743200" cy="365125"/>
          </a:xfrm>
          <a:prstGeom prst="rect">
            <a:avLst/>
          </a:prstGeom>
        </p:spPr>
        <p:txBody>
          <a:bodyPr/>
          <a:lstStyle/>
          <a:p>
            <a:fld id="{E7FA757F-4074-443D-BBBE-B68519F75834}" type="datetimeFigureOut">
              <a:rPr lang="zh-CN" altLang="en-US" smtClean="0"/>
              <a:t>2025/3/15</a:t>
            </a:fld>
            <a:endParaRPr lang="zh-CN" altLang="en-US"/>
          </a:p>
        </p:txBody>
      </p:sp>
      <p:sp>
        <p:nvSpPr>
          <p:cNvPr id="6" name="页脚占位符 5">
            <a:extLst>
              <a:ext uri="{FF2B5EF4-FFF2-40B4-BE49-F238E27FC236}">
                <a16:creationId xmlns:a16="http://schemas.microsoft.com/office/drawing/2014/main" id="{2489CFBB-B564-4292-89B5-96A955D3EF2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F53A4D0-0CE0-49EF-ACFF-7C3D4A0BAC93}"/>
              </a:ext>
            </a:extLst>
          </p:cNvPr>
          <p:cNvSpPr>
            <a:spLocks noGrp="1"/>
          </p:cNvSpPr>
          <p:nvPr>
            <p:ph type="sldNum" sz="quarter" idx="12"/>
          </p:nvPr>
        </p:nvSpPr>
        <p:spPr>
          <a:xfrm>
            <a:off x="8610600" y="6356350"/>
            <a:ext cx="2743200" cy="365125"/>
          </a:xfrm>
          <a:prstGeom prst="rect">
            <a:avLst/>
          </a:prstGeom>
        </p:spPr>
        <p:txBody>
          <a:bodyPr/>
          <a:lstStyle/>
          <a:p>
            <a:fld id="{710EC88B-2F56-4409-9E6F-B09B1B5A46EC}" type="slidenum">
              <a:rPr lang="zh-CN" altLang="en-US" smtClean="0"/>
              <a:t>‹#›</a:t>
            </a:fld>
            <a:endParaRPr lang="zh-CN" altLang="en-US"/>
          </a:p>
        </p:txBody>
      </p:sp>
    </p:spTree>
    <p:extLst>
      <p:ext uri="{BB962C8B-B14F-4D97-AF65-F5344CB8AC3E}">
        <p14:creationId xmlns:p14="http://schemas.microsoft.com/office/powerpoint/2010/main" val="204817594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2495B4-2DD9-47A9-812E-F8C280199F7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DC47F77-1EC9-49E1-8887-CC86ABF00030}"/>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F5F7101-A2C0-4FB9-9148-FC6E299D4334}"/>
              </a:ext>
            </a:extLst>
          </p:cNvPr>
          <p:cNvSpPr>
            <a:spLocks noGrp="1"/>
          </p:cNvSpPr>
          <p:nvPr>
            <p:ph type="dt" sz="half" idx="10"/>
          </p:nvPr>
        </p:nvSpPr>
        <p:spPr>
          <a:xfrm>
            <a:off x="838200" y="6356350"/>
            <a:ext cx="2743200" cy="365125"/>
          </a:xfrm>
          <a:prstGeom prst="rect">
            <a:avLst/>
          </a:prstGeom>
        </p:spPr>
        <p:txBody>
          <a:bodyPr/>
          <a:lstStyle/>
          <a:p>
            <a:fld id="{E7FA757F-4074-443D-BBBE-B68519F75834}" type="datetimeFigureOut">
              <a:rPr lang="zh-CN" altLang="en-US" smtClean="0"/>
              <a:t>2025/3/15</a:t>
            </a:fld>
            <a:endParaRPr lang="zh-CN" altLang="en-US"/>
          </a:p>
        </p:txBody>
      </p:sp>
      <p:sp>
        <p:nvSpPr>
          <p:cNvPr id="5" name="页脚占位符 4">
            <a:extLst>
              <a:ext uri="{FF2B5EF4-FFF2-40B4-BE49-F238E27FC236}">
                <a16:creationId xmlns:a16="http://schemas.microsoft.com/office/drawing/2014/main" id="{988A9AA3-79D4-4554-9E6C-047577FDF99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645FB2F-5AB6-488C-8964-A912F734C7D7}"/>
              </a:ext>
            </a:extLst>
          </p:cNvPr>
          <p:cNvSpPr>
            <a:spLocks noGrp="1"/>
          </p:cNvSpPr>
          <p:nvPr>
            <p:ph type="sldNum" sz="quarter" idx="12"/>
          </p:nvPr>
        </p:nvSpPr>
        <p:spPr>
          <a:xfrm>
            <a:off x="8610600" y="6356350"/>
            <a:ext cx="2743200" cy="365125"/>
          </a:xfrm>
          <a:prstGeom prst="rect">
            <a:avLst/>
          </a:prstGeom>
        </p:spPr>
        <p:txBody>
          <a:bodyPr/>
          <a:lstStyle/>
          <a:p>
            <a:fld id="{710EC88B-2F56-4409-9E6F-B09B1B5A46EC}" type="slidenum">
              <a:rPr lang="zh-CN" altLang="en-US" smtClean="0"/>
              <a:t>‹#›</a:t>
            </a:fld>
            <a:endParaRPr lang="zh-CN" altLang="en-US"/>
          </a:p>
        </p:txBody>
      </p:sp>
    </p:spTree>
    <p:extLst>
      <p:ext uri="{BB962C8B-B14F-4D97-AF65-F5344CB8AC3E}">
        <p14:creationId xmlns:p14="http://schemas.microsoft.com/office/powerpoint/2010/main" val="16200750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82395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0.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7.pn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10.png"/><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图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1205"/>
            <a:ext cx="13937023" cy="7344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3021026" y="2089141"/>
            <a:ext cx="5989378" cy="67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615" tIns="60807" rIns="121615" bIns="60807">
            <a:spAutoFit/>
          </a:bodyPr>
          <a:lstStyle>
            <a:lvl1pPr defTabSz="913130">
              <a:spcBef>
                <a:spcPct val="20000"/>
              </a:spcBef>
              <a:buChar char="•"/>
              <a:defRPr sz="4200">
                <a:solidFill>
                  <a:schemeClr val="tx1"/>
                </a:solidFill>
                <a:latin typeface="Arial" panose="020B0604020202020204" pitchFamily="34" charset="0"/>
              </a:defRPr>
            </a:lvl1pPr>
            <a:lvl2pPr marL="742950" indent="-285750" defTabSz="913130">
              <a:spcBef>
                <a:spcPct val="20000"/>
              </a:spcBef>
              <a:buChar char="–"/>
              <a:defRPr sz="3700">
                <a:solidFill>
                  <a:schemeClr val="tx1"/>
                </a:solidFill>
                <a:latin typeface="Arial" panose="020B0604020202020204" pitchFamily="34" charset="0"/>
              </a:defRPr>
            </a:lvl2pPr>
            <a:lvl3pPr marL="1143000" indent="-228600" defTabSz="913130">
              <a:spcBef>
                <a:spcPct val="20000"/>
              </a:spcBef>
              <a:buChar char="•"/>
              <a:defRPr sz="3200">
                <a:solidFill>
                  <a:schemeClr val="tx1"/>
                </a:solidFill>
                <a:latin typeface="Arial" panose="020B0604020202020204" pitchFamily="34" charset="0"/>
              </a:defRPr>
            </a:lvl3pPr>
            <a:lvl4pPr marL="1600200" indent="-228600" defTabSz="913130">
              <a:spcBef>
                <a:spcPct val="20000"/>
              </a:spcBef>
              <a:buChar char="–"/>
              <a:defRPr sz="2600">
                <a:solidFill>
                  <a:schemeClr val="tx1"/>
                </a:solidFill>
                <a:latin typeface="Arial" panose="020B0604020202020204" pitchFamily="34" charset="0"/>
              </a:defRPr>
            </a:lvl4pPr>
            <a:lvl5pPr marL="2057400" indent="-228600" defTabSz="913130">
              <a:spcBef>
                <a:spcPct val="20000"/>
              </a:spcBef>
              <a:buChar char="»"/>
              <a:defRPr sz="2600">
                <a:solidFill>
                  <a:schemeClr val="tx1"/>
                </a:solidFill>
                <a:latin typeface="Arial" panose="020B0604020202020204" pitchFamily="34" charset="0"/>
              </a:defRPr>
            </a:lvl5pPr>
            <a:lvl6pPr marL="2514600" indent="-228600" defTabSz="913130" eaLnBrk="0" fontAlgn="base" hangingPunct="0">
              <a:spcBef>
                <a:spcPct val="20000"/>
              </a:spcBef>
              <a:spcAft>
                <a:spcPct val="0"/>
              </a:spcAft>
              <a:buChar char="»"/>
              <a:defRPr sz="2600">
                <a:solidFill>
                  <a:schemeClr val="tx1"/>
                </a:solidFill>
                <a:latin typeface="Arial" panose="020B0604020202020204" pitchFamily="34" charset="0"/>
              </a:defRPr>
            </a:lvl6pPr>
            <a:lvl7pPr marL="2971800" indent="-228600" defTabSz="913130" eaLnBrk="0" fontAlgn="base" hangingPunct="0">
              <a:spcBef>
                <a:spcPct val="20000"/>
              </a:spcBef>
              <a:spcAft>
                <a:spcPct val="0"/>
              </a:spcAft>
              <a:buChar char="»"/>
              <a:defRPr sz="2600">
                <a:solidFill>
                  <a:schemeClr val="tx1"/>
                </a:solidFill>
                <a:latin typeface="Arial" panose="020B0604020202020204" pitchFamily="34" charset="0"/>
              </a:defRPr>
            </a:lvl7pPr>
            <a:lvl8pPr marL="3429000" indent="-228600" defTabSz="913130" eaLnBrk="0" fontAlgn="base" hangingPunct="0">
              <a:spcBef>
                <a:spcPct val="20000"/>
              </a:spcBef>
              <a:spcAft>
                <a:spcPct val="0"/>
              </a:spcAft>
              <a:buChar char="»"/>
              <a:defRPr sz="2600">
                <a:solidFill>
                  <a:schemeClr val="tx1"/>
                </a:solidFill>
                <a:latin typeface="Arial" panose="020B0604020202020204" pitchFamily="34" charset="0"/>
              </a:defRPr>
            </a:lvl8pPr>
            <a:lvl9pPr marL="3886200" indent="-228600" defTabSz="913130" eaLnBrk="0" fontAlgn="base" hangingPunct="0">
              <a:spcBef>
                <a:spcPct val="20000"/>
              </a:spcBef>
              <a:spcAft>
                <a:spcPct val="0"/>
              </a:spcAft>
              <a:buChar char="»"/>
              <a:defRPr sz="2600">
                <a:solidFill>
                  <a:schemeClr val="tx1"/>
                </a:solidFill>
                <a:latin typeface="Arial" panose="020B0604020202020204" pitchFamily="34" charset="0"/>
              </a:defRPr>
            </a:lvl9pPr>
          </a:lstStyle>
          <a:p>
            <a:pPr algn="ctr" defTabSz="910214" fontAlgn="base">
              <a:spcBef>
                <a:spcPct val="50000"/>
              </a:spcBef>
              <a:spcAft>
                <a:spcPct val="0"/>
              </a:spcAft>
              <a:buNone/>
              <a:defRPr/>
            </a:pPr>
            <a:r>
              <a:rPr lang="en-US" altLang="vi-VN" sz="3591" b="1" dirty="0" smtClean="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TIẾNG VIỆT </a:t>
            </a:r>
            <a:r>
              <a:rPr lang="vi-VN" altLang="vi-VN" sz="3591" b="1" dirty="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4</a:t>
            </a:r>
            <a:endParaRPr lang="en-US" altLang="vi-VN" sz="3591" b="1" dirty="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412987" y="1333935"/>
            <a:ext cx="11205457" cy="6226612"/>
          </a:xfrm>
          <a:prstGeom prst="rect">
            <a:avLst/>
          </a:prstGeom>
          <a:noFill/>
        </p:spPr>
        <p:txBody>
          <a:bodyPr spcFirstLastPara="1" wrap="none" lIns="121615" tIns="60807" rIns="121615" bIns="60807" numCol="1">
            <a:prstTxWarp prst="textArchUp">
              <a:avLst>
                <a:gd name="adj" fmla="val 10800000"/>
              </a:avLst>
            </a:prstTxWarp>
            <a:spAutoFit/>
          </a:bodyPr>
          <a:lstStyle/>
          <a:p>
            <a:pPr algn="ctr" defTabSz="912114">
              <a:defRPr/>
            </a:pPr>
            <a:r>
              <a:rPr lang="en-US" sz="3200" b="1"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SÁCH KẾT NỐI TRI THỨC VỚI CUỘC SỐNG – NĂM HỌC 2024 - 2025</a:t>
            </a:r>
          </a:p>
        </p:txBody>
      </p:sp>
      <p:sp>
        <p:nvSpPr>
          <p:cNvPr id="9" name="Rectangle 8"/>
          <p:cNvSpPr/>
          <p:nvPr/>
        </p:nvSpPr>
        <p:spPr>
          <a:xfrm>
            <a:off x="1588468" y="215937"/>
            <a:ext cx="9296164" cy="736837"/>
          </a:xfrm>
          <a:prstGeom prst="rect">
            <a:avLst/>
          </a:prstGeom>
          <a:noFill/>
        </p:spPr>
        <p:txBody>
          <a:bodyPr wrap="none" lIns="121615" tIns="60807" rIns="121615" bIns="60807">
            <a:spAutoFit/>
            <a:scene3d>
              <a:camera prst="orthographicFront"/>
              <a:lightRig rig="harsh" dir="t"/>
            </a:scene3d>
            <a:sp3d extrusionH="57150" prstMaterial="matte">
              <a:bevelT w="63500" h="12700" prst="angle"/>
              <a:contourClr>
                <a:schemeClr val="bg1">
                  <a:lumMod val="65000"/>
                </a:schemeClr>
              </a:contourClr>
            </a:sp3d>
          </a:bodyPr>
          <a:lstStyle/>
          <a:p>
            <a:pPr algn="ctr" defTabSz="912114">
              <a:defRPr/>
            </a:pPr>
            <a:r>
              <a:rPr lang="en-US" sz="3990" b="1" dirty="0">
                <a:solidFill>
                  <a:srgbClr val="FF0000"/>
                </a:solidFill>
                <a:latin typeface="Time nes New Roman"/>
                <a:cs typeface="Arial" panose="020B0604020202020204" pitchFamily="34" charset="0"/>
              </a:rPr>
              <a:t>TRƯỜNG TIỂU HỌC QUANG TRUNG </a:t>
            </a:r>
            <a:endParaRPr lang="en-US" sz="3990" b="1" dirty="0">
              <a:solidFill>
                <a:srgbClr val="FF0000"/>
              </a:solidFill>
              <a:latin typeface="Calibri" panose="020F0502020204030204"/>
              <a:cs typeface="Arial" panose="020B0604020202020204" pitchFamily="34" charset="0"/>
            </a:endParaRPr>
          </a:p>
        </p:txBody>
      </p:sp>
      <p:sp>
        <p:nvSpPr>
          <p:cNvPr id="12" name="Rectangle 11"/>
          <p:cNvSpPr/>
          <p:nvPr/>
        </p:nvSpPr>
        <p:spPr>
          <a:xfrm>
            <a:off x="1399110" y="2955155"/>
            <a:ext cx="9233209" cy="738355"/>
          </a:xfrm>
          <a:prstGeom prst="rect">
            <a:avLst/>
          </a:prstGeom>
        </p:spPr>
        <p:txBody>
          <a:bodyPr wrap="square" lIns="121615" tIns="60807" rIns="121615" bIns="60807">
            <a:spAutoFit/>
          </a:bodyPr>
          <a:lstStyle>
            <a:defPPr>
              <a:defRPr lang="en-US"/>
            </a:defPPr>
            <a:lvl1pPr marL="0" algn="l" defTabSz="1452245" rtl="0" eaLnBrk="1" latinLnBrk="0" hangingPunct="1">
              <a:defRPr sz="2900" kern="1200">
                <a:solidFill>
                  <a:schemeClr val="tx1"/>
                </a:solidFill>
                <a:latin typeface="+mn-lt"/>
                <a:ea typeface="+mn-ea"/>
                <a:cs typeface="+mn-cs"/>
              </a:defRPr>
            </a:lvl1pPr>
            <a:lvl2pPr marL="726440" algn="l" defTabSz="1452245" rtl="0" eaLnBrk="1" latinLnBrk="0" hangingPunct="1">
              <a:defRPr sz="2900" kern="1200">
                <a:solidFill>
                  <a:schemeClr val="tx1"/>
                </a:solidFill>
                <a:latin typeface="+mn-lt"/>
                <a:ea typeface="+mn-ea"/>
                <a:cs typeface="+mn-cs"/>
              </a:defRPr>
            </a:lvl2pPr>
            <a:lvl3pPr marL="1452245" algn="l" defTabSz="1452245" rtl="0" eaLnBrk="1" latinLnBrk="0" hangingPunct="1">
              <a:defRPr sz="2900" kern="1200">
                <a:solidFill>
                  <a:schemeClr val="tx1"/>
                </a:solidFill>
                <a:latin typeface="+mn-lt"/>
                <a:ea typeface="+mn-ea"/>
                <a:cs typeface="+mn-cs"/>
              </a:defRPr>
            </a:lvl3pPr>
            <a:lvl4pPr marL="2178685" algn="l" defTabSz="1452245" rtl="0" eaLnBrk="1" latinLnBrk="0" hangingPunct="1">
              <a:defRPr sz="2900" kern="1200">
                <a:solidFill>
                  <a:schemeClr val="tx1"/>
                </a:solidFill>
                <a:latin typeface="+mn-lt"/>
                <a:ea typeface="+mn-ea"/>
                <a:cs typeface="+mn-cs"/>
              </a:defRPr>
            </a:lvl4pPr>
            <a:lvl5pPr marL="2905125" algn="l" defTabSz="1452245" rtl="0" eaLnBrk="1" latinLnBrk="0" hangingPunct="1">
              <a:defRPr sz="2900" kern="1200">
                <a:solidFill>
                  <a:schemeClr val="tx1"/>
                </a:solidFill>
                <a:latin typeface="+mn-lt"/>
                <a:ea typeface="+mn-ea"/>
                <a:cs typeface="+mn-cs"/>
              </a:defRPr>
            </a:lvl5pPr>
            <a:lvl6pPr marL="3631565" algn="l" defTabSz="1452245" rtl="0" eaLnBrk="1" latinLnBrk="0" hangingPunct="1">
              <a:defRPr sz="2900" kern="1200">
                <a:solidFill>
                  <a:schemeClr val="tx1"/>
                </a:solidFill>
                <a:latin typeface="+mn-lt"/>
                <a:ea typeface="+mn-ea"/>
                <a:cs typeface="+mn-cs"/>
              </a:defRPr>
            </a:lvl6pPr>
            <a:lvl7pPr marL="4357370" algn="l" defTabSz="1452245" rtl="0" eaLnBrk="1" latinLnBrk="0" hangingPunct="1">
              <a:defRPr sz="2900" kern="1200">
                <a:solidFill>
                  <a:schemeClr val="tx1"/>
                </a:solidFill>
                <a:latin typeface="+mn-lt"/>
                <a:ea typeface="+mn-ea"/>
                <a:cs typeface="+mn-cs"/>
              </a:defRPr>
            </a:lvl7pPr>
            <a:lvl8pPr marL="5083810" algn="l" defTabSz="1452245" rtl="0" eaLnBrk="1" latinLnBrk="0" hangingPunct="1">
              <a:defRPr sz="2900" kern="1200">
                <a:solidFill>
                  <a:schemeClr val="tx1"/>
                </a:solidFill>
                <a:latin typeface="+mn-lt"/>
                <a:ea typeface="+mn-ea"/>
                <a:cs typeface="+mn-cs"/>
              </a:defRPr>
            </a:lvl8pPr>
            <a:lvl9pPr marL="5810250" algn="l" defTabSz="1452245" rtl="0" eaLnBrk="1" latinLnBrk="0" hangingPunct="1">
              <a:defRPr sz="2900" kern="1200">
                <a:solidFill>
                  <a:schemeClr val="tx1"/>
                </a:solidFill>
                <a:latin typeface="+mn-lt"/>
                <a:ea typeface="+mn-ea"/>
                <a:cs typeface="+mn-cs"/>
              </a:defRPr>
            </a:lvl9pPr>
          </a:lstStyle>
          <a:p>
            <a:pPr algn="ctr" defTabSz="1448614">
              <a:defRPr/>
            </a:pP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Ôn</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tập</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đánh</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giá</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giữa</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kì</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a:t>
            </a:r>
            <a:endParaRPr lang="en-US"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 name="Rectangle 16"/>
          <p:cNvSpPr/>
          <p:nvPr/>
        </p:nvSpPr>
        <p:spPr>
          <a:xfrm>
            <a:off x="2118305" y="4290961"/>
            <a:ext cx="12161838" cy="598421"/>
          </a:xfrm>
          <a:prstGeom prst="rect">
            <a:avLst/>
          </a:prstGeom>
        </p:spPr>
        <p:txBody>
          <a:bodyPr lIns="106158" tIns="53079" rIns="106158" bIns="53079">
            <a:spAutoFit/>
          </a:bodyPr>
          <a:lstStyle/>
          <a:p>
            <a:pPr algn="ctr">
              <a:buFont typeface="Arial" panose="020B0604020202020204" pitchFamily="34" charset="0"/>
              <a:buNone/>
              <a:defRPr/>
            </a:pPr>
            <a:r>
              <a:rPr lang="en-US" sz="3192"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Giáo</a:t>
            </a:r>
            <a:r>
              <a:rPr lang="en-US" sz="3192"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92"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viên</a:t>
            </a:r>
            <a:r>
              <a:rPr lang="en-US" sz="3192"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92"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Đỗ</a:t>
            </a:r>
            <a:r>
              <a:rPr lang="en-US" sz="3192"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92"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Thị</a:t>
            </a:r>
            <a:r>
              <a:rPr lang="en-US" sz="3192"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92"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Hường</a:t>
            </a:r>
            <a:endParaRPr lang="en-US" sz="3192"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339159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A73F782F-26BB-4F42-99C5-27D603DB360A}"/>
              </a:ext>
            </a:extLst>
          </p:cNvPr>
          <p:cNvPicPr>
            <a:picLocks noChangeAspect="1"/>
          </p:cNvPicPr>
          <p:nvPr/>
        </p:nvPicPr>
        <p:blipFill rotWithShape="1">
          <a:blip r:embed="rId4">
            <a:extLst>
              <a:ext uri="{28A0092B-C50C-407E-A947-70E740481C1C}">
                <a14:useLocalDpi xmlns:a14="http://schemas.microsoft.com/office/drawing/2010/main" val="0"/>
              </a:ext>
            </a:extLst>
          </a:blip>
          <a:srcRect t="3317" b="40405"/>
          <a:stretch/>
        </p:blipFill>
        <p:spPr>
          <a:xfrm>
            <a:off x="1470479" y="-40474"/>
            <a:ext cx="9251037" cy="6602821"/>
          </a:xfrm>
          <a:prstGeom prst="rect">
            <a:avLst/>
          </a:prstGeom>
        </p:spPr>
      </p:pic>
      <p:pic>
        <p:nvPicPr>
          <p:cNvPr id="9" name="图片 8">
            <a:extLst>
              <a:ext uri="{FF2B5EF4-FFF2-40B4-BE49-F238E27FC236}">
                <a16:creationId xmlns:a16="http://schemas.microsoft.com/office/drawing/2014/main" id="{6AA09C7A-BD37-466B-BCE7-A88972C2E299}"/>
              </a:ext>
            </a:extLst>
          </p:cNvPr>
          <p:cNvPicPr>
            <a:picLocks noChangeAspect="1"/>
          </p:cNvPicPr>
          <p:nvPr/>
        </p:nvPicPr>
        <p:blipFill rotWithShape="1">
          <a:blip r:embed="rId5">
            <a:extLst>
              <a:ext uri="{28A0092B-C50C-407E-A947-70E740481C1C}">
                <a14:useLocalDpi xmlns:a14="http://schemas.microsoft.com/office/drawing/2010/main" val="0"/>
              </a:ext>
            </a:extLst>
          </a:blip>
          <a:srcRect l="17739" r="59461"/>
          <a:stretch/>
        </p:blipFill>
        <p:spPr>
          <a:xfrm rot="16200000">
            <a:off x="5169518" y="-105265"/>
            <a:ext cx="1852961" cy="12192001"/>
          </a:xfrm>
          <a:prstGeom prst="rect">
            <a:avLst/>
          </a:prstGeom>
        </p:spPr>
      </p:pic>
      <p:pic>
        <p:nvPicPr>
          <p:cNvPr id="13" name="图片 12">
            <a:extLst>
              <a:ext uri="{FF2B5EF4-FFF2-40B4-BE49-F238E27FC236}">
                <a16:creationId xmlns:a16="http://schemas.microsoft.com/office/drawing/2014/main" id="{4F47C145-0785-47BC-8376-7A5B6FE044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430" y="19938"/>
            <a:ext cx="4571570" cy="6858000"/>
          </a:xfrm>
          <a:prstGeom prst="rect">
            <a:avLst/>
          </a:prstGeom>
        </p:spPr>
      </p:pic>
      <p:pic>
        <p:nvPicPr>
          <p:cNvPr id="22" name="图片 21">
            <a:extLst>
              <a:ext uri="{FF2B5EF4-FFF2-40B4-BE49-F238E27FC236}">
                <a16:creationId xmlns:a16="http://schemas.microsoft.com/office/drawing/2014/main" id="{2D7AF6D0-702D-4974-8BDD-F3A970915ABC}"/>
              </a:ext>
            </a:extLst>
          </p:cNvPr>
          <p:cNvPicPr>
            <a:picLocks noChangeAspect="1"/>
          </p:cNvPicPr>
          <p:nvPr/>
        </p:nvPicPr>
        <p:blipFill rotWithShape="1">
          <a:blip r:embed="rId7">
            <a:extLst>
              <a:ext uri="{28A0092B-C50C-407E-A947-70E740481C1C}">
                <a14:useLocalDpi xmlns:a14="http://schemas.microsoft.com/office/drawing/2010/main" val="0"/>
              </a:ext>
            </a:extLst>
          </a:blip>
          <a:srcRect l="75070" t="48233" b="34610"/>
          <a:stretch/>
        </p:blipFill>
        <p:spPr>
          <a:xfrm flipH="1">
            <a:off x="-3" y="1777930"/>
            <a:ext cx="2286170" cy="2360278"/>
          </a:xfrm>
          <a:prstGeom prst="rect">
            <a:avLst/>
          </a:prstGeom>
        </p:spPr>
      </p:pic>
      <p:pic>
        <p:nvPicPr>
          <p:cNvPr id="23" name="图片 22">
            <a:extLst>
              <a:ext uri="{FF2B5EF4-FFF2-40B4-BE49-F238E27FC236}">
                <a16:creationId xmlns:a16="http://schemas.microsoft.com/office/drawing/2014/main" id="{D0C15D7E-0064-4AD1-A576-B44888FC5000}"/>
              </a:ext>
            </a:extLst>
          </p:cNvPr>
          <p:cNvPicPr>
            <a:picLocks noChangeAspect="1"/>
          </p:cNvPicPr>
          <p:nvPr/>
        </p:nvPicPr>
        <p:blipFill rotWithShape="1">
          <a:blip r:embed="rId8">
            <a:extLst>
              <a:ext uri="{28A0092B-C50C-407E-A947-70E740481C1C}">
                <a14:useLocalDpi xmlns:a14="http://schemas.microsoft.com/office/drawing/2010/main" val="0"/>
              </a:ext>
            </a:extLst>
          </a:blip>
          <a:srcRect t="48233" r="82768" b="34610"/>
          <a:stretch/>
        </p:blipFill>
        <p:spPr>
          <a:xfrm flipH="1">
            <a:off x="10529646" y="1730919"/>
            <a:ext cx="1357918" cy="2028168"/>
          </a:xfrm>
          <a:prstGeom prst="rect">
            <a:avLst/>
          </a:prstGeom>
        </p:spPr>
      </p:pic>
      <p:sp>
        <p:nvSpPr>
          <p:cNvPr id="24" name="矩形 23">
            <a:extLst>
              <a:ext uri="{FF2B5EF4-FFF2-40B4-BE49-F238E27FC236}">
                <a16:creationId xmlns:a16="http://schemas.microsoft.com/office/drawing/2014/main" id="{D558DB9A-2DF0-4E3A-970B-93D433FE0FC6}"/>
              </a:ext>
            </a:extLst>
          </p:cNvPr>
          <p:cNvSpPr/>
          <p:nvPr/>
        </p:nvSpPr>
        <p:spPr>
          <a:xfrm>
            <a:off x="9448799" y="5822334"/>
            <a:ext cx="715617" cy="336802"/>
          </a:xfrm>
          <a:prstGeom prst="rect">
            <a:avLst/>
          </a:prstGeom>
          <a:solidFill>
            <a:srgbClr val="FF8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107号-萌趣欢乐体"/>
              <a:cs typeface="+mn-ea"/>
              <a:sym typeface="+mn-lt"/>
            </a:endParaRPr>
          </a:p>
        </p:txBody>
      </p:sp>
      <p:pic>
        <p:nvPicPr>
          <p:cNvPr id="26" name="图片 25">
            <a:extLst>
              <a:ext uri="{FF2B5EF4-FFF2-40B4-BE49-F238E27FC236}">
                <a16:creationId xmlns:a16="http://schemas.microsoft.com/office/drawing/2014/main" id="{3D12108E-8D10-42DE-9757-B28142BFDA98}"/>
              </a:ext>
            </a:extLst>
          </p:cNvPr>
          <p:cNvPicPr>
            <a:picLocks noChangeAspect="1"/>
          </p:cNvPicPr>
          <p:nvPr/>
        </p:nvPicPr>
        <p:blipFill rotWithShape="1">
          <a:blip r:embed="rId9">
            <a:extLst>
              <a:ext uri="{28A0092B-C50C-407E-A947-70E740481C1C}">
                <a14:useLocalDpi xmlns:a14="http://schemas.microsoft.com/office/drawing/2010/main" val="0"/>
              </a:ext>
            </a:extLst>
          </a:blip>
          <a:srcRect t="55629"/>
          <a:stretch/>
        </p:blipFill>
        <p:spPr>
          <a:xfrm>
            <a:off x="-408800" y="4300855"/>
            <a:ext cx="4571570" cy="3042957"/>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63868" y="2007232"/>
            <a:ext cx="6956977" cy="3017744"/>
          </a:xfrm>
          <a:prstGeom prst="rect">
            <a:avLst/>
          </a:prstGeom>
          <a:effectLst>
            <a:glow rad="139700">
              <a:schemeClr val="accent4">
                <a:satMod val="175000"/>
                <a:alpha val="40000"/>
              </a:schemeClr>
            </a:glow>
          </a:effectLst>
        </p:spPr>
      </p:pic>
    </p:spTree>
    <p:custDataLst>
      <p:tags r:id="rId1"/>
    </p:custDataLst>
    <p:extLst>
      <p:ext uri="{BB962C8B-B14F-4D97-AF65-F5344CB8AC3E}">
        <p14:creationId xmlns:p14="http://schemas.microsoft.com/office/powerpoint/2010/main" val="109010072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678E86E7-5D7F-403D-A2B7-8E4EF581843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8946686">
            <a:off x="-191695" y="455177"/>
            <a:ext cx="1838822" cy="1313232"/>
          </a:xfrm>
          <a:prstGeom prst="rect">
            <a:avLst/>
          </a:prstGeom>
        </p:spPr>
      </p:pic>
      <p:pic>
        <p:nvPicPr>
          <p:cNvPr id="7" name="图片 6">
            <a:extLst>
              <a:ext uri="{FF2B5EF4-FFF2-40B4-BE49-F238E27FC236}">
                <a16:creationId xmlns:a16="http://schemas.microsoft.com/office/drawing/2014/main" id="{58D2EE82-82C7-42C5-B3E2-415F62EF5B5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12778890">
            <a:off x="228123" y="5929948"/>
            <a:ext cx="999185" cy="713588"/>
          </a:xfrm>
          <a:prstGeom prst="rect">
            <a:avLst/>
          </a:prstGeom>
        </p:spPr>
      </p:pic>
      <p:grpSp>
        <p:nvGrpSpPr>
          <p:cNvPr id="32" name="组合 31">
            <a:extLst>
              <a:ext uri="{FF2B5EF4-FFF2-40B4-BE49-F238E27FC236}">
                <a16:creationId xmlns:a16="http://schemas.microsoft.com/office/drawing/2014/main" id="{ECFC01E5-2A39-4CF9-805C-CF5DF36B5D63}"/>
              </a:ext>
            </a:extLst>
          </p:cNvPr>
          <p:cNvGrpSpPr/>
          <p:nvPr/>
        </p:nvGrpSpPr>
        <p:grpSpPr>
          <a:xfrm>
            <a:off x="276542" y="224392"/>
            <a:ext cx="11670383" cy="6499781"/>
            <a:chOff x="1143796" y="12192"/>
            <a:chExt cx="2017160" cy="4419600"/>
          </a:xfrm>
        </p:grpSpPr>
        <p:sp>
          <p:nvSpPr>
            <p:cNvPr id="33" name="矩形 32">
              <a:extLst>
                <a:ext uri="{FF2B5EF4-FFF2-40B4-BE49-F238E27FC236}">
                  <a16:creationId xmlns:a16="http://schemas.microsoft.com/office/drawing/2014/main" id="{8146E257-1B7B-4627-AB9C-0FCBDA05AD44}"/>
                </a:ext>
              </a:extLst>
            </p:cNvPr>
            <p:cNvSpPr/>
            <p:nvPr/>
          </p:nvSpPr>
          <p:spPr>
            <a:xfrm>
              <a:off x="1143796" y="12192"/>
              <a:ext cx="2017160" cy="44196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107号-萌趣欢乐体"/>
                <a:cs typeface="+mn-ea"/>
                <a:sym typeface="+mn-lt"/>
              </a:endParaRPr>
            </a:p>
          </p:txBody>
        </p:sp>
        <p:sp>
          <p:nvSpPr>
            <p:cNvPr id="34" name="矩形 33">
              <a:extLst>
                <a:ext uri="{FF2B5EF4-FFF2-40B4-BE49-F238E27FC236}">
                  <a16:creationId xmlns:a16="http://schemas.microsoft.com/office/drawing/2014/main" id="{39F1D34D-975C-44F3-9D85-E2D3D7E62B8F}"/>
                </a:ext>
              </a:extLst>
            </p:cNvPr>
            <p:cNvSpPr/>
            <p:nvPr/>
          </p:nvSpPr>
          <p:spPr>
            <a:xfrm>
              <a:off x="1195585" y="158648"/>
              <a:ext cx="1925647" cy="4135213"/>
            </a:xfrm>
            <a:prstGeom prst="rect">
              <a:avLst/>
            </a:prstGeom>
            <a:noFill/>
            <a:ln>
              <a:solidFill>
                <a:srgbClr val="88CBB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字魂107号-萌趣欢乐体"/>
                <a:cs typeface="+mn-ea"/>
                <a:sym typeface="+mn-lt"/>
              </a:endParaRPr>
            </a:p>
          </p:txBody>
        </p:sp>
      </p:grpSp>
      <p:sp>
        <p:nvSpPr>
          <p:cNvPr id="12" name="TextBox 11">
            <a:extLst>
              <a:ext uri="{FF2B5EF4-FFF2-40B4-BE49-F238E27FC236}">
                <a16:creationId xmlns:a16="http://schemas.microsoft.com/office/drawing/2014/main" id="{BD1661A9-3FC8-4566-8C6D-EC32E71F5705}"/>
              </a:ext>
            </a:extLst>
          </p:cNvPr>
          <p:cNvSpPr txBox="1"/>
          <p:nvPr/>
        </p:nvSpPr>
        <p:spPr>
          <a:xfrm>
            <a:off x="1888525" y="577633"/>
            <a:ext cx="9992412"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dirty="0">
                <a:ln>
                  <a:noFill/>
                </a:ln>
                <a:solidFill>
                  <a:srgbClr val="00B050"/>
                </a:solidFill>
                <a:effectLst/>
                <a:uLnTx/>
                <a:uFillTx/>
                <a:latin typeface="Calibri" panose="020F0502020204030204" pitchFamily="34" charset="0"/>
                <a:ea typeface="字魂107号-萌趣欢乐体"/>
                <a:cs typeface="Calibri" panose="020F0502020204030204" pitchFamily="34" charset="0"/>
              </a:rPr>
              <a:t>KHỞI ĐỘNG </a:t>
            </a:r>
          </a:p>
        </p:txBody>
      </p:sp>
      <p:sp>
        <p:nvSpPr>
          <p:cNvPr id="11" name="TextBox 10">
            <a:extLst>
              <a:ext uri="{FF2B5EF4-FFF2-40B4-BE49-F238E27FC236}">
                <a16:creationId xmlns:a16="http://schemas.microsoft.com/office/drawing/2014/main" id="{BD1661A9-3FC8-4566-8C6D-EC32E71F5705}"/>
              </a:ext>
            </a:extLst>
          </p:cNvPr>
          <p:cNvSpPr txBox="1"/>
          <p:nvPr/>
        </p:nvSpPr>
        <p:spPr>
          <a:xfrm>
            <a:off x="2158737" y="3474283"/>
            <a:ext cx="8173039"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smtClean="0">
                <a:ln>
                  <a:noFill/>
                </a:ln>
                <a:effectLst/>
                <a:uLnTx/>
                <a:uFillTx/>
                <a:latin typeface="Calibri" panose="020F0502020204030204" pitchFamily="34" charset="0"/>
                <a:ea typeface="字魂107号-萌趣欢乐体"/>
                <a:cs typeface="Calibri" panose="020F0502020204030204" pitchFamily="34" charset="0"/>
              </a:rPr>
              <a:t>Nói</a:t>
            </a:r>
            <a:r>
              <a:rPr kumimoji="0" lang="en-US" sz="4400" b="1" i="0" u="none" strike="noStrike" kern="1200" cap="none" spc="0" normalizeH="0" noProof="0" dirty="0" smtClean="0">
                <a:ln>
                  <a:noFill/>
                </a:ln>
                <a:effectLst/>
                <a:uLnTx/>
                <a:uFillTx/>
                <a:latin typeface="Calibri" panose="020F0502020204030204" pitchFamily="34" charset="0"/>
                <a:ea typeface="字魂107号-萌趣欢乐体"/>
                <a:cs typeface="Calibri" panose="020F0502020204030204" pitchFamily="34" charset="0"/>
              </a:rPr>
              <a:t> </a:t>
            </a:r>
            <a:r>
              <a:rPr kumimoji="0" lang="en-US" sz="4400" b="1" i="0" u="none" strike="noStrike" kern="1200" cap="none" spc="0" normalizeH="0" noProof="0" dirty="0" err="1" smtClean="0">
                <a:ln>
                  <a:noFill/>
                </a:ln>
                <a:effectLst/>
                <a:uLnTx/>
                <a:uFillTx/>
                <a:latin typeface="Calibri" panose="020F0502020204030204" pitchFamily="34" charset="0"/>
                <a:ea typeface="字魂107号-萌趣欢乐体"/>
                <a:cs typeface="Calibri" panose="020F0502020204030204" pitchFamily="34" charset="0"/>
              </a:rPr>
              <a:t>vài</a:t>
            </a:r>
            <a:r>
              <a:rPr kumimoji="0" lang="en-US" sz="4400" b="1" i="0" u="none" strike="noStrike" kern="1200" cap="none" spc="0" normalizeH="0" noProof="0" dirty="0" smtClean="0">
                <a:ln>
                  <a:noFill/>
                </a:ln>
                <a:effectLst/>
                <a:uLnTx/>
                <a:uFillTx/>
                <a:latin typeface="Calibri" panose="020F0502020204030204" pitchFamily="34" charset="0"/>
                <a:ea typeface="字魂107号-萌趣欢乐体"/>
                <a:cs typeface="Calibri" panose="020F0502020204030204" pitchFamily="34" charset="0"/>
              </a:rPr>
              <a:t> </a:t>
            </a:r>
            <a:r>
              <a:rPr kumimoji="0" lang="en-US" sz="4400" b="1" i="0" u="none" strike="noStrike" kern="1200" cap="none" spc="0" normalizeH="0" noProof="0" dirty="0" err="1" smtClean="0">
                <a:ln>
                  <a:noFill/>
                </a:ln>
                <a:effectLst/>
                <a:uLnTx/>
                <a:uFillTx/>
                <a:latin typeface="Calibri" panose="020F0502020204030204" pitchFamily="34" charset="0"/>
                <a:ea typeface="字魂107号-萌趣欢乐体"/>
                <a:cs typeface="Calibri" panose="020F0502020204030204" pitchFamily="34" charset="0"/>
              </a:rPr>
              <a:t>câu</a:t>
            </a:r>
            <a:r>
              <a:rPr kumimoji="0" lang="en-US" sz="4400" b="1" i="0" u="none" strike="noStrike" kern="1200" cap="none" spc="0" normalizeH="0" noProof="0" dirty="0" smtClean="0">
                <a:ln>
                  <a:noFill/>
                </a:ln>
                <a:effectLst/>
                <a:uLnTx/>
                <a:uFillTx/>
                <a:latin typeface="Calibri" panose="020F0502020204030204" pitchFamily="34" charset="0"/>
                <a:ea typeface="字魂107号-萌趣欢乐体"/>
                <a:cs typeface="Calibri" panose="020F0502020204030204" pitchFamily="34" charset="0"/>
              </a:rPr>
              <a:t> </a:t>
            </a:r>
            <a:r>
              <a:rPr kumimoji="0" lang="en-US" sz="4400" b="1" i="0" u="none" strike="noStrike" kern="1200" cap="none" spc="0" normalizeH="0" noProof="0" dirty="0" err="1" smtClean="0">
                <a:ln>
                  <a:noFill/>
                </a:ln>
                <a:effectLst/>
                <a:uLnTx/>
                <a:uFillTx/>
                <a:latin typeface="Calibri" panose="020F0502020204030204" pitchFamily="34" charset="0"/>
                <a:ea typeface="字魂107号-萌趣欢乐体"/>
                <a:cs typeface="Calibri" panose="020F0502020204030204" pitchFamily="34" charset="0"/>
              </a:rPr>
              <a:t>ngắn</a:t>
            </a:r>
            <a:r>
              <a:rPr kumimoji="0" lang="en-US" sz="4400" b="1" i="0" u="none" strike="noStrike" kern="1200" cap="none" spc="0" normalizeH="0" noProof="0" dirty="0" smtClean="0">
                <a:ln>
                  <a:noFill/>
                </a:ln>
                <a:effectLst/>
                <a:uLnTx/>
                <a:uFillTx/>
                <a:latin typeface="Calibri" panose="020F0502020204030204" pitchFamily="34" charset="0"/>
                <a:ea typeface="字魂107号-萌趣欢乐体"/>
                <a:cs typeface="Calibri" panose="020F0502020204030204" pitchFamily="34" charset="0"/>
              </a:rPr>
              <a:t> </a:t>
            </a:r>
            <a:r>
              <a:rPr kumimoji="0" lang="en-US" sz="4400" b="1" i="0" u="none" strike="noStrike" kern="1200" cap="none" spc="0" normalizeH="0" noProof="0" dirty="0" err="1" smtClean="0">
                <a:ln>
                  <a:noFill/>
                </a:ln>
                <a:effectLst/>
                <a:uLnTx/>
                <a:uFillTx/>
                <a:latin typeface="Calibri" panose="020F0502020204030204" pitchFamily="34" charset="0"/>
                <a:ea typeface="字魂107号-萌趣欢乐体"/>
                <a:cs typeface="Calibri" panose="020F0502020204030204" pitchFamily="34" charset="0"/>
              </a:rPr>
              <a:t>gọn</a:t>
            </a:r>
            <a:r>
              <a:rPr kumimoji="0" lang="en-US" sz="4400" b="1" i="0" u="none" strike="noStrike" kern="1200" cap="none" spc="0" normalizeH="0" noProof="0" dirty="0" smtClean="0">
                <a:ln>
                  <a:noFill/>
                </a:ln>
                <a:effectLst/>
                <a:uLnTx/>
                <a:uFillTx/>
                <a:latin typeface="Calibri" panose="020F0502020204030204" pitchFamily="34" charset="0"/>
                <a:ea typeface="字魂107号-萌趣欢乐体"/>
                <a:cs typeface="Calibri" panose="020F0502020204030204" pitchFamily="34" charset="0"/>
              </a:rPr>
              <a:t> chia </a:t>
            </a:r>
            <a:r>
              <a:rPr kumimoji="0" lang="en-US" sz="4400" b="1" i="0" u="none" strike="noStrike" kern="1200" cap="none" spc="0" normalizeH="0" noProof="0" dirty="0" err="1" smtClean="0">
                <a:ln>
                  <a:noFill/>
                </a:ln>
                <a:effectLst/>
                <a:uLnTx/>
                <a:uFillTx/>
                <a:latin typeface="Calibri" panose="020F0502020204030204" pitchFamily="34" charset="0"/>
                <a:ea typeface="字魂107号-萌趣欢乐体"/>
                <a:cs typeface="Calibri" panose="020F0502020204030204" pitchFamily="34" charset="0"/>
              </a:rPr>
              <a:t>sẻ</a:t>
            </a:r>
            <a:r>
              <a:rPr kumimoji="0" lang="en-US" sz="4400" b="1" i="0" u="none" strike="noStrike" kern="1200" cap="none" spc="0" normalizeH="0" noProof="0" dirty="0" smtClean="0">
                <a:ln>
                  <a:noFill/>
                </a:ln>
                <a:effectLst/>
                <a:uLnTx/>
                <a:uFillTx/>
                <a:latin typeface="Calibri" panose="020F0502020204030204" pitchFamily="34" charset="0"/>
                <a:ea typeface="字魂107号-萌趣欢乐体"/>
                <a:cs typeface="Calibri" panose="020F0502020204030204" pitchFamily="34" charset="0"/>
              </a:rPr>
              <a:t> </a:t>
            </a:r>
            <a:r>
              <a:rPr kumimoji="0" lang="en-US" sz="4400" b="1" i="0" u="none" strike="noStrike" kern="1200" cap="none" spc="0" normalizeH="0" noProof="0" dirty="0" err="1" smtClean="0">
                <a:ln>
                  <a:noFill/>
                </a:ln>
                <a:effectLst/>
                <a:uLnTx/>
                <a:uFillTx/>
                <a:latin typeface="Calibri" panose="020F0502020204030204" pitchFamily="34" charset="0"/>
                <a:ea typeface="字魂107号-萌趣欢乐体"/>
                <a:cs typeface="Calibri" panose="020F0502020204030204" pitchFamily="34" charset="0"/>
              </a:rPr>
              <a:t>tình</a:t>
            </a:r>
            <a:r>
              <a:rPr kumimoji="0" lang="en-US" sz="4400" b="1" i="0" u="none" strike="noStrike" kern="1200" cap="none" spc="0" normalizeH="0" noProof="0" dirty="0" smtClean="0">
                <a:ln>
                  <a:noFill/>
                </a:ln>
                <a:effectLst/>
                <a:uLnTx/>
                <a:uFillTx/>
                <a:latin typeface="Calibri" panose="020F0502020204030204" pitchFamily="34" charset="0"/>
                <a:ea typeface="字魂107号-萌趣欢乐体"/>
                <a:cs typeface="Calibri" panose="020F0502020204030204" pitchFamily="34" charset="0"/>
              </a:rPr>
              <a:t> </a:t>
            </a:r>
            <a:r>
              <a:rPr kumimoji="0" lang="en-US" sz="4400" b="1" i="0" u="none" strike="noStrike" kern="1200" cap="none" spc="0" normalizeH="0" noProof="0" dirty="0" err="1" smtClean="0">
                <a:ln>
                  <a:noFill/>
                </a:ln>
                <a:effectLst/>
                <a:uLnTx/>
                <a:uFillTx/>
                <a:latin typeface="Calibri" panose="020F0502020204030204" pitchFamily="34" charset="0"/>
                <a:ea typeface="字魂107号-萌趣欢乐体"/>
                <a:cs typeface="Calibri" panose="020F0502020204030204" pitchFamily="34" charset="0"/>
              </a:rPr>
              <a:t>cảm</a:t>
            </a:r>
            <a:r>
              <a:rPr kumimoji="0" lang="en-US" sz="4400" b="1" i="0" u="none" strike="noStrike" kern="1200" cap="none" spc="0" normalizeH="0" noProof="0" dirty="0" smtClean="0">
                <a:ln>
                  <a:noFill/>
                </a:ln>
                <a:effectLst/>
                <a:uLnTx/>
                <a:uFillTx/>
                <a:latin typeface="Calibri" panose="020F0502020204030204" pitchFamily="34" charset="0"/>
                <a:ea typeface="字魂107号-萌趣欢乐体"/>
                <a:cs typeface="Calibri" panose="020F0502020204030204" pitchFamily="34" charset="0"/>
              </a:rPr>
              <a:t> </a:t>
            </a:r>
            <a:r>
              <a:rPr kumimoji="0" lang="en-US" sz="4400" b="1" i="0" u="none" strike="noStrike" kern="1200" cap="none" spc="0" normalizeH="0" noProof="0" dirty="0" err="1" smtClean="0">
                <a:ln>
                  <a:noFill/>
                </a:ln>
                <a:effectLst/>
                <a:uLnTx/>
                <a:uFillTx/>
                <a:latin typeface="Calibri" panose="020F0502020204030204" pitchFamily="34" charset="0"/>
                <a:ea typeface="字魂107号-萌趣欢乐体"/>
                <a:cs typeface="Calibri" panose="020F0502020204030204" pitchFamily="34" charset="0"/>
              </a:rPr>
              <a:t>của</a:t>
            </a:r>
            <a:r>
              <a:rPr kumimoji="0" lang="en-US" sz="4400" b="1" i="0" u="none" strike="noStrike" kern="1200" cap="none" spc="0" normalizeH="0" noProof="0" dirty="0" smtClean="0">
                <a:ln>
                  <a:noFill/>
                </a:ln>
                <a:effectLst/>
                <a:uLnTx/>
                <a:uFillTx/>
                <a:latin typeface="Calibri" panose="020F0502020204030204" pitchFamily="34" charset="0"/>
                <a:ea typeface="字魂107号-萌趣欢乐体"/>
                <a:cs typeface="Calibri" panose="020F0502020204030204" pitchFamily="34" charset="0"/>
              </a:rPr>
              <a:t> </a:t>
            </a:r>
            <a:r>
              <a:rPr kumimoji="0" lang="en-US" sz="4400" b="1" i="0" u="none" strike="noStrike" kern="1200" cap="none" spc="0" normalizeH="0" noProof="0" dirty="0" err="1" smtClean="0">
                <a:ln>
                  <a:noFill/>
                </a:ln>
                <a:effectLst/>
                <a:uLnTx/>
                <a:uFillTx/>
                <a:latin typeface="Calibri" panose="020F0502020204030204" pitchFamily="34" charset="0"/>
                <a:ea typeface="字魂107号-萌趣欢乐体"/>
                <a:cs typeface="Calibri" panose="020F0502020204030204" pitchFamily="34" charset="0"/>
              </a:rPr>
              <a:t>em</a:t>
            </a:r>
            <a:r>
              <a:rPr kumimoji="0" lang="en-US" sz="4400" b="1" i="0" u="none" strike="noStrike" kern="1200" cap="none" spc="0" normalizeH="0" noProof="0" dirty="0" smtClean="0">
                <a:ln>
                  <a:noFill/>
                </a:ln>
                <a:effectLst/>
                <a:uLnTx/>
                <a:uFillTx/>
                <a:latin typeface="Calibri" panose="020F0502020204030204" pitchFamily="34" charset="0"/>
                <a:ea typeface="字魂107号-萌趣欢乐体"/>
                <a:cs typeface="Calibri" panose="020F0502020204030204" pitchFamily="34" charset="0"/>
              </a:rPr>
              <a:t> </a:t>
            </a:r>
            <a:r>
              <a:rPr kumimoji="0" lang="en-US" sz="4400" b="1" i="0" u="none" strike="noStrike" kern="1200" cap="none" spc="0" normalizeH="0" noProof="0" dirty="0" err="1" smtClean="0">
                <a:ln>
                  <a:noFill/>
                </a:ln>
                <a:effectLst/>
                <a:uLnTx/>
                <a:uFillTx/>
                <a:latin typeface="Calibri" panose="020F0502020204030204" pitchFamily="34" charset="0"/>
                <a:ea typeface="字魂107号-萌趣欢乐体"/>
                <a:cs typeface="Calibri" panose="020F0502020204030204" pitchFamily="34" charset="0"/>
              </a:rPr>
              <a:t>về</a:t>
            </a:r>
            <a:r>
              <a:rPr kumimoji="0" lang="en-US" sz="4400" b="1" i="0" u="none" strike="noStrike" kern="1200" cap="none" spc="0" normalizeH="0" noProof="0" dirty="0" smtClean="0">
                <a:ln>
                  <a:noFill/>
                </a:ln>
                <a:effectLst/>
                <a:uLnTx/>
                <a:uFillTx/>
                <a:latin typeface="Calibri" panose="020F0502020204030204" pitchFamily="34" charset="0"/>
                <a:ea typeface="字魂107号-萌趣欢乐体"/>
                <a:cs typeface="Calibri" panose="020F0502020204030204" pitchFamily="34" charset="0"/>
              </a:rPr>
              <a:t> </a:t>
            </a:r>
            <a:r>
              <a:rPr kumimoji="0" lang="en-US" sz="4400" b="1" i="0" u="none" strike="noStrike" kern="1200" cap="none" spc="0" normalizeH="0" noProof="0" dirty="0" err="1" smtClean="0">
                <a:ln>
                  <a:noFill/>
                </a:ln>
                <a:effectLst/>
                <a:uLnTx/>
                <a:uFillTx/>
                <a:latin typeface="Calibri" panose="020F0502020204030204" pitchFamily="34" charset="0"/>
                <a:ea typeface="字魂107号-萌趣欢乐体"/>
                <a:cs typeface="Calibri" panose="020F0502020204030204" pitchFamily="34" charset="0"/>
              </a:rPr>
              <a:t>một</a:t>
            </a:r>
            <a:r>
              <a:rPr kumimoji="0" lang="en-US" sz="4400" b="1" i="0" u="none" strike="noStrike" kern="1200" cap="none" spc="0" normalizeH="0" noProof="0" dirty="0" smtClean="0">
                <a:ln>
                  <a:noFill/>
                </a:ln>
                <a:effectLst/>
                <a:uLnTx/>
                <a:uFillTx/>
                <a:latin typeface="Calibri" panose="020F0502020204030204" pitchFamily="34" charset="0"/>
                <a:ea typeface="字魂107号-萌趣欢乐体"/>
                <a:cs typeface="Calibri" panose="020F0502020204030204" pitchFamily="34" charset="0"/>
              </a:rPr>
              <a:t> </a:t>
            </a:r>
            <a:r>
              <a:rPr kumimoji="0" lang="en-US" sz="4400" b="1" i="0" u="none" strike="noStrike" kern="1200" cap="none" spc="0" normalizeH="0" noProof="0" dirty="0" err="1" smtClean="0">
                <a:ln>
                  <a:noFill/>
                </a:ln>
                <a:effectLst/>
                <a:uLnTx/>
                <a:uFillTx/>
                <a:latin typeface="Calibri" panose="020F0502020204030204" pitchFamily="34" charset="0"/>
                <a:ea typeface="字魂107号-萌趣欢乐体"/>
                <a:cs typeface="Calibri" panose="020F0502020204030204" pitchFamily="34" charset="0"/>
              </a:rPr>
              <a:t>người</a:t>
            </a:r>
            <a:r>
              <a:rPr kumimoji="0" lang="en-US" sz="4400" b="1" i="0" u="none" strike="noStrike" kern="1200" cap="none" spc="0" normalizeH="0" noProof="0" dirty="0" smtClean="0">
                <a:ln>
                  <a:noFill/>
                </a:ln>
                <a:effectLst/>
                <a:uLnTx/>
                <a:uFillTx/>
                <a:latin typeface="Calibri" panose="020F0502020204030204" pitchFamily="34" charset="0"/>
                <a:ea typeface="字魂107号-萌趣欢乐体"/>
                <a:cs typeface="Calibri" panose="020F0502020204030204" pitchFamily="34" charset="0"/>
              </a:rPr>
              <a:t> </a:t>
            </a:r>
            <a:r>
              <a:rPr kumimoji="0" lang="en-US" sz="4400" b="1" i="0" u="none" strike="noStrike" kern="1200" cap="none" spc="0" normalizeH="0" noProof="0" dirty="0" err="1" smtClean="0">
                <a:ln>
                  <a:noFill/>
                </a:ln>
                <a:effectLst/>
                <a:uLnTx/>
                <a:uFillTx/>
                <a:latin typeface="Calibri" panose="020F0502020204030204" pitchFamily="34" charset="0"/>
                <a:ea typeface="字魂107号-萌趣欢乐体"/>
                <a:cs typeface="Calibri" panose="020F0502020204030204" pitchFamily="34" charset="0"/>
              </a:rPr>
              <a:t>thân</a:t>
            </a:r>
            <a:r>
              <a:rPr kumimoji="0" lang="en-US" sz="4400" b="1" i="0" u="none" strike="noStrike" kern="1200" cap="none" spc="0" normalizeH="0" noProof="0" dirty="0" smtClean="0">
                <a:ln>
                  <a:noFill/>
                </a:ln>
                <a:effectLst/>
                <a:uLnTx/>
                <a:uFillTx/>
                <a:latin typeface="Calibri" panose="020F0502020204030204" pitchFamily="34" charset="0"/>
                <a:ea typeface="字魂107号-萌趣欢乐体"/>
                <a:cs typeface="Calibri" panose="020F0502020204030204" pitchFamily="34" charset="0"/>
              </a:rPr>
              <a:t> </a:t>
            </a:r>
            <a:r>
              <a:rPr kumimoji="0" lang="en-US" sz="4400" b="1" i="0" u="none" strike="noStrike" kern="1200" cap="none" spc="0" normalizeH="0" noProof="0" dirty="0" err="1" smtClean="0">
                <a:ln>
                  <a:noFill/>
                </a:ln>
                <a:effectLst/>
                <a:uLnTx/>
                <a:uFillTx/>
                <a:latin typeface="Calibri" panose="020F0502020204030204" pitchFamily="34" charset="0"/>
                <a:ea typeface="字魂107号-萌趣欢乐体"/>
                <a:cs typeface="Calibri" panose="020F0502020204030204" pitchFamily="34" charset="0"/>
              </a:rPr>
              <a:t>mà</a:t>
            </a:r>
            <a:r>
              <a:rPr kumimoji="0" lang="en-US" sz="4400" b="1" i="0" u="none" strike="noStrike" kern="1200" cap="none" spc="0" normalizeH="0" noProof="0" dirty="0" smtClean="0">
                <a:ln>
                  <a:noFill/>
                </a:ln>
                <a:effectLst/>
                <a:uLnTx/>
                <a:uFillTx/>
                <a:latin typeface="Calibri" panose="020F0502020204030204" pitchFamily="34" charset="0"/>
                <a:ea typeface="字魂107号-萌趣欢乐体"/>
                <a:cs typeface="Calibri" panose="020F0502020204030204" pitchFamily="34" charset="0"/>
              </a:rPr>
              <a:t> </a:t>
            </a:r>
            <a:r>
              <a:rPr kumimoji="0" lang="en-US" sz="4400" b="1" i="0" u="none" strike="noStrike" kern="1200" cap="none" spc="0" normalizeH="0" noProof="0" dirty="0" err="1" smtClean="0">
                <a:ln>
                  <a:noFill/>
                </a:ln>
                <a:effectLst/>
                <a:uLnTx/>
                <a:uFillTx/>
                <a:latin typeface="Calibri" panose="020F0502020204030204" pitchFamily="34" charset="0"/>
                <a:ea typeface="字魂107号-萌趣欢乐体"/>
                <a:cs typeface="Calibri" panose="020F0502020204030204" pitchFamily="34" charset="0"/>
              </a:rPr>
              <a:t>em</a:t>
            </a:r>
            <a:r>
              <a:rPr kumimoji="0" lang="en-US" sz="4400" b="1" i="0" u="none" strike="noStrike" kern="1200" cap="none" spc="0" normalizeH="0" noProof="0" dirty="0" smtClean="0">
                <a:ln>
                  <a:noFill/>
                </a:ln>
                <a:effectLst/>
                <a:uLnTx/>
                <a:uFillTx/>
                <a:latin typeface="Calibri" panose="020F0502020204030204" pitchFamily="34" charset="0"/>
                <a:ea typeface="字魂107号-萌趣欢乐体"/>
                <a:cs typeface="Calibri" panose="020F0502020204030204" pitchFamily="34" charset="0"/>
              </a:rPr>
              <a:t> </a:t>
            </a:r>
            <a:r>
              <a:rPr kumimoji="0" lang="en-US" sz="4400" b="1" i="0" u="none" strike="noStrike" kern="1200" cap="none" spc="0" normalizeH="0" noProof="0" dirty="0" err="1" smtClean="0">
                <a:ln>
                  <a:noFill/>
                </a:ln>
                <a:effectLst/>
                <a:uLnTx/>
                <a:uFillTx/>
                <a:latin typeface="Calibri" panose="020F0502020204030204" pitchFamily="34" charset="0"/>
                <a:ea typeface="字魂107号-萌趣欢乐体"/>
                <a:cs typeface="Calibri" panose="020F0502020204030204" pitchFamily="34" charset="0"/>
              </a:rPr>
              <a:t>yêu</a:t>
            </a:r>
            <a:r>
              <a:rPr kumimoji="0" lang="en-US" sz="4400" b="1" i="0" u="none" strike="noStrike" kern="1200" cap="none" spc="0" normalizeH="0" noProof="0" dirty="0" smtClean="0">
                <a:ln>
                  <a:noFill/>
                </a:ln>
                <a:effectLst/>
                <a:uLnTx/>
                <a:uFillTx/>
                <a:latin typeface="Calibri" panose="020F0502020204030204" pitchFamily="34" charset="0"/>
                <a:ea typeface="字魂107号-萌趣欢乐体"/>
                <a:cs typeface="Calibri" panose="020F0502020204030204" pitchFamily="34" charset="0"/>
              </a:rPr>
              <a:t> </a:t>
            </a:r>
            <a:r>
              <a:rPr kumimoji="0" lang="en-US" sz="4400" b="1" i="0" u="none" strike="noStrike" kern="1200" cap="none" spc="0" normalizeH="0" noProof="0" dirty="0" err="1" smtClean="0">
                <a:ln>
                  <a:noFill/>
                </a:ln>
                <a:effectLst/>
                <a:uLnTx/>
                <a:uFillTx/>
                <a:latin typeface="Calibri" panose="020F0502020204030204" pitchFamily="34" charset="0"/>
                <a:ea typeface="字魂107号-萌趣欢乐体"/>
                <a:cs typeface="Calibri" panose="020F0502020204030204" pitchFamily="34" charset="0"/>
              </a:rPr>
              <a:t>quý</a:t>
            </a:r>
            <a:endParaRPr kumimoji="0" lang="en-US" sz="4400" b="1" i="0" u="none" strike="noStrike" kern="1200" cap="none" spc="0" normalizeH="0" baseline="0" noProof="0" dirty="0">
              <a:ln>
                <a:noFill/>
              </a:ln>
              <a:effectLst/>
              <a:uLnTx/>
              <a:uFillTx/>
              <a:latin typeface="Calibri" panose="020F0502020204030204" pitchFamily="34" charset="0"/>
              <a:ea typeface="字魂107号-萌趣欢乐体"/>
              <a:cs typeface="Calibri" panose="020F0502020204030204" pitchFamily="34" charset="0"/>
            </a:endParaRPr>
          </a:p>
        </p:txBody>
      </p:sp>
    </p:spTree>
    <p:custDataLst>
      <p:tags r:id="rId1"/>
    </p:custDataLst>
    <p:extLst>
      <p:ext uri="{BB962C8B-B14F-4D97-AF65-F5344CB8AC3E}">
        <p14:creationId xmlns:p14="http://schemas.microsoft.com/office/powerpoint/2010/main" val="37333107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45"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1750"/>
                                        <p:tgtEl>
                                          <p:spTgt spid="6"/>
                                        </p:tgtEl>
                                      </p:cBhvr>
                                    </p:animEffect>
                                    <p:anim calcmode="lin" valueType="num">
                                      <p:cBhvr>
                                        <p:cTn id="10" dur="1750" fill="hold"/>
                                        <p:tgtEl>
                                          <p:spTgt spid="6"/>
                                        </p:tgtEl>
                                        <p:attrNameLst>
                                          <p:attrName>ppt_w</p:attrName>
                                        </p:attrNameLst>
                                      </p:cBhvr>
                                      <p:tavLst>
                                        <p:tav tm="0" fmla="#ppt_w*sin(2.5*pi*$)">
                                          <p:val>
                                            <p:fltVal val="0"/>
                                          </p:val>
                                        </p:tav>
                                        <p:tav tm="100000">
                                          <p:val>
                                            <p:fltVal val="1"/>
                                          </p:val>
                                        </p:tav>
                                      </p:tavLst>
                                    </p:anim>
                                    <p:anim calcmode="lin" valueType="num">
                                      <p:cBhvr>
                                        <p:cTn id="11" dur="1750" fill="hold"/>
                                        <p:tgtEl>
                                          <p:spTgt spid="6"/>
                                        </p:tgtEl>
                                        <p:attrNameLst>
                                          <p:attrName>ppt_h</p:attrName>
                                        </p:attrNameLst>
                                      </p:cBhvr>
                                      <p:tavLst>
                                        <p:tav tm="0">
                                          <p:val>
                                            <p:strVal val="#ppt_h"/>
                                          </p:val>
                                        </p:tav>
                                        <p:tav tm="100000">
                                          <p:val>
                                            <p:strVal val="#ppt_h"/>
                                          </p:val>
                                        </p:tav>
                                      </p:tavLst>
                                    </p:anim>
                                  </p:childTnLst>
                                </p:cTn>
                              </p:par>
                              <p:par>
                                <p:cTn id="12" presetID="1"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45"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anim calcmode="lin" valueType="num">
                                      <p:cBhvr>
                                        <p:cTn id="17" dur="2000" fill="hold"/>
                                        <p:tgtEl>
                                          <p:spTgt spid="7"/>
                                        </p:tgtEl>
                                        <p:attrNameLst>
                                          <p:attrName>ppt_w</p:attrName>
                                        </p:attrNameLst>
                                      </p:cBhvr>
                                      <p:tavLst>
                                        <p:tav tm="0" fmla="#ppt_w*sin(2.5*pi*$)">
                                          <p:val>
                                            <p:fltVal val="0"/>
                                          </p:val>
                                        </p:tav>
                                        <p:tav tm="100000">
                                          <p:val>
                                            <p:fltVal val="1"/>
                                          </p:val>
                                        </p:tav>
                                      </p:tavLst>
                                    </p:anim>
                                    <p:anim calcmode="lin" valueType="num">
                                      <p:cBhvr>
                                        <p:cTn id="18"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58D2EE82-82C7-42C5-B3E2-415F62EF5B5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2778890">
            <a:off x="228123" y="5929948"/>
            <a:ext cx="999185" cy="713588"/>
          </a:xfrm>
          <a:prstGeom prst="rect">
            <a:avLst/>
          </a:prstGeom>
        </p:spPr>
      </p:pic>
      <p:sp>
        <p:nvSpPr>
          <p:cNvPr id="33" name="矩形 32">
            <a:extLst>
              <a:ext uri="{FF2B5EF4-FFF2-40B4-BE49-F238E27FC236}">
                <a16:creationId xmlns:a16="http://schemas.microsoft.com/office/drawing/2014/main" id="{8146E257-1B7B-4627-AB9C-0FCBDA05AD44}"/>
              </a:ext>
            </a:extLst>
          </p:cNvPr>
          <p:cNvSpPr/>
          <p:nvPr/>
        </p:nvSpPr>
        <p:spPr>
          <a:xfrm>
            <a:off x="269800" y="419597"/>
            <a:ext cx="11516810" cy="5867145"/>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107号-萌趣欢乐体"/>
              <a:cs typeface="+mn-ea"/>
              <a:sym typeface="+mn-lt"/>
            </a:endParaRPr>
          </a:p>
        </p:txBody>
      </p:sp>
      <p:sp>
        <p:nvSpPr>
          <p:cNvPr id="34" name="矩形 33">
            <a:extLst>
              <a:ext uri="{FF2B5EF4-FFF2-40B4-BE49-F238E27FC236}">
                <a16:creationId xmlns:a16="http://schemas.microsoft.com/office/drawing/2014/main" id="{39F1D34D-975C-44F3-9D85-E2D3D7E62B8F}"/>
              </a:ext>
            </a:extLst>
          </p:cNvPr>
          <p:cNvSpPr/>
          <p:nvPr/>
        </p:nvSpPr>
        <p:spPr>
          <a:xfrm>
            <a:off x="565485" y="614022"/>
            <a:ext cx="10994324" cy="5489613"/>
          </a:xfrm>
          <a:prstGeom prst="rect">
            <a:avLst/>
          </a:prstGeom>
          <a:noFill/>
          <a:ln>
            <a:solidFill>
              <a:srgbClr val="88CBB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字魂107号-萌趣欢乐体"/>
              <a:cs typeface="+mn-ea"/>
              <a:sym typeface="+mn-lt"/>
            </a:endParaRPr>
          </a:p>
        </p:txBody>
      </p:sp>
      <p:pic>
        <p:nvPicPr>
          <p:cNvPr id="19" name="图片 18">
            <a:extLst>
              <a:ext uri="{FF2B5EF4-FFF2-40B4-BE49-F238E27FC236}">
                <a16:creationId xmlns:a16="http://schemas.microsoft.com/office/drawing/2014/main" id="{39222BC0-B751-422A-B58A-153BAA1433E1}"/>
              </a:ext>
            </a:extLst>
          </p:cNvPr>
          <p:cNvPicPr>
            <a:picLocks noChangeAspect="1"/>
          </p:cNvPicPr>
          <p:nvPr/>
        </p:nvPicPr>
        <p:blipFill rotWithShape="1">
          <a:blip r:embed="rId5">
            <a:extLst>
              <a:ext uri="{28A0092B-C50C-407E-A947-70E740481C1C}">
                <a14:useLocalDpi xmlns:a14="http://schemas.microsoft.com/office/drawing/2010/main" val="0"/>
              </a:ext>
            </a:extLst>
          </a:blip>
          <a:srcRect l="67243" b="82011"/>
          <a:stretch/>
        </p:blipFill>
        <p:spPr>
          <a:xfrm>
            <a:off x="11146420" y="-171155"/>
            <a:ext cx="1497496" cy="1233689"/>
          </a:xfrm>
          <a:prstGeom prst="rect">
            <a:avLst/>
          </a:prstGeom>
        </p:spPr>
      </p:pic>
      <p:pic>
        <p:nvPicPr>
          <p:cNvPr id="18" name="图片 26">
            <a:extLst>
              <a:ext uri="{FF2B5EF4-FFF2-40B4-BE49-F238E27FC236}">
                <a16:creationId xmlns:a16="http://schemas.microsoft.com/office/drawing/2014/main" id="{DE91924B-015D-433C-83FC-106FD597D8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800" y="313934"/>
            <a:ext cx="1970001" cy="1497200"/>
          </a:xfrm>
          <a:prstGeom prst="rect">
            <a:avLst/>
          </a:prstGeom>
        </p:spPr>
      </p:pic>
      <p:sp>
        <p:nvSpPr>
          <p:cNvPr id="12" name="TextBox 11">
            <a:extLst>
              <a:ext uri="{FF2B5EF4-FFF2-40B4-BE49-F238E27FC236}">
                <a16:creationId xmlns:a16="http://schemas.microsoft.com/office/drawing/2014/main" id="{BD1661A9-3FC8-4566-8C6D-EC32E71F5705}"/>
              </a:ext>
            </a:extLst>
          </p:cNvPr>
          <p:cNvSpPr txBox="1"/>
          <p:nvPr/>
        </p:nvSpPr>
        <p:spPr>
          <a:xfrm>
            <a:off x="1212409" y="2578120"/>
            <a:ext cx="9100431"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dirty="0">
                <a:ln>
                  <a:noFill/>
                </a:ln>
                <a:solidFill>
                  <a:srgbClr val="FF3300"/>
                </a:solidFill>
                <a:effectLst/>
                <a:uLnTx/>
                <a:uFillTx/>
                <a:latin typeface="Calibri" panose="020F0502020204030204" pitchFamily="34" charset="0"/>
                <a:ea typeface="字魂107号-萌趣欢乐体"/>
                <a:cs typeface="Calibri" panose="020F0502020204030204" pitchFamily="34" charset="0"/>
              </a:rPr>
              <a:t>LUYỆN</a:t>
            </a:r>
            <a:r>
              <a:rPr kumimoji="0" lang="en-US" sz="13800" b="1" i="0" u="none" strike="noStrike" kern="1200" cap="none" spc="0" normalizeH="0" noProof="0" dirty="0">
                <a:ln>
                  <a:noFill/>
                </a:ln>
                <a:solidFill>
                  <a:srgbClr val="FF3300"/>
                </a:solidFill>
                <a:effectLst/>
                <a:uLnTx/>
                <a:uFillTx/>
                <a:latin typeface="Calibri" panose="020F0502020204030204" pitchFamily="34" charset="0"/>
                <a:ea typeface="字魂107号-萌趣欢乐体"/>
                <a:cs typeface="Calibri" panose="020F0502020204030204" pitchFamily="34" charset="0"/>
              </a:rPr>
              <a:t> TẬP</a:t>
            </a:r>
            <a:endParaRPr kumimoji="0" lang="en-US" sz="13800" b="1" i="0" u="none" strike="noStrike" kern="1200" cap="none" spc="0" normalizeH="0" baseline="0" noProof="0" dirty="0">
              <a:ln>
                <a:noFill/>
              </a:ln>
              <a:solidFill>
                <a:srgbClr val="FF3300"/>
              </a:solidFill>
              <a:effectLst/>
              <a:uLnTx/>
              <a:uFillTx/>
              <a:latin typeface="Calibri" panose="020F0502020204030204" pitchFamily="34" charset="0"/>
              <a:ea typeface="字魂107号-萌趣欢乐体"/>
              <a:cs typeface="Calibri" panose="020F0502020204030204" pitchFamily="34" charset="0"/>
            </a:endParaRPr>
          </a:p>
        </p:txBody>
      </p:sp>
    </p:spTree>
    <p:custDataLst>
      <p:tags r:id="rId1"/>
    </p:custDataLst>
    <p:extLst>
      <p:ext uri="{BB962C8B-B14F-4D97-AF65-F5344CB8AC3E}">
        <p14:creationId xmlns:p14="http://schemas.microsoft.com/office/powerpoint/2010/main" val="36544195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11A572-9889-460E-89D2-2B1A330E13C0}"/>
              </a:ext>
            </a:extLst>
          </p:cNvPr>
          <p:cNvSpPr txBox="1"/>
          <p:nvPr/>
        </p:nvSpPr>
        <p:spPr>
          <a:xfrm>
            <a:off x="1211243" y="462006"/>
            <a:ext cx="10532962" cy="1384995"/>
          </a:xfrm>
          <a:prstGeom prst="rect">
            <a:avLst/>
          </a:prstGeom>
          <a:noFill/>
        </p:spPr>
        <p:txBody>
          <a:bodyPr wrap="square" rtlCol="0">
            <a:spAutoFit/>
          </a:bodyPr>
          <a:lstStyle/>
          <a:p>
            <a:pPr lvl="0" algn="just"/>
            <a:r>
              <a:rPr lang="en-US" sz="2800" b="1" dirty="0">
                <a:solidFill>
                  <a:srgbClr val="002060"/>
                </a:solidFill>
                <a:latin typeface="Calibri" panose="020F0502020204030204" pitchFamily="34" charset="0"/>
                <a:cs typeface="Calibri" panose="020F0502020204030204" pitchFamily="34" charset="0"/>
              </a:rPr>
              <a:t>1. </a:t>
            </a:r>
            <a:r>
              <a:rPr lang="vi-VN" sz="2800" b="1" dirty="0">
                <a:solidFill>
                  <a:srgbClr val="002060"/>
                </a:solidFill>
                <a:latin typeface="Calibri" panose="020F0502020204030204" pitchFamily="34" charset="0"/>
                <a:cs typeface="Calibri" panose="020F0502020204030204" pitchFamily="34" charset="0"/>
              </a:rPr>
              <a:t>Dưới đây là khổ thơ đầu và khổ thơ cuối trong bài Mẹ vắng nhà ngày bão của tác giả Đặng Hiển. Theo em, các bạn nhỏ hiểu được điều gì khi mẹ vắng nhà và khi mẹ trở về?</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字魂107号-萌趣欢乐体"/>
              <a:cs typeface="Calibri" panose="020F0502020204030204" pitchFamily="34" charset="0"/>
            </a:endParaRPr>
          </a:p>
        </p:txBody>
      </p:sp>
      <p:pic>
        <p:nvPicPr>
          <p:cNvPr id="13" name="Picture 12">
            <a:extLst>
              <a:ext uri="{FF2B5EF4-FFF2-40B4-BE49-F238E27FC236}">
                <a16:creationId xmlns:a16="http://schemas.microsoft.com/office/drawing/2014/main" id="{56DC06E3-77D4-E697-F912-0EDC8597295B}"/>
              </a:ext>
            </a:extLst>
          </p:cNvPr>
          <p:cNvPicPr>
            <a:picLocks noChangeAspect="1"/>
          </p:cNvPicPr>
          <p:nvPr/>
        </p:nvPicPr>
        <p:blipFill>
          <a:blip r:embed="rId4"/>
          <a:stretch>
            <a:fillRect/>
          </a:stretch>
        </p:blipFill>
        <p:spPr>
          <a:xfrm>
            <a:off x="3349037" y="3962400"/>
            <a:ext cx="6828425" cy="2543175"/>
          </a:xfrm>
          <a:prstGeom prst="rect">
            <a:avLst/>
          </a:prstGeom>
        </p:spPr>
      </p:pic>
      <p:sp>
        <p:nvSpPr>
          <p:cNvPr id="14" name="TextBox 13">
            <a:extLst>
              <a:ext uri="{FF2B5EF4-FFF2-40B4-BE49-F238E27FC236}">
                <a16:creationId xmlns:a16="http://schemas.microsoft.com/office/drawing/2014/main" id="{FF322935-CE42-DE50-3EE8-BDFCC74A1D57}"/>
              </a:ext>
            </a:extLst>
          </p:cNvPr>
          <p:cNvSpPr txBox="1"/>
          <p:nvPr/>
        </p:nvSpPr>
        <p:spPr>
          <a:xfrm>
            <a:off x="1371601" y="2352675"/>
            <a:ext cx="5343524" cy="2554545"/>
          </a:xfrm>
          <a:prstGeom prst="rect">
            <a:avLst/>
          </a:prstGeom>
          <a:noFill/>
        </p:spPr>
        <p:txBody>
          <a:bodyPr wrap="square" rtlCol="0">
            <a:spAutoFit/>
          </a:bodyPr>
          <a:lstStyle/>
          <a:p>
            <a:pPr algn="just" rtl="0" latinLnBrk="0"/>
            <a:r>
              <a:rPr lang="vi-VN" sz="3200" b="0" i="0" dirty="0">
                <a:solidFill>
                  <a:srgbClr val="000000"/>
                </a:solidFill>
                <a:effectLst/>
                <a:latin typeface="Calibri" panose="020F0502020204030204" pitchFamily="34" charset="0"/>
                <a:cs typeface="Calibri" panose="020F0502020204030204" pitchFamily="34" charset="0"/>
              </a:rPr>
              <a:t>Mấy ngày mẹ về quê</a:t>
            </a:r>
          </a:p>
          <a:p>
            <a:pPr algn="just" rtl="0" latinLnBrk="0"/>
            <a:r>
              <a:rPr lang="vi-VN" sz="3200" b="0" i="0" dirty="0">
                <a:solidFill>
                  <a:srgbClr val="000000"/>
                </a:solidFill>
                <a:effectLst/>
                <a:latin typeface="Calibri" panose="020F0502020204030204" pitchFamily="34" charset="0"/>
                <a:cs typeface="Calibri" panose="020F0502020204030204" pitchFamily="34" charset="0"/>
              </a:rPr>
              <a:t>Là mấy ngày bão nổi</a:t>
            </a:r>
          </a:p>
          <a:p>
            <a:pPr algn="just" rtl="0" latinLnBrk="0"/>
            <a:r>
              <a:rPr lang="vi-VN" sz="3200" b="0" i="0" dirty="0">
                <a:solidFill>
                  <a:srgbClr val="000000"/>
                </a:solidFill>
                <a:effectLst/>
                <a:latin typeface="Calibri" panose="020F0502020204030204" pitchFamily="34" charset="0"/>
                <a:cs typeface="Calibri" panose="020F0502020204030204" pitchFamily="34" charset="0"/>
              </a:rPr>
              <a:t>Con đường mẹ đi về</a:t>
            </a:r>
          </a:p>
          <a:p>
            <a:pPr algn="just" rtl="0" latinLnBrk="0"/>
            <a:r>
              <a:rPr lang="vi-VN" sz="3200" b="0" i="0" dirty="0">
                <a:solidFill>
                  <a:srgbClr val="000000"/>
                </a:solidFill>
                <a:effectLst/>
                <a:latin typeface="Calibri" panose="020F0502020204030204" pitchFamily="34" charset="0"/>
                <a:cs typeface="Calibri" panose="020F0502020204030204" pitchFamily="34" charset="0"/>
              </a:rPr>
              <a:t>Cơn mưa dài chặn lối.</a:t>
            </a:r>
          </a:p>
          <a:p>
            <a:endParaRPr lang="en-US" sz="3200"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26DBDB0A-F665-753D-9FD7-68A69C6C343D}"/>
              </a:ext>
            </a:extLst>
          </p:cNvPr>
          <p:cNvSpPr txBox="1"/>
          <p:nvPr/>
        </p:nvSpPr>
        <p:spPr>
          <a:xfrm>
            <a:off x="6981826" y="2276475"/>
            <a:ext cx="5343524" cy="2062103"/>
          </a:xfrm>
          <a:prstGeom prst="rect">
            <a:avLst/>
          </a:prstGeom>
          <a:noFill/>
        </p:spPr>
        <p:txBody>
          <a:bodyPr wrap="square" rtlCol="0">
            <a:spAutoFit/>
          </a:bodyPr>
          <a:lstStyle/>
          <a:p>
            <a:pPr algn="just" rtl="0" latinLnBrk="0"/>
            <a:r>
              <a:rPr lang="vi-VN" sz="3200" b="0" i="0" dirty="0">
                <a:solidFill>
                  <a:srgbClr val="000000"/>
                </a:solidFill>
                <a:effectLst/>
                <a:latin typeface="Calibri" panose="020F0502020204030204" pitchFamily="34" charset="0"/>
                <a:cs typeface="Calibri" panose="020F0502020204030204" pitchFamily="34" charset="0"/>
              </a:rPr>
              <a:t>Thế rồi cơn bão qua</a:t>
            </a:r>
          </a:p>
          <a:p>
            <a:pPr algn="just" rtl="0" latinLnBrk="0"/>
            <a:r>
              <a:rPr lang="vi-VN" sz="3200" b="0" i="0" dirty="0">
                <a:solidFill>
                  <a:srgbClr val="000000"/>
                </a:solidFill>
                <a:effectLst/>
                <a:latin typeface="Calibri" panose="020F0502020204030204" pitchFamily="34" charset="0"/>
                <a:cs typeface="Calibri" panose="020F0502020204030204" pitchFamily="34" charset="0"/>
              </a:rPr>
              <a:t>Bầu trời xanh trở lại</a:t>
            </a:r>
          </a:p>
          <a:p>
            <a:pPr algn="just" rtl="0" latinLnBrk="0"/>
            <a:r>
              <a:rPr lang="vi-VN" sz="3200" b="0" i="0" dirty="0">
                <a:solidFill>
                  <a:srgbClr val="000000"/>
                </a:solidFill>
                <a:effectLst/>
                <a:latin typeface="Calibri" panose="020F0502020204030204" pitchFamily="34" charset="0"/>
                <a:cs typeface="Calibri" panose="020F0502020204030204" pitchFamily="34" charset="0"/>
              </a:rPr>
              <a:t>Mẹ về như nắng mới </a:t>
            </a:r>
          </a:p>
          <a:p>
            <a:pPr algn="just" rtl="0" latinLnBrk="0"/>
            <a:r>
              <a:rPr lang="vi-VN" sz="3200" b="0" i="0" dirty="0">
                <a:solidFill>
                  <a:srgbClr val="000000"/>
                </a:solidFill>
                <a:effectLst/>
                <a:latin typeface="Calibri" panose="020F0502020204030204" pitchFamily="34" charset="0"/>
                <a:cs typeface="Calibri" panose="020F0502020204030204" pitchFamily="34" charset="0"/>
              </a:rPr>
              <a:t>Sáng ấm cả gian nhà.</a:t>
            </a:r>
            <a:endParaRPr lang="en-US" sz="3200"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23771116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95C23F-24ED-3C17-1A0F-3543EAF66CF0}"/>
              </a:ext>
            </a:extLst>
          </p:cNvPr>
          <p:cNvSpPr txBox="1"/>
          <p:nvPr/>
        </p:nvSpPr>
        <p:spPr>
          <a:xfrm>
            <a:off x="828676" y="1933575"/>
            <a:ext cx="5343524" cy="2554545"/>
          </a:xfrm>
          <a:prstGeom prst="rect">
            <a:avLst/>
          </a:prstGeom>
          <a:noFill/>
        </p:spPr>
        <p:txBody>
          <a:bodyPr wrap="square" rtlCol="0">
            <a:spAutoFit/>
          </a:bodyPr>
          <a:lstStyle/>
          <a:p>
            <a:pPr algn="just" rtl="0" latinLnBrk="0"/>
            <a:r>
              <a:rPr lang="vi-VN" sz="3200" b="0" i="0" dirty="0">
                <a:solidFill>
                  <a:srgbClr val="000000"/>
                </a:solidFill>
                <a:effectLst/>
                <a:latin typeface="Calibri" panose="020F0502020204030204" pitchFamily="34" charset="0"/>
                <a:cs typeface="Calibri" panose="020F0502020204030204" pitchFamily="34" charset="0"/>
              </a:rPr>
              <a:t>Mấy ngày mẹ về quê</a:t>
            </a:r>
          </a:p>
          <a:p>
            <a:pPr algn="just" rtl="0" latinLnBrk="0"/>
            <a:r>
              <a:rPr lang="vi-VN" sz="3200" b="0" i="0" dirty="0">
                <a:solidFill>
                  <a:srgbClr val="000000"/>
                </a:solidFill>
                <a:effectLst/>
                <a:latin typeface="Calibri" panose="020F0502020204030204" pitchFamily="34" charset="0"/>
                <a:cs typeface="Calibri" panose="020F0502020204030204" pitchFamily="34" charset="0"/>
              </a:rPr>
              <a:t>Là mấy ngày bão nổi</a:t>
            </a:r>
          </a:p>
          <a:p>
            <a:pPr algn="just" rtl="0" latinLnBrk="0"/>
            <a:r>
              <a:rPr lang="vi-VN" sz="3200" b="0" i="0" dirty="0">
                <a:solidFill>
                  <a:srgbClr val="000000"/>
                </a:solidFill>
                <a:effectLst/>
                <a:latin typeface="Calibri" panose="020F0502020204030204" pitchFamily="34" charset="0"/>
                <a:cs typeface="Calibri" panose="020F0502020204030204" pitchFamily="34" charset="0"/>
              </a:rPr>
              <a:t>Con đường mẹ đi về</a:t>
            </a:r>
          </a:p>
          <a:p>
            <a:pPr algn="just" rtl="0" latinLnBrk="0"/>
            <a:r>
              <a:rPr lang="vi-VN" sz="3200" b="0" i="0" dirty="0">
                <a:solidFill>
                  <a:srgbClr val="000000"/>
                </a:solidFill>
                <a:effectLst/>
                <a:latin typeface="Calibri" panose="020F0502020204030204" pitchFamily="34" charset="0"/>
                <a:cs typeface="Calibri" panose="020F0502020204030204" pitchFamily="34" charset="0"/>
              </a:rPr>
              <a:t>Cơn mưa dài chặn lối.</a:t>
            </a:r>
          </a:p>
          <a:p>
            <a:endParaRPr lang="en-US" sz="32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54815D41-46A9-1531-F3EC-253F800BAA04}"/>
              </a:ext>
            </a:extLst>
          </p:cNvPr>
          <p:cNvSpPr txBox="1"/>
          <p:nvPr/>
        </p:nvSpPr>
        <p:spPr>
          <a:xfrm>
            <a:off x="5019675" y="1079071"/>
            <a:ext cx="6343650" cy="1323439"/>
          </a:xfrm>
          <a:prstGeom prst="rect">
            <a:avLst/>
          </a:prstGeom>
          <a:solidFill>
            <a:schemeClr val="accent2">
              <a:lumMod val="20000"/>
              <a:lumOff val="80000"/>
            </a:schemeClr>
          </a:solidFill>
          <a:ln w="28575">
            <a:noFill/>
            <a:prstDash val="dash"/>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571500" indent="-571500" algn="just">
              <a:buFont typeface="Wingdings" panose="05000000000000000000" pitchFamily="2" charset="2"/>
              <a:buChar char="v"/>
            </a:pPr>
            <a:r>
              <a:rPr lang="vi-VN" sz="4000" b="1" dirty="0">
                <a:latin typeface="Cambria" panose="02040503050406030204" pitchFamily="18" charset="0"/>
                <a:ea typeface="Cambria" panose="02040503050406030204" pitchFamily="18" charset="0"/>
                <a:cs typeface="Arial" panose="020B0604020202020204" pitchFamily="34" charset="0"/>
              </a:rPr>
              <a:t>Khổ thơ đầu nói lên điều gì?</a:t>
            </a:r>
            <a:endParaRPr lang="en-US" sz="4000" dirty="0">
              <a:latin typeface="Cambria" panose="02040503050406030204" pitchFamily="18" charset="0"/>
              <a:ea typeface="Cambria" panose="02040503050406030204" pitchFamily="18" charset="0"/>
              <a:cs typeface="Arial" panose="020B0604020202020204" pitchFamily="34" charset="0"/>
            </a:endParaRPr>
          </a:p>
        </p:txBody>
      </p:sp>
      <p:sp>
        <p:nvSpPr>
          <p:cNvPr id="8" name="Rectangle: Rounded Corners 7">
            <a:extLst>
              <a:ext uri="{FF2B5EF4-FFF2-40B4-BE49-F238E27FC236}">
                <a16:creationId xmlns:a16="http://schemas.microsoft.com/office/drawing/2014/main" id="{B7DD818C-692B-246B-5CD3-52F20886B405}"/>
              </a:ext>
            </a:extLst>
          </p:cNvPr>
          <p:cNvSpPr/>
          <p:nvPr/>
        </p:nvSpPr>
        <p:spPr>
          <a:xfrm>
            <a:off x="5219699" y="3165475"/>
            <a:ext cx="6496051" cy="232092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lvl="0" algn="ctr" defTabSz="904065">
              <a:defRPr/>
            </a:pPr>
            <a:r>
              <a:rPr lang="vi-VN" sz="4400" b="1" dirty="0">
                <a:solidFill>
                  <a:srgbClr val="FF0000"/>
                </a:solidFill>
                <a:latin typeface="Calibri" panose="020F0502020204030204" pitchFamily="34" charset="0"/>
                <a:ea typeface="Arial-Rounded" panose="020B0500000000000000" pitchFamily="34" charset="0"/>
                <a:cs typeface="Calibri" panose="020F0502020204030204" pitchFamily="34" charset="0"/>
              </a:rPr>
              <a:t>Khổ thơ đầu nói lên sự lo lắng cho người mẹ khi đi về có cơn bão chặn lối.</a:t>
            </a:r>
            <a:endParaRPr kumimoji="0" lang="en-US" sz="4400" b="1" i="0" u="none" strike="noStrike" kern="1200" cap="none" spc="0" normalizeH="0" baseline="0" noProof="0" dirty="0">
              <a:ln>
                <a:noFill/>
              </a:ln>
              <a:solidFill>
                <a:srgbClr val="FF0000"/>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3787154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95C23F-24ED-3C17-1A0F-3543EAF66CF0}"/>
              </a:ext>
            </a:extLst>
          </p:cNvPr>
          <p:cNvSpPr txBox="1"/>
          <p:nvPr/>
        </p:nvSpPr>
        <p:spPr>
          <a:xfrm>
            <a:off x="828676" y="1933575"/>
            <a:ext cx="5343524" cy="2062103"/>
          </a:xfrm>
          <a:prstGeom prst="rect">
            <a:avLst/>
          </a:prstGeom>
          <a:noFill/>
        </p:spPr>
        <p:txBody>
          <a:bodyPr wrap="square" rtlCol="0">
            <a:spAutoFit/>
          </a:bodyPr>
          <a:lstStyle/>
          <a:p>
            <a:pPr lvl="0" algn="just"/>
            <a:r>
              <a:rPr lang="vi-VN" sz="3200" dirty="0">
                <a:solidFill>
                  <a:srgbClr val="000000"/>
                </a:solidFill>
                <a:latin typeface="Calibri" panose="020F0502020204030204" pitchFamily="34" charset="0"/>
                <a:cs typeface="Calibri" panose="020F0502020204030204" pitchFamily="34" charset="0"/>
              </a:rPr>
              <a:t>Thế rồi cơn bão qua</a:t>
            </a:r>
          </a:p>
          <a:p>
            <a:pPr lvl="0" algn="just"/>
            <a:r>
              <a:rPr lang="vi-VN" sz="3200" dirty="0">
                <a:solidFill>
                  <a:srgbClr val="000000"/>
                </a:solidFill>
                <a:latin typeface="Calibri" panose="020F0502020204030204" pitchFamily="34" charset="0"/>
                <a:cs typeface="Calibri" panose="020F0502020204030204" pitchFamily="34" charset="0"/>
              </a:rPr>
              <a:t>Bầu trời xanh trở lại</a:t>
            </a:r>
          </a:p>
          <a:p>
            <a:pPr lvl="0" algn="just"/>
            <a:r>
              <a:rPr lang="vi-VN" sz="3200" dirty="0">
                <a:solidFill>
                  <a:srgbClr val="000000"/>
                </a:solidFill>
                <a:latin typeface="Calibri" panose="020F0502020204030204" pitchFamily="34" charset="0"/>
                <a:cs typeface="Calibri" panose="020F0502020204030204" pitchFamily="34" charset="0"/>
              </a:rPr>
              <a:t>Mẹ về như nắng mới </a:t>
            </a:r>
          </a:p>
          <a:p>
            <a:pPr lvl="0" algn="just"/>
            <a:r>
              <a:rPr lang="vi-VN" sz="3200" dirty="0">
                <a:solidFill>
                  <a:srgbClr val="000000"/>
                </a:solidFill>
                <a:latin typeface="Calibri" panose="020F0502020204030204" pitchFamily="34" charset="0"/>
                <a:cs typeface="Calibri" panose="020F0502020204030204" pitchFamily="34" charset="0"/>
              </a:rPr>
              <a:t>Sáng ấm cả gian nhà.</a:t>
            </a:r>
          </a:p>
        </p:txBody>
      </p:sp>
      <p:sp>
        <p:nvSpPr>
          <p:cNvPr id="6" name="TextBox 5">
            <a:extLst>
              <a:ext uri="{FF2B5EF4-FFF2-40B4-BE49-F238E27FC236}">
                <a16:creationId xmlns:a16="http://schemas.microsoft.com/office/drawing/2014/main" id="{54815D41-46A9-1531-F3EC-253F800BAA04}"/>
              </a:ext>
            </a:extLst>
          </p:cNvPr>
          <p:cNvSpPr txBox="1"/>
          <p:nvPr/>
        </p:nvSpPr>
        <p:spPr>
          <a:xfrm>
            <a:off x="4895850" y="1079071"/>
            <a:ext cx="6800849" cy="1200329"/>
          </a:xfrm>
          <a:prstGeom prst="rect">
            <a:avLst/>
          </a:prstGeom>
          <a:solidFill>
            <a:schemeClr val="accent2">
              <a:lumMod val="20000"/>
              <a:lumOff val="80000"/>
            </a:schemeClr>
          </a:solidFill>
          <a:ln w="28575">
            <a:noFill/>
            <a:prstDash val="dash"/>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571500" lvl="0" indent="-571500" algn="just">
              <a:buFont typeface="Wingdings" panose="05000000000000000000" pitchFamily="2" charset="2"/>
              <a:buChar char="v"/>
            </a:pPr>
            <a:r>
              <a:rPr lang="vi-VN" sz="3600" b="1" dirty="0">
                <a:solidFill>
                  <a:prstClr val="black"/>
                </a:solidFill>
                <a:latin typeface="Cambria" panose="02040503050406030204" pitchFamily="18" charset="0"/>
                <a:ea typeface="Cambria" panose="02040503050406030204" pitchFamily="18" charset="0"/>
                <a:cs typeface="Arial" panose="020B0604020202020204" pitchFamily="34" charset="0"/>
              </a:rPr>
              <a:t>Khổ thơ cuối nói cho em biết điều gì xảy ra khi mẹ về?</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8" name="Rectangle: Rounded Corners 7">
            <a:extLst>
              <a:ext uri="{FF2B5EF4-FFF2-40B4-BE49-F238E27FC236}">
                <a16:creationId xmlns:a16="http://schemas.microsoft.com/office/drawing/2014/main" id="{B7DD818C-692B-246B-5CD3-52F20886B405}"/>
              </a:ext>
            </a:extLst>
          </p:cNvPr>
          <p:cNvSpPr/>
          <p:nvPr/>
        </p:nvSpPr>
        <p:spPr>
          <a:xfrm>
            <a:off x="5219699" y="3165475"/>
            <a:ext cx="6496051" cy="232092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lvl="0" algn="ctr" defTabSz="904065">
              <a:defRPr/>
            </a:pPr>
            <a:r>
              <a:rPr lang="vi-VN" sz="4400" b="1" dirty="0">
                <a:solidFill>
                  <a:srgbClr val="FF0000"/>
                </a:solidFill>
                <a:latin typeface="Calibri" panose="020F0502020204030204" pitchFamily="34" charset="0"/>
                <a:ea typeface="Arial-Rounded" panose="020B0500000000000000" pitchFamily="34" charset="0"/>
                <a:cs typeface="Calibri" panose="020F0502020204030204" pitchFamily="34" charset="0"/>
              </a:rPr>
              <a:t>Khổ thơ cuối nói lên sự vui mừng, niềm hân hoan khi mẹ về sau cơn bão.</a:t>
            </a:r>
            <a:endParaRPr kumimoji="0" lang="en-US" sz="4400" b="1" i="0" u="none" strike="noStrike" kern="1200" cap="none" spc="0" normalizeH="0" baseline="0" noProof="0" dirty="0">
              <a:ln>
                <a:noFill/>
              </a:ln>
              <a:solidFill>
                <a:srgbClr val="FF0000"/>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6159409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0F5BD22-B9D1-292D-64DF-570989CF79DC}"/>
              </a:ext>
            </a:extLst>
          </p:cNvPr>
          <p:cNvPicPr>
            <a:picLocks noChangeAspect="1"/>
          </p:cNvPicPr>
          <p:nvPr/>
        </p:nvPicPr>
        <p:blipFill>
          <a:blip r:embed="rId5"/>
          <a:stretch>
            <a:fillRect/>
          </a:stretch>
        </p:blipFill>
        <p:spPr>
          <a:xfrm flipH="1">
            <a:off x="1131214" y="2307976"/>
            <a:ext cx="1896201" cy="4286492"/>
          </a:xfrm>
          <a:prstGeom prst="rect">
            <a:avLst/>
          </a:prstGeom>
        </p:spPr>
      </p:pic>
      <p:sp>
        <p:nvSpPr>
          <p:cNvPr id="4" name="TextBox 3">
            <a:extLst>
              <a:ext uri="{FF2B5EF4-FFF2-40B4-BE49-F238E27FC236}">
                <a16:creationId xmlns:a16="http://schemas.microsoft.com/office/drawing/2014/main" id="{4F1B8138-3DC1-33C6-A8C0-99C73FB9BB00}"/>
              </a:ext>
            </a:extLst>
          </p:cNvPr>
          <p:cNvSpPr txBox="1"/>
          <p:nvPr/>
        </p:nvSpPr>
        <p:spPr>
          <a:xfrm>
            <a:off x="2979103" y="1107646"/>
            <a:ext cx="8136571" cy="1200329"/>
          </a:xfrm>
          <a:prstGeom prst="rect">
            <a:avLst/>
          </a:prstGeom>
          <a:solidFill>
            <a:schemeClr val="accent2">
              <a:lumMod val="20000"/>
              <a:lumOff val="80000"/>
            </a:schemeClr>
          </a:solidFill>
          <a:ln w="28575">
            <a:noFill/>
            <a:prstDash val="dash"/>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vi-VN" sz="3600" b="1" dirty="0">
                <a:latin typeface="Cambria" panose="02040503050406030204" pitchFamily="18" charset="0"/>
                <a:ea typeface="Cambria" panose="02040503050406030204" pitchFamily="18" charset="0"/>
                <a:cs typeface="Arial" panose="020B0604020202020204" pitchFamily="34" charset="0"/>
              </a:rPr>
              <a:t>Theo em, các bạn nhỏ hiểu được điều gì khi mẹ vắng nhà và khi mẹ trở về?</a:t>
            </a:r>
            <a:endParaRPr lang="en-US" sz="3600" dirty="0">
              <a:latin typeface="Cambria" panose="02040503050406030204" pitchFamily="18" charset="0"/>
              <a:ea typeface="Cambria" panose="02040503050406030204" pitchFamily="18" charset="0"/>
              <a:cs typeface="Arial" panose="020B0604020202020204" pitchFamily="34" charset="0"/>
            </a:endParaRPr>
          </a:p>
        </p:txBody>
      </p:sp>
      <p:sp>
        <p:nvSpPr>
          <p:cNvPr id="7" name="Rectangle: Rounded Corners 6">
            <a:extLst>
              <a:ext uri="{FF2B5EF4-FFF2-40B4-BE49-F238E27FC236}">
                <a16:creationId xmlns:a16="http://schemas.microsoft.com/office/drawing/2014/main" id="{463ABE5A-2491-A7ED-BA49-091FA8B4C2A6}"/>
              </a:ext>
            </a:extLst>
          </p:cNvPr>
          <p:cNvSpPr/>
          <p:nvPr/>
        </p:nvSpPr>
        <p:spPr>
          <a:xfrm>
            <a:off x="3495674" y="3003550"/>
            <a:ext cx="8391525" cy="232092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lvl="0" algn="ctr" defTabSz="904065">
              <a:defRPr/>
            </a:pPr>
            <a:r>
              <a:rPr lang="en-US" sz="4400" b="1" dirty="0">
                <a:solidFill>
                  <a:srgbClr val="FF0000"/>
                </a:solidFill>
                <a:latin typeface="Calibri" panose="020F0502020204030204" pitchFamily="34" charset="0"/>
                <a:ea typeface="Arial-Rounded" panose="020B0500000000000000" pitchFamily="34" charset="0"/>
                <a:cs typeface="Calibri" panose="020F0502020204030204" pitchFamily="34" charset="0"/>
              </a:rPr>
              <a:t>C</a:t>
            </a:r>
            <a:r>
              <a:rPr lang="vi-VN" sz="4400" b="1" dirty="0">
                <a:solidFill>
                  <a:srgbClr val="FF0000"/>
                </a:solidFill>
                <a:latin typeface="Calibri" panose="020F0502020204030204" pitchFamily="34" charset="0"/>
                <a:ea typeface="Arial-Rounded" panose="020B0500000000000000" pitchFamily="34" charset="0"/>
                <a:cs typeface="Calibri" panose="020F0502020204030204" pitchFamily="34" charset="0"/>
              </a:rPr>
              <a:t>ác bạn nhỏ hiểu được tầm quan trọng của mẹ và những vất vả mà mẹ phải làm hàng ngày.</a:t>
            </a:r>
            <a:endParaRPr kumimoji="0" lang="en-US" sz="4400" b="1" i="0" u="none" strike="noStrike" kern="1200" cap="none" spc="0" normalizeH="0" baseline="0" noProof="0" dirty="0">
              <a:ln>
                <a:noFill/>
              </a:ln>
              <a:solidFill>
                <a:srgbClr val="FF0000"/>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9373582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11A572-9889-460E-89D2-2B1A330E13C0}"/>
              </a:ext>
            </a:extLst>
          </p:cNvPr>
          <p:cNvSpPr txBox="1"/>
          <p:nvPr/>
        </p:nvSpPr>
        <p:spPr>
          <a:xfrm>
            <a:off x="1211243" y="462006"/>
            <a:ext cx="10532962" cy="1815882"/>
          </a:xfrm>
          <a:prstGeom prst="rect">
            <a:avLst/>
          </a:prstGeom>
          <a:noFill/>
        </p:spPr>
        <p:txBody>
          <a:bodyPr wrap="square" rtlCol="0">
            <a:spAutoFit/>
          </a:bodyPr>
          <a:lstStyle/>
          <a:p>
            <a:pPr lvl="0" algn="just"/>
            <a:r>
              <a:rPr lang="en-US" sz="2800" b="1" dirty="0">
                <a:solidFill>
                  <a:srgbClr val="002060"/>
                </a:solidFill>
                <a:latin typeface="Calibri" panose="020F0502020204030204" pitchFamily="34" charset="0"/>
                <a:cs typeface="Calibri" panose="020F0502020204030204" pitchFamily="34" charset="0"/>
              </a:rPr>
              <a:t>2. </a:t>
            </a:r>
            <a:r>
              <a:rPr lang="vi-VN" sz="2800" b="1" dirty="0">
                <a:solidFill>
                  <a:srgbClr val="002060"/>
                </a:solidFill>
                <a:latin typeface="Calibri" panose="020F0502020204030204" pitchFamily="34" charset="0"/>
                <a:cs typeface="Calibri" panose="020F0502020204030204" pitchFamily="34" charset="0"/>
              </a:rPr>
              <a:t>Hai dòng thơ “Mẹ về như nắng / Sáng ấm cả gian nhà.” gợi ra những cảm nhận khác nhau. Em thích cách cảm nhận nào dưới đây hoặc nêu ý kiến của em.</a:t>
            </a:r>
          </a:p>
          <a:p>
            <a:pPr lvl="0" algn="just"/>
            <a:endParaRPr lang="vi-VN" sz="2800" b="1" dirty="0">
              <a:solidFill>
                <a:srgbClr val="002060"/>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2378F12B-31AF-256A-FEB8-0ACC0B1068C0}"/>
              </a:ext>
            </a:extLst>
          </p:cNvPr>
          <p:cNvPicPr>
            <a:picLocks noChangeAspect="1"/>
          </p:cNvPicPr>
          <p:nvPr/>
        </p:nvPicPr>
        <p:blipFill>
          <a:blip r:embed="rId4"/>
          <a:stretch>
            <a:fillRect/>
          </a:stretch>
        </p:blipFill>
        <p:spPr>
          <a:xfrm>
            <a:off x="1541183" y="1857129"/>
            <a:ext cx="9534525" cy="3444638"/>
          </a:xfrm>
          <a:prstGeom prst="rect">
            <a:avLst/>
          </a:prstGeom>
        </p:spPr>
      </p:pic>
      <p:sp>
        <p:nvSpPr>
          <p:cNvPr id="6" name="TextBox 5">
            <a:extLst>
              <a:ext uri="{FF2B5EF4-FFF2-40B4-BE49-F238E27FC236}">
                <a16:creationId xmlns:a16="http://schemas.microsoft.com/office/drawing/2014/main" id="{C111A572-9889-460E-89D2-2B1A330E13C0}"/>
              </a:ext>
            </a:extLst>
          </p:cNvPr>
          <p:cNvSpPr txBox="1"/>
          <p:nvPr/>
        </p:nvSpPr>
        <p:spPr>
          <a:xfrm>
            <a:off x="1211243" y="5558117"/>
            <a:ext cx="10532962" cy="1138773"/>
          </a:xfrm>
          <a:prstGeom prst="rect">
            <a:avLst/>
          </a:prstGeom>
          <a:noFill/>
        </p:spPr>
        <p:txBody>
          <a:bodyPr wrap="square" rtlCol="0">
            <a:spAutoFit/>
          </a:bodyPr>
          <a:lstStyle/>
          <a:p>
            <a:pPr lvl="0" algn="just"/>
            <a:r>
              <a:rPr lang="en-US" sz="4000" b="1" dirty="0" err="1" smtClean="0">
                <a:solidFill>
                  <a:srgbClr val="FF0000"/>
                </a:solidFill>
                <a:latin typeface="Calibri" panose="020F0502020204030204" pitchFamily="34" charset="0"/>
                <a:cs typeface="Calibri" panose="020F0502020204030204" pitchFamily="34" charset="0"/>
              </a:rPr>
              <a:t>Học</a:t>
            </a:r>
            <a:r>
              <a:rPr lang="en-US" sz="4000" b="1" dirty="0" smtClean="0">
                <a:solidFill>
                  <a:srgbClr val="FF0000"/>
                </a:solidFill>
                <a:latin typeface="Calibri" panose="020F0502020204030204" pitchFamily="34" charset="0"/>
                <a:cs typeface="Calibri" panose="020F0502020204030204" pitchFamily="34" charset="0"/>
              </a:rPr>
              <a:t> </a:t>
            </a:r>
            <a:r>
              <a:rPr lang="en-US" sz="4000" b="1" dirty="0" err="1" smtClean="0">
                <a:solidFill>
                  <a:srgbClr val="FF0000"/>
                </a:solidFill>
                <a:latin typeface="Calibri" panose="020F0502020204030204" pitchFamily="34" charset="0"/>
                <a:cs typeface="Calibri" panose="020F0502020204030204" pitchFamily="34" charset="0"/>
              </a:rPr>
              <a:t>sinh</a:t>
            </a:r>
            <a:r>
              <a:rPr lang="en-US" sz="4000" b="1" dirty="0" smtClean="0">
                <a:solidFill>
                  <a:srgbClr val="FF0000"/>
                </a:solidFill>
                <a:latin typeface="Calibri" panose="020F0502020204030204" pitchFamily="34" charset="0"/>
                <a:cs typeface="Calibri" panose="020F0502020204030204" pitchFamily="34" charset="0"/>
              </a:rPr>
              <a:t> chia </a:t>
            </a:r>
            <a:r>
              <a:rPr lang="en-US" sz="4000" b="1" dirty="0" err="1" smtClean="0">
                <a:solidFill>
                  <a:srgbClr val="FF0000"/>
                </a:solidFill>
                <a:latin typeface="Calibri" panose="020F0502020204030204" pitchFamily="34" charset="0"/>
                <a:cs typeface="Calibri" panose="020F0502020204030204" pitchFamily="34" charset="0"/>
              </a:rPr>
              <a:t>sẻ</a:t>
            </a:r>
            <a:r>
              <a:rPr lang="en-US" sz="4000" b="1" dirty="0" smtClean="0">
                <a:solidFill>
                  <a:srgbClr val="FF0000"/>
                </a:solidFill>
                <a:latin typeface="Calibri" panose="020F0502020204030204" pitchFamily="34" charset="0"/>
                <a:cs typeface="Calibri" panose="020F0502020204030204" pitchFamily="34" charset="0"/>
              </a:rPr>
              <a:t> </a:t>
            </a:r>
            <a:r>
              <a:rPr lang="vi-VN" sz="4000" b="1" dirty="0" smtClean="0">
                <a:solidFill>
                  <a:srgbClr val="FF0000"/>
                </a:solidFill>
                <a:latin typeface="Calibri" panose="020F0502020204030204" pitchFamily="34" charset="0"/>
                <a:cs typeface="Calibri" panose="020F0502020204030204" pitchFamily="34" charset="0"/>
              </a:rPr>
              <a:t>cảm nhận</a:t>
            </a:r>
            <a:r>
              <a:rPr lang="en-US" sz="4000" b="1" dirty="0" smtClean="0">
                <a:solidFill>
                  <a:srgbClr val="FF0000"/>
                </a:solidFill>
                <a:latin typeface="Calibri" panose="020F0502020204030204" pitchFamily="34" charset="0"/>
                <a:cs typeface="Calibri" panose="020F0502020204030204" pitchFamily="34" charset="0"/>
              </a:rPr>
              <a:t>, </a:t>
            </a:r>
            <a:r>
              <a:rPr lang="vi-VN" sz="4000" b="1" dirty="0" smtClean="0">
                <a:solidFill>
                  <a:srgbClr val="FF0000"/>
                </a:solidFill>
                <a:latin typeface="Calibri" panose="020F0502020204030204" pitchFamily="34" charset="0"/>
                <a:cs typeface="Calibri" panose="020F0502020204030204" pitchFamily="34" charset="0"/>
              </a:rPr>
              <a:t>nêu </a:t>
            </a:r>
            <a:r>
              <a:rPr lang="vi-VN" sz="4000" b="1" dirty="0">
                <a:solidFill>
                  <a:srgbClr val="FF0000"/>
                </a:solidFill>
                <a:latin typeface="Calibri" panose="020F0502020204030204" pitchFamily="34" charset="0"/>
                <a:cs typeface="Calibri" panose="020F0502020204030204" pitchFamily="34" charset="0"/>
              </a:rPr>
              <a:t>ý kiến của </a:t>
            </a:r>
            <a:r>
              <a:rPr lang="en-US" sz="4000" b="1" dirty="0" err="1" smtClean="0">
                <a:solidFill>
                  <a:srgbClr val="FF0000"/>
                </a:solidFill>
                <a:latin typeface="Calibri" panose="020F0502020204030204" pitchFamily="34" charset="0"/>
                <a:cs typeface="Calibri" panose="020F0502020204030204" pitchFamily="34" charset="0"/>
              </a:rPr>
              <a:t>mình</a:t>
            </a:r>
            <a:endParaRPr lang="vi-VN" sz="4000" b="1" dirty="0">
              <a:solidFill>
                <a:srgbClr val="FF0000"/>
              </a:solidFill>
              <a:latin typeface="Calibri" panose="020F0502020204030204" pitchFamily="34" charset="0"/>
              <a:cs typeface="Calibri" panose="020F0502020204030204" pitchFamily="34" charset="0"/>
            </a:endParaRPr>
          </a:p>
          <a:p>
            <a:pPr lvl="0" algn="just"/>
            <a:endParaRPr lang="vi-VN" sz="2800" b="1" dirty="0">
              <a:solidFill>
                <a:srgbClr val="00206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7761003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11A572-9889-460E-89D2-2B1A330E13C0}"/>
              </a:ext>
            </a:extLst>
          </p:cNvPr>
          <p:cNvSpPr txBox="1"/>
          <p:nvPr/>
        </p:nvSpPr>
        <p:spPr>
          <a:xfrm>
            <a:off x="994426" y="264043"/>
            <a:ext cx="10532962" cy="1200329"/>
          </a:xfrm>
          <a:prstGeom prst="rect">
            <a:avLst/>
          </a:prstGeom>
          <a:noFill/>
        </p:spPr>
        <p:txBody>
          <a:bodyPr wrap="square" rtlCol="0">
            <a:spAutoFit/>
          </a:bodyPr>
          <a:lstStyle/>
          <a:p>
            <a:pPr lvl="0" algn="just"/>
            <a:r>
              <a:rPr lang="en-US" sz="3600" b="1" dirty="0">
                <a:solidFill>
                  <a:srgbClr val="002060"/>
                </a:solidFill>
                <a:latin typeface="Calibri" panose="020F0502020204030204" pitchFamily="34" charset="0"/>
                <a:cs typeface="Calibri" panose="020F0502020204030204" pitchFamily="34" charset="0"/>
              </a:rPr>
              <a:t>3. </a:t>
            </a:r>
            <a:r>
              <a:rPr lang="vi-VN" sz="3600" b="1" dirty="0">
                <a:solidFill>
                  <a:srgbClr val="002060"/>
                </a:solidFill>
                <a:latin typeface="Calibri" panose="020F0502020204030204" pitchFamily="34" charset="0"/>
                <a:cs typeface="Calibri" panose="020F0502020204030204" pitchFamily="34" charset="0"/>
              </a:rPr>
              <a:t>Viết 5 – 7 câu nêu tình cảm, cảm xúc của em về một người thân trong gia đình. </a:t>
            </a:r>
            <a:endPar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字魂107号-萌趣欢乐体"/>
              <a:cs typeface="Calibri" panose="020F0502020204030204" pitchFamily="34" charset="0"/>
            </a:endParaRPr>
          </a:p>
        </p:txBody>
      </p:sp>
      <p:sp>
        <p:nvSpPr>
          <p:cNvPr id="2" name="Rectangle: Rounded Corners 1">
            <a:extLst>
              <a:ext uri="{FF2B5EF4-FFF2-40B4-BE49-F238E27FC236}">
                <a16:creationId xmlns:a16="http://schemas.microsoft.com/office/drawing/2014/main" id="{305DBCEA-AAEB-23DD-6A35-D9AAAF3B75EE}"/>
              </a:ext>
            </a:extLst>
          </p:cNvPr>
          <p:cNvSpPr/>
          <p:nvPr/>
        </p:nvSpPr>
        <p:spPr>
          <a:xfrm>
            <a:off x="1115013" y="1561642"/>
            <a:ext cx="10001251" cy="38493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r>
              <a:rPr lang="vi-VN" sz="2800" b="1" dirty="0">
                <a:latin typeface="Calibri" panose="020F0502020204030204" pitchFamily="34" charset="0"/>
                <a:cs typeface="Calibri" panose="020F0502020204030204" pitchFamily="34" charset="0"/>
              </a:rPr>
              <a:t>Gợi ý:</a:t>
            </a:r>
          </a:p>
          <a:p>
            <a:r>
              <a:rPr lang="vi-VN" sz="2800" b="1" dirty="0">
                <a:latin typeface="Calibri" panose="020F0502020204030204" pitchFamily="34" charset="0"/>
                <a:cs typeface="Calibri" panose="020F0502020204030204" pitchFamily="34" charset="0"/>
              </a:rPr>
              <a:t>+ Mở đầu: </a:t>
            </a:r>
            <a:r>
              <a:rPr lang="vi-VN" sz="2800" dirty="0">
                <a:latin typeface="Calibri" panose="020F0502020204030204" pitchFamily="34" charset="0"/>
                <a:cs typeface="Calibri" panose="020F0502020204030204" pitchFamily="34" charset="0"/>
              </a:rPr>
              <a:t>Giới thiệu người sẽ thể hiện tình cảm, cảm xúc là ai?</a:t>
            </a:r>
          </a:p>
          <a:p>
            <a:r>
              <a:rPr lang="vi-VN" sz="2800" b="1" dirty="0">
                <a:latin typeface="Calibri" panose="020F0502020204030204" pitchFamily="34" charset="0"/>
                <a:cs typeface="Calibri" panose="020F0502020204030204" pitchFamily="34" charset="0"/>
              </a:rPr>
              <a:t>+ Triển khai: </a:t>
            </a:r>
            <a:r>
              <a:rPr lang="vi-VN" sz="2800" dirty="0">
                <a:latin typeface="Calibri" panose="020F0502020204030204" pitchFamily="34" charset="0"/>
                <a:cs typeface="Calibri" panose="020F0502020204030204" pitchFamily="34" charset="0"/>
              </a:rPr>
              <a:t>Nêu những kỉ niệm gắn bó, thân thiết với người đó và tình cảm dành cho họ.</a:t>
            </a:r>
          </a:p>
          <a:p>
            <a:r>
              <a:rPr lang="vi-VN" sz="2800" b="1" dirty="0">
                <a:latin typeface="Calibri" panose="020F0502020204030204" pitchFamily="34" charset="0"/>
                <a:cs typeface="Calibri" panose="020F0502020204030204" pitchFamily="34" charset="0"/>
              </a:rPr>
              <a:t>+ Kết thúc: </a:t>
            </a:r>
            <a:r>
              <a:rPr lang="vi-VN" sz="2800" dirty="0">
                <a:latin typeface="Calibri" panose="020F0502020204030204" pitchFamily="34" charset="0"/>
                <a:cs typeface="Calibri" panose="020F0502020204030204" pitchFamily="34" charset="0"/>
              </a:rPr>
              <a:t>Khẳng định tình cảm bền chặt với họ</a:t>
            </a:r>
          </a:p>
          <a:p>
            <a:r>
              <a:rPr lang="vi-VN" sz="2800" dirty="0">
                <a:latin typeface="Calibri" panose="020F0502020204030204" pitchFamily="34" charset="0"/>
                <a:cs typeface="Calibri" panose="020F0502020204030204" pitchFamily="34" charset="0"/>
              </a:rPr>
              <a:t>- Người viết có thể biểu lộ tình cảm, cảm xúc bằng những cách: nêu tình cảm, cảm xúc đó là gì, được biểu hiện ra sao, thông qua những kỉ niệm nào,....</a:t>
            </a:r>
          </a:p>
        </p:txBody>
      </p:sp>
      <p:sp>
        <p:nvSpPr>
          <p:cNvPr id="4" name="TextBox 3">
            <a:extLst>
              <a:ext uri="{FF2B5EF4-FFF2-40B4-BE49-F238E27FC236}">
                <a16:creationId xmlns:a16="http://schemas.microsoft.com/office/drawing/2014/main" id="{C111A572-9889-460E-89D2-2B1A330E13C0}"/>
              </a:ext>
            </a:extLst>
          </p:cNvPr>
          <p:cNvSpPr txBox="1"/>
          <p:nvPr/>
        </p:nvSpPr>
        <p:spPr>
          <a:xfrm>
            <a:off x="3172018" y="5652385"/>
            <a:ext cx="5415800" cy="1138773"/>
          </a:xfrm>
          <a:prstGeom prst="rect">
            <a:avLst/>
          </a:prstGeom>
          <a:noFill/>
        </p:spPr>
        <p:txBody>
          <a:bodyPr wrap="square" rtlCol="0">
            <a:spAutoFit/>
          </a:bodyPr>
          <a:lstStyle/>
          <a:p>
            <a:pPr lvl="0" algn="just"/>
            <a:r>
              <a:rPr lang="en-US" sz="4000" b="1" dirty="0" err="1" smtClean="0">
                <a:solidFill>
                  <a:srgbClr val="FF0000"/>
                </a:solidFill>
                <a:latin typeface="Calibri" panose="020F0502020204030204" pitchFamily="34" charset="0"/>
                <a:cs typeface="Calibri" panose="020F0502020204030204" pitchFamily="34" charset="0"/>
              </a:rPr>
              <a:t>Học</a:t>
            </a:r>
            <a:r>
              <a:rPr lang="en-US" sz="4000" b="1" dirty="0" smtClean="0">
                <a:solidFill>
                  <a:srgbClr val="FF0000"/>
                </a:solidFill>
                <a:latin typeface="Calibri" panose="020F0502020204030204" pitchFamily="34" charset="0"/>
                <a:cs typeface="Calibri" panose="020F0502020204030204" pitchFamily="34" charset="0"/>
              </a:rPr>
              <a:t> </a:t>
            </a:r>
            <a:r>
              <a:rPr lang="en-US" sz="4000" b="1" dirty="0" err="1" smtClean="0">
                <a:solidFill>
                  <a:srgbClr val="FF0000"/>
                </a:solidFill>
                <a:latin typeface="Calibri" panose="020F0502020204030204" pitchFamily="34" charset="0"/>
                <a:cs typeface="Calibri" panose="020F0502020204030204" pitchFamily="34" charset="0"/>
              </a:rPr>
              <a:t>sinh</a:t>
            </a:r>
            <a:r>
              <a:rPr lang="en-US" sz="4000" b="1" dirty="0" smtClean="0">
                <a:solidFill>
                  <a:srgbClr val="FF0000"/>
                </a:solidFill>
                <a:latin typeface="Calibri" panose="020F0502020204030204" pitchFamily="34" charset="0"/>
                <a:cs typeface="Calibri" panose="020F0502020204030204" pitchFamily="34" charset="0"/>
              </a:rPr>
              <a:t> </a:t>
            </a:r>
            <a:r>
              <a:rPr lang="en-US" sz="4000" b="1" dirty="0" err="1" smtClean="0">
                <a:solidFill>
                  <a:srgbClr val="FF0000"/>
                </a:solidFill>
                <a:latin typeface="Calibri" panose="020F0502020204030204" pitchFamily="34" charset="0"/>
                <a:cs typeface="Calibri" panose="020F0502020204030204" pitchFamily="34" charset="0"/>
              </a:rPr>
              <a:t>làm</a:t>
            </a:r>
            <a:r>
              <a:rPr lang="en-US" sz="4000" b="1" dirty="0" smtClean="0">
                <a:solidFill>
                  <a:srgbClr val="FF0000"/>
                </a:solidFill>
                <a:latin typeface="Calibri" panose="020F0502020204030204" pitchFamily="34" charset="0"/>
                <a:cs typeface="Calibri" panose="020F0502020204030204" pitchFamily="34" charset="0"/>
              </a:rPr>
              <a:t> </a:t>
            </a:r>
            <a:r>
              <a:rPr lang="en-US" sz="4000" b="1" dirty="0" err="1" smtClean="0">
                <a:solidFill>
                  <a:srgbClr val="FF0000"/>
                </a:solidFill>
                <a:latin typeface="Calibri" panose="020F0502020204030204" pitchFamily="34" charset="0"/>
                <a:cs typeface="Calibri" panose="020F0502020204030204" pitchFamily="34" charset="0"/>
              </a:rPr>
              <a:t>bài</a:t>
            </a:r>
            <a:r>
              <a:rPr lang="en-US" sz="4000" b="1" dirty="0" smtClean="0">
                <a:solidFill>
                  <a:srgbClr val="FF0000"/>
                </a:solidFill>
                <a:latin typeface="Calibri" panose="020F0502020204030204" pitchFamily="34" charset="0"/>
                <a:cs typeface="Calibri" panose="020F0502020204030204" pitchFamily="34" charset="0"/>
              </a:rPr>
              <a:t> </a:t>
            </a:r>
            <a:r>
              <a:rPr lang="en-US" sz="4000" b="1" dirty="0" err="1" smtClean="0">
                <a:solidFill>
                  <a:srgbClr val="FF0000"/>
                </a:solidFill>
                <a:latin typeface="Calibri" panose="020F0502020204030204" pitchFamily="34" charset="0"/>
                <a:cs typeface="Calibri" panose="020F0502020204030204" pitchFamily="34" charset="0"/>
              </a:rPr>
              <a:t>vào</a:t>
            </a:r>
            <a:r>
              <a:rPr lang="en-US" sz="4000" b="1" dirty="0" smtClean="0">
                <a:solidFill>
                  <a:srgbClr val="FF0000"/>
                </a:solidFill>
                <a:latin typeface="Calibri" panose="020F0502020204030204" pitchFamily="34" charset="0"/>
                <a:cs typeface="Calibri" panose="020F0502020204030204" pitchFamily="34" charset="0"/>
              </a:rPr>
              <a:t> </a:t>
            </a:r>
            <a:r>
              <a:rPr lang="en-US" sz="4000" b="1" dirty="0" err="1" smtClean="0">
                <a:solidFill>
                  <a:srgbClr val="FF0000"/>
                </a:solidFill>
                <a:latin typeface="Calibri" panose="020F0502020204030204" pitchFamily="34" charset="0"/>
                <a:cs typeface="Calibri" panose="020F0502020204030204" pitchFamily="34" charset="0"/>
              </a:rPr>
              <a:t>vở</a:t>
            </a:r>
            <a:endParaRPr lang="vi-VN" sz="4000" b="1" dirty="0">
              <a:solidFill>
                <a:srgbClr val="FF0000"/>
              </a:solidFill>
              <a:latin typeface="Calibri" panose="020F0502020204030204" pitchFamily="34" charset="0"/>
              <a:cs typeface="Calibri" panose="020F0502020204030204" pitchFamily="34" charset="0"/>
            </a:endParaRPr>
          </a:p>
          <a:p>
            <a:pPr lvl="0" algn="just"/>
            <a:endParaRPr lang="vi-VN" sz="2800" b="1" dirty="0">
              <a:solidFill>
                <a:srgbClr val="00206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3291192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DFA31713-B06C-405B-B3A8-19836BBF9003"/>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Կ\uFFFD{8075FA74-6F99-4896-A9B9-AF60649E70A0}&quot;,&quot;D:\\ĐIỆN TỬ&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Đỗ Hường. TV. Ôn tập GHK2. Tiết 5"/>
</p:tagLst>
</file>

<file path=ppt/tags/tag10.xml><?xml version="1.0" encoding="utf-8"?>
<p:tagLst xmlns:a="http://schemas.openxmlformats.org/drawingml/2006/main" xmlns:r="http://schemas.openxmlformats.org/officeDocument/2006/relationships" xmlns:p="http://schemas.openxmlformats.org/presentationml/2006/main">
  <p:tag name="GENSWF_SLIDE_UID" val="{BB367E4A-42AB-4C5A-ADC8-340962EB337D}:328"/>
</p:tagLst>
</file>

<file path=ppt/tags/tag11.xml><?xml version="1.0" encoding="utf-8"?>
<p:tagLst xmlns:a="http://schemas.openxmlformats.org/drawingml/2006/main" xmlns:r="http://schemas.openxmlformats.org/officeDocument/2006/relationships" xmlns:p="http://schemas.openxmlformats.org/presentationml/2006/main">
  <p:tag name="GENSWF_SLIDE_UID" val="{33BC6FAA-1718-4103-B893-6140EFD3E799}:310"/>
</p:tagLst>
</file>

<file path=ppt/tags/tag2.xml><?xml version="1.0" encoding="utf-8"?>
<p:tagLst xmlns:a="http://schemas.openxmlformats.org/drawingml/2006/main" xmlns:r="http://schemas.openxmlformats.org/officeDocument/2006/relationships" xmlns:p="http://schemas.openxmlformats.org/presentationml/2006/main">
  <p:tag name="GENSWF_SLIDE_UID" val="{8D56C7FA-87C5-457F-AD92-8BD7BEBE39EB}:330"/>
</p:tagLst>
</file>

<file path=ppt/tags/tag3.xml><?xml version="1.0" encoding="utf-8"?>
<p:tagLst xmlns:a="http://schemas.openxmlformats.org/drawingml/2006/main" xmlns:r="http://schemas.openxmlformats.org/officeDocument/2006/relationships" xmlns:p="http://schemas.openxmlformats.org/presentationml/2006/main">
  <p:tag name="GENSWF_SLIDE_UID" val="{AD4A8708-3D14-4B21-AF6D-2073F4D89D7D}:258"/>
</p:tagLst>
</file>

<file path=ppt/tags/tag4.xml><?xml version="1.0" encoding="utf-8"?>
<p:tagLst xmlns:a="http://schemas.openxmlformats.org/drawingml/2006/main" xmlns:r="http://schemas.openxmlformats.org/officeDocument/2006/relationships" xmlns:p="http://schemas.openxmlformats.org/presentationml/2006/main">
  <p:tag name="GENSWF_SLIDE_UID" val="{5A0B2D0F-AB87-4FED-885B-47DE9C898216}:311"/>
</p:tagLst>
</file>

<file path=ppt/tags/tag5.xml><?xml version="1.0" encoding="utf-8"?>
<p:tagLst xmlns:a="http://schemas.openxmlformats.org/drawingml/2006/main" xmlns:r="http://schemas.openxmlformats.org/officeDocument/2006/relationships" xmlns:p="http://schemas.openxmlformats.org/presentationml/2006/main">
  <p:tag name="GENSWF_SLIDE_UID" val="{55CC163B-76A5-4DBD-AE39-9F483722B095}:312"/>
</p:tagLst>
</file>

<file path=ppt/tags/tag6.xml><?xml version="1.0" encoding="utf-8"?>
<p:tagLst xmlns:a="http://schemas.openxmlformats.org/drawingml/2006/main" xmlns:r="http://schemas.openxmlformats.org/officeDocument/2006/relationships" xmlns:p="http://schemas.openxmlformats.org/presentationml/2006/main">
  <p:tag name="GENSWF_SLIDE_UID" val="{EEA20643-81E3-4205-A65C-4C1F7DCE742A}:313"/>
</p:tagLst>
</file>

<file path=ppt/tags/tag7.xml><?xml version="1.0" encoding="utf-8"?>
<p:tagLst xmlns:a="http://schemas.openxmlformats.org/drawingml/2006/main" xmlns:r="http://schemas.openxmlformats.org/officeDocument/2006/relationships" xmlns:p="http://schemas.openxmlformats.org/presentationml/2006/main">
  <p:tag name="GENSWF_SLIDE_UID" val="{54113CFB-2C13-4E83-B2D9-F8FEC24C1BA4}:326"/>
</p:tagLst>
</file>

<file path=ppt/tags/tag8.xml><?xml version="1.0" encoding="utf-8"?>
<p:tagLst xmlns:a="http://schemas.openxmlformats.org/drawingml/2006/main" xmlns:r="http://schemas.openxmlformats.org/officeDocument/2006/relationships" xmlns:p="http://schemas.openxmlformats.org/presentationml/2006/main">
  <p:tag name="GENSWF_SLIDE_UID" val="{025A688E-4839-4117-9644-7500099D7DAC}:314"/>
</p:tagLst>
</file>

<file path=ppt/tags/tag9.xml><?xml version="1.0" encoding="utf-8"?>
<p:tagLst xmlns:a="http://schemas.openxmlformats.org/drawingml/2006/main" xmlns:r="http://schemas.openxmlformats.org/officeDocument/2006/relationships" xmlns:p="http://schemas.openxmlformats.org/presentationml/2006/main">
  <p:tag name="GENSWF_SLIDE_UID" val="{C3871054-2E67-4F90-87F6-0E3798512CC9}:32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cxreb2x">
      <a:majorFont>
        <a:latin typeface="字魂107号-萌趣欢乐体" panose="020F0302020204030204"/>
        <a:ea typeface="字魂107号-萌趣欢乐体"/>
        <a:cs typeface=""/>
      </a:majorFont>
      <a:minorFont>
        <a:latin typeface="字魂107号-萌趣欢乐体" panose="020F0502020204030204"/>
        <a:ea typeface="字魂107号-萌趣欢乐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483</Words>
  <Application>Microsoft Office PowerPoint</Application>
  <PresentationFormat>Widescreen</PresentationFormat>
  <Paragraphs>50</Paragraphs>
  <Slides>10</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Arial-Rounded</vt:lpstr>
      <vt:lpstr>Calibri</vt:lpstr>
      <vt:lpstr>Cambria</vt:lpstr>
      <vt:lpstr>等线</vt:lpstr>
      <vt:lpstr>Time nes New Roman</vt:lpstr>
      <vt:lpstr>Times New Roman</vt:lpstr>
      <vt:lpstr>Wingdings</vt:lpstr>
      <vt:lpstr>字魂107号-萌趣欢乐体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Đỗ Hường. TV. Ôn tập GHK2. Tiết 5</dc:title>
  <dc:creator>Thao Tran</dc:creator>
  <cp:lastModifiedBy>HaiPhong</cp:lastModifiedBy>
  <cp:revision>13</cp:revision>
  <dcterms:created xsi:type="dcterms:W3CDTF">2023-12-14T08:59:16Z</dcterms:created>
  <dcterms:modified xsi:type="dcterms:W3CDTF">2025-03-15T03:35:32Z</dcterms:modified>
</cp:coreProperties>
</file>