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17"/>
  </p:notesMasterIdLst>
  <p:sldIdLst>
    <p:sldId id="400" r:id="rId6"/>
    <p:sldId id="256" r:id="rId7"/>
    <p:sldId id="261" r:id="rId8"/>
    <p:sldId id="402" r:id="rId9"/>
    <p:sldId id="390" r:id="rId10"/>
    <p:sldId id="358" r:id="rId11"/>
    <p:sldId id="404" r:id="rId12"/>
    <p:sldId id="295" r:id="rId13"/>
    <p:sldId id="405" r:id="rId14"/>
    <p:sldId id="283"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38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9954A-7B9F-4248-AA00-A7B95818DA8A}"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EDAEC-9A02-4961-80FA-893C17C17593}" type="slidenum">
              <a:rPr lang="en-US" smtClean="0"/>
              <a:t>‹#›</a:t>
            </a:fld>
            <a:endParaRPr lang="en-US"/>
          </a:p>
        </p:txBody>
      </p:sp>
    </p:spTree>
    <p:extLst>
      <p:ext uri="{BB962C8B-B14F-4D97-AF65-F5344CB8AC3E}">
        <p14:creationId xmlns:p14="http://schemas.microsoft.com/office/powerpoint/2010/main" val="2677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5.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F2C45-01CE-4F42-E513-C12AB65DA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24BF4B3-F2CC-68F8-ADBF-75F73C18A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F87EEE-3032-D5D3-F75C-4BADDE519A11}"/>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EF2199AB-A15A-8275-619E-394C2E12E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D70D83-25C3-D18B-E1D5-170AD4768345}"/>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379496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0751E-03FF-9997-937B-20EA57FF9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8BB5D8-0AF5-B8A1-6517-849FB5FBC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C3F3AF-7470-721A-833C-A5F6658DFA96}"/>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857DCE79-238C-3BBD-EB69-93F1E909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E6A07B-4668-758F-6566-A68D6702E03C}"/>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00362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59CB78-F2A0-3BF3-38A1-D63B1F4EE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4BC18C-4C12-38FC-52A0-FEB5ADE6B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09B048-C00C-91AE-AF07-8287B9B3B91E}"/>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15B12501-26E2-8D2C-4DBD-C99B56FE8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7C490E-BF25-87AA-A1A1-4DCEABEEAE59}"/>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93090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A27E3-5294-17ED-BADE-FE9EBE3221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F9A31B-94CA-2FE7-BEEC-F2B57D69AA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0A36EC0-C4FA-42BC-24E2-169593CB496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D1A3641E-3E94-084F-609D-7398FABAE6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33564BA-72D0-3764-DE03-77A5D814DB12}"/>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24323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EA208-71A6-8CCE-A85E-FF5A705C60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CA6421-7680-5A35-2BE0-5CB56283D6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0E3F02-85E8-8079-DD1C-1E1A02AF2D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5A1ED7AA-37C4-7DA7-23E9-976D6AD99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C0782A4-901C-C725-14C3-C17DB51A9FEB}"/>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81925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64867-92AF-444B-0118-E3442D1951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392942-EB17-9EAB-421F-E89647056D2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5B0557-C8BE-23E3-9017-F19B5868D54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9A756798-DAA6-56D5-D990-E5571DAD2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4B23490-C89C-BBC9-B2A2-0D8C62EC663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1598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4B122-A13C-5A21-626F-406FB9D2BD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5095D5-C139-8D83-022C-337F61CF81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99F7C07-4C2D-4C77-0A62-3FD9DAB13A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B1A29D-7920-A57B-BC8F-D0AFE139F65C}"/>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FCD6746D-A401-8AC3-0A89-39E34879E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2C849E2-A7AF-9C47-E546-7CA4FA6D19D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492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8CC6A-2B7C-B043-0E8A-0927756A46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5CAA84-141E-887D-7CA0-303F3567A5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1E0AFE3-F9F7-CF9B-826D-81D49E9C41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D305A8-FB0C-90EF-26AE-A75380AD1B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3124DB-EEE6-BCF4-D4DD-140DB07C8C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21DFD7-79B7-0DD3-75B5-1784EA3600F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8" name="Footer Placeholder 7">
            <a:extLst>
              <a:ext uri="{FF2B5EF4-FFF2-40B4-BE49-F238E27FC236}">
                <a16:creationId xmlns:a16="http://schemas.microsoft.com/office/drawing/2014/main" xmlns="" id="{4A61872C-08B6-B3E8-A570-71A99EDEC0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C012C9E1-5675-BA63-2041-13649D393ED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03937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ADB55-98A1-1C32-A4D6-717E8CE745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5EFBC8-9F92-2EB6-17B9-DE05A0DA4F3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4" name="Footer Placeholder 3">
            <a:extLst>
              <a:ext uri="{FF2B5EF4-FFF2-40B4-BE49-F238E27FC236}">
                <a16:creationId xmlns:a16="http://schemas.microsoft.com/office/drawing/2014/main" xmlns="" id="{EC881A2C-B2A1-4E03-1151-5BBD41C75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BAFBAC9-756B-84AA-08B6-0FD0A8086166}"/>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3601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6F5E8D-7110-269B-9F25-24A9327E1053}"/>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3" name="Footer Placeholder 2">
            <a:extLst>
              <a:ext uri="{FF2B5EF4-FFF2-40B4-BE49-F238E27FC236}">
                <a16:creationId xmlns:a16="http://schemas.microsoft.com/office/drawing/2014/main" xmlns="" id="{AA1BD100-FD0F-DFA7-BAC6-125A9331F9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FE8C025-73FE-A928-CBAD-CA48211C13B8}"/>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6923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7ED38-928E-B7DF-B6E2-B299F5EF17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F98B600-9364-939C-467F-5F7EC0495B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8120FE-3F24-9704-6648-E1CE9ADC3C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8A4A84-AD25-5276-E92B-429533BFFF30}"/>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F5095833-F238-7AA6-05DF-4962BEC90D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1823D71-8D39-3507-6539-1B4CD95FF7BC}"/>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78632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CCEB2-7A00-79A5-5AC9-295FC579F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DB54C1-CBD0-BA09-CEE8-72D11C541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B0F452-7AD3-4A6B-3253-BC56E2B8ECC8}"/>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8222E621-5CBB-9AB6-A243-18C679772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80AB2-2DF9-CFF7-4392-3FD3439B7D72}"/>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42814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16BFC-8C80-DD0F-F78D-6079390B43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641DAB0-0C9F-2E11-5B1B-58F213AE94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206853-63F0-D554-9EC5-E87B70F916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31211D-D83D-C9DE-641F-C4F330C2C852}"/>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BE2ACE38-446E-F637-C711-58BB74C12F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9185DB4-0090-FB3C-B661-CFA40CA0FE4F}"/>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530842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34BE8-DC74-BE70-09DD-DE7EA976A6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095EBE6-6C09-4BBE-D76D-472652F19A4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98D84E-F45C-1CD3-0990-02A9D08CEB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AE7407C8-5A12-94A1-1506-6AD0C7D46C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045AFF5-842E-F294-A5C4-ABDA93DD904A}"/>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021135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756148-4316-3DF6-21ED-4C4B660C6E2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1C9C94-5A95-939E-9EEA-F66EFAB545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840504-7749-444F-5B2E-1EF6A573AA07}"/>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0BED430C-B42A-F8EF-269C-5315F69E4E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345A673-3C73-3203-8746-8165C8AB971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5890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xmlns=""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xmlns=""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xmlns=""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xmlns=""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xmlns=""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19679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A27E3-5294-17ED-BADE-FE9EBE322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F9A31B-94CA-2FE7-BEEC-F2B57D69A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0A36EC0-C4FA-42BC-24E2-169593CB496D}"/>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D1A3641E-3E94-084F-609D-7398FABAE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3564BA-72D0-3764-DE03-77A5D814DB12}"/>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9788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EA208-71A6-8CCE-A85E-FF5A705C6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CA6421-7680-5A35-2BE0-5CB56283D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0E3F02-85E8-8079-DD1C-1E1A02AF2DB4}"/>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5A1ED7AA-37C4-7DA7-23E9-976D6AD99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0782A4-901C-C725-14C3-C17DB51A9FEB}"/>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19492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64867-92AF-444B-0118-E3442D19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392942-EB17-9EAB-421F-E89647056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5B0557-C8BE-23E3-9017-F19B5868D54B}"/>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9A756798-DAA6-56D5-D990-E5571DAD2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B23490-C89C-BBC9-B2A2-0D8C62EC663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3985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4B122-A13C-5A21-626F-406FB9D2B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5095D5-C139-8D83-022C-337F61CF8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99F7C07-4C2D-4C77-0A62-3FD9DAB13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B1A29D-7920-A57B-BC8F-D0AFE139F65C}"/>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FCD6746D-A401-8AC3-0A89-39E34879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849E2-A7AF-9C47-E546-7CA4FA6D19D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987294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8CC6A-2B7C-B043-0E8A-0927756A46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5CAA84-141E-887D-7CA0-303F3567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1E0AFE3-F9F7-CF9B-826D-81D49E9C4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D305A8-FB0C-90EF-26AE-A75380AD1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3124DB-EEE6-BCF4-D4DD-140DB07C8C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21DFD7-79B7-0DD3-75B5-1784EA3600FB}"/>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8" name="Footer Placeholder 7">
            <a:extLst>
              <a:ext uri="{FF2B5EF4-FFF2-40B4-BE49-F238E27FC236}">
                <a16:creationId xmlns:a16="http://schemas.microsoft.com/office/drawing/2014/main" xmlns="" id="{4A61872C-08B6-B3E8-A570-71A99EDEC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012C9E1-5675-BA63-2041-13649D393ED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17142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ADB55-98A1-1C32-A4D6-717E8CE74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5EFBC8-9F92-2EB6-17B9-DE05A0DA4F3D}"/>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4" name="Footer Placeholder 3">
            <a:extLst>
              <a:ext uri="{FF2B5EF4-FFF2-40B4-BE49-F238E27FC236}">
                <a16:creationId xmlns:a16="http://schemas.microsoft.com/office/drawing/2014/main" xmlns="" id="{EC881A2C-B2A1-4E03-1151-5BBD41C75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BAFBAC9-756B-84AA-08B6-0FD0A8086166}"/>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1449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B1E2A-7CA2-91F0-15A3-4BC886644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119625-624A-1284-A2E6-9078A2CA8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9C19B9A-ADE2-09F3-3C75-080529FA93AE}"/>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1769D263-FB5D-298C-3F8A-562AB2901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6A6769-BA94-4795-DA6A-68779FA998C9}"/>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354660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6F5E8D-7110-269B-9F25-24A9327E1053}"/>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3" name="Footer Placeholder 2">
            <a:extLst>
              <a:ext uri="{FF2B5EF4-FFF2-40B4-BE49-F238E27FC236}">
                <a16:creationId xmlns:a16="http://schemas.microsoft.com/office/drawing/2014/main" xmlns="" id="{AA1BD100-FD0F-DFA7-BAC6-125A9331F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FE8C025-73FE-A928-CBAD-CA48211C13B8}"/>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0662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7ED38-928E-B7DF-B6E2-B299F5EF1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F98B600-9364-939C-467F-5F7EC0495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8120FE-3F24-9704-6648-E1CE9ADC3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8A4A84-AD25-5276-E92B-429533BFFF30}"/>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F5095833-F238-7AA6-05DF-4962BEC90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823D71-8D39-3507-6539-1B4CD95FF7BC}"/>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703212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16BFC-8C80-DD0F-F78D-6079390B4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641DAB0-0C9F-2E11-5B1B-58F213AE9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206853-63F0-D554-9EC5-E87B70F9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31211D-D83D-C9DE-641F-C4F330C2C852}"/>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6" name="Footer Placeholder 5">
            <a:extLst>
              <a:ext uri="{FF2B5EF4-FFF2-40B4-BE49-F238E27FC236}">
                <a16:creationId xmlns:a16="http://schemas.microsoft.com/office/drawing/2014/main" xmlns="" id="{BE2ACE38-446E-F637-C711-58BB74C12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185DB4-0090-FB3C-B661-CFA40CA0FE4F}"/>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3237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34BE8-DC74-BE70-09DD-DE7EA976A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095EBE6-6C09-4BBE-D76D-472652F19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98D84E-F45C-1CD3-0990-02A9D08CEBB4}"/>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AE7407C8-5A12-94A1-1506-6AD0C7D46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45AFF5-842E-F294-A5C4-ABDA93DD904A}"/>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014692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756148-4316-3DF6-21ED-4C4B660C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1C9C94-5A95-939E-9EEA-F66EFAB54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840504-7749-444F-5B2E-1EF6A573AA07}"/>
              </a:ext>
            </a:extLst>
          </p:cNvPr>
          <p:cNvSpPr>
            <a:spLocks noGrp="1"/>
          </p:cNvSpPr>
          <p:nvPr>
            <p:ph type="dt" sz="half" idx="10"/>
          </p:nvPr>
        </p:nvSpPr>
        <p:spPr/>
        <p:txBody>
          <a:body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0BED430C-B42A-F8EF-269C-5315F69E4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45A673-3C73-3203-8746-8165C8AB971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28069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xmlns=""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xmlns=""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xmlns=""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xmlns=""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xmlns=""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959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96F82-7318-E057-7F1C-DD586D439B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E84AD7AE-0272-C181-B79A-344DEAC0FB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E7DA178-8B82-9965-9BF0-71729309B70E}"/>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5" name="Footer Placeholder 4">
            <a:extLst>
              <a:ext uri="{FF2B5EF4-FFF2-40B4-BE49-F238E27FC236}">
                <a16:creationId xmlns:a16="http://schemas.microsoft.com/office/drawing/2014/main" xmlns="" id="{732A2D56-1103-41FA-016B-0A04628529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2427261E-1925-9F9C-1C6A-FE480918DC49}"/>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1507188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ED1F1-9E48-73E2-B72E-765AB2DA94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57F6BD4-FD65-1F5A-D49E-10327E12A9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74C6E-3711-A22E-9058-596B31D346D7}"/>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5" name="Footer Placeholder 4">
            <a:extLst>
              <a:ext uri="{FF2B5EF4-FFF2-40B4-BE49-F238E27FC236}">
                <a16:creationId xmlns:a16="http://schemas.microsoft.com/office/drawing/2014/main" xmlns="" id="{1585FA9A-A582-56A9-59F3-287A0BEE00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B88354DD-1EC8-01D8-F39A-66E2E73A7F1E}"/>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87052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E2ED8-E8BC-1D5C-83FC-DB3C6A05082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7992AEE-CAFC-6339-00F8-2AAC4CFE93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6685CF-5F62-AD71-331E-BFE2A3F39288}"/>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5" name="Footer Placeholder 4">
            <a:extLst>
              <a:ext uri="{FF2B5EF4-FFF2-40B4-BE49-F238E27FC236}">
                <a16:creationId xmlns:a16="http://schemas.microsoft.com/office/drawing/2014/main" xmlns="" id="{7D221AE6-827A-B0E7-B80C-BEDC59481E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B10CA5EF-AEB7-2FC5-B940-7EA2F6C6B32B}"/>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459270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1613A-2B2F-D74C-F7A3-6EB835E89A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51F248E-8615-7B2C-28D9-1F88AA56AF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C8D4CBC-0563-E3D9-B526-60872D944D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8606E9B-E239-3FB6-B8ED-B7E3943763E2}"/>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6" name="Footer Placeholder 5">
            <a:extLst>
              <a:ext uri="{FF2B5EF4-FFF2-40B4-BE49-F238E27FC236}">
                <a16:creationId xmlns:a16="http://schemas.microsoft.com/office/drawing/2014/main" xmlns="" id="{9DF43235-DBC1-F39A-C026-A0E9C280720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8BE55187-FB42-A556-5EE5-F1C62FF55E8F}"/>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38159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6B1F9-F47F-E7EA-DFA4-D16F2448E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6248BB-78FC-8361-CDCB-00914BCA6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8F8DA6-9050-E9ED-81EE-4F7F464F2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14EFD63-DFE4-5783-6427-6B4086321299}"/>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6" name="Footer Placeholder 5">
            <a:extLst>
              <a:ext uri="{FF2B5EF4-FFF2-40B4-BE49-F238E27FC236}">
                <a16:creationId xmlns:a16="http://schemas.microsoft.com/office/drawing/2014/main" xmlns="" id="{CB913698-9456-6DD7-EC4B-766B3616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049922-606D-0BCE-EE9B-BA0B32492490}"/>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770468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521C-8B02-387E-E05E-AFC6833EAA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0BFEE0B-B546-8AA3-1384-065639DE0C8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E656DD-14A7-9F33-6F91-BD1B6B8B139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1F94348-7E91-9106-593B-C9C2111478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737E1A-0B97-0D00-F994-74115E14229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BD36F242-CBFA-6747-0764-4A033E2C6793}"/>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8" name="Footer Placeholder 7">
            <a:extLst>
              <a:ext uri="{FF2B5EF4-FFF2-40B4-BE49-F238E27FC236}">
                <a16:creationId xmlns:a16="http://schemas.microsoft.com/office/drawing/2014/main" xmlns="" id="{5A6BE161-36AB-BA57-28EA-D43A2A0A05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67DD6502-3371-4B8D-C59A-DEDFD9D26BB2}"/>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473778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972FC-5037-885E-A250-9EDDDE3981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DB14EAA-9024-D57B-282C-B7278DD60689}"/>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4" name="Footer Placeholder 3">
            <a:extLst>
              <a:ext uri="{FF2B5EF4-FFF2-40B4-BE49-F238E27FC236}">
                <a16:creationId xmlns:a16="http://schemas.microsoft.com/office/drawing/2014/main" xmlns="" id="{69C4620E-F238-65D0-3937-6A2F454A8F4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3D122E37-E557-6605-5F3B-96CABFE2C516}"/>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2507867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CAE474-8DFF-1966-8665-D46E00853965}"/>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3" name="Footer Placeholder 2">
            <a:extLst>
              <a:ext uri="{FF2B5EF4-FFF2-40B4-BE49-F238E27FC236}">
                <a16:creationId xmlns:a16="http://schemas.microsoft.com/office/drawing/2014/main" xmlns="" id="{2DADDD8E-BE20-608B-034E-193C10935A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A8738AD5-20FD-9078-FE24-52AC4D49E4B5}"/>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127809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B2D8E-1B57-2A7B-A92A-B9B5DE3C46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880F3E3-07D6-011F-F2B9-F56889D903D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F038D6C-5214-6F53-924F-F051D768EB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C572DE-9A9F-8F69-8C31-2BCBBE423703}"/>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6" name="Footer Placeholder 5">
            <a:extLst>
              <a:ext uri="{FF2B5EF4-FFF2-40B4-BE49-F238E27FC236}">
                <a16:creationId xmlns:a16="http://schemas.microsoft.com/office/drawing/2014/main" xmlns="" id="{24F6B50E-99BE-0531-4188-B4A04A7B8C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38718AE7-BBD2-81E5-32FC-8FFBD2883F3C}"/>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001802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823F1-8E6A-FF37-9698-16A509F8D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52F4BF5A-76E0-7EC6-F53A-FD43B35EAE7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E48E1A39-7DE1-7EAC-1086-C8E51214F5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1CD424-518E-5F8E-CE1F-6B338B331A7D}"/>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6" name="Footer Placeholder 5">
            <a:extLst>
              <a:ext uri="{FF2B5EF4-FFF2-40B4-BE49-F238E27FC236}">
                <a16:creationId xmlns:a16="http://schemas.microsoft.com/office/drawing/2014/main" xmlns="" id="{407DDB7A-4517-CC9D-E1C6-FF3D29846B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736E212B-4E5F-5210-C9E3-0045C7DE0D0B}"/>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201112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BE9A9-4988-B67C-96E9-ACBD7DD1D6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D8C42BC-AF70-AEE9-BDD5-6C7124E586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160CEA5-319B-18B6-ACA6-C3EEE2CCAC2F}"/>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5" name="Footer Placeholder 4">
            <a:extLst>
              <a:ext uri="{FF2B5EF4-FFF2-40B4-BE49-F238E27FC236}">
                <a16:creationId xmlns:a16="http://schemas.microsoft.com/office/drawing/2014/main" xmlns="" id="{6005BB52-68AC-6C8A-D0A7-EF939AA346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285B5F7F-9C65-A9DE-E279-E1379F7457C3}"/>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63891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CFF635-0FB9-47BA-2507-E52562531A1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837ED1B-D9B5-EF42-90E3-DFB362E3415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AC2E57D-A2C1-4742-981C-D6E44BD96556}"/>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15/03/2025</a:t>
            </a:fld>
            <a:endParaRPr lang="vi-VN"/>
          </a:p>
        </p:txBody>
      </p:sp>
      <p:sp>
        <p:nvSpPr>
          <p:cNvPr id="5" name="Footer Placeholder 4">
            <a:extLst>
              <a:ext uri="{FF2B5EF4-FFF2-40B4-BE49-F238E27FC236}">
                <a16:creationId xmlns:a16="http://schemas.microsoft.com/office/drawing/2014/main" xmlns="" id="{E361806C-E441-A4A0-5B8E-26C08DFE32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5CA961F6-C0FA-29A9-7253-95D6676BD76F}"/>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1692372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04DDEA23-F162-44E4-9055-403EDED3A5D3}"/>
              </a:ext>
            </a:extLst>
          </p:cNvPr>
          <p:cNvPicPr>
            <a:picLocks noChangeAspect="1"/>
          </p:cNvPicPr>
          <p:nvPr userDrawn="1"/>
        </p:nvPicPr>
        <p:blipFill>
          <a:blip r:embed="rId2"/>
          <a:stretch>
            <a:fillRect/>
          </a:stretch>
        </p:blipFill>
        <p:spPr>
          <a:xfrm>
            <a:off x="1721531" y="167002"/>
            <a:ext cx="9470832" cy="6522393"/>
          </a:xfrm>
          <a:prstGeom prst="rect">
            <a:avLst/>
          </a:prstGeom>
        </p:spPr>
      </p:pic>
      <p:sp>
        <p:nvSpPr>
          <p:cNvPr id="8" name="椭圆 7">
            <a:extLst>
              <a:ext uri="{FF2B5EF4-FFF2-40B4-BE49-F238E27FC236}">
                <a16:creationId xmlns:a16="http://schemas.microsoft.com/office/drawing/2014/main" xmlns="" id="{7AE559E8-1AF6-40E0-9FC6-BCBE3B223B04}"/>
              </a:ext>
            </a:extLst>
          </p:cNvPr>
          <p:cNvSpPr/>
          <p:nvPr userDrawn="1"/>
        </p:nvSpPr>
        <p:spPr>
          <a:xfrm>
            <a:off x="2228857" y="-380211"/>
            <a:ext cx="7616821" cy="761682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xmlns="" id="{F975C8BF-6AD1-4AC6-8615-4441907E5DBE}"/>
              </a:ext>
            </a:extLst>
          </p:cNvPr>
          <p:cNvSpPr/>
          <p:nvPr userDrawn="1"/>
        </p:nvSpPr>
        <p:spPr>
          <a:xfrm>
            <a:off x="3694807" y="927085"/>
            <a:ext cx="4705452" cy="470545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1B60FF5-1759-4A3F-B198-18C64EA81C71}"/>
              </a:ext>
            </a:extLst>
          </p:cNvPr>
          <p:cNvSpPr/>
          <p:nvPr userDrawn="1"/>
        </p:nvSpPr>
        <p:spPr>
          <a:xfrm>
            <a:off x="4456806" y="1600192"/>
            <a:ext cx="3221142" cy="322114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7385C0D1-6F0C-46AC-9C89-F4371482C433}"/>
              </a:ext>
            </a:extLst>
          </p:cNvPr>
          <p:cNvPicPr>
            <a:picLocks noChangeAspect="1"/>
          </p:cNvPicPr>
          <p:nvPr userDrawn="1"/>
        </p:nvPicPr>
        <p:blipFill>
          <a:blip r:embed="rId3"/>
          <a:stretch>
            <a:fillRect/>
          </a:stretch>
        </p:blipFill>
        <p:spPr>
          <a:xfrm>
            <a:off x="5032887" y="1512072"/>
            <a:ext cx="2047535" cy="3377312"/>
          </a:xfrm>
          <a:prstGeom prst="rect">
            <a:avLst/>
          </a:prstGeom>
        </p:spPr>
      </p:pic>
      <p:sp>
        <p:nvSpPr>
          <p:cNvPr id="12" name="文本框 11">
            <a:extLst>
              <a:ext uri="{FF2B5EF4-FFF2-40B4-BE49-F238E27FC236}">
                <a16:creationId xmlns:a16="http://schemas.microsoft.com/office/drawing/2014/main" xmlns="" id="{3AAFB050-9D8A-491A-A4E4-355A7F5E417B}"/>
              </a:ext>
            </a:extLst>
          </p:cNvPr>
          <p:cNvSpPr txBox="1"/>
          <p:nvPr userDrawn="1"/>
        </p:nvSpPr>
        <p:spPr>
          <a:xfrm>
            <a:off x="3460753" y="4254492"/>
            <a:ext cx="5240338" cy="230832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暑期少儿</a:t>
            </a:r>
            <a:endParaRPr lang="en-US" altLang="zh-CN" sz="7200" b="1" dirty="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兴趣班招生</a:t>
            </a:r>
          </a:p>
        </p:txBody>
      </p:sp>
      <p:pic>
        <p:nvPicPr>
          <p:cNvPr id="13" name="图片 12">
            <a:extLst>
              <a:ext uri="{FF2B5EF4-FFF2-40B4-BE49-F238E27FC236}">
                <a16:creationId xmlns:a16="http://schemas.microsoft.com/office/drawing/2014/main" xmlns="" id="{AD8D586D-BC42-4410-848F-AEB6A0E543EA}"/>
              </a:ext>
            </a:extLst>
          </p:cNvPr>
          <p:cNvPicPr>
            <a:picLocks noChangeAspect="1"/>
          </p:cNvPicPr>
          <p:nvPr userDrawn="1"/>
        </p:nvPicPr>
        <p:blipFill>
          <a:blip r:embed="rId4"/>
          <a:stretch>
            <a:fillRect/>
          </a:stretch>
        </p:blipFill>
        <p:spPr>
          <a:xfrm>
            <a:off x="8488463" y="885429"/>
            <a:ext cx="2845082" cy="1655703"/>
          </a:xfrm>
          <a:prstGeom prst="rect">
            <a:avLst/>
          </a:prstGeom>
        </p:spPr>
      </p:pic>
      <p:pic>
        <p:nvPicPr>
          <p:cNvPr id="14" name="图片 13">
            <a:extLst>
              <a:ext uri="{FF2B5EF4-FFF2-40B4-BE49-F238E27FC236}">
                <a16:creationId xmlns:a16="http://schemas.microsoft.com/office/drawing/2014/main" xmlns="" id="{9E7CB672-AFD4-4A21-8C2B-729B5D4F65EA}"/>
              </a:ext>
            </a:extLst>
          </p:cNvPr>
          <p:cNvPicPr>
            <a:picLocks noChangeAspect="1"/>
          </p:cNvPicPr>
          <p:nvPr userDrawn="1"/>
        </p:nvPicPr>
        <p:blipFill>
          <a:blip r:embed="rId5"/>
          <a:stretch>
            <a:fillRect/>
          </a:stretch>
        </p:blipFill>
        <p:spPr>
          <a:xfrm>
            <a:off x="2087675" y="998689"/>
            <a:ext cx="1147956" cy="1026765"/>
          </a:xfrm>
          <a:prstGeom prst="rect">
            <a:avLst/>
          </a:prstGeom>
        </p:spPr>
      </p:pic>
      <p:pic>
        <p:nvPicPr>
          <p:cNvPr id="15" name="图片 14">
            <a:extLst>
              <a:ext uri="{FF2B5EF4-FFF2-40B4-BE49-F238E27FC236}">
                <a16:creationId xmlns:a16="http://schemas.microsoft.com/office/drawing/2014/main" xmlns="" id="{62FE7361-A7D9-44BC-8885-427FACB8BF04}"/>
              </a:ext>
            </a:extLst>
          </p:cNvPr>
          <p:cNvPicPr>
            <a:picLocks noChangeAspect="1"/>
          </p:cNvPicPr>
          <p:nvPr userDrawn="1"/>
        </p:nvPicPr>
        <p:blipFill>
          <a:blip r:embed="rId6"/>
          <a:stretch>
            <a:fillRect/>
          </a:stretch>
        </p:blipFill>
        <p:spPr>
          <a:xfrm>
            <a:off x="2588126" y="3875882"/>
            <a:ext cx="1652177" cy="799352"/>
          </a:xfrm>
          <a:prstGeom prst="rect">
            <a:avLst/>
          </a:prstGeom>
        </p:spPr>
      </p:pic>
      <p:pic>
        <p:nvPicPr>
          <p:cNvPr id="16" name="图片 15">
            <a:extLst>
              <a:ext uri="{FF2B5EF4-FFF2-40B4-BE49-F238E27FC236}">
                <a16:creationId xmlns:a16="http://schemas.microsoft.com/office/drawing/2014/main" xmlns="" id="{C73DE643-168D-4E38-954D-5A07DC4227BB}"/>
              </a:ext>
            </a:extLst>
          </p:cNvPr>
          <p:cNvPicPr>
            <a:picLocks noChangeAspect="1"/>
          </p:cNvPicPr>
          <p:nvPr userDrawn="1"/>
        </p:nvPicPr>
        <p:blipFill>
          <a:blip r:embed="rId7"/>
          <a:stretch>
            <a:fillRect/>
          </a:stretch>
        </p:blipFill>
        <p:spPr>
          <a:xfrm>
            <a:off x="1721531" y="2184838"/>
            <a:ext cx="1185750" cy="1301067"/>
          </a:xfrm>
          <a:prstGeom prst="rect">
            <a:avLst/>
          </a:prstGeom>
        </p:spPr>
      </p:pic>
      <p:pic>
        <p:nvPicPr>
          <p:cNvPr id="17" name="图片 16">
            <a:extLst>
              <a:ext uri="{FF2B5EF4-FFF2-40B4-BE49-F238E27FC236}">
                <a16:creationId xmlns:a16="http://schemas.microsoft.com/office/drawing/2014/main" xmlns="" id="{D298E89C-4551-4C1A-B97F-4D8992FDADD0}"/>
              </a:ext>
            </a:extLst>
          </p:cNvPr>
          <p:cNvPicPr>
            <a:picLocks noChangeAspect="1"/>
          </p:cNvPicPr>
          <p:nvPr userDrawn="1"/>
        </p:nvPicPr>
        <p:blipFill>
          <a:blip r:embed="rId8"/>
          <a:stretch>
            <a:fillRect/>
          </a:stretch>
        </p:blipFill>
        <p:spPr>
          <a:xfrm>
            <a:off x="1448401" y="4055160"/>
            <a:ext cx="1517452" cy="2197451"/>
          </a:xfrm>
          <a:prstGeom prst="rect">
            <a:avLst/>
          </a:prstGeom>
        </p:spPr>
      </p:pic>
      <p:pic>
        <p:nvPicPr>
          <p:cNvPr id="18" name="图片 17">
            <a:extLst>
              <a:ext uri="{FF2B5EF4-FFF2-40B4-BE49-F238E27FC236}">
                <a16:creationId xmlns:a16="http://schemas.microsoft.com/office/drawing/2014/main" xmlns="" id="{A1536B18-FD40-4A6D-865D-EE8DBAE369FF}"/>
              </a:ext>
            </a:extLst>
          </p:cNvPr>
          <p:cNvPicPr>
            <a:picLocks noChangeAspect="1"/>
          </p:cNvPicPr>
          <p:nvPr userDrawn="1"/>
        </p:nvPicPr>
        <p:blipFill>
          <a:blip r:embed="rId9"/>
          <a:stretch>
            <a:fillRect/>
          </a:stretch>
        </p:blipFill>
        <p:spPr>
          <a:xfrm>
            <a:off x="8827466" y="3757025"/>
            <a:ext cx="1549125" cy="994933"/>
          </a:xfrm>
          <a:prstGeom prst="rect">
            <a:avLst/>
          </a:prstGeom>
        </p:spPr>
      </p:pic>
      <p:pic>
        <p:nvPicPr>
          <p:cNvPr id="19" name="图片 18">
            <a:extLst>
              <a:ext uri="{FF2B5EF4-FFF2-40B4-BE49-F238E27FC236}">
                <a16:creationId xmlns:a16="http://schemas.microsoft.com/office/drawing/2014/main" xmlns="" id="{46EBC1E2-A3F4-4AC8-B6CD-73C8445D6191}"/>
              </a:ext>
            </a:extLst>
          </p:cNvPr>
          <p:cNvPicPr>
            <a:picLocks noChangeAspect="1"/>
          </p:cNvPicPr>
          <p:nvPr userDrawn="1"/>
        </p:nvPicPr>
        <p:blipFill>
          <a:blip r:embed="rId10"/>
          <a:stretch>
            <a:fillRect/>
          </a:stretch>
        </p:blipFill>
        <p:spPr>
          <a:xfrm>
            <a:off x="8508908" y="662350"/>
            <a:ext cx="1243125" cy="1243667"/>
          </a:xfrm>
          <a:prstGeom prst="rect">
            <a:avLst/>
          </a:prstGeom>
        </p:spPr>
      </p:pic>
    </p:spTree>
    <p:extLst>
      <p:ext uri="{BB962C8B-B14F-4D97-AF65-F5344CB8AC3E}">
        <p14:creationId xmlns:p14="http://schemas.microsoft.com/office/powerpoint/2010/main" val="20035020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par>
                                <p:cTn id="15" presetID="26" presetClass="emph" presetSubtype="0" fill="hold" grpId="1" nodeType="withEffect">
                                  <p:stCondLst>
                                    <p:cond delay="200"/>
                                  </p:stCondLst>
                                  <p:childTnLst>
                                    <p:animEffect transition="out" filter="fade">
                                      <p:cBhvr>
                                        <p:cTn id="16" dur="2000" tmFilter="0, 0; .2, .5; .8, .5; 1, 0"/>
                                        <p:tgtEl>
                                          <p:spTgt spid="10"/>
                                        </p:tgtEl>
                                      </p:cBhvr>
                                    </p:animEffect>
                                    <p:animScale>
                                      <p:cBhvr>
                                        <p:cTn id="17" dur="1000" autoRev="1" fill="hold"/>
                                        <p:tgtEl>
                                          <p:spTgt spid="10"/>
                                        </p:tgtEl>
                                      </p:cBhvr>
                                      <p:by x="105000" y="105000"/>
                                    </p:animScale>
                                  </p:childTnLst>
                                </p:cTn>
                              </p:par>
                              <p:par>
                                <p:cTn id="18" presetID="53" presetClass="entr" presetSubtype="16" fill="hold" grpId="0" nodeType="withEffect">
                                  <p:stCondLst>
                                    <p:cond delay="4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par>
                                <p:cTn id="23" presetID="26" presetClass="emph" presetSubtype="0" fill="hold" grpId="1" nodeType="withEffect">
                                  <p:stCondLst>
                                    <p:cond delay="400"/>
                                  </p:stCondLst>
                                  <p:childTnLst>
                                    <p:animEffect transition="out" filter="fade">
                                      <p:cBhvr>
                                        <p:cTn id="24" dur="2000" tmFilter="0, 0; .2, .5; .8, .5; 1, 0"/>
                                        <p:tgtEl>
                                          <p:spTgt spid="9"/>
                                        </p:tgtEl>
                                      </p:cBhvr>
                                    </p:animEffect>
                                    <p:animScale>
                                      <p:cBhvr>
                                        <p:cTn id="25" dur="1000" autoRev="1" fill="hold"/>
                                        <p:tgtEl>
                                          <p:spTgt spid="9"/>
                                        </p:tgtEl>
                                      </p:cBhvr>
                                      <p:by x="105000" y="105000"/>
                                    </p:animScale>
                                  </p:childTnLst>
                                </p:cTn>
                              </p:par>
                              <p:par>
                                <p:cTn id="26" presetID="53" presetClass="entr" presetSubtype="16"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par>
                                <p:cTn id="31" presetID="26" presetClass="emph" presetSubtype="0" fill="hold" grpId="1" nodeType="withEffect">
                                  <p:stCondLst>
                                    <p:cond delay="600"/>
                                  </p:stCondLst>
                                  <p:childTnLst>
                                    <p:animEffect transition="out" filter="fade">
                                      <p:cBhvr>
                                        <p:cTn id="32" dur="2000" tmFilter="0, 0; .2, .5; .8, .5; 1, 0"/>
                                        <p:tgtEl>
                                          <p:spTgt spid="8"/>
                                        </p:tgtEl>
                                      </p:cBhvr>
                                    </p:animEffect>
                                    <p:animScale>
                                      <p:cBhvr>
                                        <p:cTn id="33" dur="1000" autoRev="1" fill="hold"/>
                                        <p:tgtEl>
                                          <p:spTgt spid="8"/>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528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xmlns=""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xmlns=""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xmlns=""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xmlns=""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xmlns=""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91310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CE302-F4A9-E4E1-BF0D-3C2248052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D51E20-EB58-B7A9-36C4-73F375B5D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7DE47A8-27F9-568F-5752-830374C58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867D65-DC5D-30EA-3BCD-8A5E97E3F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18B4E3-7CF2-B57C-30F7-E63D3F8A9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46C4DA-D73B-5304-7DB0-4743D30A8167}"/>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8" name="Footer Placeholder 7">
            <a:extLst>
              <a:ext uri="{FF2B5EF4-FFF2-40B4-BE49-F238E27FC236}">
                <a16:creationId xmlns:a16="http://schemas.microsoft.com/office/drawing/2014/main" xmlns="" id="{56A5C8AE-BFB7-87A4-AA85-2C202C6DB5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9FF367-E8B2-672C-34D6-240F8D3D132F}"/>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717470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15ED93-61FB-42CE-8703-D50F7545C7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36B1754-A614-4C6C-B635-A9B2773127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3CDEC549-69FA-4E38-A2AA-ECB5E611251E}"/>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xmlns="" id="{70145644-BB00-4DAC-8D2D-3659AE8BCD5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3CEA105-9754-487B-BF64-D3C393122DE0}"/>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12651892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87073AB-7D9A-4131-AB33-C4129EC101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F1E71FB-D629-4ADF-8BF9-37D9616FCC4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8CC3CA1E-5F9E-4D49-8A05-995B14B9098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F793B89B-50A6-4DA7-8E34-CBC9675BCF63}"/>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xmlns="" id="{491D7F12-62CC-4D93-A2BF-76F1D69311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75CDF20-8E02-44DF-B643-41E73F057564}"/>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2420411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7BBD87-F6F2-4EB2-B051-127BE60E7CE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39AEFB7-7064-4E6F-B69A-E28CBD2D2A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AD9C60-EA11-4821-85B2-D876EE99B8E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CD3D26D-A981-41D7-8130-7ED2100CF6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02A63BC-9C52-4079-9A5D-DF55DC3BA7D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1FD6DE27-000D-4699-9601-DDCFBD40934B}"/>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8" name="页脚占位符 7">
            <a:extLst>
              <a:ext uri="{FF2B5EF4-FFF2-40B4-BE49-F238E27FC236}">
                <a16:creationId xmlns:a16="http://schemas.microsoft.com/office/drawing/2014/main" xmlns="" id="{1F0D1C6A-5F8B-4F9C-8C6E-9450EBC3F4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85BFD6FB-6894-4BF3-97CB-FC50F4714042}"/>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2214496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0C9BFC-577D-48EA-85FE-B01800106C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EB57C43-7894-4AA2-8A08-7C176E6B642F}"/>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4" name="页脚占位符 3">
            <a:extLst>
              <a:ext uri="{FF2B5EF4-FFF2-40B4-BE49-F238E27FC236}">
                <a16:creationId xmlns:a16="http://schemas.microsoft.com/office/drawing/2014/main" xmlns="" id="{8A3BBAD3-9592-484A-B9B5-FF4F5159C6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449592F5-79DB-4218-BBDC-B2F362E53243}"/>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2179204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A073F50-029D-4189-9618-C660CABB021F}"/>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3" name="页脚占位符 2">
            <a:extLst>
              <a:ext uri="{FF2B5EF4-FFF2-40B4-BE49-F238E27FC236}">
                <a16:creationId xmlns:a16="http://schemas.microsoft.com/office/drawing/2014/main" xmlns="" id="{1924A0DA-15A9-4122-B9D6-3808D00359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9B57E65-E466-4A52-A637-E9754FA76285}"/>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9099187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8C1282-D9A5-44C7-9172-B60BB339E8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1178D5E-9383-46C4-A444-1DAB96BFC0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C0CC6DD1-3FFA-48C4-8B1B-2340F3A6A6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82BA4B5-E52F-4BB5-A9EF-5E0E0959E282}"/>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xmlns="" id="{B81DFF25-70C7-46D5-8A77-349BF3AF1A9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AB96FB2-83A4-43B3-A5B4-9B1FDF416078}"/>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575634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35032D-CCEE-4CAC-946F-9E6AD01945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3606972-106E-4AC4-B6C5-8D86691ECE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6703408-7210-4E8B-B9F5-871D27C2C9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014BAEB-3B79-449D-8864-CD67F3CB4A24}"/>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xmlns="" id="{544C117B-A5F8-4BCD-970D-EA2BD3C5BF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EFB0DB7-B3D4-4632-B887-F565EAB48406}"/>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269248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3994C4-B144-413E-BE41-7203607FFE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DF4DBFD-8736-4A82-8AFB-A2DA73AF20F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196E27D-65AF-4E69-A6F7-4DE7E758F385}"/>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xmlns="" id="{7ECBA6AD-2B7C-4A08-8D02-399F826709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AD37B3B-CFA6-423A-80AC-675CBBB3FFE9}"/>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1348811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ECB9EAC-2F4C-4737-ACFC-E78402C99C3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DF49B8E-9312-4BDB-BB85-6073CE21006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2EA9A3-98F4-47DF-805E-18B85230E1BD}"/>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xmlns="" id="{196039D1-75A2-47C7-8A16-C196F2704E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A6CFF2B-39DA-4D60-984E-F4C263D616CE}"/>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763821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B8866-CB5E-E0B6-60E6-EAEC67227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C6AD1B5-7035-3F2C-E44B-657FAE2A594F}"/>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4" name="Footer Placeholder 3">
            <a:extLst>
              <a:ext uri="{FF2B5EF4-FFF2-40B4-BE49-F238E27FC236}">
                <a16:creationId xmlns:a16="http://schemas.microsoft.com/office/drawing/2014/main" xmlns="" id="{247606D5-05AE-058A-F83A-D838BB686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AB64F2C-58D9-4717-B784-59C54065AD41}"/>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418073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321AE97-EF26-7CBA-6534-BD24B072A491}"/>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3" name="Footer Placeholder 2">
            <a:extLst>
              <a:ext uri="{FF2B5EF4-FFF2-40B4-BE49-F238E27FC236}">
                <a16:creationId xmlns:a16="http://schemas.microsoft.com/office/drawing/2014/main" xmlns="" id="{265818B0-5D98-FC3E-68DA-200DA380A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F8789C-BC49-2042-F283-FCE0152A8694}"/>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15251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9267A-905B-6348-985C-5692F797F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0D28BD-199A-7809-C146-065D2820E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952B94-5C23-2A51-4576-FEF95C6C7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B6B6A5-77CC-1AC6-0480-707959F8CD69}"/>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6" name="Footer Placeholder 5">
            <a:extLst>
              <a:ext uri="{FF2B5EF4-FFF2-40B4-BE49-F238E27FC236}">
                <a16:creationId xmlns:a16="http://schemas.microsoft.com/office/drawing/2014/main" xmlns="" id="{AD7401F9-FF5A-6287-C9D4-4ACC67F9A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40BD25-DDED-B5FE-503A-5081995BADBC}"/>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143266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B8286-889B-F746-0700-B859B7375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CFEE88-4EBA-20E8-C434-8ACFC1A14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6AE03FE-F803-A062-DB3F-E2FAEC28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1E37DE-72C3-6B01-838E-F6B0D38C68F2}"/>
              </a:ext>
            </a:extLst>
          </p:cNvPr>
          <p:cNvSpPr>
            <a:spLocks noGrp="1"/>
          </p:cNvSpPr>
          <p:nvPr>
            <p:ph type="dt" sz="half" idx="10"/>
          </p:nvPr>
        </p:nvSpPr>
        <p:spPr/>
        <p:txBody>
          <a:bodyPr/>
          <a:lstStyle/>
          <a:p>
            <a:fld id="{A49164D9-75E3-4F6C-9B1A-9A5074D3B86A}" type="datetimeFigureOut">
              <a:rPr lang="en-US" smtClean="0"/>
              <a:t>3/15/2025</a:t>
            </a:fld>
            <a:endParaRPr lang="en-US"/>
          </a:p>
        </p:txBody>
      </p:sp>
      <p:sp>
        <p:nvSpPr>
          <p:cNvPr id="6" name="Footer Placeholder 5">
            <a:extLst>
              <a:ext uri="{FF2B5EF4-FFF2-40B4-BE49-F238E27FC236}">
                <a16:creationId xmlns:a16="http://schemas.microsoft.com/office/drawing/2014/main" xmlns="" id="{F1B06F64-6EE1-4C6E-B2C9-789E8D9C3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76FB64-DF1C-9EDC-E375-9B7AC97F344B}"/>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320284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B8265E-53EA-153B-8F8B-28B933BE7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A183B8-A5C6-EF48-B133-FB861712B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AA2CBF-6903-F74A-1625-D697E0CFC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164D9-75E3-4F6C-9B1A-9A5074D3B86A}" type="datetimeFigureOut">
              <a:rPr lang="en-US" smtClean="0"/>
              <a:t>3/15/2025</a:t>
            </a:fld>
            <a:endParaRPr lang="en-US"/>
          </a:p>
        </p:txBody>
      </p:sp>
      <p:sp>
        <p:nvSpPr>
          <p:cNvPr id="5" name="Footer Placeholder 4">
            <a:extLst>
              <a:ext uri="{FF2B5EF4-FFF2-40B4-BE49-F238E27FC236}">
                <a16:creationId xmlns:a16="http://schemas.microsoft.com/office/drawing/2014/main" xmlns="" id="{47B7AC68-475F-8F85-479C-E43A4E8B4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9BE063-A3D6-1ED9-6A6A-F98568B97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67225-B31D-462D-9023-4E181C1EB2E2}"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xmlns="" id="{3F21F441-3ED4-F7DC-E424-7CCE9161E54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4361" y="76789"/>
            <a:ext cx="1308951" cy="1308951"/>
          </a:xfrm>
          <a:prstGeom prst="rect">
            <a:avLst/>
          </a:prstGeom>
        </p:spPr>
      </p:pic>
    </p:spTree>
    <p:extLst>
      <p:ext uri="{BB962C8B-B14F-4D97-AF65-F5344CB8AC3E}">
        <p14:creationId xmlns:p14="http://schemas.microsoft.com/office/powerpoint/2010/main" val="42512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xmlns="" id="{350BB13B-03FA-0223-B050-47DEE8D0D4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4361" y="76789"/>
            <a:ext cx="1308951" cy="1308951"/>
          </a:xfrm>
          <a:prstGeom prst="rect">
            <a:avLst/>
          </a:prstGeom>
        </p:spPr>
      </p:pic>
    </p:spTree>
    <p:extLst>
      <p:ext uri="{BB962C8B-B14F-4D97-AF65-F5344CB8AC3E}">
        <p14:creationId xmlns:p14="http://schemas.microsoft.com/office/powerpoint/2010/main" val="123169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6C22CF52-35DD-B292-F6A9-D9BB4CAF384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55C87DB7-BCD6-5576-7E18-083D06ABE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FB2C7E-FF25-05CC-405F-BD31B2897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0AF48C-DD94-0A23-8FE7-C0DF06986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DF4F3-F961-469E-915E-FA914E374325}" type="datetimeFigureOut">
              <a:rPr lang="en-US" smtClean="0"/>
              <a:t>3/15/2025</a:t>
            </a:fld>
            <a:endParaRPr lang="en-US"/>
          </a:p>
        </p:txBody>
      </p:sp>
      <p:sp>
        <p:nvSpPr>
          <p:cNvPr id="5" name="Footer Placeholder 4">
            <a:extLst>
              <a:ext uri="{FF2B5EF4-FFF2-40B4-BE49-F238E27FC236}">
                <a16:creationId xmlns:a16="http://schemas.microsoft.com/office/drawing/2014/main" xmlns="" id="{C4925995-64BD-2E5D-1707-8F9E30AB5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559AFD-F8DD-2BD7-5404-C78A5E338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3E0EB-CDF3-4A5F-B0B5-FE828DDC68B3}" type="slidenum">
              <a:rPr lang="en-US" smtClean="0"/>
              <a:t>‹#›</a:t>
            </a:fld>
            <a:endParaRPr lang="en-US"/>
          </a:p>
        </p:txBody>
      </p:sp>
    </p:spTree>
    <p:extLst>
      <p:ext uri="{BB962C8B-B14F-4D97-AF65-F5344CB8AC3E}">
        <p14:creationId xmlns:p14="http://schemas.microsoft.com/office/powerpoint/2010/main" val="11122872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1567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264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0.sv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43.sv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34.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jpeg"/><Relationship Id="rId1" Type="http://schemas.openxmlformats.org/officeDocument/2006/relationships/slideLayout" Target="../slideLayouts/slideLayout18.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a16="http://schemas.microsoft.com/office/drawing/2014/main" xmlns=""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A9E4F22A-3D48-829A-9EFD-0B212661B203}"/>
              </a:ext>
            </a:extLst>
          </p:cNvPr>
          <p:cNvPicPr>
            <a:picLocks noChangeAspect="1"/>
          </p:cNvPicPr>
          <p:nvPr/>
        </p:nvPicPr>
        <p:blipFill>
          <a:blip r:embed="rId3"/>
          <a:stretch>
            <a:fillRect/>
          </a:stretch>
        </p:blipFill>
        <p:spPr>
          <a:xfrm>
            <a:off x="1616179" y="1984876"/>
            <a:ext cx="9321592" cy="3078747"/>
          </a:xfrm>
          <a:prstGeom prst="rect">
            <a:avLst/>
          </a:prstGeom>
        </p:spPr>
      </p:pic>
    </p:spTree>
    <p:extLst>
      <p:ext uri="{BB962C8B-B14F-4D97-AF65-F5344CB8AC3E}">
        <p14:creationId xmlns:p14="http://schemas.microsoft.com/office/powerpoint/2010/main" val="293738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329E9EE6-545D-806C-E296-733C69B67F4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1540"/>
          <a:stretch/>
        </p:blipFill>
        <p:spPr>
          <a:xfrm>
            <a:off x="-1844339" y="5544595"/>
            <a:ext cx="14735270" cy="1360031"/>
          </a:xfrm>
          <a:prstGeom prst="rect">
            <a:avLst/>
          </a:prstGeom>
        </p:spPr>
      </p:pic>
      <p:pic>
        <p:nvPicPr>
          <p:cNvPr id="3" name="图片 17">
            <a:extLst>
              <a:ext uri="{FF2B5EF4-FFF2-40B4-BE49-F238E27FC236}">
                <a16:creationId xmlns:a16="http://schemas.microsoft.com/office/drawing/2014/main" xmlns="" id="{8EC6423F-A489-3525-EBCB-159099628156}"/>
              </a:ext>
            </a:extLst>
          </p:cNvPr>
          <p:cNvPicPr>
            <a:picLocks noChangeAspect="1"/>
          </p:cNvPicPr>
          <p:nvPr/>
        </p:nvPicPr>
        <p:blipFill>
          <a:blip r:embed="rId4"/>
          <a:stretch>
            <a:fillRect/>
          </a:stretch>
        </p:blipFill>
        <p:spPr>
          <a:xfrm>
            <a:off x="1" y="279400"/>
            <a:ext cx="755969" cy="772227"/>
          </a:xfrm>
          <a:prstGeom prst="rect">
            <a:avLst/>
          </a:prstGeom>
        </p:spPr>
      </p:pic>
      <p:pic>
        <p:nvPicPr>
          <p:cNvPr id="4" name="Picture 5">
            <a:extLst>
              <a:ext uri="{FF2B5EF4-FFF2-40B4-BE49-F238E27FC236}">
                <a16:creationId xmlns:a16="http://schemas.microsoft.com/office/drawing/2014/main" xmlns="" id="{1AD2CB26-F463-AF99-7A41-41A64CD3FAC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1540"/>
          <a:stretch/>
        </p:blipFill>
        <p:spPr>
          <a:xfrm>
            <a:off x="-1844339" y="5533026"/>
            <a:ext cx="14735270" cy="1360031"/>
          </a:xfrm>
          <a:prstGeom prst="rect">
            <a:avLst/>
          </a:prstGeom>
        </p:spPr>
      </p:pic>
      <p:pic>
        <p:nvPicPr>
          <p:cNvPr id="5" name="Picture 3">
            <a:extLst>
              <a:ext uri="{FF2B5EF4-FFF2-40B4-BE49-F238E27FC236}">
                <a16:creationId xmlns:a16="http://schemas.microsoft.com/office/drawing/2014/main" xmlns="" id="{0A170A93-0807-0300-2653-A04FCF11A9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18082" y="76754"/>
            <a:ext cx="9679401" cy="6200221"/>
          </a:xfrm>
          <a:prstGeom prst="rect">
            <a:avLst/>
          </a:prstGeom>
        </p:spPr>
      </p:pic>
      <p:sp>
        <p:nvSpPr>
          <p:cNvPr id="6" name="TextBox 5">
            <a:extLst>
              <a:ext uri="{FF2B5EF4-FFF2-40B4-BE49-F238E27FC236}">
                <a16:creationId xmlns:a16="http://schemas.microsoft.com/office/drawing/2014/main" xmlns="" id="{01F4B688-6AEC-ACE5-BDD5-A2ADADFF497C}"/>
              </a:ext>
            </a:extLst>
          </p:cNvPr>
          <p:cNvSpPr txBox="1"/>
          <p:nvPr/>
        </p:nvSpPr>
        <p:spPr>
          <a:xfrm>
            <a:off x="1866901" y="484342"/>
            <a:ext cx="7915274" cy="3170099"/>
          </a:xfrm>
          <a:prstGeom prst="rect">
            <a:avLst/>
          </a:prstGeom>
          <a:noFill/>
        </p:spPr>
        <p:txBody>
          <a:bodyPr wrap="square" rtlCol="0">
            <a:spAutoFit/>
          </a:bodyPr>
          <a:lstStyle/>
          <a:p>
            <a:pPr lvl="0" algn="just">
              <a:defRPr/>
            </a:pPr>
            <a:r>
              <a:rPr lang="vi-VN" sz="4000" b="1" dirty="0">
                <a:solidFill>
                  <a:prstClr val="white"/>
                </a:solidFill>
                <a:latin typeface="Cambria" panose="02040503050406030204" pitchFamily="18" charset="0"/>
                <a:ea typeface="Cambria" panose="02040503050406030204" pitchFamily="18" charset="0"/>
              </a:rPr>
              <a:t>Đồ chơi dân gian có nhiều loại, được làm thủ công từ những chất liệu có sẵn trong tự nhiên và đời sống của con người như mây, tre, nứa, giấy, bột gạo,..</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2" descr="Premium Vector | Young businesswoman presenting something with her hand  cartoon illustration | Cartoon illustration, Girls cartoon art, Cartoon">
            <a:extLst>
              <a:ext uri="{FF2B5EF4-FFF2-40B4-BE49-F238E27FC236}">
                <a16:creationId xmlns:a16="http://schemas.microsoft.com/office/drawing/2014/main" xmlns="" id="{6812E1D5-9015-CDEA-0D8D-D7B2ECB9237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00" b="92000" l="9744" r="89776">
                        <a14:foregroundMark x1="53674" y1="92000" x2="53674" y2="92000"/>
                        <a14:foregroundMark x1="53994" y1="9600" x2="53994" y2="9600"/>
                      </a14:backgroundRemoval>
                    </a14:imgEffect>
                  </a14:imgLayer>
                </a14:imgProps>
              </a:ext>
              <a:ext uri="{28A0092B-C50C-407E-A947-70E740481C1C}">
                <a14:useLocalDpi xmlns:a14="http://schemas.microsoft.com/office/drawing/2010/main" val="0"/>
              </a:ext>
            </a:extLst>
          </a:blip>
          <a:srcRect/>
          <a:stretch>
            <a:fillRect/>
          </a:stretch>
        </p:blipFill>
        <p:spPr bwMode="auto">
          <a:xfrm>
            <a:off x="6943725" y="3182970"/>
            <a:ext cx="5020225" cy="40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xmlns=""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pic>
        <p:nvPicPr>
          <p:cNvPr id="3" name="Picture 2">
            <a:extLst>
              <a:ext uri="{FF2B5EF4-FFF2-40B4-BE49-F238E27FC236}">
                <a16:creationId xmlns:a16="http://schemas.microsoft.com/office/drawing/2014/main" xmlns="" id="{8F262DB8-E4A2-F0D5-7146-78E72F98D3C1}"/>
              </a:ext>
            </a:extLst>
          </p:cNvPr>
          <p:cNvPicPr>
            <a:picLocks noChangeAspect="1"/>
          </p:cNvPicPr>
          <p:nvPr/>
        </p:nvPicPr>
        <p:blipFill>
          <a:blip r:embed="rId5"/>
          <a:stretch>
            <a:fillRect/>
          </a:stretch>
        </p:blipFill>
        <p:spPr>
          <a:xfrm>
            <a:off x="662736" y="999940"/>
            <a:ext cx="4694327" cy="4267570"/>
          </a:xfrm>
          <a:prstGeom prst="rect">
            <a:avLst/>
          </a:prstGeom>
        </p:spPr>
      </p:pic>
    </p:spTree>
    <p:extLst>
      <p:ext uri="{BB962C8B-B14F-4D97-AF65-F5344CB8AC3E}">
        <p14:creationId xmlns:p14="http://schemas.microsoft.com/office/powerpoint/2010/main" val="314097396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hildren playing with balls&#10;&#10;Description automatically generated">
            <a:extLst>
              <a:ext uri="{FF2B5EF4-FFF2-40B4-BE49-F238E27FC236}">
                <a16:creationId xmlns:a16="http://schemas.microsoft.com/office/drawing/2014/main" xmlns="" id="{DFE58C2F-FF36-0077-E8D7-D5DD5E21F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 name="Rectangle: Rounded Corners 9">
            <a:extLst>
              <a:ext uri="{FF2B5EF4-FFF2-40B4-BE49-F238E27FC236}">
                <a16:creationId xmlns:a16="http://schemas.microsoft.com/office/drawing/2014/main" xmlns="" id="{3B31A50F-F21D-7C14-2A17-ECC6DE7D2797}"/>
              </a:ext>
            </a:extLst>
          </p:cNvPr>
          <p:cNvSpPr/>
          <p:nvPr/>
        </p:nvSpPr>
        <p:spPr>
          <a:xfrm>
            <a:off x="2004291" y="497272"/>
            <a:ext cx="8456048"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21">
            <a:extLst>
              <a:ext uri="{FF2B5EF4-FFF2-40B4-BE49-F238E27FC236}">
                <a16:creationId xmlns:a16="http://schemas.microsoft.com/office/drawing/2014/main" xmlns="" id="{D92328B1-1800-9318-C3AB-86232F689C8C}"/>
              </a:ext>
            </a:extLst>
          </p:cNvPr>
          <p:cNvSpPr txBox="1"/>
          <p:nvPr/>
        </p:nvSpPr>
        <p:spPr>
          <a:xfrm>
            <a:off x="2420619" y="494552"/>
            <a:ext cx="6799423" cy="707886"/>
          </a:xfrm>
          <a:prstGeom prst="rect">
            <a:avLst/>
          </a:prstGeom>
          <a:noFill/>
        </p:spPr>
        <p:txBody>
          <a:bodyPr wrap="square" rtlCol="0">
            <a:spAutoFit/>
          </a:bodyPr>
          <a:lstStyle/>
          <a:p>
            <a:pPr algn="ctr"/>
            <a:r>
              <a:rPr lang="vi-VN" altLang="zh-CN" sz="4000" b="1" dirty="0" smtClean="0">
                <a:ln w="12700">
                  <a:noFill/>
                </a:ln>
                <a:solidFill>
                  <a:srgbClr val="002060"/>
                </a:solidFill>
                <a:latin typeface="+mj-lt"/>
                <a:ea typeface="微软雅黑" panose="020B0503020204020204" pitchFamily="34" charset="-122"/>
              </a:rPr>
              <a:t>Trường TH Quang Trung</a:t>
            </a:r>
            <a:endParaRPr lang="zh-CN" altLang="en-US" sz="4000" b="1" dirty="0">
              <a:ln w="12700">
                <a:noFill/>
              </a:ln>
              <a:solidFill>
                <a:srgbClr val="002060"/>
              </a:solidFill>
              <a:latin typeface="+mj-lt"/>
              <a:ea typeface="微软雅黑" panose="020B0503020204020204" pitchFamily="34" charset="-122"/>
            </a:endParaRPr>
          </a:p>
        </p:txBody>
      </p:sp>
      <p:pic>
        <p:nvPicPr>
          <p:cNvPr id="15" name="Picture 14">
            <a:extLst>
              <a:ext uri="{FF2B5EF4-FFF2-40B4-BE49-F238E27FC236}">
                <a16:creationId xmlns:a16="http://schemas.microsoft.com/office/drawing/2014/main" xmlns="" id="{C439767C-BBDE-A0F0-E916-3F7D348E99F7}"/>
              </a:ext>
            </a:extLst>
          </p:cNvPr>
          <p:cNvPicPr>
            <a:picLocks noChangeAspect="1"/>
          </p:cNvPicPr>
          <p:nvPr/>
        </p:nvPicPr>
        <p:blipFill>
          <a:blip r:embed="rId3"/>
          <a:stretch>
            <a:fillRect/>
          </a:stretch>
        </p:blipFill>
        <p:spPr>
          <a:xfrm>
            <a:off x="3894032" y="1052266"/>
            <a:ext cx="3889585" cy="1286367"/>
          </a:xfrm>
          <a:prstGeom prst="rect">
            <a:avLst/>
          </a:prstGeom>
        </p:spPr>
      </p:pic>
      <p:pic>
        <p:nvPicPr>
          <p:cNvPr id="16" name="Picture 15">
            <a:extLst>
              <a:ext uri="{FF2B5EF4-FFF2-40B4-BE49-F238E27FC236}">
                <a16:creationId xmlns:a16="http://schemas.microsoft.com/office/drawing/2014/main" xmlns="" id="{652C4C37-376F-6484-B190-DBF3AF42CA98}"/>
              </a:ext>
            </a:extLst>
          </p:cNvPr>
          <p:cNvPicPr>
            <a:picLocks noChangeAspect="1"/>
          </p:cNvPicPr>
          <p:nvPr/>
        </p:nvPicPr>
        <p:blipFill>
          <a:blip r:embed="rId4"/>
          <a:stretch>
            <a:fillRect/>
          </a:stretch>
        </p:blipFill>
        <p:spPr>
          <a:xfrm>
            <a:off x="1603612" y="2084755"/>
            <a:ext cx="9175275" cy="1774090"/>
          </a:xfrm>
          <a:prstGeom prst="rect">
            <a:avLst/>
          </a:prstGeom>
        </p:spPr>
      </p:pic>
      <p:pic>
        <p:nvPicPr>
          <p:cNvPr id="17" name="Picture 16">
            <a:extLst>
              <a:ext uri="{FF2B5EF4-FFF2-40B4-BE49-F238E27FC236}">
                <a16:creationId xmlns:a16="http://schemas.microsoft.com/office/drawing/2014/main" xmlns="" id="{6709A2D4-5593-8356-F00F-CA3D758F9AF6}"/>
              </a:ext>
            </a:extLst>
          </p:cNvPr>
          <p:cNvPicPr>
            <a:picLocks noChangeAspect="1"/>
          </p:cNvPicPr>
          <p:nvPr/>
        </p:nvPicPr>
        <p:blipFill>
          <a:blip r:embed="rId5"/>
          <a:stretch>
            <a:fillRect/>
          </a:stretch>
        </p:blipFill>
        <p:spPr>
          <a:xfrm>
            <a:off x="1421033" y="1530430"/>
            <a:ext cx="2225233" cy="1072989"/>
          </a:xfrm>
          <a:prstGeom prst="rect">
            <a:avLst/>
          </a:prstGeom>
        </p:spPr>
      </p:pic>
      <p:sp>
        <p:nvSpPr>
          <p:cNvPr id="2" name="Rectangle 1"/>
          <p:cNvSpPr/>
          <p:nvPr/>
        </p:nvSpPr>
        <p:spPr>
          <a:xfrm>
            <a:off x="4424218" y="4618183"/>
            <a:ext cx="5966691" cy="142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smtClean="0">
                <a:latin typeface="+mj-lt"/>
              </a:rPr>
              <a:t>GV: Phạm Thị THúy</a:t>
            </a:r>
            <a:endParaRPr lang="vi-VN" sz="2800" i="1" dirty="0">
              <a:latin typeface="+mj-lt"/>
            </a:endParaRPr>
          </a:p>
        </p:txBody>
      </p:sp>
    </p:spTree>
    <p:extLst>
      <p:ext uri="{BB962C8B-B14F-4D97-AF65-F5344CB8AC3E}">
        <p14:creationId xmlns:p14="http://schemas.microsoft.com/office/powerpoint/2010/main" val="176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3"/>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21CC95C-506D-DE92-6831-DDDFC5A8E64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9659" t="-1523" r="11325" b="1523"/>
          <a:stretch/>
        </p:blipFill>
        <p:spPr>
          <a:xfrm>
            <a:off x="1" y="-193548"/>
            <a:ext cx="12192000" cy="7051548"/>
          </a:xfrm>
          <a:prstGeom prst="rect">
            <a:avLst/>
          </a:prstGeom>
        </p:spPr>
      </p:pic>
      <p:pic>
        <p:nvPicPr>
          <p:cNvPr id="7" name="Picture 6">
            <a:extLst>
              <a:ext uri="{FF2B5EF4-FFF2-40B4-BE49-F238E27FC236}">
                <a16:creationId xmlns:a16="http://schemas.microsoft.com/office/drawing/2014/main" xmlns="" id="{71CE00B3-1648-C47D-1F4C-9319514D0C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25" b="96925" l="4252" r="93868">
                        <a14:foregroundMark x1="8504" y1="31551" x2="10384" y2="58556"/>
                        <a14:foregroundMark x1="4988" y1="46658" x2="4988" y2="46658"/>
                        <a14:foregroundMark x1="4252" y1="43583" x2="4252" y2="43583"/>
                        <a14:foregroundMark x1="34015" y1="39171" x2="34015" y2="39171"/>
                        <a14:foregroundMark x1="52003" y1="13636" x2="52003" y2="13636"/>
                        <a14:foregroundMark x1="52576" y1="18182" x2="52576" y2="18182"/>
                        <a14:foregroundMark x1="93622" y1="37701" x2="93810" y2="52406"/>
                        <a14:foregroundMark x1="40474" y1="37834" x2="44154" y2="50802"/>
                        <a14:foregroundMark x1="33769" y1="38102" x2="38021" y2="43316"/>
                        <a14:foregroundMark x1="34015" y1="37834" x2="35732" y2="35160"/>
                        <a14:foregroundMark x1="34342" y1="35561" x2="33851" y2="35963"/>
                        <a14:foregroundMark x1="52821" y1="15241" x2="53393" y2="22727"/>
                        <a14:foregroundMark x1="36631" y1="17246" x2="40229" y2="16979"/>
                        <a14:foregroundMark x1="35977" y1="14706" x2="41864" y2="16845"/>
                        <a14:foregroundMark x1="41537" y1="18048" x2="38757" y2="18048"/>
                        <a14:foregroundMark x1="44317" y1="18048" x2="39657" y2="18048"/>
                        <a14:foregroundMark x1="35650" y1="16310" x2="35650" y2="16310"/>
                        <a14:foregroundMark x1="44971" y1="9358" x2="44971" y2="9358"/>
                        <a14:foregroundMark x1="54374" y1="13770" x2="54047" y2="16711"/>
                        <a14:foregroundMark x1="53884" y1="12433" x2="53884" y2="12433"/>
                        <a14:foregroundMark x1="54293" y1="12433" x2="53557" y2="11497"/>
                        <a14:foregroundMark x1="53475" y1="10963" x2="51676" y2="10561"/>
                        <a14:foregroundMark x1="53312" y1="10561" x2="50777" y2="10561"/>
                        <a14:foregroundMark x1="59771" y1="52807" x2="60670" y2="56684"/>
                        <a14:foregroundMark x1="66231" y1="53877" x2="66231" y2="53877"/>
                        <a14:foregroundMark x1="65331" y1="54813" x2="66966" y2="54144"/>
                        <a14:foregroundMark x1="65168" y1="52540" x2="66721" y2="52674"/>
                        <a14:foregroundMark x1="66721" y1="53476" x2="68029" y2="53476"/>
                        <a14:foregroundMark x1="42437" y1="85829" x2="44154" y2="78342"/>
                        <a14:foregroundMark x1="34832" y1="93316" x2="37204" y2="93316"/>
                        <a14:foregroundMark x1="38185" y1="94385" x2="39820" y2="93850"/>
                        <a14:foregroundMark x1="44399" y1="95588" x2="47997" y2="90642"/>
                        <a14:foregroundMark x1="38267" y1="95187" x2="38267" y2="95187"/>
                        <a14:foregroundMark x1="44726" y1="95989" x2="44726" y2="95989"/>
                        <a14:foregroundMark x1="43500" y1="96123" x2="43500" y2="96123"/>
                        <a14:foregroundMark x1="42682" y1="95722" x2="47506" y2="92914"/>
                        <a14:foregroundMark x1="47506" y1="92914" x2="47997" y2="92380"/>
                        <a14:foregroundMark x1="49877" y1="90374" x2="49877" y2="90374"/>
                        <a14:foregroundMark x1="43173" y1="72193" x2="45053" y2="76337"/>
                        <a14:foregroundMark x1="34587" y1="94519" x2="36795" y2="95455"/>
                        <a14:foregroundMark x1="35895" y1="96925" x2="34505" y2="96925"/>
                        <a14:foregroundMark x1="35977" y1="80882" x2="35078" y2="71925"/>
                        <a14:foregroundMark x1="34096" y1="82353" x2="34096" y2="82353"/>
                        <a14:foregroundMark x1="37939" y1="80882" x2="37939" y2="80882"/>
                        <a14:foregroundMark x1="36304" y1="80882" x2="37858" y2="80749"/>
                        <a14:foregroundMark x1="38430" y1="80749" x2="38430" y2="80749"/>
                        <a14:foregroundMark x1="41946" y1="88503" x2="41946" y2="88503"/>
                        <a14:foregroundMark x1="53393" y1="82620" x2="53393" y2="82620"/>
                        <a14:foregroundMark x1="36304" y1="13235" x2="36304" y2="13235"/>
                        <a14:foregroundMark x1="36877" y1="13235" x2="36877" y2="13235"/>
                        <a14:foregroundMark x1="37776" y1="13102" x2="44072" y2="12834"/>
                        <a14:foregroundMark x1="45707" y1="12166" x2="48242" y2="12032"/>
                        <a14:foregroundMark x1="51022" y1="10561" x2="52003" y2="10561"/>
                        <a14:foregroundMark x1="51758" y1="10561" x2="52821" y2="10561"/>
                        <a14:foregroundMark x1="64841" y1="58957" x2="68847" y2="63102"/>
                        <a14:foregroundMark x1="60752" y1="53209" x2="61652" y2="59358"/>
                        <a14:foregroundMark x1="6051" y1="21658" x2="6051" y2="21658"/>
                        <a14:backgroundMark x1="63941" y1="65107" x2="63941" y2="65107"/>
                        <a14:backgroundMark x1="63042" y1="64037" x2="63042" y2="64037"/>
                        <a14:backgroundMark x1="60998" y1="81684" x2="60998" y2="81684"/>
                        <a14:backgroundMark x1="57727" y1="81283" x2="57727" y2="81283"/>
                        <a14:backgroundMark x1="81194" y1="77273" x2="81194" y2="77273"/>
                        <a14:backgroundMark x1="81930" y1="77273" x2="81439" y2="77273"/>
                        <a14:backgroundMark x1="64922" y1="86364" x2="64922" y2="86364"/>
                        <a14:backgroundMark x1="11120" y1="74332" x2="11120" y2="74332"/>
                        <a14:backgroundMark x1="7850" y1="21257" x2="7850" y2="21257"/>
                        <a14:backgroundMark x1="92559" y1="52807" x2="92559" y2="52807"/>
                        <a14:backgroundMark x1="93540" y1="53209" x2="93540" y2="53209"/>
                        <a14:backgroundMark x1="93786" y1="55615" x2="93949" y2="54545"/>
                        <a14:backgroundMark x1="94849" y1="56684" x2="93786" y2="56684"/>
                        <a14:backgroundMark x1="94195" y1="54011" x2="93540" y2="54011"/>
                        <a14:backgroundMark x1="93704" y1="52406" x2="93704" y2="52406"/>
                        <a14:backgroundMark x1="93786" y1="52540" x2="93786" y2="52540"/>
                        <a14:backgroundMark x1="94113" y1="54144" x2="94113" y2="54144"/>
                      </a14:backgroundRemoval>
                    </a14:imgEffect>
                  </a14:imgLayer>
                </a14:imgProps>
              </a:ext>
            </a:extLst>
          </a:blip>
          <a:stretch>
            <a:fillRect/>
          </a:stretch>
        </p:blipFill>
        <p:spPr>
          <a:xfrm>
            <a:off x="6572434" y="3472471"/>
            <a:ext cx="5619565" cy="3385529"/>
          </a:xfrm>
          <a:prstGeom prst="rect">
            <a:avLst/>
          </a:prstGeom>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xmlns="" id="{9B59DD2A-8C73-4C91-C139-B5D16237758A}"/>
              </a:ext>
            </a:extLst>
          </p:cNvPr>
          <p:cNvSpPr/>
          <p:nvPr/>
        </p:nvSpPr>
        <p:spPr>
          <a:xfrm>
            <a:off x="136124" y="277638"/>
            <a:ext cx="11913832" cy="6109176"/>
          </a:xfrm>
          <a:prstGeom prst="roundRect">
            <a:avLst>
              <a:gd name="adj" fmla="val 6096"/>
            </a:avLst>
          </a:prstGeom>
          <a:solidFill>
            <a:schemeClr val="bg1">
              <a:alpha val="9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xmlns="" id="{AEF290E8-914B-7D79-B984-D118AC227038}"/>
              </a:ext>
            </a:extLst>
          </p:cNvPr>
          <p:cNvGrpSpPr/>
          <p:nvPr/>
        </p:nvGrpSpPr>
        <p:grpSpPr>
          <a:xfrm>
            <a:off x="298100" y="713683"/>
            <a:ext cx="3992057" cy="3414762"/>
            <a:chOff x="429087" y="1358284"/>
            <a:chExt cx="3992057" cy="3414762"/>
          </a:xfrm>
        </p:grpSpPr>
        <p:pic>
          <p:nvPicPr>
            <p:cNvPr id="9" name="Graphic 8">
              <a:extLst>
                <a:ext uri="{FF2B5EF4-FFF2-40B4-BE49-F238E27FC236}">
                  <a16:creationId xmlns:a16="http://schemas.microsoft.com/office/drawing/2014/main" xmlns="" id="{9A62B379-15DC-3705-E443-D1BB904750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9087" y="1358284"/>
              <a:ext cx="3992057" cy="3414762"/>
            </a:xfrm>
            <a:prstGeom prst="rect">
              <a:avLst/>
            </a:prstGeom>
            <a:effectLst/>
          </p:spPr>
        </p:pic>
        <p:pic>
          <p:nvPicPr>
            <p:cNvPr id="12" name="Picture 11">
              <a:extLst>
                <a:ext uri="{FF2B5EF4-FFF2-40B4-BE49-F238E27FC236}">
                  <a16:creationId xmlns:a16="http://schemas.microsoft.com/office/drawing/2014/main" xmlns="" id="{19CF852B-56B3-1573-9EF5-1811B6DC429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1749917" y="2192583"/>
              <a:ext cx="1350391" cy="1350391"/>
            </a:xfrm>
            <a:prstGeom prst="rect">
              <a:avLst/>
            </a:prstGeom>
          </p:spPr>
        </p:pic>
      </p:grpSp>
      <p:sp>
        <p:nvSpPr>
          <p:cNvPr id="15" name="TextBox 14">
            <a:extLst>
              <a:ext uri="{FF2B5EF4-FFF2-40B4-BE49-F238E27FC236}">
                <a16:creationId xmlns:a16="http://schemas.microsoft.com/office/drawing/2014/main" xmlns="" id="{E3185958-385F-0C0C-0205-EA3F47BF6E8E}"/>
              </a:ext>
            </a:extLst>
          </p:cNvPr>
          <p:cNvSpPr txBox="1"/>
          <p:nvPr/>
        </p:nvSpPr>
        <p:spPr>
          <a:xfrm>
            <a:off x="4426280" y="1504258"/>
            <a:ext cx="746762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Nhận biết và sử dụng được một số loại đồ chơi dân gian phù hợp với lứa tuổi. Nhận biết được một số loại đồ chơi dân gian địa phương.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Có hứng thú một số loại đồ chơi dân gian phù hợp với lứa tuổi.</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7152" y="4046894"/>
            <a:ext cx="1756117" cy="2089821"/>
          </a:xfrm>
          <a:prstGeom prst="rect">
            <a:avLst/>
          </a:prstGeom>
        </p:spPr>
      </p:pic>
      <p:pic>
        <p:nvPicPr>
          <p:cNvPr id="2" name="Picture 1">
            <a:extLst>
              <a:ext uri="{FF2B5EF4-FFF2-40B4-BE49-F238E27FC236}">
                <a16:creationId xmlns:a16="http://schemas.microsoft.com/office/drawing/2014/main" xmlns="" id="{DED5EF6B-03C9-26C2-3872-0E7875FE1D45}"/>
              </a:ext>
            </a:extLst>
          </p:cNvPr>
          <p:cNvPicPr>
            <a:picLocks noChangeAspect="1"/>
          </p:cNvPicPr>
          <p:nvPr/>
        </p:nvPicPr>
        <p:blipFill>
          <a:blip r:embed="rId11"/>
          <a:stretch>
            <a:fillRect/>
          </a:stretch>
        </p:blipFill>
        <p:spPr>
          <a:xfrm>
            <a:off x="727570" y="3138274"/>
            <a:ext cx="3231160" cy="524301"/>
          </a:xfrm>
          <a:prstGeom prst="rect">
            <a:avLst/>
          </a:prstGeom>
        </p:spPr>
      </p:pic>
    </p:spTree>
    <p:extLst>
      <p:ext uri="{BB962C8B-B14F-4D97-AF65-F5344CB8AC3E}">
        <p14:creationId xmlns:p14="http://schemas.microsoft.com/office/powerpoint/2010/main" val="254430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a16="http://schemas.microsoft.com/office/drawing/2014/main" xmlns=""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86AABE18-DAEF-48A5-5B6A-7B5CF3883103}"/>
              </a:ext>
            </a:extLst>
          </p:cNvPr>
          <p:cNvPicPr>
            <a:picLocks noChangeAspect="1"/>
          </p:cNvPicPr>
          <p:nvPr/>
        </p:nvPicPr>
        <p:blipFill>
          <a:blip r:embed="rId3"/>
          <a:stretch>
            <a:fillRect/>
          </a:stretch>
        </p:blipFill>
        <p:spPr>
          <a:xfrm>
            <a:off x="1799068" y="2051551"/>
            <a:ext cx="9108213" cy="3078747"/>
          </a:xfrm>
          <a:prstGeom prst="rect">
            <a:avLst/>
          </a:prstGeom>
        </p:spPr>
      </p:pic>
    </p:spTree>
    <p:extLst>
      <p:ext uri="{BB962C8B-B14F-4D97-AF65-F5344CB8AC3E}">
        <p14:creationId xmlns:p14="http://schemas.microsoft.com/office/powerpoint/2010/main" val="2119007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xmlns=""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xmlns="" id="{78D86A8C-1534-7ADE-566F-7757FF048584}"/>
              </a:ext>
            </a:extLst>
          </p:cNvPr>
          <p:cNvSpPr txBox="1"/>
          <p:nvPr/>
        </p:nvSpPr>
        <p:spPr>
          <a:xfrm>
            <a:off x="589928" y="454043"/>
            <a:ext cx="1117807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vi-VN" sz="2800" b="1" i="0" u="none" strike="noStrike" kern="1200" cap="none" spc="0" normalizeH="0" baseline="0" noProof="0" dirty="0">
                <a:ln>
                  <a:noFill/>
                </a:ln>
                <a:solidFill>
                  <a:srgbClr val="000000"/>
                </a:solidFill>
                <a:effectLst/>
                <a:uLnTx/>
                <a:uFillTx/>
                <a:latin typeface="Arial" panose="020B0604020202020204"/>
                <a:ea typeface="+mn-ea"/>
                <a:cs typeface="+mn-cs"/>
              </a:rPr>
              <a:t>Em hãy quan sát hình 1 và gọi tên đồ chơi dân gian tương ứng theo các thẻ dưới đây.</a:t>
            </a:r>
            <a:endPar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xmlns="" id="{E2292C4A-096C-D074-A193-53A73830DFFA}"/>
              </a:ext>
            </a:extLst>
          </p:cNvPr>
          <p:cNvPicPr>
            <a:picLocks noChangeAspect="1"/>
          </p:cNvPicPr>
          <p:nvPr/>
        </p:nvPicPr>
        <p:blipFill>
          <a:blip r:embed="rId3"/>
          <a:stretch>
            <a:fillRect/>
          </a:stretch>
        </p:blipFill>
        <p:spPr>
          <a:xfrm>
            <a:off x="447675" y="1571625"/>
            <a:ext cx="7651506" cy="4495800"/>
          </a:xfrm>
          <a:prstGeom prst="rect">
            <a:avLst/>
          </a:prstGeom>
        </p:spPr>
      </p:pic>
      <p:sp>
        <p:nvSpPr>
          <p:cNvPr id="6" name="Rectangle: Rounded Corners 5">
            <a:extLst>
              <a:ext uri="{FF2B5EF4-FFF2-40B4-BE49-F238E27FC236}">
                <a16:creationId xmlns:a16="http://schemas.microsoft.com/office/drawing/2014/main" xmlns="" id="{B81DDF75-48DE-3C6A-6431-B11FF723994A}"/>
              </a:ext>
            </a:extLst>
          </p:cNvPr>
          <p:cNvSpPr/>
          <p:nvPr/>
        </p:nvSpPr>
        <p:spPr>
          <a:xfrm>
            <a:off x="8296275" y="1390650"/>
            <a:ext cx="1952625" cy="552450"/>
          </a:xfrm>
          <a:prstGeom prst="roundRect">
            <a:avLst>
              <a:gd name="adj" fmla="val 35816"/>
            </a:avLst>
          </a:prstGeom>
          <a:solidFill>
            <a:srgbClr val="F38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 </a:t>
            </a:r>
            <a:r>
              <a:rPr lang="en-US" sz="3200" dirty="0" err="1">
                <a:solidFill>
                  <a:srgbClr val="002060"/>
                </a:solidFill>
              </a:rPr>
              <a:t>Tò</a:t>
            </a:r>
            <a:r>
              <a:rPr lang="en-US" sz="3200" dirty="0">
                <a:solidFill>
                  <a:srgbClr val="002060"/>
                </a:solidFill>
              </a:rPr>
              <a:t> he</a:t>
            </a:r>
          </a:p>
        </p:txBody>
      </p:sp>
      <p:sp>
        <p:nvSpPr>
          <p:cNvPr id="7" name="Rectangle: Rounded Corners 6">
            <a:extLst>
              <a:ext uri="{FF2B5EF4-FFF2-40B4-BE49-F238E27FC236}">
                <a16:creationId xmlns:a16="http://schemas.microsoft.com/office/drawing/2014/main" xmlns="" id="{FB28C770-812F-4B20-996B-D6A46DC5CF96}"/>
              </a:ext>
            </a:extLst>
          </p:cNvPr>
          <p:cNvSpPr/>
          <p:nvPr/>
        </p:nvSpPr>
        <p:spPr>
          <a:xfrm>
            <a:off x="8343900" y="2257425"/>
            <a:ext cx="2295525" cy="552450"/>
          </a:xfrm>
          <a:prstGeom prst="roundRect">
            <a:avLst>
              <a:gd name="adj" fmla="val 3581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 </a:t>
            </a:r>
            <a:r>
              <a:rPr lang="en-US" sz="3200" dirty="0" err="1">
                <a:solidFill>
                  <a:srgbClr val="002060"/>
                </a:solidFill>
              </a:rPr>
              <a:t>Quả</a:t>
            </a:r>
            <a:r>
              <a:rPr lang="en-US" sz="3200" dirty="0">
                <a:solidFill>
                  <a:srgbClr val="002060"/>
                </a:solidFill>
              </a:rPr>
              <a:t> </a:t>
            </a:r>
            <a:r>
              <a:rPr lang="en-US" sz="3200" dirty="0" err="1">
                <a:solidFill>
                  <a:srgbClr val="002060"/>
                </a:solidFill>
              </a:rPr>
              <a:t>còn</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xmlns="" id="{964F521C-730A-D085-52BF-C466178255C3}"/>
              </a:ext>
            </a:extLst>
          </p:cNvPr>
          <p:cNvSpPr/>
          <p:nvPr/>
        </p:nvSpPr>
        <p:spPr>
          <a:xfrm>
            <a:off x="8324850" y="3114675"/>
            <a:ext cx="2781300" cy="552450"/>
          </a:xfrm>
          <a:prstGeom prst="roundRect">
            <a:avLst>
              <a:gd name="adj" fmla="val 35816"/>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 </a:t>
            </a:r>
            <a:r>
              <a:rPr lang="en-US" sz="3200" dirty="0" err="1">
                <a:solidFill>
                  <a:srgbClr val="002060"/>
                </a:solidFill>
              </a:rPr>
              <a:t>Cờ</a:t>
            </a:r>
            <a:r>
              <a:rPr lang="en-US" sz="3200" dirty="0">
                <a:solidFill>
                  <a:srgbClr val="002060"/>
                </a:solidFill>
              </a:rPr>
              <a:t> </a:t>
            </a:r>
            <a:r>
              <a:rPr lang="en-US" sz="3200" dirty="0" err="1">
                <a:solidFill>
                  <a:srgbClr val="002060"/>
                </a:solidFill>
              </a:rPr>
              <a:t>cá</a:t>
            </a:r>
            <a:r>
              <a:rPr lang="en-US" sz="3200" dirty="0">
                <a:solidFill>
                  <a:srgbClr val="002060"/>
                </a:solidFill>
              </a:rPr>
              <a:t> </a:t>
            </a:r>
            <a:r>
              <a:rPr lang="en-US" sz="3200" dirty="0" err="1">
                <a:solidFill>
                  <a:srgbClr val="002060"/>
                </a:solidFill>
              </a:rPr>
              <a:t>ngựa</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xmlns="" id="{147333A7-FD88-E362-0659-08DBB920669C}"/>
              </a:ext>
            </a:extLst>
          </p:cNvPr>
          <p:cNvSpPr/>
          <p:nvPr/>
        </p:nvSpPr>
        <p:spPr>
          <a:xfrm>
            <a:off x="8343900" y="4029075"/>
            <a:ext cx="2781300" cy="552450"/>
          </a:xfrm>
          <a:prstGeom prst="roundRect">
            <a:avLst>
              <a:gd name="adj" fmla="val 3581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 Con </a:t>
            </a:r>
            <a:r>
              <a:rPr lang="en-US" sz="3200" dirty="0" err="1">
                <a:solidFill>
                  <a:srgbClr val="002060"/>
                </a:solidFill>
              </a:rPr>
              <a:t>cù</a:t>
            </a:r>
            <a:r>
              <a:rPr lang="en-US" sz="3200" dirty="0">
                <a:solidFill>
                  <a:srgbClr val="002060"/>
                </a:solidFill>
              </a:rPr>
              <a:t> quay</a:t>
            </a:r>
          </a:p>
        </p:txBody>
      </p:sp>
      <p:sp>
        <p:nvSpPr>
          <p:cNvPr id="10" name="Rectangle: Rounded Corners 9">
            <a:extLst>
              <a:ext uri="{FF2B5EF4-FFF2-40B4-BE49-F238E27FC236}">
                <a16:creationId xmlns:a16="http://schemas.microsoft.com/office/drawing/2014/main" xmlns="" id="{D518F12E-A7B3-FB68-7837-E3FFF2F25C83}"/>
              </a:ext>
            </a:extLst>
          </p:cNvPr>
          <p:cNvSpPr/>
          <p:nvPr/>
        </p:nvSpPr>
        <p:spPr>
          <a:xfrm>
            <a:off x="8343900" y="4829175"/>
            <a:ext cx="2781300" cy="552450"/>
          </a:xfrm>
          <a:prstGeom prst="roundRect">
            <a:avLst>
              <a:gd name="adj" fmla="val 35816"/>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 </a:t>
            </a:r>
            <a:r>
              <a:rPr lang="en-US" sz="3200" dirty="0" err="1">
                <a:solidFill>
                  <a:srgbClr val="002060"/>
                </a:solidFill>
              </a:rPr>
              <a:t>Đèn</a:t>
            </a:r>
            <a:r>
              <a:rPr lang="en-US" sz="3200" dirty="0">
                <a:solidFill>
                  <a:srgbClr val="002060"/>
                </a:solidFill>
              </a:rPr>
              <a:t> </a:t>
            </a:r>
            <a:r>
              <a:rPr lang="en-US" sz="3200" dirty="0" err="1">
                <a:solidFill>
                  <a:srgbClr val="002060"/>
                </a:solidFill>
              </a:rPr>
              <a:t>ông</a:t>
            </a:r>
            <a:r>
              <a:rPr lang="en-US" sz="3200" dirty="0">
                <a:solidFill>
                  <a:srgbClr val="002060"/>
                </a:solidFill>
              </a:rPr>
              <a:t> </a:t>
            </a:r>
            <a:r>
              <a:rPr lang="en-US" sz="3200" dirty="0" err="1">
                <a:solidFill>
                  <a:srgbClr val="002060"/>
                </a:solidFill>
              </a:rPr>
              <a:t>sao</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xmlns="" id="{20302BF9-C6CC-48E2-5A35-601E42F3992E}"/>
              </a:ext>
            </a:extLst>
          </p:cNvPr>
          <p:cNvSpPr/>
          <p:nvPr/>
        </p:nvSpPr>
        <p:spPr>
          <a:xfrm>
            <a:off x="8667750" y="5591175"/>
            <a:ext cx="2476500" cy="552450"/>
          </a:xfrm>
          <a:prstGeom prst="roundRect">
            <a:avLst>
              <a:gd name="adj" fmla="val 3581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 </a:t>
            </a:r>
            <a:r>
              <a:rPr lang="en-US" sz="3200" dirty="0" err="1">
                <a:solidFill>
                  <a:srgbClr val="002060"/>
                </a:solidFill>
              </a:rPr>
              <a:t>Đầu</a:t>
            </a:r>
            <a:r>
              <a:rPr lang="en-US" sz="3200" dirty="0">
                <a:solidFill>
                  <a:srgbClr val="002060"/>
                </a:solidFill>
              </a:rPr>
              <a:t> </a:t>
            </a:r>
            <a:r>
              <a:rPr lang="en-US" sz="3200" dirty="0" err="1">
                <a:solidFill>
                  <a:srgbClr val="002060"/>
                </a:solidFill>
              </a:rPr>
              <a:t>sư</a:t>
            </a:r>
            <a:r>
              <a:rPr lang="en-US" sz="3200" dirty="0">
                <a:solidFill>
                  <a:srgbClr val="002060"/>
                </a:solidFill>
              </a:rPr>
              <a:t> </a:t>
            </a:r>
            <a:r>
              <a:rPr lang="en-US" sz="3200" dirty="0" err="1">
                <a:solidFill>
                  <a:srgbClr val="002060"/>
                </a:solidFill>
              </a:rPr>
              <a:t>tử</a:t>
            </a:r>
            <a:endParaRPr lang="en-US" sz="3200" dirty="0">
              <a:solidFill>
                <a:srgbClr val="002060"/>
              </a:solidFill>
            </a:endParaRPr>
          </a:p>
        </p:txBody>
      </p:sp>
    </p:spTree>
    <p:extLst>
      <p:ext uri="{BB962C8B-B14F-4D97-AF65-F5344CB8AC3E}">
        <p14:creationId xmlns:p14="http://schemas.microsoft.com/office/powerpoint/2010/main" val="3649382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125E-6 4.44444E-6 L -0.41367 0.24444 " pathEditMode="relative" rAng="0" ptsTypes="AA">
                                      <p:cBhvr>
                                        <p:cTn id="32" dur="2000" fill="hold"/>
                                        <p:tgtEl>
                                          <p:spTgt spid="6"/>
                                        </p:tgtEl>
                                        <p:attrNameLst>
                                          <p:attrName>ppt_x</p:attrName>
                                          <p:attrName>ppt_y</p:attrName>
                                        </p:attrNameLst>
                                      </p:cBhvr>
                                      <p:rCtr x="-20690" y="1222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375E-6 -4.44444E-6 L -0.42774 0.4125 " pathEditMode="relative" rAng="0" ptsTypes="AA">
                                      <p:cBhvr>
                                        <p:cTn id="36" dur="2000" fill="hold"/>
                                        <p:tgtEl>
                                          <p:spTgt spid="7"/>
                                        </p:tgtEl>
                                        <p:attrNameLst>
                                          <p:attrName>ppt_x</p:attrName>
                                          <p:attrName>ppt_y</p:attrName>
                                        </p:attrNameLst>
                                      </p:cBhvr>
                                      <p:rCtr x="-21393" y="20625"/>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5E-6 -4.44444E-6 L -0.65391 -0.02083 " pathEditMode="relative" rAng="0" ptsTypes="AA">
                                      <p:cBhvr>
                                        <p:cTn id="40" dur="2000" fill="hold"/>
                                        <p:tgtEl>
                                          <p:spTgt spid="8"/>
                                        </p:tgtEl>
                                        <p:attrNameLst>
                                          <p:attrName>ppt_x</p:attrName>
                                          <p:attrName>ppt_y</p:attrName>
                                        </p:attrNameLst>
                                      </p:cBhvr>
                                      <p:rCtr x="-32695" y="-104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5E-6 2.22222E-6 L -0.24297 -0.125 " pathEditMode="relative" rAng="0" ptsTypes="AA">
                                      <p:cBhvr>
                                        <p:cTn id="44" dur="2000" fill="hold"/>
                                        <p:tgtEl>
                                          <p:spTgt spid="9"/>
                                        </p:tgtEl>
                                        <p:attrNameLst>
                                          <p:attrName>ppt_x</p:attrName>
                                          <p:attrName>ppt_y</p:attrName>
                                        </p:attrNameLst>
                                      </p:cBhvr>
                                      <p:rCtr x="-12148" y="-625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2.5E-6 -4.44444E-6 L -0.65469 0.05417 " pathEditMode="relative" rAng="0" ptsTypes="AA">
                                      <p:cBhvr>
                                        <p:cTn id="48" dur="2000" fill="hold"/>
                                        <p:tgtEl>
                                          <p:spTgt spid="10"/>
                                        </p:tgtEl>
                                        <p:attrNameLst>
                                          <p:attrName>ppt_x</p:attrName>
                                          <p:attrName>ppt_y</p:attrName>
                                        </p:attrNameLst>
                                      </p:cBhvr>
                                      <p:rCtr x="-32734" y="270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 4.44444E-6 L -0.25078 -0.05417 " pathEditMode="relative" rAng="0" ptsTypes="AA">
                                      <p:cBhvr>
                                        <p:cTn id="52" dur="2000" fill="hold"/>
                                        <p:tgtEl>
                                          <p:spTgt spid="11"/>
                                        </p:tgtEl>
                                        <p:attrNameLst>
                                          <p:attrName>ppt_x</p:attrName>
                                          <p:attrName>ppt_y</p:attrName>
                                        </p:attrNameLst>
                                      </p:cBhvr>
                                      <p:rCtr x="-12539"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xmlns=""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D3AD48EB-2F3C-F923-830F-553B437F4E2D}"/>
              </a:ext>
            </a:extLst>
          </p:cNvPr>
          <p:cNvPicPr>
            <a:picLocks noChangeAspect="1"/>
          </p:cNvPicPr>
          <p:nvPr/>
        </p:nvPicPr>
        <p:blipFill>
          <a:blip r:embed="rId3"/>
          <a:stretch>
            <a:fillRect/>
          </a:stretch>
        </p:blipFill>
        <p:spPr>
          <a:xfrm flipH="1">
            <a:off x="8874020" y="1809251"/>
            <a:ext cx="2685708" cy="4152418"/>
          </a:xfrm>
          <a:prstGeom prst="rect">
            <a:avLst/>
          </a:prstGeom>
          <a:effectLst>
            <a:outerShdw blurRad="50800" dist="38100" dir="2700000" algn="tl" rotWithShape="0">
              <a:prstClr val="black">
                <a:alpha val="40000"/>
              </a:prstClr>
            </a:outerShdw>
          </a:effectLst>
        </p:spPr>
      </p:pic>
      <p:pic>
        <p:nvPicPr>
          <p:cNvPr id="7" name="Picture 3">
            <a:extLst>
              <a:ext uri="{FF2B5EF4-FFF2-40B4-BE49-F238E27FC236}">
                <a16:creationId xmlns:a16="http://schemas.microsoft.com/office/drawing/2014/main" xmlns="" id="{78DFBBAA-C409-9DBD-D549-832E8DBAD9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20083" y="163763"/>
            <a:ext cx="4949381" cy="4430942"/>
          </a:xfrm>
          <a:prstGeom prst="rect">
            <a:avLst/>
          </a:prstGeom>
        </p:spPr>
      </p:pic>
      <p:pic>
        <p:nvPicPr>
          <p:cNvPr id="9" name="Picture 8">
            <a:extLst>
              <a:ext uri="{FF2B5EF4-FFF2-40B4-BE49-F238E27FC236}">
                <a16:creationId xmlns:a16="http://schemas.microsoft.com/office/drawing/2014/main" xmlns="" id="{40D68F2C-D483-6612-2CE2-6EFB377258F7}"/>
              </a:ext>
            </a:extLst>
          </p:cNvPr>
          <p:cNvPicPr>
            <a:picLocks noChangeAspect="1"/>
          </p:cNvPicPr>
          <p:nvPr/>
        </p:nvPicPr>
        <p:blipFill>
          <a:blip r:embed="rId6"/>
          <a:stretch>
            <a:fillRect/>
          </a:stretch>
        </p:blipFill>
        <p:spPr>
          <a:xfrm flipH="1">
            <a:off x="648964" y="2055408"/>
            <a:ext cx="3073574" cy="4105787"/>
          </a:xfrm>
          <a:prstGeom prst="rect">
            <a:avLst/>
          </a:prstGeom>
          <a:effectLst>
            <a:outerShdw blurRad="50800" dist="38100" dir="10800000" algn="r" rotWithShape="0">
              <a:prstClr val="black">
                <a:alpha val="40000"/>
              </a:prstClr>
            </a:outerShdw>
          </a:effectLst>
        </p:spPr>
      </p:pic>
      <p:pic>
        <p:nvPicPr>
          <p:cNvPr id="2" name="Picture 1">
            <a:extLst>
              <a:ext uri="{FF2B5EF4-FFF2-40B4-BE49-F238E27FC236}">
                <a16:creationId xmlns:a16="http://schemas.microsoft.com/office/drawing/2014/main" xmlns="" id="{257E1329-DA81-13FE-25BB-3F07E1C8CC49}"/>
              </a:ext>
            </a:extLst>
          </p:cNvPr>
          <p:cNvPicPr>
            <a:picLocks noChangeAspect="1"/>
          </p:cNvPicPr>
          <p:nvPr/>
        </p:nvPicPr>
        <p:blipFill>
          <a:blip r:embed="rId7"/>
          <a:stretch>
            <a:fillRect/>
          </a:stretch>
        </p:blipFill>
        <p:spPr>
          <a:xfrm>
            <a:off x="4024321" y="1455298"/>
            <a:ext cx="4200508" cy="2804403"/>
          </a:xfrm>
          <a:prstGeom prst="rect">
            <a:avLst/>
          </a:prstGeom>
        </p:spPr>
      </p:pic>
    </p:spTree>
    <p:extLst>
      <p:ext uri="{BB962C8B-B14F-4D97-AF65-F5344CB8AC3E}">
        <p14:creationId xmlns:p14="http://schemas.microsoft.com/office/powerpoint/2010/main" val="40379393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3000" fill="hold" nodeType="afterEffect">
                                      <p:stCondLst>
                                        <p:cond delay="0"/>
                                      </p:stCondLst>
                                      <p:childTnLst>
                                        <p:animRot by="21600000">
                                          <p:cBhvr>
                                            <p:cTn id="9" dur="6000" fill="hold"/>
                                            <p:tgtEl>
                                              <p:spTgt spid="7"/>
                                            </p:tgtEl>
                                            <p:attrNameLst>
                                              <p:attrName>r</p:attrName>
                                            </p:attrNameLst>
                                          </p:cBhvr>
                                        </p:animRot>
                                      </p:childTnLst>
                                    </p:cTn>
                                  </p:par>
                                  <p:par>
                                    <p:cTn id="10" presetID="2" presetClass="entr" presetSubtype="4" fill="hold" nodeType="withEffect" p14:presetBounceEnd="6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0000">
                                          <p:cBhvr additive="base">
                                            <p:cTn id="16" dur="7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7" dur="750" fill="hold"/>
                                            <p:tgtEl>
                                              <p:spTgt spid="3"/>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300" fill="hold">
                                              <p:stCondLst>
                                                <p:cond delay="0"/>
                                              </p:stCondLst>
                                            </p:cTn>
                                            <p:tgtEl>
                                              <p:spTgt spid="9"/>
                                            </p:tgtEl>
                                            <p:attrNameLst>
                                              <p:attrName>r</p:attrName>
                                            </p:attrNameLst>
                                          </p:cBhvr>
                                        </p:animRot>
                                        <p:animRot by="-240000">
                                          <p:cBhvr>
                                            <p:cTn id="20" dur="600" fill="hold">
                                              <p:stCondLst>
                                                <p:cond delay="600"/>
                                              </p:stCondLst>
                                            </p:cTn>
                                            <p:tgtEl>
                                              <p:spTgt spid="9"/>
                                            </p:tgtEl>
                                            <p:attrNameLst>
                                              <p:attrName>r</p:attrName>
                                            </p:attrNameLst>
                                          </p:cBhvr>
                                        </p:animRot>
                                        <p:animRot by="240000">
                                          <p:cBhvr>
                                            <p:cTn id="21" dur="600" fill="hold">
                                              <p:stCondLst>
                                                <p:cond delay="1200"/>
                                              </p:stCondLst>
                                            </p:cTn>
                                            <p:tgtEl>
                                              <p:spTgt spid="9"/>
                                            </p:tgtEl>
                                            <p:attrNameLst>
                                              <p:attrName>r</p:attrName>
                                            </p:attrNameLst>
                                          </p:cBhvr>
                                        </p:animRot>
                                        <p:animRot by="-240000">
                                          <p:cBhvr>
                                            <p:cTn id="22" dur="600" fill="hold">
                                              <p:stCondLst>
                                                <p:cond delay="1800"/>
                                              </p:stCondLst>
                                            </p:cTn>
                                            <p:tgtEl>
                                              <p:spTgt spid="9"/>
                                            </p:tgtEl>
                                            <p:attrNameLst>
                                              <p:attrName>r</p:attrName>
                                            </p:attrNameLst>
                                          </p:cBhvr>
                                        </p:animRot>
                                        <p:animRot by="120000">
                                          <p:cBhvr>
                                            <p:cTn id="23" dur="600" fill="hold">
                                              <p:stCondLst>
                                                <p:cond delay="2400"/>
                                              </p:stCondLst>
                                            </p:cTn>
                                            <p:tgtEl>
                                              <p:spTgt spid="9"/>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300" fill="hold">
                                              <p:stCondLst>
                                                <p:cond delay="0"/>
                                              </p:stCondLst>
                                            </p:cTn>
                                            <p:tgtEl>
                                              <p:spTgt spid="3"/>
                                            </p:tgtEl>
                                            <p:attrNameLst>
                                              <p:attrName>r</p:attrName>
                                            </p:attrNameLst>
                                          </p:cBhvr>
                                        </p:animRot>
                                        <p:animRot by="-240000">
                                          <p:cBhvr>
                                            <p:cTn id="26" dur="600" fill="hold">
                                              <p:stCondLst>
                                                <p:cond delay="600"/>
                                              </p:stCondLst>
                                            </p:cTn>
                                            <p:tgtEl>
                                              <p:spTgt spid="3"/>
                                            </p:tgtEl>
                                            <p:attrNameLst>
                                              <p:attrName>r</p:attrName>
                                            </p:attrNameLst>
                                          </p:cBhvr>
                                        </p:animRot>
                                        <p:animRot by="240000">
                                          <p:cBhvr>
                                            <p:cTn id="27" dur="600" fill="hold">
                                              <p:stCondLst>
                                                <p:cond delay="1200"/>
                                              </p:stCondLst>
                                            </p:cTn>
                                            <p:tgtEl>
                                              <p:spTgt spid="3"/>
                                            </p:tgtEl>
                                            <p:attrNameLst>
                                              <p:attrName>r</p:attrName>
                                            </p:attrNameLst>
                                          </p:cBhvr>
                                        </p:animRot>
                                        <p:animRot by="-240000">
                                          <p:cBhvr>
                                            <p:cTn id="28" dur="600" fill="hold">
                                              <p:stCondLst>
                                                <p:cond delay="1800"/>
                                              </p:stCondLst>
                                            </p:cTn>
                                            <p:tgtEl>
                                              <p:spTgt spid="3"/>
                                            </p:tgtEl>
                                            <p:attrNameLst>
                                              <p:attrName>r</p:attrName>
                                            </p:attrNameLst>
                                          </p:cBhvr>
                                        </p:animRot>
                                        <p:animRot by="120000">
                                          <p:cBhvr>
                                            <p:cTn id="29" dur="600" fill="hold">
                                              <p:stCondLst>
                                                <p:cond delay="2400"/>
                                              </p:stCondLst>
                                            </p:cTn>
                                            <p:tgtEl>
                                              <p:spTgt spid="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3000" fill="hold" nodeType="afterEffect">
                                      <p:stCondLst>
                                        <p:cond delay="0"/>
                                      </p:stCondLst>
                                      <p:childTnLst>
                                        <p:animRot by="21600000">
                                          <p:cBhvr>
                                            <p:cTn id="9" dur="6000" fill="hold"/>
                                            <p:tgtEl>
                                              <p:spTgt spid="7"/>
                                            </p:tgtEl>
                                            <p:attrNameLst>
                                              <p:attrName>r</p:attrName>
                                            </p:attrNameLst>
                                          </p:cBhvr>
                                        </p:animRot>
                                      </p:childTnLst>
                                    </p:cTn>
                                  </p:par>
                                  <p:par>
                                    <p:cTn id="10" presetID="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ppt_x"/>
                                              </p:val>
                                            </p:tav>
                                            <p:tav tm="100000">
                                              <p:val>
                                                <p:strVal val="#ppt_x"/>
                                              </p:val>
                                            </p:tav>
                                          </p:tavLst>
                                        </p:anim>
                                        <p:anim calcmode="lin" valueType="num">
                                          <p:cBhvr additive="base">
                                            <p:cTn id="17" dur="750" fill="hold"/>
                                            <p:tgtEl>
                                              <p:spTgt spid="3"/>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300" fill="hold">
                                              <p:stCondLst>
                                                <p:cond delay="0"/>
                                              </p:stCondLst>
                                            </p:cTn>
                                            <p:tgtEl>
                                              <p:spTgt spid="9"/>
                                            </p:tgtEl>
                                            <p:attrNameLst>
                                              <p:attrName>r</p:attrName>
                                            </p:attrNameLst>
                                          </p:cBhvr>
                                        </p:animRot>
                                        <p:animRot by="-240000">
                                          <p:cBhvr>
                                            <p:cTn id="20" dur="600" fill="hold">
                                              <p:stCondLst>
                                                <p:cond delay="600"/>
                                              </p:stCondLst>
                                            </p:cTn>
                                            <p:tgtEl>
                                              <p:spTgt spid="9"/>
                                            </p:tgtEl>
                                            <p:attrNameLst>
                                              <p:attrName>r</p:attrName>
                                            </p:attrNameLst>
                                          </p:cBhvr>
                                        </p:animRot>
                                        <p:animRot by="240000">
                                          <p:cBhvr>
                                            <p:cTn id="21" dur="600" fill="hold">
                                              <p:stCondLst>
                                                <p:cond delay="1200"/>
                                              </p:stCondLst>
                                            </p:cTn>
                                            <p:tgtEl>
                                              <p:spTgt spid="9"/>
                                            </p:tgtEl>
                                            <p:attrNameLst>
                                              <p:attrName>r</p:attrName>
                                            </p:attrNameLst>
                                          </p:cBhvr>
                                        </p:animRot>
                                        <p:animRot by="-240000">
                                          <p:cBhvr>
                                            <p:cTn id="22" dur="600" fill="hold">
                                              <p:stCondLst>
                                                <p:cond delay="1800"/>
                                              </p:stCondLst>
                                            </p:cTn>
                                            <p:tgtEl>
                                              <p:spTgt spid="9"/>
                                            </p:tgtEl>
                                            <p:attrNameLst>
                                              <p:attrName>r</p:attrName>
                                            </p:attrNameLst>
                                          </p:cBhvr>
                                        </p:animRot>
                                        <p:animRot by="120000">
                                          <p:cBhvr>
                                            <p:cTn id="23" dur="600" fill="hold">
                                              <p:stCondLst>
                                                <p:cond delay="2400"/>
                                              </p:stCondLst>
                                            </p:cTn>
                                            <p:tgtEl>
                                              <p:spTgt spid="9"/>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300" fill="hold">
                                              <p:stCondLst>
                                                <p:cond delay="0"/>
                                              </p:stCondLst>
                                            </p:cTn>
                                            <p:tgtEl>
                                              <p:spTgt spid="3"/>
                                            </p:tgtEl>
                                            <p:attrNameLst>
                                              <p:attrName>r</p:attrName>
                                            </p:attrNameLst>
                                          </p:cBhvr>
                                        </p:animRot>
                                        <p:animRot by="-240000">
                                          <p:cBhvr>
                                            <p:cTn id="26" dur="600" fill="hold">
                                              <p:stCondLst>
                                                <p:cond delay="600"/>
                                              </p:stCondLst>
                                            </p:cTn>
                                            <p:tgtEl>
                                              <p:spTgt spid="3"/>
                                            </p:tgtEl>
                                            <p:attrNameLst>
                                              <p:attrName>r</p:attrName>
                                            </p:attrNameLst>
                                          </p:cBhvr>
                                        </p:animRot>
                                        <p:animRot by="240000">
                                          <p:cBhvr>
                                            <p:cTn id="27" dur="600" fill="hold">
                                              <p:stCondLst>
                                                <p:cond delay="1200"/>
                                              </p:stCondLst>
                                            </p:cTn>
                                            <p:tgtEl>
                                              <p:spTgt spid="3"/>
                                            </p:tgtEl>
                                            <p:attrNameLst>
                                              <p:attrName>r</p:attrName>
                                            </p:attrNameLst>
                                          </p:cBhvr>
                                        </p:animRot>
                                        <p:animRot by="-240000">
                                          <p:cBhvr>
                                            <p:cTn id="28" dur="600" fill="hold">
                                              <p:stCondLst>
                                                <p:cond delay="1800"/>
                                              </p:stCondLst>
                                            </p:cTn>
                                            <p:tgtEl>
                                              <p:spTgt spid="3"/>
                                            </p:tgtEl>
                                            <p:attrNameLst>
                                              <p:attrName>r</p:attrName>
                                            </p:attrNameLst>
                                          </p:cBhvr>
                                        </p:animRot>
                                        <p:animRot by="120000">
                                          <p:cBhvr>
                                            <p:cTn id="29" dur="600" fill="hold">
                                              <p:stCondLst>
                                                <p:cond delay="2400"/>
                                              </p:stCondLst>
                                            </p:cTn>
                                            <p:tgtEl>
                                              <p:spTgt spid="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xmlns=""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2" descr="Cute girl walking with friend cartoon art illustration">
            <a:extLst>
              <a:ext uri="{FF2B5EF4-FFF2-40B4-BE49-F238E27FC236}">
                <a16:creationId xmlns:a16="http://schemas.microsoft.com/office/drawing/2014/main" xmlns="" id="{B198A9C1-536C-E6C4-9FF5-7FD3A3C298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939053" y="2800350"/>
            <a:ext cx="5070036" cy="40576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xmlns="" id="{225691B4-9E5F-5B50-D66E-FDB5D56D0764}"/>
              </a:ext>
            </a:extLst>
          </p:cNvPr>
          <p:cNvSpPr/>
          <p:nvPr/>
        </p:nvSpPr>
        <p:spPr>
          <a:xfrm>
            <a:off x="2445816" y="447675"/>
            <a:ext cx="4783659" cy="2727825"/>
          </a:xfrm>
          <a:prstGeom prst="wedgeEllipseCallout">
            <a:avLst>
              <a:gd name="adj1" fmla="val -31483"/>
              <a:gd name="adj2" fmla="val 59816"/>
            </a:avLst>
          </a:prstGeom>
          <a:solidFill>
            <a:schemeClr val="accent5">
              <a:lumMod val="60000"/>
              <a:lumOff val="4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sz="4000" b="1" dirty="0">
                <a:solidFill>
                  <a:prstClr val="black"/>
                </a:solidFill>
                <a:latin typeface="Calibri" panose="020F0502020204030204" pitchFamily="34" charset="0"/>
                <a:cs typeface="Calibri" panose="020F0502020204030204" pitchFamily="34" charset="0"/>
              </a:rPr>
              <a:t>1. </a:t>
            </a:r>
            <a:r>
              <a:rPr lang="vi-VN" sz="4000" b="1" dirty="0">
                <a:solidFill>
                  <a:prstClr val="black"/>
                </a:solidFill>
                <a:latin typeface="Calibri" panose="020F0502020204030204" pitchFamily="34" charset="0"/>
                <a:cs typeface="Calibri" panose="020F0502020204030204" pitchFamily="34" charset="0"/>
              </a:rPr>
              <a:t>Hãy kể tên một số đồ chơi dân gian mà em biết?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矩形: 圆角 5">
            <a:extLst>
              <a:ext uri="{FF2B5EF4-FFF2-40B4-BE49-F238E27FC236}">
                <a16:creationId xmlns:a16="http://schemas.microsoft.com/office/drawing/2014/main" xmlns="" id="{78C1D650-6A10-5C59-8B09-3CA656999DF4}"/>
              </a:ext>
            </a:extLst>
          </p:cNvPr>
          <p:cNvSpPr/>
          <p:nvPr/>
        </p:nvSpPr>
        <p:spPr>
          <a:xfrm>
            <a:off x="5427008" y="3472703"/>
            <a:ext cx="6574492" cy="2099422"/>
          </a:xfrm>
          <a:prstGeom prst="snipRoundRect">
            <a:avLst/>
          </a:prstGeom>
          <a:solidFill>
            <a:schemeClr val="bg1"/>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Em thấy đồ chơi đó ở đâu?</a:t>
            </a:r>
          </a:p>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Cách chơi thế nào?</a:t>
            </a:r>
          </a:p>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Những đồ chơi đó được làm bằng gì?</a:t>
            </a:r>
          </a:p>
        </p:txBody>
      </p:sp>
    </p:spTree>
    <p:extLst>
      <p:ext uri="{BB962C8B-B14F-4D97-AF65-F5344CB8AC3E}">
        <p14:creationId xmlns:p14="http://schemas.microsoft.com/office/powerpoint/2010/main" val="1882363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s://i.pinimg.com/564x/fc/e5/af/fce5af448eb4c49b9c3fac710c719fa3.jpg">
            <a:extLst>
              <a:ext uri="{FF2B5EF4-FFF2-40B4-BE49-F238E27FC236}">
                <a16:creationId xmlns:a16="http://schemas.microsoft.com/office/drawing/2014/main" xmlns="" id="{4FB93939-2818-DD66-27B7-9D1715E8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3728" y="2809339"/>
            <a:ext cx="5419072" cy="435066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xmlns="" id="{F583001B-5E80-6871-E620-668977B02977}"/>
              </a:ext>
            </a:extLst>
          </p:cNvPr>
          <p:cNvSpPr/>
          <p:nvPr/>
        </p:nvSpPr>
        <p:spPr>
          <a:xfrm>
            <a:off x="404286" y="-87169"/>
            <a:ext cx="4748314" cy="2826290"/>
          </a:xfrm>
          <a:prstGeom prst="cloud">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CÙNG CHIA SẺ</a:t>
            </a:r>
          </a:p>
        </p:txBody>
      </p:sp>
      <p:sp>
        <p:nvSpPr>
          <p:cNvPr id="4" name="TextBox 3">
            <a:extLst>
              <a:ext uri="{FF2B5EF4-FFF2-40B4-BE49-F238E27FC236}">
                <a16:creationId xmlns:a16="http://schemas.microsoft.com/office/drawing/2014/main" xmlns="" id="{228A5840-0A32-C92A-BAAA-FF967B5402CB}"/>
              </a:ext>
            </a:extLst>
          </p:cNvPr>
          <p:cNvSpPr txBox="1"/>
          <p:nvPr/>
        </p:nvSpPr>
        <p:spPr>
          <a:xfrm>
            <a:off x="289034" y="5143346"/>
            <a:ext cx="6184474" cy="1225868"/>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nhóm</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khác</a:t>
            </a:r>
            <a:endPar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Lắng</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nghe</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góp</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ý -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bổ</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sung</a:t>
            </a:r>
          </a:p>
        </p:txBody>
      </p:sp>
    </p:spTree>
    <p:extLst>
      <p:ext uri="{BB962C8B-B14F-4D97-AF65-F5344CB8AC3E}">
        <p14:creationId xmlns:p14="http://schemas.microsoft.com/office/powerpoint/2010/main" val="3982460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xmlns=""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xmlns="" id="{78D86A8C-1534-7ADE-566F-7757FF048584}"/>
              </a:ext>
            </a:extLst>
          </p:cNvPr>
          <p:cNvSpPr txBox="1"/>
          <p:nvPr/>
        </p:nvSpPr>
        <p:spPr>
          <a:xfrm>
            <a:off x="570878" y="815993"/>
            <a:ext cx="11178073" cy="3940566"/>
          </a:xfrm>
          <a:prstGeom prst="rect">
            <a:avLst/>
          </a:prstGeom>
          <a:noFill/>
        </p:spPr>
        <p:txBody>
          <a:bodyPr wrap="square">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2. Em hãy lựa chọn những câu mô tả đúng về đồ chơi dân gian trong những câu sau:</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a) Đồ chơi dân gian được làm từ vật liệu dễ kiếm, gần gũi.</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b) Đồ chơi dân gian là loại đồ chơi do thợ thủ công làm ra.</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c) Đồ chơi dân gian là đồ chơi quen thuộc của nhiều thế hệ.</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d) Mọi người đều có thể tự làm đồ chơi dân gian.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Oval 1">
            <a:extLst>
              <a:ext uri="{FF2B5EF4-FFF2-40B4-BE49-F238E27FC236}">
                <a16:creationId xmlns:a16="http://schemas.microsoft.com/office/drawing/2014/main" xmlns="" id="{8BB9F965-47BE-9A30-3302-50187407948F}"/>
              </a:ext>
            </a:extLst>
          </p:cNvPr>
          <p:cNvSpPr/>
          <p:nvPr/>
        </p:nvSpPr>
        <p:spPr>
          <a:xfrm>
            <a:off x="504825" y="200977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6CC35964-8C2B-0457-17E2-C0357D410A07}"/>
              </a:ext>
            </a:extLst>
          </p:cNvPr>
          <p:cNvSpPr/>
          <p:nvPr/>
        </p:nvSpPr>
        <p:spPr>
          <a:xfrm>
            <a:off x="495300" y="3476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7A299DB-517A-5E90-80AD-FE31D0EA3890}"/>
              </a:ext>
            </a:extLst>
          </p:cNvPr>
          <p:cNvSpPr/>
          <p:nvPr/>
        </p:nvSpPr>
        <p:spPr>
          <a:xfrm>
            <a:off x="523875" y="4238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92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285</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微软雅黑</vt:lpstr>
      <vt:lpstr>Arial</vt:lpstr>
      <vt:lpstr>Calibri</vt:lpstr>
      <vt:lpstr>Calibri Light</vt:lpstr>
      <vt:lpstr>Cambria</vt:lpstr>
      <vt:lpstr>Open Sans</vt:lpstr>
      <vt:lpstr>Times New Roman</vt:lpstr>
      <vt:lpstr>等线</vt:lpstr>
      <vt:lpstr>等线 Light</vt:lpstr>
      <vt:lpstr>Office Theme</vt:lpstr>
      <vt:lpstr>Custom Design</vt:lpstr>
      <vt:lpstr>1_Custom Design</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cp:lastModifiedBy>
  <cp:revision>15</cp:revision>
  <dcterms:created xsi:type="dcterms:W3CDTF">2023-11-07T08:52:14Z</dcterms:created>
  <dcterms:modified xsi:type="dcterms:W3CDTF">2025-03-15T07:04:45Z</dcterms:modified>
</cp:coreProperties>
</file>