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7622" r:id="rId2"/>
    <p:sldId id="341" r:id="rId3"/>
    <p:sldId id="258" r:id="rId4"/>
    <p:sldId id="370" r:id="rId5"/>
    <p:sldId id="7615" r:id="rId6"/>
    <p:sldId id="7616" r:id="rId7"/>
    <p:sldId id="364" r:id="rId8"/>
    <p:sldId id="7617" r:id="rId9"/>
    <p:sldId id="7618" r:id="rId10"/>
    <p:sldId id="7619" r:id="rId11"/>
    <p:sldId id="7620" r:id="rId12"/>
    <p:sldId id="7621" r:id="rId13"/>
    <p:sldId id="3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7A876-7CC2-471A-A3F3-F9297351C8B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E3C1-DAEC-4F0D-913B-070778A5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46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78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10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661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343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34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C4BAEE1-B06B-45E9-BC8E-52C51658A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71F831E-052F-46BF-85E8-A6FAF4A93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06419E0-6DEC-453E-B6E9-E26FA1A6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165C97-8A3D-45FF-A039-E784DEA5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21C6705-96CC-4B04-805F-B3B3837B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2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sp>
        <p:nvSpPr>
          <p:cNvPr id="8" name="矩形 26"/>
          <p:cNvSpPr/>
          <p:nvPr userDrawn="1"/>
        </p:nvSpPr>
        <p:spPr>
          <a:xfrm>
            <a:off x="292651" y="205013"/>
            <a:ext cx="11598442" cy="6449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8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1F43D8C-ED02-4FBB-AB43-3A02DA53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E24914B-20B7-4A59-9312-65427C531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B370DD9-7729-44B0-9A09-DCBFA3F21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021B049-E910-4585-B8D8-32A939ED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EC9CCDD-8802-4245-881A-23DF7884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9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5CB900C-E37C-4390-AE76-3A1596E8B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3D475D0-43CB-4671-8CD6-678FC1BE6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B61FB9-E6C2-42A0-954D-BB5B9337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015F2A1-F53E-4EDE-860B-1ACA7078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DEA8FEE-9E7D-4C60-90F7-E7DBFECD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6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22691"/>
            <a:ext cx="12193057" cy="68585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2561" y="-155353"/>
            <a:ext cx="2738865" cy="1831337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1361" y="-318762"/>
            <a:ext cx="2427723" cy="1619723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94341" y="-261676"/>
            <a:ext cx="2427723" cy="161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75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E0FB115-9D65-4924-A969-FA8E8729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A9E4A5D-07F3-4297-B8BE-307EB827F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9798605-AE04-4656-9A0E-F9DBBEBB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1E79A17-4396-4D5B-A19B-0710AAA2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D7FDEE4-0D1B-402C-8A1F-02355814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17" descr="201907030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2658427" y="-2664142"/>
            <a:ext cx="6869430" cy="12197715"/>
          </a:xfrm>
          <a:prstGeom prst="rect">
            <a:avLst/>
          </a:prstGeom>
        </p:spPr>
      </p:pic>
      <p:sp>
        <p:nvSpPr>
          <p:cNvPr id="9" name="矩形 18"/>
          <p:cNvSpPr/>
          <p:nvPr userDrawn="1"/>
        </p:nvSpPr>
        <p:spPr>
          <a:xfrm>
            <a:off x="1191410" y="5327332"/>
            <a:ext cx="557530" cy="547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71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9E1160-AB3D-4C62-B6E0-C75E08F29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CD925B0-CD51-4ED6-A7DF-C175A6D51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D050218-5877-4A1F-91CC-6000200CE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C56D961-912E-4540-8FAD-AB87C0DF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2BC42D8-DFD0-4270-886C-64D8AFAD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grpSp>
        <p:nvGrpSpPr>
          <p:cNvPr id="8" name="组合 2"/>
          <p:cNvGrpSpPr/>
          <p:nvPr userDrawn="1"/>
        </p:nvGrpSpPr>
        <p:grpSpPr>
          <a:xfrm>
            <a:off x="5232768" y="392330"/>
            <a:ext cx="7613015" cy="6073340"/>
            <a:chOff x="5232768" y="392330"/>
            <a:chExt cx="7613015" cy="6073340"/>
          </a:xfrm>
        </p:grpSpPr>
        <p:pic>
          <p:nvPicPr>
            <p:cNvPr id="9" name="图片 8" descr="201907030051"/>
            <p:cNvPicPr>
              <a:picLocks noChangeAspect="1"/>
            </p:cNvPicPr>
            <p:nvPr/>
          </p:nvPicPr>
          <p:blipFill>
            <a:blip r:embed="rId3"/>
            <a:srcRect l="49150" t="19861" r="2925" b="32973"/>
            <a:stretch>
              <a:fillRect/>
            </a:stretch>
          </p:blipFill>
          <p:spPr>
            <a:xfrm>
              <a:off x="5232768" y="392330"/>
              <a:ext cx="7613015" cy="607334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 flipH="1">
              <a:off x="5857625" y="1040683"/>
              <a:ext cx="5965825" cy="4535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8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A248178-C038-4A33-A978-5A125A90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CFC757F-B6AE-4A4B-9462-80D18C6C8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AF20230-243F-46B4-A3C3-8043E0B0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AD1D3AB-3D94-480F-9EA7-4A99DDDF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E75C0DC-952D-4C94-B877-A02C5A81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D21F496-C1DC-4F61-B233-EFCE8931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grpSp>
        <p:nvGrpSpPr>
          <p:cNvPr id="9" name="组合 2"/>
          <p:cNvGrpSpPr/>
          <p:nvPr userDrawn="1"/>
        </p:nvGrpSpPr>
        <p:grpSpPr>
          <a:xfrm flipH="1">
            <a:off x="-737992" y="418588"/>
            <a:ext cx="7613015" cy="6073340"/>
            <a:chOff x="5232768" y="392330"/>
            <a:chExt cx="7613015" cy="6073340"/>
          </a:xfrm>
        </p:grpSpPr>
        <p:pic>
          <p:nvPicPr>
            <p:cNvPr id="10" name="图片 8" descr="201907030051"/>
            <p:cNvPicPr>
              <a:picLocks noChangeAspect="1"/>
            </p:cNvPicPr>
            <p:nvPr/>
          </p:nvPicPr>
          <p:blipFill>
            <a:blip r:embed="rId3"/>
            <a:srcRect l="49150" t="19861" r="2925" b="32973"/>
            <a:stretch>
              <a:fillRect/>
            </a:stretch>
          </p:blipFill>
          <p:spPr>
            <a:xfrm>
              <a:off x="5232768" y="392330"/>
              <a:ext cx="7613015" cy="6073340"/>
            </a:xfrm>
            <a:prstGeom prst="rect">
              <a:avLst/>
            </a:prstGeom>
          </p:spPr>
        </p:pic>
        <p:sp>
          <p:nvSpPr>
            <p:cNvPr id="11" name="矩形 9"/>
            <p:cNvSpPr/>
            <p:nvPr/>
          </p:nvSpPr>
          <p:spPr>
            <a:xfrm flipH="1">
              <a:off x="5857625" y="1040683"/>
              <a:ext cx="5965825" cy="4535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6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74BE938-EB80-4B09-BD24-973CCCD8C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0D86C8E-C4AE-45F3-960B-E1294DBB6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E812F43-05B4-49E3-9A93-210348977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9C0017A-0B07-4D9C-87AE-976A95DC1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9EFA4F9-6CAF-4579-9CBC-7EB5E124D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76A1EE2-768F-4616-A9A5-D4ACAFF5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A79A563C-4FCC-4649-92D7-1BC4F3AE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59EBE343-29A4-40C1-87DB-B2A30BCD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B68B817-99AB-447C-8211-0EDE7DED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4257803-EA22-4637-AA4E-F3C0CC20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1F053E4-AEB1-4C46-8607-4052739E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58DCABC-8860-414D-A5CE-8D58C1B4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65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3CAFFED3-BD0D-4400-853A-1CD05387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F9BCDAED-9934-45A5-864A-9ED15754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819413-8A29-4AE4-84EB-B8CBB103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3304E4-4B76-4527-A88F-4163DF6F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A218044-50AF-4EAF-9179-093D51F3E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842300E-EA70-488A-8CBB-E90BDA9E1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E20105E-9066-402F-BA3D-550E7C35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608CFE9-A67E-4643-B5DA-DFF2DCC81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4517345-E26D-4251-8BAA-02DC71F4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75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FF0B8BD-F12E-4217-A47A-F461FF3D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179EC62-F3C6-4302-8975-CEAF06817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70B4FD7-4F61-4983-AE02-7719792B2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6F74E1B-EA49-4523-A3FC-2C578990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38A6955-D0C3-45A6-9390-CFA421BE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A97E4E6-D39B-40D7-88DB-15A785A2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2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emf"/><Relationship Id="rId18" Type="http://schemas.openxmlformats.org/officeDocument/2006/relationships/image" Target="../media/image45.emf"/><Relationship Id="rId3" Type="http://schemas.openxmlformats.org/officeDocument/2006/relationships/tags" Target="../tags/tag3.xml"/><Relationship Id="rId21" Type="http://schemas.microsoft.com/office/2007/relationships/hdphoto" Target="../media/hdphoto8.wdp"/><Relationship Id="rId7" Type="http://schemas.openxmlformats.org/officeDocument/2006/relationships/image" Target="../media/image6.png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tags" Target="../tags/tag2.xml"/><Relationship Id="rId16" Type="http://schemas.openxmlformats.org/officeDocument/2006/relationships/image" Target="../media/image43.emf"/><Relationship Id="rId20" Type="http://schemas.openxmlformats.org/officeDocument/2006/relationships/image" Target="../media/image47.png"/><Relationship Id="rId1" Type="http://schemas.openxmlformats.org/officeDocument/2006/relationships/tags" Target="../tags/tag1.xml"/><Relationship Id="rId6" Type="http://schemas.openxmlformats.org/officeDocument/2006/relationships/image" Target="../media/image36.png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42.emf"/><Relationship Id="rId10" Type="http://schemas.openxmlformats.org/officeDocument/2006/relationships/image" Target="../media/image38.png"/><Relationship Id="rId19" Type="http://schemas.openxmlformats.org/officeDocument/2006/relationships/image" Target="../media/image46.e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Relationship Id="rId1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4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52.png"/><Relationship Id="rId12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54.png"/><Relationship Id="rId5" Type="http://schemas.openxmlformats.org/officeDocument/2006/relationships/image" Target="../media/image24.png"/><Relationship Id="rId10" Type="http://schemas.microsoft.com/office/2007/relationships/hdphoto" Target="../media/hdphoto7.wdp"/><Relationship Id="rId4" Type="http://schemas.microsoft.com/office/2007/relationships/hdphoto" Target="../media/hdphoto6.wdp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3.png"/><Relationship Id="rId7" Type="http://schemas.openxmlformats.org/officeDocument/2006/relationships/image" Target="../media/image5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1.png"/><Relationship Id="rId7" Type="http://schemas.openxmlformats.org/officeDocument/2006/relationships/image" Target="../media/image6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33.png"/><Relationship Id="rId10" Type="http://schemas.openxmlformats.org/officeDocument/2006/relationships/image" Target="../media/image67.png"/><Relationship Id="rId4" Type="http://schemas.openxmlformats.org/officeDocument/2006/relationships/image" Target="../media/image32.png"/><Relationship Id="rId9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01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18756" y="1005977"/>
            <a:ext cx="651764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TRƯỜNG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TIỂU HỌC 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QUANG TRUNG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6434" y="1550126"/>
            <a:ext cx="937913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>
              <a:defRPr/>
            </a:pPr>
            <a:r>
              <a:rPr lang="vi-VN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So sánh phân số (Tiết 1)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endParaRPr lang="en-US" sz="60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19798" y="6049121"/>
            <a:ext cx="8372202" cy="101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Phạm Thị Thúy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HP001 5 hàng 1 ô ly" panose="020B0603050302020204" pitchFamily="34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defRPr/>
            </a:pPr>
            <a:endParaRPr lang="en-US" sz="24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78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085571"/>
            <a:ext cx="12193057" cy="109127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8543DB4-BAB6-55E7-D216-C63F61824CD9}"/>
              </a:ext>
            </a:extLst>
          </p:cNvPr>
          <p:cNvSpPr/>
          <p:nvPr/>
        </p:nvSpPr>
        <p:spPr>
          <a:xfrm>
            <a:off x="335280" y="304800"/>
            <a:ext cx="11592560" cy="647192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E56AAC-E4C3-9ED4-421E-E0AEF6C890D0}"/>
              </a:ext>
            </a:extLst>
          </p:cNvPr>
          <p:cNvSpPr txBox="1"/>
          <p:nvPr/>
        </p:nvSpPr>
        <p:spPr>
          <a:xfrm>
            <a:off x="4866641" y="449659"/>
            <a:ext cx="3119120" cy="707886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&gt;; &lt;; =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B7DB043-0A5E-0036-9A4E-577C61EDF60B}"/>
              </a:ext>
            </a:extLst>
          </p:cNvPr>
          <p:cNvSpPr/>
          <p:nvPr/>
        </p:nvSpPr>
        <p:spPr>
          <a:xfrm>
            <a:off x="629920" y="1249680"/>
            <a:ext cx="3789680" cy="3230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66A7DD-DF4C-3A38-C9FA-6BBE26D9B992}"/>
              </a:ext>
            </a:extLst>
          </p:cNvPr>
          <p:cNvSpPr txBox="1"/>
          <p:nvPr/>
        </p:nvSpPr>
        <p:spPr>
          <a:xfrm>
            <a:off x="1564640" y="1310640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55270" algn="l"/>
              </a:tabLs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9EB45A4-5137-1E3F-F526-E119483BDA65}"/>
                  </a:ext>
                </a:extLst>
              </p:cNvPr>
              <p:cNvSpPr txBox="1"/>
              <p:nvPr/>
            </p:nvSpPr>
            <p:spPr>
              <a:xfrm>
                <a:off x="772160" y="1838960"/>
                <a:ext cx="3281680" cy="781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5527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&lt;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n</m:t>
                    </m:r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 &lt;</m:t>
                    </m:r>
                    <m:r>
                      <m:rPr>
                        <m:nor/>
                      </m:rPr>
                      <a:rPr lang="en-US" sz="2800" b="1" i="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1</m:t>
                    </m:r>
                  </m:oMath>
                </a14:m>
                <a:endPara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EB45A4-5137-1E3F-F526-E119483BD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0" y="1838960"/>
                <a:ext cx="3281680" cy="781496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699DAB62-9332-E90D-BDD3-312A4578418F}"/>
                  </a:ext>
                </a:extLst>
              </p:cNvPr>
              <p:cNvSpPr txBox="1"/>
              <p:nvPr/>
            </p:nvSpPr>
            <p:spPr>
              <a:xfrm>
                <a:off x="741680" y="2631440"/>
                <a:ext cx="3281680" cy="79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5527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pt-BR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&gt;</a:t>
                </a:r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n</m:t>
                    </m:r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 b="1" i="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&gt; 1</m:t>
                    </m:r>
                  </m:oMath>
                </a14:m>
                <a:endPara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9DAB62-9332-E90D-BDD3-312A45784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0" y="2631440"/>
                <a:ext cx="3281680" cy="790088"/>
              </a:xfrm>
              <a:prstGeom prst="rect">
                <a:avLst/>
              </a:prstGeom>
              <a:blipFill>
                <a:blip r:embed="rId4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57FE66CE-A670-5841-C5CA-5305E610A480}"/>
                  </a:ext>
                </a:extLst>
              </p:cNvPr>
              <p:cNvSpPr txBox="1"/>
              <p:nvPr/>
            </p:nvSpPr>
            <p:spPr>
              <a:xfrm>
                <a:off x="701040" y="3505200"/>
                <a:ext cx="3627120" cy="902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5527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smtClean="0">
                          <a:effectLst/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b="1" i="0" smtClean="0">
                          <a:effectLst/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800" b="1" i="0" smtClean="0">
                          <a:effectLst/>
                          <a:latin typeface="Cambria Math" panose="02040503050406030204" pitchFamily="18" charset="0"/>
                        </a:rPr>
                        <m:t>n</m:t>
                      </m:r>
                      <m:f>
                        <m:f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pt-BR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= 1</m:t>
                      </m:r>
                    </m:oMath>
                  </m:oMathPara>
                </a14:m>
                <a:endPara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7FE66CE-A670-5841-C5CA-5305E610A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" y="3505200"/>
                <a:ext cx="3627120" cy="9024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E7F0528-2DF1-2550-2D26-184026B1B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4585" y="2857817"/>
            <a:ext cx="1123950" cy="1914525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xmlns="" id="{18E73346-0B3F-FE88-FE4D-A71E2392743B}"/>
              </a:ext>
            </a:extLst>
          </p:cNvPr>
          <p:cNvSpPr/>
          <p:nvPr/>
        </p:nvSpPr>
        <p:spPr>
          <a:xfrm>
            <a:off x="5902960" y="1615440"/>
            <a:ext cx="6096000" cy="1330960"/>
          </a:xfrm>
          <a:prstGeom prst="wedgeRoundRectCallout">
            <a:avLst>
              <a:gd name="adj1" fmla="val -53502"/>
              <a:gd name="adj2" fmla="val 4707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Nếu tử số bé hơn mẫu số thì phân số bé hơn 1.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Nếu tử số lớn hơn mẫu số thì phân số lớn hơn 1.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Nếu tử số bằng mẫu số thì phân số bằng 1.</a:t>
            </a:r>
            <a:endParaRPr lang="vi-VN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0B1EB7D3-FDB5-CBA5-D050-666E085D76F0}"/>
              </a:ext>
            </a:extLst>
          </p:cNvPr>
          <p:cNvGrpSpPr/>
          <p:nvPr/>
        </p:nvGrpSpPr>
        <p:grpSpPr>
          <a:xfrm>
            <a:off x="1137920" y="5029200"/>
            <a:ext cx="4104640" cy="783548"/>
            <a:chOff x="508000" y="4866640"/>
            <a:chExt cx="4104640" cy="783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E85BC5F8-B33B-98AC-7B6A-CA0B36D35677}"/>
                    </a:ext>
                  </a:extLst>
                </p:cNvPr>
                <p:cNvSpPr txBox="1"/>
                <p:nvPr/>
              </p:nvSpPr>
              <p:spPr>
                <a:xfrm>
                  <a:off x="508000" y="4866640"/>
                  <a:ext cx="4104640" cy="7835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85BC5F8-B33B-98AC-7B6A-CA0B36D356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00" y="4866640"/>
                  <a:ext cx="4104640" cy="783548"/>
                </a:xfrm>
                <a:prstGeom prst="rect">
                  <a:avLst/>
                </a:prstGeom>
                <a:blipFill>
                  <a:blip r:embed="rId7"/>
                  <a:stretch>
                    <a:fillRect l="-3120"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701234C9-3B55-BDFB-7F86-3896BB996C17}"/>
                </a:ext>
              </a:extLst>
            </p:cNvPr>
            <p:cNvSpPr/>
            <p:nvPr/>
          </p:nvSpPr>
          <p:spPr>
            <a:xfrm>
              <a:off x="1645920" y="5019040"/>
              <a:ext cx="497840" cy="508000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0619334D-4601-304E-D2EC-4CF49BF384F9}"/>
                </a:ext>
              </a:extLst>
            </p:cNvPr>
            <p:cNvSpPr txBox="1"/>
            <p:nvPr/>
          </p:nvSpPr>
          <p:spPr>
            <a:xfrm>
              <a:off x="2143760" y="4958080"/>
              <a:ext cx="924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8A9EC7B2-50DF-5D2A-BDE1-3D49D37AF1FF}"/>
              </a:ext>
            </a:extLst>
          </p:cNvPr>
          <p:cNvGrpSpPr/>
          <p:nvPr/>
        </p:nvGrpSpPr>
        <p:grpSpPr>
          <a:xfrm>
            <a:off x="3799840" y="5008880"/>
            <a:ext cx="4104640" cy="785856"/>
            <a:chOff x="508000" y="4866640"/>
            <a:chExt cx="4104640" cy="785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6A781FB9-F362-4DCD-5A77-C68A97773E2B}"/>
                    </a:ext>
                  </a:extLst>
                </p:cNvPr>
                <p:cNvSpPr txBox="1"/>
                <p:nvPr/>
              </p:nvSpPr>
              <p:spPr>
                <a:xfrm>
                  <a:off x="508000" y="4866640"/>
                  <a:ext cx="4104640" cy="785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A781FB9-F362-4DCD-5A77-C68A97773E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00" y="4866640"/>
                  <a:ext cx="4104640" cy="785856"/>
                </a:xfrm>
                <a:prstGeom prst="rect">
                  <a:avLst/>
                </a:prstGeom>
                <a:blipFill>
                  <a:blip r:embed="rId8"/>
                  <a:stretch>
                    <a:fillRect l="-2967"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72ED0112-3E49-A19C-615B-2A8D4913169A}"/>
                </a:ext>
              </a:extLst>
            </p:cNvPr>
            <p:cNvSpPr/>
            <p:nvPr/>
          </p:nvSpPr>
          <p:spPr>
            <a:xfrm>
              <a:off x="1554480" y="5008880"/>
              <a:ext cx="497840" cy="508000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95DF231-3ACE-CD52-134F-038E2232FFF2}"/>
                </a:ext>
              </a:extLst>
            </p:cNvPr>
            <p:cNvSpPr txBox="1"/>
            <p:nvPr/>
          </p:nvSpPr>
          <p:spPr>
            <a:xfrm>
              <a:off x="2092960" y="4958080"/>
              <a:ext cx="924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C339FA77-3DFE-DCF2-8817-6FF09527F104}"/>
              </a:ext>
            </a:extLst>
          </p:cNvPr>
          <p:cNvGrpSpPr/>
          <p:nvPr/>
        </p:nvGrpSpPr>
        <p:grpSpPr>
          <a:xfrm>
            <a:off x="6380480" y="4998720"/>
            <a:ext cx="4104640" cy="780855"/>
            <a:chOff x="508000" y="4866640"/>
            <a:chExt cx="4104640" cy="7808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2698F9F1-A19B-A774-C638-6BF2B38DFC5D}"/>
                    </a:ext>
                  </a:extLst>
                </p:cNvPr>
                <p:cNvSpPr txBox="1"/>
                <p:nvPr/>
              </p:nvSpPr>
              <p:spPr>
                <a:xfrm>
                  <a:off x="508000" y="4866640"/>
                  <a:ext cx="4104640" cy="7808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698F9F1-A19B-A774-C638-6BF2B38DFC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00" y="4866640"/>
                  <a:ext cx="4104640" cy="780855"/>
                </a:xfrm>
                <a:prstGeom prst="rect">
                  <a:avLst/>
                </a:prstGeom>
                <a:blipFill>
                  <a:blip r:embed="rId9"/>
                  <a:stretch>
                    <a:fillRect l="-3120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C7D1EB09-E307-3EF4-F76C-379103DF67CD}"/>
                </a:ext>
              </a:extLst>
            </p:cNvPr>
            <p:cNvSpPr/>
            <p:nvPr/>
          </p:nvSpPr>
          <p:spPr>
            <a:xfrm>
              <a:off x="1554480" y="5008880"/>
              <a:ext cx="497840" cy="508000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DBA18DBB-5F70-CA50-B3A9-B9FE80518649}"/>
                </a:ext>
              </a:extLst>
            </p:cNvPr>
            <p:cNvSpPr txBox="1"/>
            <p:nvPr/>
          </p:nvSpPr>
          <p:spPr>
            <a:xfrm>
              <a:off x="2092960" y="4958080"/>
              <a:ext cx="924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6A0FE614-3F5B-0E45-68B0-38D612B1B644}"/>
              </a:ext>
            </a:extLst>
          </p:cNvPr>
          <p:cNvGrpSpPr/>
          <p:nvPr/>
        </p:nvGrpSpPr>
        <p:grpSpPr>
          <a:xfrm>
            <a:off x="8829040" y="4968240"/>
            <a:ext cx="4104640" cy="783099"/>
            <a:chOff x="508000" y="4866640"/>
            <a:chExt cx="4104640" cy="783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A8D53F91-758C-2DCC-A8E7-82134DA3FFE4}"/>
                    </a:ext>
                  </a:extLst>
                </p:cNvPr>
                <p:cNvSpPr txBox="1"/>
                <p:nvPr/>
              </p:nvSpPr>
              <p:spPr>
                <a:xfrm>
                  <a:off x="508000" y="4866640"/>
                  <a:ext cx="4104640" cy="783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 Math" panose="02040503050406030204" pitchFamily="18" charset="0"/>
                            </a:rPr>
                            <m:t>99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8D53F91-758C-2DCC-A8E7-82134DA3FF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00" y="4866640"/>
                  <a:ext cx="4104640" cy="783099"/>
                </a:xfrm>
                <a:prstGeom prst="rect">
                  <a:avLst/>
                </a:prstGeom>
                <a:blipFill>
                  <a:blip r:embed="rId10"/>
                  <a:stretch>
                    <a:fillRect l="-2967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6649A8D9-D72A-A5B6-11A0-D766A825B89C}"/>
                </a:ext>
              </a:extLst>
            </p:cNvPr>
            <p:cNvSpPr/>
            <p:nvPr/>
          </p:nvSpPr>
          <p:spPr>
            <a:xfrm>
              <a:off x="1869440" y="4988560"/>
              <a:ext cx="497840" cy="508000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086BA61F-5DEA-7D36-C4A7-9D3E834D76EC}"/>
                </a:ext>
              </a:extLst>
            </p:cNvPr>
            <p:cNvSpPr txBox="1"/>
            <p:nvPr/>
          </p:nvSpPr>
          <p:spPr>
            <a:xfrm>
              <a:off x="2387600" y="4917440"/>
              <a:ext cx="924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380970CD-6E2E-B983-3495-65C810AD7813}"/>
              </a:ext>
            </a:extLst>
          </p:cNvPr>
          <p:cNvSpPr/>
          <p:nvPr/>
        </p:nvSpPr>
        <p:spPr>
          <a:xfrm>
            <a:off x="2286000" y="5191760"/>
            <a:ext cx="497840" cy="508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CC25AC5-F51F-2852-BE62-6FFC9B278E3F}"/>
              </a:ext>
            </a:extLst>
          </p:cNvPr>
          <p:cNvSpPr/>
          <p:nvPr/>
        </p:nvSpPr>
        <p:spPr>
          <a:xfrm>
            <a:off x="4826000" y="5161280"/>
            <a:ext cx="497840" cy="508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F8172DE6-0D4F-7617-6651-622520917058}"/>
              </a:ext>
            </a:extLst>
          </p:cNvPr>
          <p:cNvSpPr/>
          <p:nvPr/>
        </p:nvSpPr>
        <p:spPr>
          <a:xfrm>
            <a:off x="7426960" y="5140960"/>
            <a:ext cx="497840" cy="508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0E2FC321-C98E-3972-D7BA-8B8BD0401E59}"/>
              </a:ext>
            </a:extLst>
          </p:cNvPr>
          <p:cNvSpPr/>
          <p:nvPr/>
        </p:nvSpPr>
        <p:spPr>
          <a:xfrm>
            <a:off x="10200640" y="5090160"/>
            <a:ext cx="497840" cy="508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918433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build="p"/>
      <p:bldP spid="14" grpId="0" build="p"/>
      <p:bldP spid="15" grpId="0" build="p"/>
      <p:bldP spid="24" grpId="0" build="p"/>
      <p:bldP spid="27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595" flipH="1">
            <a:off x="5571762" y="776859"/>
            <a:ext cx="6738242" cy="5217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108251-6228-2F78-E589-2B8D3EB03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24" y="2259352"/>
            <a:ext cx="5749026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45" y="-82483"/>
            <a:ext cx="12579409" cy="79885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8935" y="-395677"/>
            <a:ext cx="3974937" cy="26519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4970" y="-446169"/>
            <a:ext cx="2438611" cy="24386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2845" y="-83682"/>
            <a:ext cx="4102964" cy="27434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AFD0E75-F0E2-455F-A1E7-65DE8BEC51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04" y="558800"/>
            <a:ext cx="9268295" cy="62393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057" y="690474"/>
            <a:ext cx="1322947" cy="1420491"/>
          </a:xfrm>
          <a:prstGeom prst="rect">
            <a:avLst/>
          </a:prstGeom>
        </p:spPr>
      </p:pic>
      <p:pic>
        <p:nvPicPr>
          <p:cNvPr id="21" name="PA_图片 5">
            <a:extLst>
              <a:ext uri="{FF2B5EF4-FFF2-40B4-BE49-F238E27FC236}">
                <a16:creationId xmlns:a16="http://schemas.microsoft.com/office/drawing/2014/main" xmlns="" id="{A9A22A9E-97DA-4ADC-ADD7-4655971980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643395" y="4968196"/>
            <a:ext cx="1816569" cy="1549627"/>
          </a:xfrm>
          <a:prstGeom prst="rect">
            <a:avLst/>
          </a:prstGeom>
        </p:spPr>
      </p:pic>
      <p:pic>
        <p:nvPicPr>
          <p:cNvPr id="26" name="PA_图片 8">
            <a:extLst>
              <a:ext uri="{FF2B5EF4-FFF2-40B4-BE49-F238E27FC236}">
                <a16:creationId xmlns:a16="http://schemas.microsoft.com/office/drawing/2014/main" xmlns="" id="{9DDD65F6-D06C-40C6-B11F-BB4F6B5C393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007916" y="6023533"/>
            <a:ext cx="698425" cy="635244"/>
          </a:xfrm>
          <a:prstGeom prst="rect">
            <a:avLst/>
          </a:prstGeom>
        </p:spPr>
      </p:pic>
      <p:pic>
        <p:nvPicPr>
          <p:cNvPr id="27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812872">
            <a:off x="11618115" y="6991161"/>
            <a:ext cx="711685" cy="1908955"/>
          </a:xfrm>
          <a:prstGeom prst="rect">
            <a:avLst/>
          </a:prstGeom>
        </p:spPr>
      </p:pic>
      <p:pic>
        <p:nvPicPr>
          <p:cNvPr id="28" name="图片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18431" y="8539785"/>
            <a:ext cx="439257" cy="701740"/>
          </a:xfrm>
          <a:prstGeom prst="rect">
            <a:avLst/>
          </a:prstGeom>
        </p:spPr>
      </p:pic>
      <p:pic>
        <p:nvPicPr>
          <p:cNvPr id="30" name="图片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24306" y="8956590"/>
            <a:ext cx="471316" cy="484832"/>
          </a:xfrm>
          <a:prstGeom prst="rect">
            <a:avLst/>
          </a:prstGeom>
        </p:spPr>
      </p:pic>
      <p:pic>
        <p:nvPicPr>
          <p:cNvPr id="31" name="图片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423112">
            <a:off x="11656018" y="7168505"/>
            <a:ext cx="590804" cy="1593966"/>
          </a:xfrm>
          <a:prstGeom prst="rect">
            <a:avLst/>
          </a:prstGeom>
        </p:spPr>
      </p:pic>
      <p:pic>
        <p:nvPicPr>
          <p:cNvPr id="32" name="图片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58491" y="6971063"/>
            <a:ext cx="356257" cy="2125755"/>
          </a:xfrm>
          <a:prstGeom prst="rect">
            <a:avLst/>
          </a:prstGeom>
        </p:spPr>
      </p:pic>
      <p:pic>
        <p:nvPicPr>
          <p:cNvPr id="33" name="PA_图片 7">
            <a:extLst>
              <a:ext uri="{FF2B5EF4-FFF2-40B4-BE49-F238E27FC236}">
                <a16:creationId xmlns:a16="http://schemas.microsoft.com/office/drawing/2014/main" xmlns="" id="{6D0BAA3D-431E-4D9D-B705-0E86AF7CCB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104530" y="3241225"/>
            <a:ext cx="825094" cy="8763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178" r="100000">
                        <a14:foregroundMark x1="31083" y1="15700" x2="25044" y2="17406"/>
                        <a14:foregroundMark x1="25044" y1="17406" x2="23623" y2="24573"/>
                        <a14:foregroundMark x1="23623" y1="24573" x2="24689" y2="29693"/>
                        <a14:foregroundMark x1="25044" y1="29863" x2="42274" y2="34812"/>
                        <a14:foregroundMark x1="42274" y1="35324" x2="52931" y2="38908"/>
                        <a14:foregroundMark x1="53108" y1="40102" x2="64121" y2="40102"/>
                        <a14:foregroundMark x1="64476" y1="40785" x2="74067" y2="36177"/>
                        <a14:foregroundMark x1="74067" y1="36007" x2="84192" y2="31058"/>
                        <a14:foregroundMark x1="76554" y1="38908" x2="84725" y2="33959"/>
                        <a14:foregroundMark x1="86856" y1="36519" x2="89165" y2="23549"/>
                        <a14:foregroundMark x1="89165" y1="23208" x2="73357" y2="23549"/>
                        <a14:foregroundMark x1="77265" y1="22184" x2="78508" y2="11604"/>
                        <a14:foregroundMark x1="77087" y1="11433" x2="66963" y2="11433"/>
                        <a14:foregroundMark x1="66963" y1="11433" x2="65897" y2="2560"/>
                        <a14:foregroundMark x1="60924" y1="3242" x2="53641" y2="6826"/>
                        <a14:foregroundMark x1="57194" y1="6826" x2="57194" y2="6826"/>
                        <a14:foregroundMark x1="17584" y1="45392" x2="21137" y2="49147"/>
                        <a14:foregroundMark x1="10480" y1="42662" x2="13677" y2="45392"/>
                        <a14:foregroundMark x1="7282" y1="46246" x2="12966" y2="46246"/>
                        <a14:foregroundMark x1="14387" y1="47440" x2="10835" y2="49659"/>
                        <a14:foregroundMark x1="27886" y1="47440" x2="29663" y2="47782"/>
                        <a14:foregroundMark x1="31794" y1="44881" x2="35169" y2="44881"/>
                        <a14:foregroundMark x1="64476" y1="48976" x2="66607" y2="50341"/>
                        <a14:foregroundMark x1="71226" y1="52901" x2="72114" y2="54608"/>
                        <a14:foregroundMark x1="82238" y1="53925" x2="84192" y2="62628"/>
                        <a14:foregroundMark x1="69272" y1="53072" x2="70870" y2="54266"/>
                        <a14:foregroundMark x1="79041" y1="53072" x2="81528" y2="73720"/>
                        <a14:foregroundMark x1="70693" y1="61092" x2="73357" y2="65529"/>
                        <a14:foregroundMark x1="45293" y1="55631" x2="38899" y2="67406"/>
                        <a14:foregroundMark x1="7460" y1="62799" x2="3908" y2="69454"/>
                        <a14:foregroundMark x1="13854" y1="62628" x2="14565" y2="63311"/>
                        <a14:foregroundMark x1="85790" y1="67918" x2="84192" y2="78328"/>
                        <a14:foregroundMark x1="85790" y1="69625" x2="90409" y2="78328"/>
                        <a14:foregroundMark x1="77265" y1="89420" x2="89343" y2="94539"/>
                        <a14:foregroundMark x1="78686" y1="87031" x2="75844" y2="87031"/>
                        <a14:foregroundMark x1="82060" y1="86348" x2="83659" y2="86348"/>
                        <a14:foregroundMark x1="32327" y1="85836" x2="29663" y2="94710"/>
                        <a14:foregroundMark x1="39964" y1="86519" x2="38011" y2="96246"/>
                        <a14:foregroundMark x1="44938" y1="12287" x2="48845" y2="16894"/>
                        <a14:foregroundMark x1="36767" y1="9556" x2="42806" y2="11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2" y="3003572"/>
            <a:ext cx="3736038" cy="38886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66160" y="1241158"/>
            <a:ext cx="7056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69260" y="2698819"/>
            <a:ext cx="76083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 hai phân số cùng mẫu số: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 số nào có tử số bé hơn thì bé hơn.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 số nào có tử số lớn hơn thì lớn hơn.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Nếu tử số bằng nhau thì hai phân số đó bằng nhau.</a:t>
            </a:r>
          </a:p>
        </p:txBody>
      </p:sp>
    </p:spTree>
    <p:extLst>
      <p:ext uri="{BB962C8B-B14F-4D97-AF65-F5344CB8AC3E}">
        <p14:creationId xmlns:p14="http://schemas.microsoft.com/office/powerpoint/2010/main" val="30861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870">
            <a:off x="9500316" y="134049"/>
            <a:ext cx="1421261" cy="1594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3705">
            <a:off x="9307243" y="1642596"/>
            <a:ext cx="2691248" cy="3075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1724">
            <a:off x="10051769" y="4618983"/>
            <a:ext cx="2009754" cy="23167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3333" y1="51705" x2="95167" y2="63258"/>
                        <a14:foregroundMark x1="57167" y1="54167" x2="75833" y2="70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3613">
            <a:off x="8034225" y="1045663"/>
            <a:ext cx="1582498" cy="13925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15852" y="5045633"/>
            <a:ext cx="1012344" cy="8908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7515">
            <a:off x="11066732" y="521251"/>
            <a:ext cx="1061322" cy="9339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5" y="4078224"/>
            <a:ext cx="1098475" cy="707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045BBBD-DB48-460E-FCAD-8A7E5D0244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6725" y="1336677"/>
            <a:ext cx="9132600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968"/>
            <a:ext cx="5212080" cy="52120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6F911B6-EE2A-0AF3-D624-324053FFA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011" y="732013"/>
            <a:ext cx="9083827" cy="61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9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870">
            <a:off x="9523949" y="132281"/>
            <a:ext cx="1421261" cy="1594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3705">
            <a:off x="9307243" y="1642596"/>
            <a:ext cx="2691248" cy="3075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1724">
            <a:off x="10051769" y="4618983"/>
            <a:ext cx="2009754" cy="23167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3333" y1="51705" x2="95167" y2="63258"/>
                        <a14:foregroundMark x1="57167" y1="54167" x2="75833" y2="70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3613">
            <a:off x="8034225" y="1045663"/>
            <a:ext cx="1582498" cy="13925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15852" y="5045633"/>
            <a:ext cx="1012344" cy="8908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7515">
            <a:off x="11066732" y="521251"/>
            <a:ext cx="1061322" cy="9339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5" y="4078224"/>
            <a:ext cx="1098475" cy="7073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1ADC1A-1399-1794-64EA-BBF648694D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9214" y="1486994"/>
            <a:ext cx="2859272" cy="1121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5357094-1769-FC98-0AFA-725FB0DC35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371600" y="1954262"/>
            <a:ext cx="12607325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258824" y="4364736"/>
            <a:ext cx="1167384" cy="11673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424" y="2398339"/>
            <a:ext cx="11133916" cy="45198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8CEB50-99CA-D8C7-7518-9CDD8AA31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367" y="926348"/>
            <a:ext cx="9016765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8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085571"/>
            <a:ext cx="12193057" cy="1091279"/>
          </a:xfrm>
          <a:prstGeom prst="rect">
            <a:avLst/>
          </a:prstGeom>
        </p:spPr>
      </p:pic>
      <p:pic>
        <p:nvPicPr>
          <p:cNvPr id="8194" name="Picture 2" descr="Q A Girl Stock Illustration - Download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85" l="1453" r="100000">
                        <a14:foregroundMark x1="16707" y1="23188" x2="22518" y2="22705"/>
                        <a14:foregroundMark x1="44552" y1="75362" x2="52542" y2="78744"/>
                        <a14:foregroundMark x1="47700" y1="79469" x2="46973" y2="84300"/>
                        <a14:foregroundMark x1="53753" y1="79469" x2="54237" y2="85507"/>
                        <a14:foregroundMark x1="38015" y1="74879" x2="40920" y2="75845"/>
                        <a14:backgroundMark x1="78692" y1="28502" x2="73850" y2="31159"/>
                        <a14:backgroundMark x1="72639" y1="24155" x2="70218" y2="35266"/>
                        <a14:backgroundMark x1="70218" y1="35749" x2="77724" y2="42029"/>
                        <a14:backgroundMark x1="79661" y1="38164" x2="83535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56" y="3977400"/>
            <a:ext cx="3144368" cy="31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8543DB4-BAB6-55E7-D216-C63F61824CD9}"/>
              </a:ext>
            </a:extLst>
          </p:cNvPr>
          <p:cNvSpPr/>
          <p:nvPr/>
        </p:nvSpPr>
        <p:spPr>
          <a:xfrm>
            <a:off x="335280" y="91440"/>
            <a:ext cx="11592560" cy="668528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4DEFFE0-BF53-0454-63AA-4FFF71D39C77}"/>
              </a:ext>
            </a:extLst>
          </p:cNvPr>
          <p:cNvGrpSpPr/>
          <p:nvPr/>
        </p:nvGrpSpPr>
        <p:grpSpPr>
          <a:xfrm>
            <a:off x="1747520" y="762000"/>
            <a:ext cx="2560320" cy="2509520"/>
            <a:chOff x="772160" y="782320"/>
            <a:chExt cx="2519680" cy="249936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41E9F96-4C73-D29B-BB94-3C743047AD97}"/>
                </a:ext>
              </a:extLst>
            </p:cNvPr>
            <p:cNvSpPr/>
            <p:nvPr/>
          </p:nvSpPr>
          <p:spPr>
            <a:xfrm>
              <a:off x="792480" y="782320"/>
              <a:ext cx="2499360" cy="249936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BAB5B2C-0B7C-AC71-A6DE-E8AD0C2698D0}"/>
                </a:ext>
              </a:extLst>
            </p:cNvPr>
            <p:cNvCxnSpPr>
              <a:cxnSpLocks/>
              <a:stCxn id="14" idx="0"/>
              <a:endCxn id="14" idx="4"/>
            </p:cNvCxnSpPr>
            <p:nvPr/>
          </p:nvCxnSpPr>
          <p:spPr>
            <a:xfrm>
              <a:off x="2042160" y="782320"/>
              <a:ext cx="0" cy="24993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9BD1A31E-595C-5F47-5CE2-6219F26F26FE}"/>
                </a:ext>
              </a:extLst>
            </p:cNvPr>
            <p:cNvCxnSpPr>
              <a:cxnSpLocks/>
              <a:endCxn id="14" idx="6"/>
            </p:cNvCxnSpPr>
            <p:nvPr/>
          </p:nvCxnSpPr>
          <p:spPr>
            <a:xfrm>
              <a:off x="772160" y="2021840"/>
              <a:ext cx="2519680" cy="101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BC2378E8-A1A7-87EF-C1EB-AF3D3A264BA2}"/>
                </a:ext>
              </a:extLst>
            </p:cNvPr>
            <p:cNvCxnSpPr>
              <a:cxnSpLocks/>
              <a:endCxn id="14" idx="5"/>
            </p:cNvCxnSpPr>
            <p:nvPr/>
          </p:nvCxnSpPr>
          <p:spPr>
            <a:xfrm>
              <a:off x="1137920" y="1148080"/>
              <a:ext cx="1787897" cy="1767577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B6BF2566-2589-9A95-0A8D-2BEA7230ACE9}"/>
                </a:ext>
              </a:extLst>
            </p:cNvPr>
            <p:cNvCxnSpPr>
              <a:cxnSpLocks/>
              <a:stCxn id="14" idx="7"/>
              <a:endCxn id="14" idx="3"/>
            </p:cNvCxnSpPr>
            <p:nvPr/>
          </p:nvCxnSpPr>
          <p:spPr>
            <a:xfrm flipH="1">
              <a:off x="1158503" y="1148343"/>
              <a:ext cx="1767314" cy="17673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07" name="Freeform: Shape 8206">
            <a:extLst>
              <a:ext uri="{FF2B5EF4-FFF2-40B4-BE49-F238E27FC236}">
                <a16:creationId xmlns:a16="http://schemas.microsoft.com/office/drawing/2014/main" xmlns="" id="{D443DFC5-E1C3-DC64-98DF-CE4BC4CFA376}"/>
              </a:ext>
            </a:extLst>
          </p:cNvPr>
          <p:cNvSpPr/>
          <p:nvPr/>
        </p:nvSpPr>
        <p:spPr>
          <a:xfrm>
            <a:off x="2133600" y="782320"/>
            <a:ext cx="873760" cy="1229360"/>
          </a:xfrm>
          <a:custGeom>
            <a:avLst/>
            <a:gdLst>
              <a:gd name="connsiteX0" fmla="*/ 0 w 873760"/>
              <a:gd name="connsiteY0" fmla="*/ 386080 h 1249680"/>
              <a:gd name="connsiteX1" fmla="*/ 873760 w 873760"/>
              <a:gd name="connsiteY1" fmla="*/ 1249680 h 1249680"/>
              <a:gd name="connsiteX2" fmla="*/ 873760 w 873760"/>
              <a:gd name="connsiteY2" fmla="*/ 20320 h 1249680"/>
              <a:gd name="connsiteX3" fmla="*/ 690880 w 873760"/>
              <a:gd name="connsiteY3" fmla="*/ 0 h 1249680"/>
              <a:gd name="connsiteX4" fmla="*/ 477520 w 873760"/>
              <a:gd name="connsiteY4" fmla="*/ 50800 h 1249680"/>
              <a:gd name="connsiteX5" fmla="*/ 335280 w 873760"/>
              <a:gd name="connsiteY5" fmla="*/ 152400 h 1249680"/>
              <a:gd name="connsiteX6" fmla="*/ 142240 w 873760"/>
              <a:gd name="connsiteY6" fmla="*/ 243840 h 1249680"/>
              <a:gd name="connsiteX7" fmla="*/ 0 w 873760"/>
              <a:gd name="connsiteY7" fmla="*/ 386080 h 124968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477520 w 873760"/>
              <a:gd name="connsiteY4" fmla="*/ 30480 h 1229360"/>
              <a:gd name="connsiteX5" fmla="*/ 335280 w 873760"/>
              <a:gd name="connsiteY5" fmla="*/ 13208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477520 w 873760"/>
              <a:gd name="connsiteY4" fmla="*/ 30480 h 1229360"/>
              <a:gd name="connsiteX5" fmla="*/ 304800 w 873760"/>
              <a:gd name="connsiteY5" fmla="*/ 8128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477520 w 873760"/>
              <a:gd name="connsiteY4" fmla="*/ 30480 h 1229360"/>
              <a:gd name="connsiteX5" fmla="*/ 345440 w 873760"/>
              <a:gd name="connsiteY5" fmla="*/ 11176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528320 w 873760"/>
              <a:gd name="connsiteY4" fmla="*/ 50800 h 1229360"/>
              <a:gd name="connsiteX5" fmla="*/ 345440 w 873760"/>
              <a:gd name="connsiteY5" fmla="*/ 11176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528320 w 873760"/>
              <a:gd name="connsiteY4" fmla="*/ 50800 h 1229360"/>
              <a:gd name="connsiteX5" fmla="*/ 345440 w 873760"/>
              <a:gd name="connsiteY5" fmla="*/ 11176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528320 w 873760"/>
              <a:gd name="connsiteY4" fmla="*/ 50800 h 1229360"/>
              <a:gd name="connsiteX5" fmla="*/ 345440 w 873760"/>
              <a:gd name="connsiteY5" fmla="*/ 111760 h 1229360"/>
              <a:gd name="connsiteX6" fmla="*/ 17272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568960 w 873760"/>
              <a:gd name="connsiteY4" fmla="*/ 40640 h 1229360"/>
              <a:gd name="connsiteX5" fmla="*/ 345440 w 873760"/>
              <a:gd name="connsiteY5" fmla="*/ 111760 h 1229360"/>
              <a:gd name="connsiteX6" fmla="*/ 172720 w 873760"/>
              <a:gd name="connsiteY6" fmla="*/ 223520 h 1229360"/>
              <a:gd name="connsiteX7" fmla="*/ 0 w 873760"/>
              <a:gd name="connsiteY7" fmla="*/ 365760 h 122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760" h="1229360">
                <a:moveTo>
                  <a:pt x="0" y="365760"/>
                </a:moveTo>
                <a:lnTo>
                  <a:pt x="873760" y="1229360"/>
                </a:lnTo>
                <a:lnTo>
                  <a:pt x="873760" y="0"/>
                </a:lnTo>
                <a:lnTo>
                  <a:pt x="670560" y="10160"/>
                </a:lnTo>
                <a:lnTo>
                  <a:pt x="568960" y="40640"/>
                </a:lnTo>
                <a:lnTo>
                  <a:pt x="345440" y="111760"/>
                </a:lnTo>
                <a:lnTo>
                  <a:pt x="172720" y="223520"/>
                </a:lnTo>
                <a:lnTo>
                  <a:pt x="0" y="36576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11" name="Freeform: Shape 8210">
            <a:extLst>
              <a:ext uri="{FF2B5EF4-FFF2-40B4-BE49-F238E27FC236}">
                <a16:creationId xmlns:a16="http://schemas.microsoft.com/office/drawing/2014/main" xmlns="" id="{CA41AE9F-EF35-C961-40C5-5F9155A47B21}"/>
              </a:ext>
            </a:extLst>
          </p:cNvPr>
          <p:cNvSpPr/>
          <p:nvPr/>
        </p:nvSpPr>
        <p:spPr>
          <a:xfrm>
            <a:off x="3027680" y="749378"/>
            <a:ext cx="914400" cy="1231821"/>
          </a:xfrm>
          <a:custGeom>
            <a:avLst/>
            <a:gdLst>
              <a:gd name="connsiteX0" fmla="*/ 0 w 863600"/>
              <a:gd name="connsiteY0" fmla="*/ 40640 h 1188720"/>
              <a:gd name="connsiteX1" fmla="*/ 10160 w 863600"/>
              <a:gd name="connsiteY1" fmla="*/ 1188720 h 1188720"/>
              <a:gd name="connsiteX2" fmla="*/ 863600 w 863600"/>
              <a:gd name="connsiteY2" fmla="*/ 355600 h 1188720"/>
              <a:gd name="connsiteX3" fmla="*/ 690880 w 863600"/>
              <a:gd name="connsiteY3" fmla="*/ 182880 h 1188720"/>
              <a:gd name="connsiteX4" fmla="*/ 426720 w 863600"/>
              <a:gd name="connsiteY4" fmla="*/ 81280 h 1188720"/>
              <a:gd name="connsiteX5" fmla="*/ 223520 w 863600"/>
              <a:gd name="connsiteY5" fmla="*/ 0 h 1188720"/>
              <a:gd name="connsiteX6" fmla="*/ 0 w 863600"/>
              <a:gd name="connsiteY6" fmla="*/ 40640 h 1188720"/>
              <a:gd name="connsiteX0" fmla="*/ 0 w 863600"/>
              <a:gd name="connsiteY0" fmla="*/ 1801 h 1231161"/>
              <a:gd name="connsiteX1" fmla="*/ 10160 w 863600"/>
              <a:gd name="connsiteY1" fmla="*/ 1231161 h 1231161"/>
              <a:gd name="connsiteX2" fmla="*/ 863600 w 863600"/>
              <a:gd name="connsiteY2" fmla="*/ 398041 h 1231161"/>
              <a:gd name="connsiteX3" fmla="*/ 690880 w 863600"/>
              <a:gd name="connsiteY3" fmla="*/ 225321 h 1231161"/>
              <a:gd name="connsiteX4" fmla="*/ 426720 w 863600"/>
              <a:gd name="connsiteY4" fmla="*/ 123721 h 1231161"/>
              <a:gd name="connsiteX5" fmla="*/ 223520 w 863600"/>
              <a:gd name="connsiteY5" fmla="*/ 42441 h 1231161"/>
              <a:gd name="connsiteX6" fmla="*/ 0 w 863600"/>
              <a:gd name="connsiteY6" fmla="*/ 1801 h 1231161"/>
              <a:gd name="connsiteX0" fmla="*/ 0 w 863600"/>
              <a:gd name="connsiteY0" fmla="*/ 2461 h 1231821"/>
              <a:gd name="connsiteX1" fmla="*/ 10160 w 863600"/>
              <a:gd name="connsiteY1" fmla="*/ 1231821 h 1231821"/>
              <a:gd name="connsiteX2" fmla="*/ 863600 w 863600"/>
              <a:gd name="connsiteY2" fmla="*/ 398701 h 1231821"/>
              <a:gd name="connsiteX3" fmla="*/ 690880 w 863600"/>
              <a:gd name="connsiteY3" fmla="*/ 225981 h 1231821"/>
              <a:gd name="connsiteX4" fmla="*/ 426720 w 863600"/>
              <a:gd name="connsiteY4" fmla="*/ 124381 h 1231821"/>
              <a:gd name="connsiteX5" fmla="*/ 223520 w 863600"/>
              <a:gd name="connsiteY5" fmla="*/ 22781 h 1231821"/>
              <a:gd name="connsiteX6" fmla="*/ 0 w 863600"/>
              <a:gd name="connsiteY6" fmla="*/ 2461 h 1231821"/>
              <a:gd name="connsiteX0" fmla="*/ 0 w 863600"/>
              <a:gd name="connsiteY0" fmla="*/ 2461 h 1231821"/>
              <a:gd name="connsiteX1" fmla="*/ 10160 w 863600"/>
              <a:gd name="connsiteY1" fmla="*/ 1231821 h 1231821"/>
              <a:gd name="connsiteX2" fmla="*/ 863600 w 863600"/>
              <a:gd name="connsiteY2" fmla="*/ 398701 h 1231821"/>
              <a:gd name="connsiteX3" fmla="*/ 690880 w 863600"/>
              <a:gd name="connsiteY3" fmla="*/ 225981 h 1231821"/>
              <a:gd name="connsiteX4" fmla="*/ 508000 w 863600"/>
              <a:gd name="connsiteY4" fmla="*/ 124382 h 1231821"/>
              <a:gd name="connsiteX5" fmla="*/ 223520 w 863600"/>
              <a:gd name="connsiteY5" fmla="*/ 22781 h 1231821"/>
              <a:gd name="connsiteX6" fmla="*/ 0 w 863600"/>
              <a:gd name="connsiteY6" fmla="*/ 2461 h 1231821"/>
              <a:gd name="connsiteX0" fmla="*/ 0 w 914400"/>
              <a:gd name="connsiteY0" fmla="*/ 2461 h 1231821"/>
              <a:gd name="connsiteX1" fmla="*/ 10160 w 914400"/>
              <a:gd name="connsiteY1" fmla="*/ 1231821 h 1231821"/>
              <a:gd name="connsiteX2" fmla="*/ 914400 w 914400"/>
              <a:gd name="connsiteY2" fmla="*/ 378381 h 1231821"/>
              <a:gd name="connsiteX3" fmla="*/ 690880 w 914400"/>
              <a:gd name="connsiteY3" fmla="*/ 225981 h 1231821"/>
              <a:gd name="connsiteX4" fmla="*/ 508000 w 914400"/>
              <a:gd name="connsiteY4" fmla="*/ 124382 h 1231821"/>
              <a:gd name="connsiteX5" fmla="*/ 223520 w 914400"/>
              <a:gd name="connsiteY5" fmla="*/ 22781 h 1231821"/>
              <a:gd name="connsiteX6" fmla="*/ 0 w 914400"/>
              <a:gd name="connsiteY6" fmla="*/ 2461 h 123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1231821">
                <a:moveTo>
                  <a:pt x="0" y="2461"/>
                </a:moveTo>
                <a:cubicBezTo>
                  <a:pt x="3387" y="385154"/>
                  <a:pt x="6773" y="849128"/>
                  <a:pt x="10160" y="1231821"/>
                </a:cubicBezTo>
                <a:lnTo>
                  <a:pt x="914400" y="378381"/>
                </a:lnTo>
                <a:lnTo>
                  <a:pt x="690880" y="225981"/>
                </a:lnTo>
                <a:lnTo>
                  <a:pt x="508000" y="124382"/>
                </a:lnTo>
                <a:lnTo>
                  <a:pt x="223520" y="22781"/>
                </a:lnTo>
                <a:cubicBezTo>
                  <a:pt x="149013" y="36328"/>
                  <a:pt x="74507" y="-11086"/>
                  <a:pt x="0" y="2461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2" name="Freeform: Shape 8211">
            <a:extLst>
              <a:ext uri="{FF2B5EF4-FFF2-40B4-BE49-F238E27FC236}">
                <a16:creationId xmlns:a16="http://schemas.microsoft.com/office/drawing/2014/main" xmlns="" id="{E0C73801-C2ED-94EE-EBD8-43D47A6A951D}"/>
              </a:ext>
            </a:extLst>
          </p:cNvPr>
          <p:cNvSpPr/>
          <p:nvPr/>
        </p:nvSpPr>
        <p:spPr>
          <a:xfrm>
            <a:off x="3027680" y="1137920"/>
            <a:ext cx="1259840" cy="883920"/>
          </a:xfrm>
          <a:custGeom>
            <a:avLst/>
            <a:gdLst>
              <a:gd name="connsiteX0" fmla="*/ 0 w 1229360"/>
              <a:gd name="connsiteY0" fmla="*/ 873760 h 883920"/>
              <a:gd name="connsiteX1" fmla="*/ 883920 w 1229360"/>
              <a:gd name="connsiteY1" fmla="*/ 0 h 883920"/>
              <a:gd name="connsiteX2" fmla="*/ 1036320 w 1229360"/>
              <a:gd name="connsiteY2" fmla="*/ 203200 h 883920"/>
              <a:gd name="connsiteX3" fmla="*/ 1168400 w 1229360"/>
              <a:gd name="connsiteY3" fmla="*/ 457200 h 883920"/>
              <a:gd name="connsiteX4" fmla="*/ 1229360 w 1229360"/>
              <a:gd name="connsiteY4" fmla="*/ 701040 h 883920"/>
              <a:gd name="connsiteX5" fmla="*/ 1229360 w 1229360"/>
              <a:gd name="connsiteY5" fmla="*/ 883920 h 883920"/>
              <a:gd name="connsiteX6" fmla="*/ 0 w 1229360"/>
              <a:gd name="connsiteY6" fmla="*/ 873760 h 883920"/>
              <a:gd name="connsiteX0" fmla="*/ 0 w 1229360"/>
              <a:gd name="connsiteY0" fmla="*/ 873760 h 883920"/>
              <a:gd name="connsiteX1" fmla="*/ 883920 w 1229360"/>
              <a:gd name="connsiteY1" fmla="*/ 0 h 883920"/>
              <a:gd name="connsiteX2" fmla="*/ 1076960 w 1229360"/>
              <a:gd name="connsiteY2" fmla="*/ 213360 h 883920"/>
              <a:gd name="connsiteX3" fmla="*/ 1168400 w 1229360"/>
              <a:gd name="connsiteY3" fmla="*/ 457200 h 883920"/>
              <a:gd name="connsiteX4" fmla="*/ 1229360 w 1229360"/>
              <a:gd name="connsiteY4" fmla="*/ 701040 h 883920"/>
              <a:gd name="connsiteX5" fmla="*/ 1229360 w 1229360"/>
              <a:gd name="connsiteY5" fmla="*/ 883920 h 883920"/>
              <a:gd name="connsiteX6" fmla="*/ 0 w 1229360"/>
              <a:gd name="connsiteY6" fmla="*/ 873760 h 883920"/>
              <a:gd name="connsiteX0" fmla="*/ 0 w 1259840"/>
              <a:gd name="connsiteY0" fmla="*/ 873760 h 883920"/>
              <a:gd name="connsiteX1" fmla="*/ 883920 w 1259840"/>
              <a:gd name="connsiteY1" fmla="*/ 0 h 883920"/>
              <a:gd name="connsiteX2" fmla="*/ 1076960 w 1259840"/>
              <a:gd name="connsiteY2" fmla="*/ 213360 h 883920"/>
              <a:gd name="connsiteX3" fmla="*/ 1168400 w 1259840"/>
              <a:gd name="connsiteY3" fmla="*/ 457200 h 883920"/>
              <a:gd name="connsiteX4" fmla="*/ 1259840 w 1259840"/>
              <a:gd name="connsiteY4" fmla="*/ 731520 h 883920"/>
              <a:gd name="connsiteX5" fmla="*/ 1229360 w 1259840"/>
              <a:gd name="connsiteY5" fmla="*/ 883920 h 883920"/>
              <a:gd name="connsiteX6" fmla="*/ 0 w 1259840"/>
              <a:gd name="connsiteY6" fmla="*/ 873760 h 883920"/>
              <a:gd name="connsiteX0" fmla="*/ 0 w 1259840"/>
              <a:gd name="connsiteY0" fmla="*/ 873760 h 883920"/>
              <a:gd name="connsiteX1" fmla="*/ 883920 w 1259840"/>
              <a:gd name="connsiteY1" fmla="*/ 0 h 883920"/>
              <a:gd name="connsiteX2" fmla="*/ 1076960 w 1259840"/>
              <a:gd name="connsiteY2" fmla="*/ 213360 h 883920"/>
              <a:gd name="connsiteX3" fmla="*/ 1168400 w 1259840"/>
              <a:gd name="connsiteY3" fmla="*/ 457200 h 883920"/>
              <a:gd name="connsiteX4" fmla="*/ 1259840 w 1259840"/>
              <a:gd name="connsiteY4" fmla="*/ 731520 h 883920"/>
              <a:gd name="connsiteX5" fmla="*/ 1259840 w 1259840"/>
              <a:gd name="connsiteY5" fmla="*/ 883920 h 883920"/>
              <a:gd name="connsiteX6" fmla="*/ 0 w 1259840"/>
              <a:gd name="connsiteY6" fmla="*/ 873760 h 883920"/>
              <a:gd name="connsiteX0" fmla="*/ 0 w 1259840"/>
              <a:gd name="connsiteY0" fmla="*/ 873760 h 883920"/>
              <a:gd name="connsiteX1" fmla="*/ 883920 w 1259840"/>
              <a:gd name="connsiteY1" fmla="*/ 0 h 883920"/>
              <a:gd name="connsiteX2" fmla="*/ 1076960 w 1259840"/>
              <a:gd name="connsiteY2" fmla="*/ 213360 h 883920"/>
              <a:gd name="connsiteX3" fmla="*/ 1168400 w 1259840"/>
              <a:gd name="connsiteY3" fmla="*/ 457200 h 883920"/>
              <a:gd name="connsiteX4" fmla="*/ 1259840 w 1259840"/>
              <a:gd name="connsiteY4" fmla="*/ 731520 h 883920"/>
              <a:gd name="connsiteX5" fmla="*/ 1259840 w 1259840"/>
              <a:gd name="connsiteY5" fmla="*/ 883920 h 883920"/>
              <a:gd name="connsiteX6" fmla="*/ 0 w 1259840"/>
              <a:gd name="connsiteY6" fmla="*/ 873760 h 883920"/>
              <a:gd name="connsiteX0" fmla="*/ 0 w 1259840"/>
              <a:gd name="connsiteY0" fmla="*/ 873760 h 883920"/>
              <a:gd name="connsiteX1" fmla="*/ 883920 w 1259840"/>
              <a:gd name="connsiteY1" fmla="*/ 0 h 883920"/>
              <a:gd name="connsiteX2" fmla="*/ 1076960 w 1259840"/>
              <a:gd name="connsiteY2" fmla="*/ 213360 h 883920"/>
              <a:gd name="connsiteX3" fmla="*/ 1198880 w 1259840"/>
              <a:gd name="connsiteY3" fmla="*/ 457200 h 883920"/>
              <a:gd name="connsiteX4" fmla="*/ 1259840 w 1259840"/>
              <a:gd name="connsiteY4" fmla="*/ 731520 h 883920"/>
              <a:gd name="connsiteX5" fmla="*/ 1259840 w 1259840"/>
              <a:gd name="connsiteY5" fmla="*/ 883920 h 883920"/>
              <a:gd name="connsiteX6" fmla="*/ 0 w 1259840"/>
              <a:gd name="connsiteY6" fmla="*/ 87376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840" h="883920">
                <a:moveTo>
                  <a:pt x="0" y="873760"/>
                </a:moveTo>
                <a:lnTo>
                  <a:pt x="883920" y="0"/>
                </a:lnTo>
                <a:lnTo>
                  <a:pt x="1076960" y="213360"/>
                </a:lnTo>
                <a:lnTo>
                  <a:pt x="1198880" y="457200"/>
                </a:lnTo>
                <a:lnTo>
                  <a:pt x="1259840" y="731520"/>
                </a:lnTo>
                <a:lnTo>
                  <a:pt x="1259840" y="883920"/>
                </a:lnTo>
                <a:lnTo>
                  <a:pt x="0" y="87376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3" name="Freeform: Shape 8212">
            <a:extLst>
              <a:ext uri="{FF2B5EF4-FFF2-40B4-BE49-F238E27FC236}">
                <a16:creationId xmlns:a16="http://schemas.microsoft.com/office/drawing/2014/main" xmlns="" id="{9BB2C014-8085-9CBF-54ED-96F20D7073DB}"/>
              </a:ext>
            </a:extLst>
          </p:cNvPr>
          <p:cNvSpPr/>
          <p:nvPr/>
        </p:nvSpPr>
        <p:spPr>
          <a:xfrm>
            <a:off x="2997200" y="2021840"/>
            <a:ext cx="1290320" cy="863600"/>
          </a:xfrm>
          <a:custGeom>
            <a:avLst/>
            <a:gdLst>
              <a:gd name="connsiteX0" fmla="*/ 0 w 1270000"/>
              <a:gd name="connsiteY0" fmla="*/ 0 h 863600"/>
              <a:gd name="connsiteX1" fmla="*/ 1270000 w 1270000"/>
              <a:gd name="connsiteY1" fmla="*/ 20320 h 863600"/>
              <a:gd name="connsiteX2" fmla="*/ 1239520 w 1270000"/>
              <a:gd name="connsiteY2" fmla="*/ 284480 h 863600"/>
              <a:gd name="connsiteX3" fmla="*/ 1117600 w 1270000"/>
              <a:gd name="connsiteY3" fmla="*/ 579120 h 863600"/>
              <a:gd name="connsiteX4" fmla="*/ 914400 w 1270000"/>
              <a:gd name="connsiteY4" fmla="*/ 863600 h 863600"/>
              <a:gd name="connsiteX5" fmla="*/ 60960 w 1270000"/>
              <a:gd name="connsiteY5" fmla="*/ 20320 h 863600"/>
              <a:gd name="connsiteX6" fmla="*/ 0 w 1270000"/>
              <a:gd name="connsiteY6" fmla="*/ 0 h 863600"/>
              <a:gd name="connsiteX0" fmla="*/ 0 w 1290320"/>
              <a:gd name="connsiteY0" fmla="*/ 0 h 863600"/>
              <a:gd name="connsiteX1" fmla="*/ 1290320 w 1290320"/>
              <a:gd name="connsiteY1" fmla="*/ 0 h 863600"/>
              <a:gd name="connsiteX2" fmla="*/ 1239520 w 1290320"/>
              <a:gd name="connsiteY2" fmla="*/ 284480 h 863600"/>
              <a:gd name="connsiteX3" fmla="*/ 1117600 w 1290320"/>
              <a:gd name="connsiteY3" fmla="*/ 579120 h 863600"/>
              <a:gd name="connsiteX4" fmla="*/ 914400 w 1290320"/>
              <a:gd name="connsiteY4" fmla="*/ 863600 h 863600"/>
              <a:gd name="connsiteX5" fmla="*/ 60960 w 1290320"/>
              <a:gd name="connsiteY5" fmla="*/ 20320 h 863600"/>
              <a:gd name="connsiteX6" fmla="*/ 0 w 1290320"/>
              <a:gd name="connsiteY6" fmla="*/ 0 h 863600"/>
              <a:gd name="connsiteX0" fmla="*/ 0 w 1290320"/>
              <a:gd name="connsiteY0" fmla="*/ 0 h 863600"/>
              <a:gd name="connsiteX1" fmla="*/ 1290320 w 1290320"/>
              <a:gd name="connsiteY1" fmla="*/ 0 h 863600"/>
              <a:gd name="connsiteX2" fmla="*/ 1270000 w 1290320"/>
              <a:gd name="connsiteY2" fmla="*/ 304800 h 863600"/>
              <a:gd name="connsiteX3" fmla="*/ 1117600 w 1290320"/>
              <a:gd name="connsiteY3" fmla="*/ 579120 h 863600"/>
              <a:gd name="connsiteX4" fmla="*/ 914400 w 1290320"/>
              <a:gd name="connsiteY4" fmla="*/ 863600 h 863600"/>
              <a:gd name="connsiteX5" fmla="*/ 60960 w 1290320"/>
              <a:gd name="connsiteY5" fmla="*/ 20320 h 863600"/>
              <a:gd name="connsiteX6" fmla="*/ 0 w 1290320"/>
              <a:gd name="connsiteY6" fmla="*/ 0 h 863600"/>
              <a:gd name="connsiteX0" fmla="*/ 0 w 1290320"/>
              <a:gd name="connsiteY0" fmla="*/ 0 h 863600"/>
              <a:gd name="connsiteX1" fmla="*/ 1290320 w 1290320"/>
              <a:gd name="connsiteY1" fmla="*/ 0 h 863600"/>
              <a:gd name="connsiteX2" fmla="*/ 1270000 w 1290320"/>
              <a:gd name="connsiteY2" fmla="*/ 304800 h 863600"/>
              <a:gd name="connsiteX3" fmla="*/ 1107440 w 1290320"/>
              <a:gd name="connsiteY3" fmla="*/ 640080 h 863600"/>
              <a:gd name="connsiteX4" fmla="*/ 914400 w 1290320"/>
              <a:gd name="connsiteY4" fmla="*/ 863600 h 863600"/>
              <a:gd name="connsiteX5" fmla="*/ 60960 w 1290320"/>
              <a:gd name="connsiteY5" fmla="*/ 20320 h 863600"/>
              <a:gd name="connsiteX6" fmla="*/ 0 w 1290320"/>
              <a:gd name="connsiteY6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0320" h="863600">
                <a:moveTo>
                  <a:pt x="0" y="0"/>
                </a:moveTo>
                <a:lnTo>
                  <a:pt x="1290320" y="0"/>
                </a:lnTo>
                <a:lnTo>
                  <a:pt x="1270000" y="304800"/>
                </a:lnTo>
                <a:lnTo>
                  <a:pt x="1107440" y="640080"/>
                </a:lnTo>
                <a:lnTo>
                  <a:pt x="914400" y="863600"/>
                </a:lnTo>
                <a:lnTo>
                  <a:pt x="60960" y="2032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4" name="Freeform: Shape 8213">
            <a:extLst>
              <a:ext uri="{FF2B5EF4-FFF2-40B4-BE49-F238E27FC236}">
                <a16:creationId xmlns:a16="http://schemas.microsoft.com/office/drawing/2014/main" xmlns="" id="{DFA11AF0-FEE3-4534-F4D1-5A14F0609CD5}"/>
              </a:ext>
            </a:extLst>
          </p:cNvPr>
          <p:cNvSpPr/>
          <p:nvPr/>
        </p:nvSpPr>
        <p:spPr>
          <a:xfrm>
            <a:off x="1747520" y="1148080"/>
            <a:ext cx="1249680" cy="853440"/>
          </a:xfrm>
          <a:custGeom>
            <a:avLst/>
            <a:gdLst>
              <a:gd name="connsiteX0" fmla="*/ 0 w 1249680"/>
              <a:gd name="connsiteY0" fmla="*/ 853440 h 853440"/>
              <a:gd name="connsiteX1" fmla="*/ 1249680 w 1249680"/>
              <a:gd name="connsiteY1" fmla="*/ 853440 h 853440"/>
              <a:gd name="connsiteX2" fmla="*/ 386080 w 1249680"/>
              <a:gd name="connsiteY2" fmla="*/ 0 h 853440"/>
              <a:gd name="connsiteX3" fmla="*/ 213360 w 1249680"/>
              <a:gd name="connsiteY3" fmla="*/ 193040 h 853440"/>
              <a:gd name="connsiteX4" fmla="*/ 81280 w 1249680"/>
              <a:gd name="connsiteY4" fmla="*/ 477520 h 853440"/>
              <a:gd name="connsiteX5" fmla="*/ 0 w 1249680"/>
              <a:gd name="connsiteY5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680" h="853440">
                <a:moveTo>
                  <a:pt x="0" y="853440"/>
                </a:moveTo>
                <a:lnTo>
                  <a:pt x="1249680" y="853440"/>
                </a:lnTo>
                <a:lnTo>
                  <a:pt x="386080" y="0"/>
                </a:lnTo>
                <a:lnTo>
                  <a:pt x="213360" y="193040"/>
                </a:lnTo>
                <a:lnTo>
                  <a:pt x="81280" y="477520"/>
                </a:lnTo>
                <a:lnTo>
                  <a:pt x="0" y="85344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27" name="Picture 8226">
            <a:extLst>
              <a:ext uri="{FF2B5EF4-FFF2-40B4-BE49-F238E27FC236}">
                <a16:creationId xmlns:a16="http://schemas.microsoft.com/office/drawing/2014/main" xmlns="" id="{F597B240-8724-5534-8B79-883E1817B3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041"/>
            <a:ext cx="2301030" cy="1150515"/>
          </a:xfrm>
          <a:prstGeom prst="rect">
            <a:avLst/>
          </a:prstGeom>
        </p:spPr>
      </p:pic>
      <p:pic>
        <p:nvPicPr>
          <p:cNvPr id="8229" name="Picture 8228">
            <a:extLst>
              <a:ext uri="{FF2B5EF4-FFF2-40B4-BE49-F238E27FC236}">
                <a16:creationId xmlns:a16="http://schemas.microsoft.com/office/drawing/2014/main" xmlns="" id="{EA6E30D0-A59B-129B-DDE2-9D79608E6C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9607" y="4592320"/>
            <a:ext cx="1619770" cy="2021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30" name="Speech Bubble: Rectangle with Corners Rounded 8229">
                <a:extLst>
                  <a:ext uri="{FF2B5EF4-FFF2-40B4-BE49-F238E27FC236}">
                    <a16:creationId xmlns:a16="http://schemas.microsoft.com/office/drawing/2014/main" xmlns="" id="{742DE52B-66B2-EF42-F708-CFFE59B0DA2A}"/>
                  </a:ext>
                </a:extLst>
              </p:cNvPr>
              <p:cNvSpPr/>
              <p:nvPr/>
            </p:nvSpPr>
            <p:spPr>
              <a:xfrm>
                <a:off x="518160" y="3444240"/>
                <a:ext cx="2265680" cy="1056640"/>
              </a:xfrm>
              <a:prstGeom prst="wedgeRoundRectCallout">
                <a:avLst>
                  <a:gd name="adj1" fmla="val 30387"/>
                  <a:gd name="adj2" fmla="val 72410"/>
                  <a:gd name="adj3" fmla="val 16667"/>
                </a:avLst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Tớ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hình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endPara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230" name="Speech Bubble: Rectangle with Corners Rounded 8229">
                <a:extLst>
                  <a:ext uri="{FF2B5EF4-FFF2-40B4-BE49-F238E27FC236}">
                    <a16:creationId xmlns:a16="http://schemas.microsoft.com/office/drawing/2014/main" id="{742DE52B-66B2-EF42-F708-CFFE59B0D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" y="3444240"/>
                <a:ext cx="2265680" cy="1056640"/>
              </a:xfrm>
              <a:prstGeom prst="wedgeRoundRectCallout">
                <a:avLst>
                  <a:gd name="adj1" fmla="val 30387"/>
                  <a:gd name="adj2" fmla="val 72410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31" name="图片 10">
            <a:extLst>
              <a:ext uri="{FF2B5EF4-FFF2-40B4-BE49-F238E27FC236}">
                <a16:creationId xmlns:a16="http://schemas.microsoft.com/office/drawing/2014/main" xmlns="" id="{F801FB3A-1668-1DD4-1118-85BCE3D42D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71003" y="0"/>
            <a:ext cx="1608525" cy="1727126"/>
          </a:xfrm>
          <a:prstGeom prst="rect">
            <a:avLst/>
          </a:prstGeom>
        </p:spPr>
      </p:pic>
      <p:grpSp>
        <p:nvGrpSpPr>
          <p:cNvPr id="8232" name="Group 8231">
            <a:extLst>
              <a:ext uri="{FF2B5EF4-FFF2-40B4-BE49-F238E27FC236}">
                <a16:creationId xmlns:a16="http://schemas.microsoft.com/office/drawing/2014/main" xmlns="" id="{61AF0F2C-C544-6C69-0527-982F1234D199}"/>
              </a:ext>
            </a:extLst>
          </p:cNvPr>
          <p:cNvGrpSpPr/>
          <p:nvPr/>
        </p:nvGrpSpPr>
        <p:grpSpPr>
          <a:xfrm>
            <a:off x="6400800" y="843280"/>
            <a:ext cx="2560320" cy="2509520"/>
            <a:chOff x="772160" y="782320"/>
            <a:chExt cx="2519680" cy="2499360"/>
          </a:xfrm>
        </p:grpSpPr>
        <p:sp>
          <p:nvSpPr>
            <p:cNvPr id="8233" name="Oval 8232">
              <a:extLst>
                <a:ext uri="{FF2B5EF4-FFF2-40B4-BE49-F238E27FC236}">
                  <a16:creationId xmlns:a16="http://schemas.microsoft.com/office/drawing/2014/main" xmlns="" id="{D4D75245-2855-3663-C471-6B9CE78C5B13}"/>
                </a:ext>
              </a:extLst>
            </p:cNvPr>
            <p:cNvSpPr/>
            <p:nvPr/>
          </p:nvSpPr>
          <p:spPr>
            <a:xfrm>
              <a:off x="792480" y="782320"/>
              <a:ext cx="2499360" cy="249936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234" name="Straight Connector 8233">
              <a:extLst>
                <a:ext uri="{FF2B5EF4-FFF2-40B4-BE49-F238E27FC236}">
                  <a16:creationId xmlns:a16="http://schemas.microsoft.com/office/drawing/2014/main" xmlns="" id="{F3F46C21-E444-F469-984F-D99A4C3A23EF}"/>
                </a:ext>
              </a:extLst>
            </p:cNvPr>
            <p:cNvCxnSpPr>
              <a:cxnSpLocks/>
              <a:stCxn id="8233" idx="0"/>
              <a:endCxn id="8233" idx="4"/>
            </p:cNvCxnSpPr>
            <p:nvPr/>
          </p:nvCxnSpPr>
          <p:spPr>
            <a:xfrm>
              <a:off x="2042160" y="782320"/>
              <a:ext cx="0" cy="24993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5" name="Straight Connector 8234">
              <a:extLst>
                <a:ext uri="{FF2B5EF4-FFF2-40B4-BE49-F238E27FC236}">
                  <a16:creationId xmlns:a16="http://schemas.microsoft.com/office/drawing/2014/main" xmlns="" id="{5396E52F-7FFF-345B-6DC0-BF70B9F66121}"/>
                </a:ext>
              </a:extLst>
            </p:cNvPr>
            <p:cNvCxnSpPr>
              <a:cxnSpLocks/>
              <a:endCxn id="8233" idx="6"/>
            </p:cNvCxnSpPr>
            <p:nvPr/>
          </p:nvCxnSpPr>
          <p:spPr>
            <a:xfrm>
              <a:off x="772160" y="2021840"/>
              <a:ext cx="2519680" cy="101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6" name="Straight Connector 8235">
              <a:extLst>
                <a:ext uri="{FF2B5EF4-FFF2-40B4-BE49-F238E27FC236}">
                  <a16:creationId xmlns:a16="http://schemas.microsoft.com/office/drawing/2014/main" xmlns="" id="{6D1685EA-12B9-C96E-6288-B8D480814FE6}"/>
                </a:ext>
              </a:extLst>
            </p:cNvPr>
            <p:cNvCxnSpPr>
              <a:cxnSpLocks/>
              <a:endCxn id="8233" idx="5"/>
            </p:cNvCxnSpPr>
            <p:nvPr/>
          </p:nvCxnSpPr>
          <p:spPr>
            <a:xfrm>
              <a:off x="1137920" y="1148080"/>
              <a:ext cx="1787897" cy="1767577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7" name="Straight Connector 8236">
              <a:extLst>
                <a:ext uri="{FF2B5EF4-FFF2-40B4-BE49-F238E27FC236}">
                  <a16:creationId xmlns:a16="http://schemas.microsoft.com/office/drawing/2014/main" xmlns="" id="{A2068DF6-3C80-8A68-36CA-F93EC8CDC79E}"/>
                </a:ext>
              </a:extLst>
            </p:cNvPr>
            <p:cNvCxnSpPr>
              <a:cxnSpLocks/>
              <a:stCxn id="8233" idx="7"/>
              <a:endCxn id="8233" idx="3"/>
            </p:cNvCxnSpPr>
            <p:nvPr/>
          </p:nvCxnSpPr>
          <p:spPr>
            <a:xfrm flipH="1">
              <a:off x="1158503" y="1148343"/>
              <a:ext cx="1767314" cy="17673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38" name="Freeform: Shape 8237">
            <a:extLst>
              <a:ext uri="{FF2B5EF4-FFF2-40B4-BE49-F238E27FC236}">
                <a16:creationId xmlns:a16="http://schemas.microsoft.com/office/drawing/2014/main" xmlns="" id="{F4DD8CF1-C20A-8EEE-5299-D0C377109E0D}"/>
              </a:ext>
            </a:extLst>
          </p:cNvPr>
          <p:cNvSpPr/>
          <p:nvPr/>
        </p:nvSpPr>
        <p:spPr>
          <a:xfrm>
            <a:off x="6786880" y="863600"/>
            <a:ext cx="894080" cy="1229360"/>
          </a:xfrm>
          <a:custGeom>
            <a:avLst/>
            <a:gdLst>
              <a:gd name="connsiteX0" fmla="*/ 0 w 873760"/>
              <a:gd name="connsiteY0" fmla="*/ 386080 h 1249680"/>
              <a:gd name="connsiteX1" fmla="*/ 873760 w 873760"/>
              <a:gd name="connsiteY1" fmla="*/ 1249680 h 1249680"/>
              <a:gd name="connsiteX2" fmla="*/ 873760 w 873760"/>
              <a:gd name="connsiteY2" fmla="*/ 20320 h 1249680"/>
              <a:gd name="connsiteX3" fmla="*/ 690880 w 873760"/>
              <a:gd name="connsiteY3" fmla="*/ 0 h 1249680"/>
              <a:gd name="connsiteX4" fmla="*/ 477520 w 873760"/>
              <a:gd name="connsiteY4" fmla="*/ 50800 h 1249680"/>
              <a:gd name="connsiteX5" fmla="*/ 335280 w 873760"/>
              <a:gd name="connsiteY5" fmla="*/ 152400 h 1249680"/>
              <a:gd name="connsiteX6" fmla="*/ 142240 w 873760"/>
              <a:gd name="connsiteY6" fmla="*/ 243840 h 1249680"/>
              <a:gd name="connsiteX7" fmla="*/ 0 w 873760"/>
              <a:gd name="connsiteY7" fmla="*/ 386080 h 124968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477520 w 873760"/>
              <a:gd name="connsiteY4" fmla="*/ 30480 h 1229360"/>
              <a:gd name="connsiteX5" fmla="*/ 335280 w 873760"/>
              <a:gd name="connsiteY5" fmla="*/ 13208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477520 w 873760"/>
              <a:gd name="connsiteY4" fmla="*/ 30480 h 1229360"/>
              <a:gd name="connsiteX5" fmla="*/ 304800 w 873760"/>
              <a:gd name="connsiteY5" fmla="*/ 8128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477520 w 873760"/>
              <a:gd name="connsiteY4" fmla="*/ 30480 h 1229360"/>
              <a:gd name="connsiteX5" fmla="*/ 345440 w 873760"/>
              <a:gd name="connsiteY5" fmla="*/ 11176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528320 w 873760"/>
              <a:gd name="connsiteY4" fmla="*/ 50800 h 1229360"/>
              <a:gd name="connsiteX5" fmla="*/ 345440 w 873760"/>
              <a:gd name="connsiteY5" fmla="*/ 11176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528320 w 873760"/>
              <a:gd name="connsiteY4" fmla="*/ 50800 h 1229360"/>
              <a:gd name="connsiteX5" fmla="*/ 345440 w 873760"/>
              <a:gd name="connsiteY5" fmla="*/ 11176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528320 w 873760"/>
              <a:gd name="connsiteY4" fmla="*/ 50800 h 1229360"/>
              <a:gd name="connsiteX5" fmla="*/ 345440 w 873760"/>
              <a:gd name="connsiteY5" fmla="*/ 111760 h 1229360"/>
              <a:gd name="connsiteX6" fmla="*/ 17272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568960 w 873760"/>
              <a:gd name="connsiteY4" fmla="*/ 40640 h 1229360"/>
              <a:gd name="connsiteX5" fmla="*/ 345440 w 873760"/>
              <a:gd name="connsiteY5" fmla="*/ 111760 h 1229360"/>
              <a:gd name="connsiteX6" fmla="*/ 172720 w 873760"/>
              <a:gd name="connsiteY6" fmla="*/ 223520 h 1229360"/>
              <a:gd name="connsiteX7" fmla="*/ 0 w 873760"/>
              <a:gd name="connsiteY7" fmla="*/ 365760 h 122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760" h="1229360">
                <a:moveTo>
                  <a:pt x="0" y="365760"/>
                </a:moveTo>
                <a:lnTo>
                  <a:pt x="873760" y="1229360"/>
                </a:lnTo>
                <a:lnTo>
                  <a:pt x="873760" y="0"/>
                </a:lnTo>
                <a:lnTo>
                  <a:pt x="670560" y="10160"/>
                </a:lnTo>
                <a:lnTo>
                  <a:pt x="568960" y="40640"/>
                </a:lnTo>
                <a:lnTo>
                  <a:pt x="345440" y="111760"/>
                </a:lnTo>
                <a:lnTo>
                  <a:pt x="172720" y="223520"/>
                </a:lnTo>
                <a:lnTo>
                  <a:pt x="0" y="36576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39" name="Freeform: Shape 8238">
            <a:extLst>
              <a:ext uri="{FF2B5EF4-FFF2-40B4-BE49-F238E27FC236}">
                <a16:creationId xmlns:a16="http://schemas.microsoft.com/office/drawing/2014/main" xmlns="" id="{39762249-90DB-EDAE-11B9-E05500155FB2}"/>
              </a:ext>
            </a:extLst>
          </p:cNvPr>
          <p:cNvSpPr/>
          <p:nvPr/>
        </p:nvSpPr>
        <p:spPr>
          <a:xfrm>
            <a:off x="7680960" y="840818"/>
            <a:ext cx="914400" cy="1231821"/>
          </a:xfrm>
          <a:custGeom>
            <a:avLst/>
            <a:gdLst>
              <a:gd name="connsiteX0" fmla="*/ 0 w 863600"/>
              <a:gd name="connsiteY0" fmla="*/ 40640 h 1188720"/>
              <a:gd name="connsiteX1" fmla="*/ 10160 w 863600"/>
              <a:gd name="connsiteY1" fmla="*/ 1188720 h 1188720"/>
              <a:gd name="connsiteX2" fmla="*/ 863600 w 863600"/>
              <a:gd name="connsiteY2" fmla="*/ 355600 h 1188720"/>
              <a:gd name="connsiteX3" fmla="*/ 690880 w 863600"/>
              <a:gd name="connsiteY3" fmla="*/ 182880 h 1188720"/>
              <a:gd name="connsiteX4" fmla="*/ 426720 w 863600"/>
              <a:gd name="connsiteY4" fmla="*/ 81280 h 1188720"/>
              <a:gd name="connsiteX5" fmla="*/ 223520 w 863600"/>
              <a:gd name="connsiteY5" fmla="*/ 0 h 1188720"/>
              <a:gd name="connsiteX6" fmla="*/ 0 w 863600"/>
              <a:gd name="connsiteY6" fmla="*/ 40640 h 1188720"/>
              <a:gd name="connsiteX0" fmla="*/ 0 w 863600"/>
              <a:gd name="connsiteY0" fmla="*/ 1801 h 1231161"/>
              <a:gd name="connsiteX1" fmla="*/ 10160 w 863600"/>
              <a:gd name="connsiteY1" fmla="*/ 1231161 h 1231161"/>
              <a:gd name="connsiteX2" fmla="*/ 863600 w 863600"/>
              <a:gd name="connsiteY2" fmla="*/ 398041 h 1231161"/>
              <a:gd name="connsiteX3" fmla="*/ 690880 w 863600"/>
              <a:gd name="connsiteY3" fmla="*/ 225321 h 1231161"/>
              <a:gd name="connsiteX4" fmla="*/ 426720 w 863600"/>
              <a:gd name="connsiteY4" fmla="*/ 123721 h 1231161"/>
              <a:gd name="connsiteX5" fmla="*/ 223520 w 863600"/>
              <a:gd name="connsiteY5" fmla="*/ 42441 h 1231161"/>
              <a:gd name="connsiteX6" fmla="*/ 0 w 863600"/>
              <a:gd name="connsiteY6" fmla="*/ 1801 h 1231161"/>
              <a:gd name="connsiteX0" fmla="*/ 0 w 863600"/>
              <a:gd name="connsiteY0" fmla="*/ 2461 h 1231821"/>
              <a:gd name="connsiteX1" fmla="*/ 10160 w 863600"/>
              <a:gd name="connsiteY1" fmla="*/ 1231821 h 1231821"/>
              <a:gd name="connsiteX2" fmla="*/ 863600 w 863600"/>
              <a:gd name="connsiteY2" fmla="*/ 398701 h 1231821"/>
              <a:gd name="connsiteX3" fmla="*/ 690880 w 863600"/>
              <a:gd name="connsiteY3" fmla="*/ 225981 h 1231821"/>
              <a:gd name="connsiteX4" fmla="*/ 426720 w 863600"/>
              <a:gd name="connsiteY4" fmla="*/ 124381 h 1231821"/>
              <a:gd name="connsiteX5" fmla="*/ 223520 w 863600"/>
              <a:gd name="connsiteY5" fmla="*/ 22781 h 1231821"/>
              <a:gd name="connsiteX6" fmla="*/ 0 w 863600"/>
              <a:gd name="connsiteY6" fmla="*/ 2461 h 1231821"/>
              <a:gd name="connsiteX0" fmla="*/ 0 w 863600"/>
              <a:gd name="connsiteY0" fmla="*/ 2461 h 1231821"/>
              <a:gd name="connsiteX1" fmla="*/ 10160 w 863600"/>
              <a:gd name="connsiteY1" fmla="*/ 1231821 h 1231821"/>
              <a:gd name="connsiteX2" fmla="*/ 863600 w 863600"/>
              <a:gd name="connsiteY2" fmla="*/ 398701 h 1231821"/>
              <a:gd name="connsiteX3" fmla="*/ 690880 w 863600"/>
              <a:gd name="connsiteY3" fmla="*/ 225981 h 1231821"/>
              <a:gd name="connsiteX4" fmla="*/ 508000 w 863600"/>
              <a:gd name="connsiteY4" fmla="*/ 124382 h 1231821"/>
              <a:gd name="connsiteX5" fmla="*/ 223520 w 863600"/>
              <a:gd name="connsiteY5" fmla="*/ 22781 h 1231821"/>
              <a:gd name="connsiteX6" fmla="*/ 0 w 863600"/>
              <a:gd name="connsiteY6" fmla="*/ 2461 h 1231821"/>
              <a:gd name="connsiteX0" fmla="*/ 0 w 914400"/>
              <a:gd name="connsiteY0" fmla="*/ 2461 h 1231821"/>
              <a:gd name="connsiteX1" fmla="*/ 10160 w 914400"/>
              <a:gd name="connsiteY1" fmla="*/ 1231821 h 1231821"/>
              <a:gd name="connsiteX2" fmla="*/ 914400 w 914400"/>
              <a:gd name="connsiteY2" fmla="*/ 378381 h 1231821"/>
              <a:gd name="connsiteX3" fmla="*/ 690880 w 914400"/>
              <a:gd name="connsiteY3" fmla="*/ 225981 h 1231821"/>
              <a:gd name="connsiteX4" fmla="*/ 508000 w 914400"/>
              <a:gd name="connsiteY4" fmla="*/ 124382 h 1231821"/>
              <a:gd name="connsiteX5" fmla="*/ 223520 w 914400"/>
              <a:gd name="connsiteY5" fmla="*/ 22781 h 1231821"/>
              <a:gd name="connsiteX6" fmla="*/ 0 w 914400"/>
              <a:gd name="connsiteY6" fmla="*/ 2461 h 123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1231821">
                <a:moveTo>
                  <a:pt x="0" y="2461"/>
                </a:moveTo>
                <a:cubicBezTo>
                  <a:pt x="3387" y="385154"/>
                  <a:pt x="6773" y="849128"/>
                  <a:pt x="10160" y="1231821"/>
                </a:cubicBezTo>
                <a:lnTo>
                  <a:pt x="914400" y="378381"/>
                </a:lnTo>
                <a:lnTo>
                  <a:pt x="690880" y="225981"/>
                </a:lnTo>
                <a:lnTo>
                  <a:pt x="508000" y="124382"/>
                </a:lnTo>
                <a:lnTo>
                  <a:pt x="223520" y="22781"/>
                </a:lnTo>
                <a:cubicBezTo>
                  <a:pt x="149013" y="36328"/>
                  <a:pt x="74507" y="-11086"/>
                  <a:pt x="0" y="2461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0" name="Freeform: Shape 8239">
            <a:extLst>
              <a:ext uri="{FF2B5EF4-FFF2-40B4-BE49-F238E27FC236}">
                <a16:creationId xmlns:a16="http://schemas.microsoft.com/office/drawing/2014/main" xmlns="" id="{341786A3-197B-19E3-9FAC-02A12644A519}"/>
              </a:ext>
            </a:extLst>
          </p:cNvPr>
          <p:cNvSpPr/>
          <p:nvPr/>
        </p:nvSpPr>
        <p:spPr>
          <a:xfrm>
            <a:off x="6400800" y="1229360"/>
            <a:ext cx="1249680" cy="853440"/>
          </a:xfrm>
          <a:custGeom>
            <a:avLst/>
            <a:gdLst>
              <a:gd name="connsiteX0" fmla="*/ 0 w 1249680"/>
              <a:gd name="connsiteY0" fmla="*/ 853440 h 853440"/>
              <a:gd name="connsiteX1" fmla="*/ 1249680 w 1249680"/>
              <a:gd name="connsiteY1" fmla="*/ 853440 h 853440"/>
              <a:gd name="connsiteX2" fmla="*/ 386080 w 1249680"/>
              <a:gd name="connsiteY2" fmla="*/ 0 h 853440"/>
              <a:gd name="connsiteX3" fmla="*/ 213360 w 1249680"/>
              <a:gd name="connsiteY3" fmla="*/ 193040 h 853440"/>
              <a:gd name="connsiteX4" fmla="*/ 81280 w 1249680"/>
              <a:gd name="connsiteY4" fmla="*/ 477520 h 853440"/>
              <a:gd name="connsiteX5" fmla="*/ 0 w 1249680"/>
              <a:gd name="connsiteY5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680" h="853440">
                <a:moveTo>
                  <a:pt x="0" y="853440"/>
                </a:moveTo>
                <a:lnTo>
                  <a:pt x="1249680" y="853440"/>
                </a:lnTo>
                <a:lnTo>
                  <a:pt x="386080" y="0"/>
                </a:lnTo>
                <a:lnTo>
                  <a:pt x="213360" y="193040"/>
                </a:lnTo>
                <a:lnTo>
                  <a:pt x="81280" y="477520"/>
                </a:lnTo>
                <a:lnTo>
                  <a:pt x="0" y="85344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42" name="Picture 8241">
            <a:extLst>
              <a:ext uri="{FF2B5EF4-FFF2-40B4-BE49-F238E27FC236}">
                <a16:creationId xmlns:a16="http://schemas.microsoft.com/office/drawing/2014/main" xmlns="" id="{9D63DB03-DBA4-4A9F-E366-60B3EE39D4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56" b="97110" l="9043" r="89894">
                        <a14:foregroundMark x1="29787" y1="6358" x2="42021" y2="5780"/>
                        <a14:foregroundMark x1="34043" y1="2312" x2="44681" y2="4046"/>
                        <a14:foregroundMark x1="35106" y1="47399" x2="42553" y2="86127"/>
                        <a14:foregroundMark x1="45213" y1="44509" x2="56383" y2="93064"/>
                        <a14:foregroundMark x1="50532" y1="43353" x2="77660" y2="39884"/>
                        <a14:foregroundMark x1="77660" y1="39884" x2="82979" y2="9827"/>
                        <a14:foregroundMark x1="82979" y1="9827" x2="82979" y2="9827"/>
                        <a14:foregroundMark x1="61170" y1="49133" x2="59043" y2="60694"/>
                        <a14:foregroundMark x1="33511" y1="42197" x2="23404" y2="58960"/>
                        <a14:foregroundMark x1="34043" y1="43931" x2="48936" y2="43931"/>
                        <a14:foregroundMark x1="36170" y1="36994" x2="44681" y2="41040"/>
                        <a14:foregroundMark x1="37766" y1="76301" x2="37766" y2="97110"/>
                        <a14:foregroundMark x1="37766" y1="4046" x2="46277" y2="4046"/>
                        <a14:foregroundMark x1="27128" y1="24277" x2="33511" y2="289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2570" y="4687887"/>
            <a:ext cx="1790700" cy="1647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43" name="Speech Bubble: Rectangle with Corners Rounded 8242">
                <a:extLst>
                  <a:ext uri="{FF2B5EF4-FFF2-40B4-BE49-F238E27FC236}">
                    <a16:creationId xmlns:a16="http://schemas.microsoft.com/office/drawing/2014/main" xmlns="" id="{06BC172F-CACB-9EEA-213C-5AB25FE1056D}"/>
                  </a:ext>
                </a:extLst>
              </p:cNvPr>
              <p:cNvSpPr/>
              <p:nvPr/>
            </p:nvSpPr>
            <p:spPr>
              <a:xfrm>
                <a:off x="4693920" y="3352800"/>
                <a:ext cx="2265680" cy="1056640"/>
              </a:xfrm>
              <a:prstGeom prst="wedgeRoundRectCallout">
                <a:avLst>
                  <a:gd name="adj1" fmla="val 12898"/>
                  <a:gd name="adj2" fmla="val 75295"/>
                  <a:gd name="adj3" fmla="val 16667"/>
                </a:avLst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Tớ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hình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endPara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243" name="Speech Bubble: Rectangle with Corners Rounded 8242">
                <a:extLst>
                  <a:ext uri="{FF2B5EF4-FFF2-40B4-BE49-F238E27FC236}">
                    <a16:creationId xmlns:a16="http://schemas.microsoft.com/office/drawing/2014/main" id="{06BC172F-CACB-9EEA-213C-5AB25FE10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0" y="3352800"/>
                <a:ext cx="2265680" cy="1056640"/>
              </a:xfrm>
              <a:prstGeom prst="wedgeRoundRectCallout">
                <a:avLst>
                  <a:gd name="adj1" fmla="val 12898"/>
                  <a:gd name="adj2" fmla="val 75295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45" name="Picture 8244">
            <a:extLst>
              <a:ext uri="{FF2B5EF4-FFF2-40B4-BE49-F238E27FC236}">
                <a16:creationId xmlns:a16="http://schemas.microsoft.com/office/drawing/2014/main" xmlns="" id="{2803CF9B-AF16-2D3E-EAB3-AA6DF044AD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1280" y="4114800"/>
            <a:ext cx="1624263" cy="2373923"/>
          </a:xfrm>
          <a:prstGeom prst="rect">
            <a:avLst/>
          </a:prstGeom>
        </p:spPr>
      </p:pic>
      <p:sp>
        <p:nvSpPr>
          <p:cNvPr id="8246" name="Speech Bubble: Rectangle with Corners Rounded 8245">
            <a:extLst>
              <a:ext uri="{FF2B5EF4-FFF2-40B4-BE49-F238E27FC236}">
                <a16:creationId xmlns:a16="http://schemas.microsoft.com/office/drawing/2014/main" xmlns="" id="{5D4A8575-EB66-0D9C-05E2-124EAED74E9B}"/>
              </a:ext>
            </a:extLst>
          </p:cNvPr>
          <p:cNvSpPr/>
          <p:nvPr/>
        </p:nvSpPr>
        <p:spPr>
          <a:xfrm>
            <a:off x="9347200" y="2600960"/>
            <a:ext cx="2479040" cy="1229360"/>
          </a:xfrm>
          <a:prstGeom prst="wedgeRoundRectCallout">
            <a:avLst>
              <a:gd name="adj1" fmla="val -26080"/>
              <a:gd name="adj2" fmla="val 8229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EA39E4-3F59-DC8B-024B-3D61B94C00C3}"/>
              </a:ext>
            </a:extLst>
          </p:cNvPr>
          <p:cNvSpPr txBox="1"/>
          <p:nvPr/>
        </p:nvSpPr>
        <p:spPr>
          <a:xfrm>
            <a:off x="2865120" y="172720"/>
            <a:ext cx="748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12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  <p:bldP spid="8211" grpId="0" animBg="1"/>
      <p:bldP spid="8212" grpId="0" animBg="1"/>
      <p:bldP spid="8213" grpId="0" animBg="1"/>
      <p:bldP spid="8214" grpId="0" animBg="1"/>
      <p:bldP spid="8230" grpId="0" animBg="1"/>
      <p:bldP spid="8238" grpId="0" animBg="1"/>
      <p:bldP spid="8239" grpId="0" animBg="1"/>
      <p:bldP spid="8240" grpId="0" animBg="1"/>
      <p:bldP spid="8243" grpId="0" animBg="1"/>
      <p:bldP spid="824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085571"/>
            <a:ext cx="12193057" cy="1091279"/>
          </a:xfrm>
          <a:prstGeom prst="rect">
            <a:avLst/>
          </a:prstGeom>
        </p:spPr>
      </p:pic>
      <p:pic>
        <p:nvPicPr>
          <p:cNvPr id="8194" name="Picture 2" descr="Q A Girl Stock Illustration - Download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85" l="1453" r="100000">
                        <a14:foregroundMark x1="16707" y1="23188" x2="22518" y2="22705"/>
                        <a14:foregroundMark x1="44552" y1="75362" x2="52542" y2="78744"/>
                        <a14:foregroundMark x1="47700" y1="79469" x2="46973" y2="84300"/>
                        <a14:foregroundMark x1="53753" y1="79469" x2="54237" y2="85507"/>
                        <a14:foregroundMark x1="38015" y1="74879" x2="40920" y2="75845"/>
                        <a14:backgroundMark x1="78692" y1="28502" x2="73850" y2="31159"/>
                        <a14:backgroundMark x1="72639" y1="24155" x2="70218" y2="35266"/>
                        <a14:backgroundMark x1="70218" y1="35749" x2="77724" y2="42029"/>
                        <a14:backgroundMark x1="79661" y1="38164" x2="83535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56" y="3977400"/>
            <a:ext cx="3144368" cy="31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8543DB4-BAB6-55E7-D216-C63F61824CD9}"/>
              </a:ext>
            </a:extLst>
          </p:cNvPr>
          <p:cNvSpPr/>
          <p:nvPr/>
        </p:nvSpPr>
        <p:spPr>
          <a:xfrm>
            <a:off x="335280" y="304800"/>
            <a:ext cx="11592560" cy="647192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8227" name="Picture 8226">
            <a:extLst>
              <a:ext uri="{FF2B5EF4-FFF2-40B4-BE49-F238E27FC236}">
                <a16:creationId xmlns:a16="http://schemas.microsoft.com/office/drawing/2014/main" xmlns="" id="{F597B240-8724-5534-8B79-883E1817B3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041"/>
            <a:ext cx="2301030" cy="1150515"/>
          </a:xfrm>
          <a:prstGeom prst="rect">
            <a:avLst/>
          </a:prstGeom>
        </p:spPr>
      </p:pic>
      <p:pic>
        <p:nvPicPr>
          <p:cNvPr id="8231" name="图片 10">
            <a:extLst>
              <a:ext uri="{FF2B5EF4-FFF2-40B4-BE49-F238E27FC236}">
                <a16:creationId xmlns:a16="http://schemas.microsoft.com/office/drawing/2014/main" xmlns="" id="{F801FB3A-1668-1DD4-1118-85BCE3D42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1003" y="0"/>
            <a:ext cx="1608525" cy="17271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608C2D-1CE9-D7D4-7A33-9D362A8B1E4C}"/>
              </a:ext>
            </a:extLst>
          </p:cNvPr>
          <p:cNvSpPr txBox="1"/>
          <p:nvPr/>
        </p:nvSpPr>
        <p:spPr>
          <a:xfrm>
            <a:off x="1767840" y="670560"/>
            <a:ext cx="906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5C6A25A-5DD7-7B81-8579-3D57606510D5}"/>
                  </a:ext>
                </a:extLst>
              </p:cNvPr>
              <p:cNvSpPr txBox="1"/>
              <p:nvPr/>
            </p:nvSpPr>
            <p:spPr>
              <a:xfrm>
                <a:off x="1300480" y="1920240"/>
                <a:ext cx="10891520" cy="891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2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&gt;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tám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tám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);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C6A25A-5DD7-7B81-8579-3D5760651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480" y="1920240"/>
                <a:ext cx="10891520" cy="891847"/>
              </a:xfrm>
              <a:prstGeom prst="rect">
                <a:avLst/>
              </a:prstGeom>
              <a:blipFill>
                <a:blip r:embed="rId7"/>
                <a:stretch>
                  <a:fillRect b="-8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DFE7B6F-5B6D-C726-8AB5-6C314DBA6A04}"/>
                  </a:ext>
                </a:extLst>
              </p:cNvPr>
              <p:cNvSpPr txBox="1"/>
              <p:nvPr/>
            </p:nvSpPr>
            <p:spPr>
              <a:xfrm>
                <a:off x="1300480" y="2997200"/>
                <a:ext cx="10891520" cy="891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2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pt-B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&lt;</a:t>
                </a:r>
                <a:r>
                  <a:rPr lang="pt-BR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Ba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tám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tám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);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FE7B6F-5B6D-C726-8AB5-6C314DBA6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480" y="2997200"/>
                <a:ext cx="10891520" cy="891847"/>
              </a:xfrm>
              <a:prstGeom prst="rect">
                <a:avLst/>
              </a:prstGeom>
              <a:blipFill>
                <a:blip r:embed="rId8"/>
                <a:stretch>
                  <a:fillRect b="-8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9400C3-8006-22E8-0243-EBCEEDCC3DD8}"/>
              </a:ext>
            </a:extLst>
          </p:cNvPr>
          <p:cNvSpPr/>
          <p:nvPr/>
        </p:nvSpPr>
        <p:spPr>
          <a:xfrm>
            <a:off x="1188720" y="4185920"/>
            <a:ext cx="10088880" cy="2448560"/>
          </a:xfrm>
          <a:prstGeom prst="rect">
            <a:avLst/>
          </a:prstGeom>
          <a:solidFill>
            <a:srgbClr val="FCCC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AA0BEF-DFD6-BF09-5F97-D40228ECE0A7}"/>
              </a:ext>
            </a:extLst>
          </p:cNvPr>
          <p:cNvSpPr txBox="1"/>
          <p:nvPr/>
        </p:nvSpPr>
        <p:spPr>
          <a:xfrm>
            <a:off x="1412240" y="4185920"/>
            <a:ext cx="959104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55270" algn="l"/>
              </a:tabLs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55270" algn="l"/>
              </a:tabLst>
            </a:pPr>
            <a:r>
              <a:rPr lang="en-US" sz="2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28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55270" algn="l"/>
                <a:tab pos="457200" algn="l"/>
              </a:tabLst>
            </a:pPr>
            <a:r>
              <a:rPr lang="vi-VN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 số nào có tử số bé hơn thì bé hơn.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55270" algn="l"/>
                <a:tab pos="457200" algn="l"/>
              </a:tabLst>
            </a:pP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vi-VN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55270" algn="l"/>
                <a:tab pos="457200" algn="l"/>
              </a:tabLst>
            </a:pP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65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595" flipH="1">
            <a:off x="5571762" y="776859"/>
            <a:ext cx="6738242" cy="5217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0DB015-C3F8-C340-6EE5-AAC49597B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0262" y="899688"/>
            <a:ext cx="9089924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085571"/>
            <a:ext cx="12193057" cy="109127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8543DB4-BAB6-55E7-D216-C63F61824CD9}"/>
              </a:ext>
            </a:extLst>
          </p:cNvPr>
          <p:cNvSpPr/>
          <p:nvPr/>
        </p:nvSpPr>
        <p:spPr>
          <a:xfrm>
            <a:off x="335280" y="304800"/>
            <a:ext cx="11592560" cy="647192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E56AAC-E4C3-9ED4-421E-E0AEF6C890D0}"/>
              </a:ext>
            </a:extLst>
          </p:cNvPr>
          <p:cNvSpPr txBox="1"/>
          <p:nvPr/>
        </p:nvSpPr>
        <p:spPr>
          <a:xfrm>
            <a:off x="1696720" y="520779"/>
            <a:ext cx="8666479" cy="707886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So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F63EA4-6EEB-A2BC-A6F9-6477E8275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" y="1628457"/>
            <a:ext cx="3390900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DAC60B-B409-897F-C094-384F86BEC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537" y="1872614"/>
            <a:ext cx="3395663" cy="19197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AFBE23B-EB0C-3ECB-553E-EB063AB66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390" y="4226877"/>
            <a:ext cx="8633628" cy="1838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5CBBDF8E-2F92-4709-3830-32951E29B9EA}"/>
                  </a:ext>
                </a:extLst>
              </p:cNvPr>
              <p:cNvSpPr/>
              <p:nvPr/>
            </p:nvSpPr>
            <p:spPr>
              <a:xfrm>
                <a:off x="6827520" y="3271520"/>
                <a:ext cx="589280" cy="822960"/>
              </a:xfrm>
              <a:prstGeom prst="rect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BBDF8E-2F92-4709-3830-32951E29B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20" y="3271520"/>
                <a:ext cx="589280" cy="822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ED83C47-8090-21AA-F1C9-76DD8AF39CD9}"/>
              </a:ext>
            </a:extLst>
          </p:cNvPr>
          <p:cNvSpPr/>
          <p:nvPr/>
        </p:nvSpPr>
        <p:spPr>
          <a:xfrm>
            <a:off x="7731760" y="3281680"/>
            <a:ext cx="508000" cy="4978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64A5A60E-DDDC-2BEB-B8F6-FBEE19934240}"/>
                  </a:ext>
                </a:extLst>
              </p:cNvPr>
              <p:cNvSpPr/>
              <p:nvPr/>
            </p:nvSpPr>
            <p:spPr>
              <a:xfrm>
                <a:off x="8564880" y="3281680"/>
                <a:ext cx="589280" cy="822960"/>
              </a:xfrm>
              <a:prstGeom prst="rect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4A5A60E-DDDC-2BEB-B8F6-FBEE199342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880" y="3281680"/>
                <a:ext cx="589280" cy="822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9B38793D-AE4B-116F-39E3-174BB583A1C4}"/>
                  </a:ext>
                </a:extLst>
              </p:cNvPr>
              <p:cNvSpPr/>
              <p:nvPr/>
            </p:nvSpPr>
            <p:spPr>
              <a:xfrm>
                <a:off x="3556000" y="5496560"/>
                <a:ext cx="589280" cy="822960"/>
              </a:xfrm>
              <a:prstGeom prst="rect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B38793D-AE4B-116F-39E3-174BB583A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0" y="5496560"/>
                <a:ext cx="589280" cy="822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B384F84-A617-55E8-E522-7B206DA8CA8D}"/>
              </a:ext>
            </a:extLst>
          </p:cNvPr>
          <p:cNvSpPr/>
          <p:nvPr/>
        </p:nvSpPr>
        <p:spPr>
          <a:xfrm>
            <a:off x="4460240" y="5506720"/>
            <a:ext cx="508000" cy="4978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7A4826CE-4679-30C6-09C6-5033B3E4FEBA}"/>
                  </a:ext>
                </a:extLst>
              </p:cNvPr>
              <p:cNvSpPr/>
              <p:nvPr/>
            </p:nvSpPr>
            <p:spPr>
              <a:xfrm>
                <a:off x="5293360" y="5506720"/>
                <a:ext cx="589280" cy="822960"/>
              </a:xfrm>
              <a:prstGeom prst="rect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A4826CE-4679-30C6-09C6-5033B3E4F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360" y="5506720"/>
                <a:ext cx="589280" cy="822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55CEC261-EB34-70E7-96F4-30E782F597C3}"/>
                  </a:ext>
                </a:extLst>
              </p:cNvPr>
              <p:cNvSpPr/>
              <p:nvPr/>
            </p:nvSpPr>
            <p:spPr>
              <a:xfrm>
                <a:off x="8351520" y="5618480"/>
                <a:ext cx="589280" cy="822960"/>
              </a:xfrm>
              <a:prstGeom prst="rect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5CEC261-EB34-70E7-96F4-30E782F59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520" y="5618480"/>
                <a:ext cx="589280" cy="8229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211B3C5-C2B2-C29B-1E97-CCF4D6F1C70D}"/>
              </a:ext>
            </a:extLst>
          </p:cNvPr>
          <p:cNvSpPr/>
          <p:nvPr/>
        </p:nvSpPr>
        <p:spPr>
          <a:xfrm>
            <a:off x="9255760" y="5628640"/>
            <a:ext cx="508000" cy="4978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88320EDD-41F3-449C-2C9A-4CE809401191}"/>
                  </a:ext>
                </a:extLst>
              </p:cNvPr>
              <p:cNvSpPr/>
              <p:nvPr/>
            </p:nvSpPr>
            <p:spPr>
              <a:xfrm>
                <a:off x="10088880" y="5628640"/>
                <a:ext cx="589280" cy="822960"/>
              </a:xfrm>
              <a:prstGeom prst="rect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8320EDD-41F3-449C-2C9A-4CE809401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880" y="5628640"/>
                <a:ext cx="589280" cy="8229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184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085571"/>
            <a:ext cx="12193057" cy="109127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8543DB4-BAB6-55E7-D216-C63F61824CD9}"/>
              </a:ext>
            </a:extLst>
          </p:cNvPr>
          <p:cNvSpPr/>
          <p:nvPr/>
        </p:nvSpPr>
        <p:spPr>
          <a:xfrm>
            <a:off x="335280" y="304800"/>
            <a:ext cx="11592560" cy="647192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E56AAC-E4C3-9ED4-421E-E0AEF6C890D0}"/>
              </a:ext>
            </a:extLst>
          </p:cNvPr>
          <p:cNvSpPr txBox="1"/>
          <p:nvPr/>
        </p:nvSpPr>
        <p:spPr>
          <a:xfrm>
            <a:off x="4866641" y="449659"/>
            <a:ext cx="3119120" cy="707886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&gt;; &lt;; =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B7DB043-0A5E-0036-9A4E-577C61EDF60B}"/>
              </a:ext>
            </a:extLst>
          </p:cNvPr>
          <p:cNvSpPr/>
          <p:nvPr/>
        </p:nvSpPr>
        <p:spPr>
          <a:xfrm>
            <a:off x="629920" y="1249680"/>
            <a:ext cx="3789680" cy="3230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66A7DD-DF4C-3A38-C9FA-6BBE26D9B992}"/>
              </a:ext>
            </a:extLst>
          </p:cNvPr>
          <p:cNvSpPr txBox="1"/>
          <p:nvPr/>
        </p:nvSpPr>
        <p:spPr>
          <a:xfrm>
            <a:off x="1564640" y="1310640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55270" algn="l"/>
              </a:tabLs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9EB45A4-5137-1E3F-F526-E119483BDA65}"/>
                  </a:ext>
                </a:extLst>
              </p:cNvPr>
              <p:cNvSpPr txBox="1"/>
              <p:nvPr/>
            </p:nvSpPr>
            <p:spPr>
              <a:xfrm>
                <a:off x="772160" y="1838960"/>
                <a:ext cx="3281680" cy="781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5527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&lt;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n</m:t>
                    </m:r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 &lt;</m:t>
                    </m:r>
                    <m:r>
                      <m:rPr>
                        <m:nor/>
                      </m:rPr>
                      <a:rPr lang="en-US" sz="2800" b="1" i="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1</m:t>
                    </m:r>
                  </m:oMath>
                </a14:m>
                <a:endPara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EB45A4-5137-1E3F-F526-E119483BD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0" y="1838960"/>
                <a:ext cx="3281680" cy="781496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699DAB62-9332-E90D-BDD3-312A4578418F}"/>
                  </a:ext>
                </a:extLst>
              </p:cNvPr>
              <p:cNvSpPr txBox="1"/>
              <p:nvPr/>
            </p:nvSpPr>
            <p:spPr>
              <a:xfrm>
                <a:off x="741680" y="2631440"/>
                <a:ext cx="3281680" cy="79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5527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pt-BR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&gt;</a:t>
                </a:r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n</m:t>
                    </m:r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 b="1" i="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&gt; 1</m:t>
                    </m:r>
                  </m:oMath>
                </a14:m>
                <a:endPara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9DAB62-9332-E90D-BDD3-312A45784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0" y="2631440"/>
                <a:ext cx="3281680" cy="790088"/>
              </a:xfrm>
              <a:prstGeom prst="rect">
                <a:avLst/>
              </a:prstGeom>
              <a:blipFill>
                <a:blip r:embed="rId4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57FE66CE-A670-5841-C5CA-5305E610A480}"/>
                  </a:ext>
                </a:extLst>
              </p:cNvPr>
              <p:cNvSpPr txBox="1"/>
              <p:nvPr/>
            </p:nvSpPr>
            <p:spPr>
              <a:xfrm>
                <a:off x="701040" y="3505200"/>
                <a:ext cx="3627120" cy="902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5527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smtClean="0">
                          <a:effectLst/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b="1" i="0" smtClean="0">
                          <a:effectLst/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800" b="1" i="0" smtClean="0">
                          <a:effectLst/>
                          <a:latin typeface="Cambria Math" panose="02040503050406030204" pitchFamily="18" charset="0"/>
                        </a:rPr>
                        <m:t>n</m:t>
                      </m:r>
                      <m:f>
                        <m:f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pt-BR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= 1</m:t>
                      </m:r>
                    </m:oMath>
                  </m:oMathPara>
                </a14:m>
                <a:endPara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7FE66CE-A670-5841-C5CA-5305E610A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" y="3505200"/>
                <a:ext cx="3627120" cy="9024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E7F0528-2DF1-2550-2D26-184026B1B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4585" y="2857817"/>
            <a:ext cx="1123950" cy="1914525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xmlns="" id="{18E73346-0B3F-FE88-FE4D-A71E2392743B}"/>
              </a:ext>
            </a:extLst>
          </p:cNvPr>
          <p:cNvSpPr/>
          <p:nvPr/>
        </p:nvSpPr>
        <p:spPr>
          <a:xfrm>
            <a:off x="5902960" y="1615440"/>
            <a:ext cx="6096000" cy="1330960"/>
          </a:xfrm>
          <a:prstGeom prst="wedgeRoundRectCallout">
            <a:avLst>
              <a:gd name="adj1" fmla="val -53502"/>
              <a:gd name="adj2" fmla="val 4707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Nếu tử số bé hơn mẫu số thì phân số bé hơn 1.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Nếu tử số lớn hơn mẫu số thì phân số lớn hơn 1.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Nếu tử số bằng mẫu số thì phân số bằng 1.</a:t>
            </a:r>
            <a:endParaRPr lang="vi-VN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0B1EB7D3-FDB5-CBA5-D050-666E085D76F0}"/>
              </a:ext>
            </a:extLst>
          </p:cNvPr>
          <p:cNvGrpSpPr/>
          <p:nvPr/>
        </p:nvGrpSpPr>
        <p:grpSpPr>
          <a:xfrm>
            <a:off x="1137920" y="5029200"/>
            <a:ext cx="4104640" cy="783548"/>
            <a:chOff x="508000" y="4866640"/>
            <a:chExt cx="4104640" cy="783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E85BC5F8-B33B-98AC-7B6A-CA0B36D35677}"/>
                    </a:ext>
                  </a:extLst>
                </p:cNvPr>
                <p:cNvSpPr txBox="1"/>
                <p:nvPr/>
              </p:nvSpPr>
              <p:spPr>
                <a:xfrm>
                  <a:off x="508000" y="4866640"/>
                  <a:ext cx="4104640" cy="7835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85BC5F8-B33B-98AC-7B6A-CA0B36D356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00" y="4866640"/>
                  <a:ext cx="4104640" cy="783548"/>
                </a:xfrm>
                <a:prstGeom prst="rect">
                  <a:avLst/>
                </a:prstGeom>
                <a:blipFill>
                  <a:blip r:embed="rId7"/>
                  <a:stretch>
                    <a:fillRect l="-3120"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701234C9-3B55-BDFB-7F86-3896BB996C17}"/>
                </a:ext>
              </a:extLst>
            </p:cNvPr>
            <p:cNvSpPr/>
            <p:nvPr/>
          </p:nvSpPr>
          <p:spPr>
            <a:xfrm>
              <a:off x="1645920" y="5019040"/>
              <a:ext cx="497840" cy="508000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0619334D-4601-304E-D2EC-4CF49BF384F9}"/>
                </a:ext>
              </a:extLst>
            </p:cNvPr>
            <p:cNvSpPr txBox="1"/>
            <p:nvPr/>
          </p:nvSpPr>
          <p:spPr>
            <a:xfrm>
              <a:off x="2143760" y="4958080"/>
              <a:ext cx="924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8A9EC7B2-50DF-5D2A-BDE1-3D49D37AF1FF}"/>
              </a:ext>
            </a:extLst>
          </p:cNvPr>
          <p:cNvGrpSpPr/>
          <p:nvPr/>
        </p:nvGrpSpPr>
        <p:grpSpPr>
          <a:xfrm>
            <a:off x="3799840" y="5008880"/>
            <a:ext cx="4104640" cy="785856"/>
            <a:chOff x="508000" y="4866640"/>
            <a:chExt cx="4104640" cy="785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6A781FB9-F362-4DCD-5A77-C68A97773E2B}"/>
                    </a:ext>
                  </a:extLst>
                </p:cNvPr>
                <p:cNvSpPr txBox="1"/>
                <p:nvPr/>
              </p:nvSpPr>
              <p:spPr>
                <a:xfrm>
                  <a:off x="508000" y="4866640"/>
                  <a:ext cx="4104640" cy="785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A781FB9-F362-4DCD-5A77-C68A97773E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00" y="4866640"/>
                  <a:ext cx="4104640" cy="785856"/>
                </a:xfrm>
                <a:prstGeom prst="rect">
                  <a:avLst/>
                </a:prstGeom>
                <a:blipFill>
                  <a:blip r:embed="rId8"/>
                  <a:stretch>
                    <a:fillRect l="-2967"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72ED0112-3E49-A19C-615B-2A8D4913169A}"/>
                </a:ext>
              </a:extLst>
            </p:cNvPr>
            <p:cNvSpPr/>
            <p:nvPr/>
          </p:nvSpPr>
          <p:spPr>
            <a:xfrm>
              <a:off x="1554480" y="5008880"/>
              <a:ext cx="497840" cy="508000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95DF231-3ACE-CD52-134F-038E2232FFF2}"/>
                </a:ext>
              </a:extLst>
            </p:cNvPr>
            <p:cNvSpPr txBox="1"/>
            <p:nvPr/>
          </p:nvSpPr>
          <p:spPr>
            <a:xfrm>
              <a:off x="2092960" y="4958080"/>
              <a:ext cx="924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C339FA77-3DFE-DCF2-8817-6FF09527F104}"/>
              </a:ext>
            </a:extLst>
          </p:cNvPr>
          <p:cNvGrpSpPr/>
          <p:nvPr/>
        </p:nvGrpSpPr>
        <p:grpSpPr>
          <a:xfrm>
            <a:off x="6380480" y="4998720"/>
            <a:ext cx="4104640" cy="780855"/>
            <a:chOff x="508000" y="4866640"/>
            <a:chExt cx="4104640" cy="7808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2698F9F1-A19B-A774-C638-6BF2B38DFC5D}"/>
                    </a:ext>
                  </a:extLst>
                </p:cNvPr>
                <p:cNvSpPr txBox="1"/>
                <p:nvPr/>
              </p:nvSpPr>
              <p:spPr>
                <a:xfrm>
                  <a:off x="508000" y="4866640"/>
                  <a:ext cx="4104640" cy="7808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698F9F1-A19B-A774-C638-6BF2B38DFC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00" y="4866640"/>
                  <a:ext cx="4104640" cy="780855"/>
                </a:xfrm>
                <a:prstGeom prst="rect">
                  <a:avLst/>
                </a:prstGeom>
                <a:blipFill>
                  <a:blip r:embed="rId9"/>
                  <a:stretch>
                    <a:fillRect l="-3120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C7D1EB09-E307-3EF4-F76C-379103DF67CD}"/>
                </a:ext>
              </a:extLst>
            </p:cNvPr>
            <p:cNvSpPr/>
            <p:nvPr/>
          </p:nvSpPr>
          <p:spPr>
            <a:xfrm>
              <a:off x="1554480" y="5008880"/>
              <a:ext cx="497840" cy="508000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DBA18DBB-5F70-CA50-B3A9-B9FE80518649}"/>
                </a:ext>
              </a:extLst>
            </p:cNvPr>
            <p:cNvSpPr txBox="1"/>
            <p:nvPr/>
          </p:nvSpPr>
          <p:spPr>
            <a:xfrm>
              <a:off x="2092960" y="4958080"/>
              <a:ext cx="924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6A0FE614-3F5B-0E45-68B0-38D612B1B644}"/>
              </a:ext>
            </a:extLst>
          </p:cNvPr>
          <p:cNvGrpSpPr/>
          <p:nvPr/>
        </p:nvGrpSpPr>
        <p:grpSpPr>
          <a:xfrm>
            <a:off x="8829040" y="4968240"/>
            <a:ext cx="4104640" cy="783099"/>
            <a:chOff x="508000" y="4866640"/>
            <a:chExt cx="4104640" cy="783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A8D53F91-758C-2DCC-A8E7-82134DA3FFE4}"/>
                    </a:ext>
                  </a:extLst>
                </p:cNvPr>
                <p:cNvSpPr txBox="1"/>
                <p:nvPr/>
              </p:nvSpPr>
              <p:spPr>
                <a:xfrm>
                  <a:off x="508000" y="4866640"/>
                  <a:ext cx="4104640" cy="783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 Math" panose="02040503050406030204" pitchFamily="18" charset="0"/>
                            </a:rPr>
                            <m:t>99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8D53F91-758C-2DCC-A8E7-82134DA3FF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00" y="4866640"/>
                  <a:ext cx="4104640" cy="783099"/>
                </a:xfrm>
                <a:prstGeom prst="rect">
                  <a:avLst/>
                </a:prstGeom>
                <a:blipFill>
                  <a:blip r:embed="rId10"/>
                  <a:stretch>
                    <a:fillRect l="-2967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6649A8D9-D72A-A5B6-11A0-D766A825B89C}"/>
                </a:ext>
              </a:extLst>
            </p:cNvPr>
            <p:cNvSpPr/>
            <p:nvPr/>
          </p:nvSpPr>
          <p:spPr>
            <a:xfrm>
              <a:off x="1869440" y="4988560"/>
              <a:ext cx="497840" cy="508000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086BA61F-5DEA-7D36-C4A7-9D3E834D76EC}"/>
                </a:ext>
              </a:extLst>
            </p:cNvPr>
            <p:cNvSpPr txBox="1"/>
            <p:nvPr/>
          </p:nvSpPr>
          <p:spPr>
            <a:xfrm>
              <a:off x="2387600" y="4917440"/>
              <a:ext cx="924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380970CD-6E2E-B983-3495-65C810AD7813}"/>
              </a:ext>
            </a:extLst>
          </p:cNvPr>
          <p:cNvSpPr/>
          <p:nvPr/>
        </p:nvSpPr>
        <p:spPr>
          <a:xfrm>
            <a:off x="2286000" y="5191760"/>
            <a:ext cx="497840" cy="508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CC25AC5-F51F-2852-BE62-6FFC9B278E3F}"/>
              </a:ext>
            </a:extLst>
          </p:cNvPr>
          <p:cNvSpPr/>
          <p:nvPr/>
        </p:nvSpPr>
        <p:spPr>
          <a:xfrm>
            <a:off x="4826000" y="5161280"/>
            <a:ext cx="497840" cy="508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F8172DE6-0D4F-7617-6651-622520917058}"/>
              </a:ext>
            </a:extLst>
          </p:cNvPr>
          <p:cNvSpPr/>
          <p:nvPr/>
        </p:nvSpPr>
        <p:spPr>
          <a:xfrm>
            <a:off x="7426960" y="5140960"/>
            <a:ext cx="497840" cy="508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0E2FC321-C98E-3972-D7BA-8B8BD0401E59}"/>
              </a:ext>
            </a:extLst>
          </p:cNvPr>
          <p:cNvSpPr/>
          <p:nvPr/>
        </p:nvSpPr>
        <p:spPr>
          <a:xfrm>
            <a:off x="10200640" y="5090160"/>
            <a:ext cx="497840" cy="508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382011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build="p"/>
      <p:bldP spid="14" grpId="0" build="p"/>
      <p:bldP spid="15" grpId="0" build="p"/>
      <p:bldP spid="24" grpId="0" build="p"/>
      <p:bldP spid="27" grpId="0" animBg="1"/>
      <p:bldP spid="47" grpId="0" animBg="1"/>
      <p:bldP spid="48" grpId="0" animBg="1"/>
      <p:bldP spid="49" grpId="0" animBg="1"/>
      <p:bldP spid="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338</Words>
  <Application>Microsoft Office PowerPoint</Application>
  <PresentationFormat>Widescreen</PresentationFormat>
  <Paragraphs>84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Yu Gothic UI Semilight</vt:lpstr>
      <vt:lpstr>Arial</vt:lpstr>
      <vt:lpstr>Calibri</vt:lpstr>
      <vt:lpstr>Cambria</vt:lpstr>
      <vt:lpstr>Cambria Math</vt:lpstr>
      <vt:lpstr>HP001 5 hàng 1 ô ly</vt:lpstr>
      <vt:lpstr>Times New Roman</vt:lpstr>
      <vt:lpstr>字魂59号-创粗黑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</cp:lastModifiedBy>
  <cp:revision>38</cp:revision>
  <dcterms:created xsi:type="dcterms:W3CDTF">2023-12-06T14:58:26Z</dcterms:created>
  <dcterms:modified xsi:type="dcterms:W3CDTF">2025-03-15T07:07:38Z</dcterms:modified>
</cp:coreProperties>
</file>