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41" r:id="rId2"/>
    <p:sldId id="258" r:id="rId3"/>
    <p:sldId id="372" r:id="rId4"/>
    <p:sldId id="370" r:id="rId5"/>
    <p:sldId id="373" r:id="rId6"/>
    <p:sldId id="374" r:id="rId7"/>
    <p:sldId id="364" r:id="rId8"/>
    <p:sldId id="346" r:id="rId9"/>
    <p:sldId id="7613" r:id="rId10"/>
    <p:sldId id="7614" r:id="rId11"/>
    <p:sldId id="3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A876-7CC2-471A-A3F3-F9297351C8B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E3C1-DAEC-4F0D-913B-070778A5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4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78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10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66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8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60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217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34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C4BAEE1-B06B-45E9-BC8E-52C51658A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71F831E-052F-46BF-85E8-A6FAF4A93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6419E0-6DEC-453E-B6E9-E26FA1A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165C97-8A3D-45FF-A039-E784DEA5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21C6705-96CC-4B04-805F-B3B3837B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2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sp>
        <p:nvSpPr>
          <p:cNvPr id="8" name="矩形 26"/>
          <p:cNvSpPr/>
          <p:nvPr userDrawn="1"/>
        </p:nvSpPr>
        <p:spPr>
          <a:xfrm>
            <a:off x="292651" y="205013"/>
            <a:ext cx="11598442" cy="6449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8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1F43D8C-ED02-4FBB-AB43-3A02DA53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E24914B-20B7-4A59-9312-65427C531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B370DD9-7729-44B0-9A09-DCBFA3F2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021B049-E910-4585-B8D8-32A939ED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EC9CCDD-8802-4245-881A-23DF7884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9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5CB900C-E37C-4390-AE76-3A1596E8B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3D475D0-43CB-4671-8CD6-678FC1BE6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B61FB9-E6C2-42A0-954D-BB5B9337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015F2A1-F53E-4EDE-860B-1ACA7078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DEA8FEE-9E7D-4C60-90F7-E7DBFECD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6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0FB115-9D65-4924-A969-FA8E8729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A9E4A5D-07F3-4297-B8BE-307EB827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9798605-AE04-4656-9A0E-F9DBBEBB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1E79A17-4396-4D5B-A19B-0710AAA2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D7FDEE4-0D1B-402C-8A1F-02355814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17" descr="20190703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2658427" y="-2664142"/>
            <a:ext cx="6869430" cy="12197715"/>
          </a:xfrm>
          <a:prstGeom prst="rect">
            <a:avLst/>
          </a:prstGeom>
        </p:spPr>
      </p:pic>
      <p:sp>
        <p:nvSpPr>
          <p:cNvPr id="9" name="矩形 18"/>
          <p:cNvSpPr/>
          <p:nvPr userDrawn="1"/>
        </p:nvSpPr>
        <p:spPr>
          <a:xfrm>
            <a:off x="1191410" y="5327332"/>
            <a:ext cx="557530" cy="547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71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9E1160-AB3D-4C62-B6E0-C75E08F2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CD925B0-CD51-4ED6-A7DF-C175A6D51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050218-5877-4A1F-91CC-6000200C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C56D961-912E-4540-8FAD-AB87C0DF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2BC42D8-DFD0-4270-886C-64D8AFAD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8" name="组合 2"/>
          <p:cNvGrpSpPr/>
          <p:nvPr userDrawn="1"/>
        </p:nvGrpSpPr>
        <p:grpSpPr>
          <a:xfrm>
            <a:off x="5232768" y="392330"/>
            <a:ext cx="7613015" cy="6073340"/>
            <a:chOff x="5232768" y="392330"/>
            <a:chExt cx="7613015" cy="6073340"/>
          </a:xfrm>
        </p:grpSpPr>
        <p:pic>
          <p:nvPicPr>
            <p:cNvPr id="9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8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248178-C038-4A33-A978-5A125A90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CFC757F-B6AE-4A4B-9462-80D18C6C8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AF20230-243F-46B4-A3C3-8043E0B0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AD1D3AB-3D94-480F-9EA7-4A99DDDF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E75C0DC-952D-4C94-B877-A02C5A81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D21F496-C1DC-4F61-B233-EFCE8931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9" name="组合 2"/>
          <p:cNvGrpSpPr/>
          <p:nvPr userDrawn="1"/>
        </p:nvGrpSpPr>
        <p:grpSpPr>
          <a:xfrm flipH="1">
            <a:off x="-737992" y="418588"/>
            <a:ext cx="7613015" cy="6073340"/>
            <a:chOff x="5232768" y="392330"/>
            <a:chExt cx="7613015" cy="6073340"/>
          </a:xfrm>
        </p:grpSpPr>
        <p:pic>
          <p:nvPicPr>
            <p:cNvPr id="10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1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6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4BE938-EB80-4B09-BD24-973CCCD8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0D86C8E-C4AE-45F3-960B-E1294DBB6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E812F43-05B4-49E3-9A93-210348977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9C0017A-0B07-4D9C-87AE-976A95DC1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9EFA4F9-6CAF-4579-9CBC-7EB5E124D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76A1EE2-768F-4616-A9A5-D4ACAFF5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A79A563C-4FCC-4649-92D7-1BC4F3AE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9EBE343-29A4-40C1-87DB-B2A30BCD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68B817-99AB-447C-8211-0EDE7DED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4257803-EA22-4637-AA4E-F3C0CC20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1F053E4-AEB1-4C46-8607-4052739E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58DCABC-8860-414D-A5CE-8D58C1B4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6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3CAFFED3-BD0D-4400-853A-1CD05387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9BCDAED-9934-45A5-864A-9ED15754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819413-8A29-4AE4-84EB-B8CBB103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3304E4-4B76-4527-A88F-4163DF6F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A218044-50AF-4EAF-9179-093D51F3E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842300E-EA70-488A-8CBB-E90BDA9E1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E20105E-9066-402F-BA3D-550E7C35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608CFE9-A67E-4643-B5DA-DFF2DCC8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4517345-E26D-4251-8BAA-02DC71F4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7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FF0B8BD-F12E-4217-A47A-F461FF3D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179EC62-F3C6-4302-8975-CEAF06817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70B4FD7-4F61-4983-AE02-7719792B2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6F74E1B-EA49-4523-A3FC-2C578990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38A6955-D0C3-45A6-9390-CFA421BE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A97E4E6-D39B-40D7-88DB-15A785A2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4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0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968"/>
            <a:ext cx="5212080" cy="5212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F911B6-EE2A-0AF3-D624-324053FFA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011" y="732013"/>
            <a:ext cx="9083827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741" y="324427"/>
            <a:ext cx="100844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84122" y="922403"/>
            <a:ext cx="3515339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ext Box 29">
            <a:extLst>
              <a:ext uri="{FF2B5EF4-FFF2-40B4-BE49-F238E27FC236}">
                <a16:creationId xmlns:a16="http://schemas.microsoft.com/office/drawing/2014/main" xmlns="" id="{66C07C8D-69C3-B0B6-B6A4-627B0BE71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6" y="1067377"/>
            <a:ext cx="109988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 giảm 3 lần tử số và mẫu số của phân số trong tấm thẻ bên, ta được phân số nào bằng phân số trong tấm thẻ đó?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696FB2-9F38-AA97-CCEC-A10D8322E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225" y="2033587"/>
            <a:ext cx="2038350" cy="2219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97FBE5B4-12E7-F75A-9CA3-B6D3095E0E12}"/>
                  </a:ext>
                </a:extLst>
              </p:cNvPr>
              <p:cNvSpPr txBox="1"/>
              <p:nvPr/>
            </p:nvSpPr>
            <p:spPr>
              <a:xfrm>
                <a:off x="847725" y="2409825"/>
                <a:ext cx="236220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FBE5B4-12E7-F75A-9CA3-B6D3095E0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409825"/>
                <a:ext cx="2362200" cy="981487"/>
              </a:xfrm>
              <a:prstGeom prst="rect">
                <a:avLst/>
              </a:prstGeom>
              <a:blipFill>
                <a:blip r:embed="rId5"/>
                <a:stretch>
                  <a:fillRect l="-9021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AD8E590-4C36-C5A8-100A-DD1913E60D56}"/>
                  </a:ext>
                </a:extLst>
              </p:cNvPr>
              <p:cNvSpPr txBox="1"/>
              <p:nvPr/>
            </p:nvSpPr>
            <p:spPr>
              <a:xfrm>
                <a:off x="3009900" y="2438400"/>
                <a:ext cx="236220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noProof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D8E590-4C36-C5A8-100A-DD1913E60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2438400"/>
                <a:ext cx="2362200" cy="978538"/>
              </a:xfrm>
              <a:prstGeom prst="rect">
                <a:avLst/>
              </a:prstGeom>
              <a:blipFill>
                <a:blip r:embed="rId6"/>
                <a:stretch>
                  <a:fillRect l="-9302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FB45E06A-08C6-3331-25A4-5514DB2DB4A0}"/>
                  </a:ext>
                </a:extLst>
              </p:cNvPr>
              <p:cNvSpPr txBox="1"/>
              <p:nvPr/>
            </p:nvSpPr>
            <p:spPr>
              <a:xfrm>
                <a:off x="4838700" y="2476500"/>
                <a:ext cx="236220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45E06A-08C6-3331-25A4-5514DB2DB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2476500"/>
                <a:ext cx="2362200" cy="1020279"/>
              </a:xfrm>
              <a:prstGeom prst="rect">
                <a:avLst/>
              </a:prstGeom>
              <a:blipFill>
                <a:blip r:embed="rId7"/>
                <a:stretch>
                  <a:fillRect l="-9302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7F08234-1411-88BE-DD30-3D8439ADF137}"/>
                  </a:ext>
                </a:extLst>
              </p:cNvPr>
              <p:cNvSpPr txBox="1"/>
              <p:nvPr/>
            </p:nvSpPr>
            <p:spPr>
              <a:xfrm>
                <a:off x="6619875" y="2466975"/>
                <a:ext cx="236220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noProof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F08234-1411-88BE-DD30-3D8439AD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875" y="2466975"/>
                <a:ext cx="2362200" cy="978538"/>
              </a:xfrm>
              <a:prstGeom prst="rect">
                <a:avLst/>
              </a:prstGeom>
              <a:blipFill>
                <a:blip r:embed="rId8"/>
                <a:stretch>
                  <a:fillRect l="-9302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1DD7AA9-15FA-06B4-1C28-85977411BAEA}"/>
                  </a:ext>
                </a:extLst>
              </p:cNvPr>
              <p:cNvSpPr txBox="1"/>
              <p:nvPr/>
            </p:nvSpPr>
            <p:spPr>
              <a:xfrm>
                <a:off x="1962149" y="4171950"/>
                <a:ext cx="4124325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:</m:t>
                    </m:r>
                    <m:f>
                      <m:fPr>
                        <m:ctrlP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:</m:t>
                        </m:r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𝟗</m:t>
                        </m:r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:</m:t>
                        </m:r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  <m:r>
                      <a:rPr kumimoji="0" lang="en-US" sz="5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D7AA9-15FA-06B4-1C28-85977411B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149" y="4171950"/>
                <a:ext cx="4124325" cy="1292662"/>
              </a:xfrm>
              <a:prstGeom prst="rect">
                <a:avLst/>
              </a:prstGeom>
              <a:blipFill>
                <a:blip r:embed="rId9"/>
                <a:stretch>
                  <a:fillRect l="-798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6A85DCA-6454-4DBF-4616-50C5E6C4FDBB}"/>
              </a:ext>
            </a:extLst>
          </p:cNvPr>
          <p:cNvSpPr/>
          <p:nvPr/>
        </p:nvSpPr>
        <p:spPr>
          <a:xfrm>
            <a:off x="4800600" y="2752725"/>
            <a:ext cx="571500" cy="523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  <p:bldP spid="5" grpId="0"/>
      <p:bldP spid="6" grpId="0"/>
      <p:bldP spid="7" grpId="0"/>
      <p:bldP spid="8" grpId="0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870">
            <a:off x="9500316" y="134049"/>
            <a:ext cx="1421261" cy="1594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705">
            <a:off x="9307243" y="1642596"/>
            <a:ext cx="2691248" cy="307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724">
            <a:off x="10051769" y="4618983"/>
            <a:ext cx="2009754" cy="23167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3333" y1="51705" x2="95167" y2="63258"/>
                        <a14:foregroundMark x1="57167" y1="54167" x2="75833" y2="70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3613">
            <a:off x="8034225" y="1045663"/>
            <a:ext cx="1582498" cy="13925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5852" y="5045633"/>
            <a:ext cx="1012344" cy="8908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7515">
            <a:off x="11066732" y="521251"/>
            <a:ext cx="1061322" cy="9339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5" y="4078224"/>
            <a:ext cx="1098475" cy="707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45BBBD-DB48-460E-FCAD-8A7E5D0244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725" y="1336677"/>
            <a:ext cx="9132600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870">
            <a:off x="9500316" y="134049"/>
            <a:ext cx="1421261" cy="1594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705">
            <a:off x="9307243" y="1642596"/>
            <a:ext cx="2691248" cy="307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724">
            <a:off x="10051769" y="4618983"/>
            <a:ext cx="2009754" cy="23167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3333" y1="51705" x2="95167" y2="63258"/>
                        <a14:foregroundMark x1="57167" y1="54167" x2="75833" y2="70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3613">
            <a:off x="8034225" y="1045663"/>
            <a:ext cx="1582498" cy="13925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5852" y="5045633"/>
            <a:ext cx="1012344" cy="8908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7515">
            <a:off x="11066732" y="521251"/>
            <a:ext cx="1061322" cy="9339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5" y="4078224"/>
            <a:ext cx="1098475" cy="707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1ADC1A-1399-1794-64EA-BBF648694D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9214" y="1486994"/>
            <a:ext cx="2859272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B043FC-5AAF-1FAA-DB18-88B9563420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5375" y="2120247"/>
            <a:ext cx="9333785" cy="349940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658486" y="5264727"/>
            <a:ext cx="5257366" cy="67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solidFill>
                  <a:srgbClr val="FFFF00"/>
                </a:solidFill>
                <a:latin typeface="+mj-lt"/>
              </a:rPr>
              <a:t>GV: Phạm Thị Thúy</a:t>
            </a:r>
            <a:endParaRPr lang="vi-VN" sz="3200" b="1" i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73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FC0114-7D6C-896E-EBC0-63A64BAC5EE0}"/>
              </a:ext>
            </a:extLst>
          </p:cNvPr>
          <p:cNvSpPr txBox="1"/>
          <p:nvPr/>
        </p:nvSpPr>
        <p:spPr>
          <a:xfrm>
            <a:off x="822503" y="2262107"/>
            <a:ext cx="1035032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Nắm được tính chất cơ bản của phân số;</a:t>
            </a:r>
            <a:endParaRPr lang="en-US" sz="3600" dirty="0">
              <a:solidFill>
                <a:srgbClr val="251C00"/>
              </a:solidFill>
              <a:latin typeface="Calibri" panose="020F0502020204030204"/>
            </a:endParaRP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251C00"/>
                </a:solidFill>
                <a:latin typeface="Calibri" panose="020F0502020204030204"/>
              </a:rPr>
              <a:t>V</a:t>
            </a: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ận dụng giải bài tập, bài toán thực tế có liên quan</a:t>
            </a:r>
            <a:r>
              <a:rPr lang="en-US" sz="3600" dirty="0">
                <a:solidFill>
                  <a:srgbClr val="251C00"/>
                </a:solidFill>
                <a:latin typeface="Calibri" panose="020F0502020204030204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51C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1FDF41-B41B-5A10-DCA9-6DA7A076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1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258824" y="4364736"/>
            <a:ext cx="1167384" cy="1167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424" y="2398339"/>
            <a:ext cx="11133916" cy="4519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8CEB50-99CA-D8C7-7518-9CDD8AA31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367" y="926348"/>
            <a:ext cx="9016765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B6204A-07D6-3F89-F933-8E5F31651853}"/>
              </a:ext>
            </a:extLst>
          </p:cNvPr>
          <p:cNvSpPr txBox="1"/>
          <p:nvPr/>
        </p:nvSpPr>
        <p:spPr>
          <a:xfrm>
            <a:off x="428625" y="266700"/>
            <a:ext cx="554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băng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A576FB-9080-BB86-2DB7-5E16C81BAA23}"/>
              </a:ext>
            </a:extLst>
          </p:cNvPr>
          <p:cNvSpPr/>
          <p:nvPr/>
        </p:nvSpPr>
        <p:spPr>
          <a:xfrm>
            <a:off x="7248526" y="971550"/>
            <a:ext cx="3352800" cy="990601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5E29B3-DE1A-933E-0355-C06ACC04BCC7}"/>
              </a:ext>
            </a:extLst>
          </p:cNvPr>
          <p:cNvSpPr/>
          <p:nvPr/>
        </p:nvSpPr>
        <p:spPr>
          <a:xfrm>
            <a:off x="7305676" y="3829051"/>
            <a:ext cx="3390900" cy="99060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8AF8A68-B08B-952A-79A0-9900A722B26F}"/>
                  </a:ext>
                </a:extLst>
              </p:cNvPr>
              <p:cNvSpPr txBox="1"/>
              <p:nvPr/>
            </p:nvSpPr>
            <p:spPr>
              <a:xfrm>
                <a:off x="485774" y="866775"/>
                <a:ext cx="6086476" cy="1603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Việt c</a:t>
                </a:r>
                <a:r>
                  <a:rPr lang="nl-NL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hia băng giấy thành 3 phần bằng nhau rồi tô màu 2 phần; tức là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AF8A68-B08B-952A-79A0-9900A722B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4" y="866775"/>
                <a:ext cx="6086476" cy="1603581"/>
              </a:xfrm>
              <a:prstGeom prst="rect">
                <a:avLst/>
              </a:prstGeom>
              <a:blipFill>
                <a:blip r:embed="rId2"/>
                <a:stretch>
                  <a:fillRect l="-1804" t="-3802" r="-2004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331808E-0FAE-3CB7-D050-D486F4113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837" y="2043112"/>
            <a:ext cx="1628775" cy="1476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7D67302-1C1B-041B-3653-2DD7A571E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412" y="4991100"/>
            <a:ext cx="1609725" cy="1562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7336E3F-BBF1-80A3-183D-206460886ACE}"/>
              </a:ext>
            </a:extLst>
          </p:cNvPr>
          <p:cNvCxnSpPr/>
          <p:nvPr/>
        </p:nvCxnSpPr>
        <p:spPr>
          <a:xfrm>
            <a:off x="8353425" y="971550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34E97F9-4520-CAEF-9DE7-24C65104F938}"/>
              </a:ext>
            </a:extLst>
          </p:cNvPr>
          <p:cNvCxnSpPr/>
          <p:nvPr/>
        </p:nvCxnSpPr>
        <p:spPr>
          <a:xfrm>
            <a:off x="9496425" y="9620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BE3F3FA-1653-16F6-B598-A9FDA61E7DD9}"/>
              </a:ext>
            </a:extLst>
          </p:cNvPr>
          <p:cNvSpPr/>
          <p:nvPr/>
        </p:nvSpPr>
        <p:spPr>
          <a:xfrm>
            <a:off x="7267575" y="981075"/>
            <a:ext cx="1066800" cy="962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457ECD-7804-1FA4-A9C0-5A60983C5F2D}"/>
              </a:ext>
            </a:extLst>
          </p:cNvPr>
          <p:cNvSpPr/>
          <p:nvPr/>
        </p:nvSpPr>
        <p:spPr>
          <a:xfrm>
            <a:off x="8362949" y="981075"/>
            <a:ext cx="1114425" cy="962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385AC1F-9541-BAEE-327F-9ED6E088D241}"/>
                  </a:ext>
                </a:extLst>
              </p:cNvPr>
              <p:cNvSpPr txBox="1"/>
              <p:nvPr/>
            </p:nvSpPr>
            <p:spPr>
              <a:xfrm>
                <a:off x="485774" y="2457450"/>
                <a:ext cx="6086476" cy="157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Mai c</a:t>
                </a:r>
                <a:r>
                  <a:rPr lang="nl-NL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hia băng giấy thành 6 phần bằng nhau rồi </a:t>
                </a:r>
                <a:r>
                  <a:rPr lang="nl-NL" sz="2800" dirty="0" smtClean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 màu </a:t>
                </a:r>
                <a:r>
                  <a:rPr lang="nl-NL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 phần; tức là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85AC1F-9541-BAEE-327F-9ED6E088D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4" y="2457450"/>
                <a:ext cx="6086476" cy="1575303"/>
              </a:xfrm>
              <a:prstGeom prst="rect">
                <a:avLst/>
              </a:prstGeom>
              <a:blipFill>
                <a:blip r:embed="rId5"/>
                <a:stretch>
                  <a:fillRect l="-1804" t="-3861" r="-2004" b="-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5AC464D-B665-2A9E-1829-AC6347DA2466}"/>
              </a:ext>
            </a:extLst>
          </p:cNvPr>
          <p:cNvCxnSpPr/>
          <p:nvPr/>
        </p:nvCxnSpPr>
        <p:spPr>
          <a:xfrm>
            <a:off x="7886700" y="3829050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9AEF5F3-5425-379C-0670-DF6E7EE96943}"/>
              </a:ext>
            </a:extLst>
          </p:cNvPr>
          <p:cNvCxnSpPr/>
          <p:nvPr/>
        </p:nvCxnSpPr>
        <p:spPr>
          <a:xfrm>
            <a:off x="8429625" y="3810000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A3CF258-A939-52E8-81DB-2956FB9553C8}"/>
              </a:ext>
            </a:extLst>
          </p:cNvPr>
          <p:cNvCxnSpPr/>
          <p:nvPr/>
        </p:nvCxnSpPr>
        <p:spPr>
          <a:xfrm>
            <a:off x="8991600" y="38195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4C784E1-0C5B-E2A5-8B81-2C168D28F69C}"/>
              </a:ext>
            </a:extLst>
          </p:cNvPr>
          <p:cNvCxnSpPr/>
          <p:nvPr/>
        </p:nvCxnSpPr>
        <p:spPr>
          <a:xfrm>
            <a:off x="9515475" y="38195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66D36B4-53A4-0CDC-2A2B-B5FD6BCDA632}"/>
              </a:ext>
            </a:extLst>
          </p:cNvPr>
          <p:cNvCxnSpPr/>
          <p:nvPr/>
        </p:nvCxnSpPr>
        <p:spPr>
          <a:xfrm>
            <a:off x="10125075" y="38195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988A4C1-E12A-49BC-052E-E792EE213D6F}"/>
              </a:ext>
            </a:extLst>
          </p:cNvPr>
          <p:cNvSpPr/>
          <p:nvPr/>
        </p:nvSpPr>
        <p:spPr>
          <a:xfrm>
            <a:off x="7324725" y="3848100"/>
            <a:ext cx="542925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B047C39-4855-A50D-4511-8CAE028611C6}"/>
              </a:ext>
            </a:extLst>
          </p:cNvPr>
          <p:cNvSpPr/>
          <p:nvPr/>
        </p:nvSpPr>
        <p:spPr>
          <a:xfrm>
            <a:off x="7886700" y="3848100"/>
            <a:ext cx="533400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B9CDEF9-F034-E63A-E68A-3F85F881EE0E}"/>
              </a:ext>
            </a:extLst>
          </p:cNvPr>
          <p:cNvSpPr/>
          <p:nvPr/>
        </p:nvSpPr>
        <p:spPr>
          <a:xfrm>
            <a:off x="8439150" y="3848100"/>
            <a:ext cx="542925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63DA79B-578F-779C-092B-C6553519CF79}"/>
              </a:ext>
            </a:extLst>
          </p:cNvPr>
          <p:cNvSpPr/>
          <p:nvPr/>
        </p:nvSpPr>
        <p:spPr>
          <a:xfrm>
            <a:off x="9001125" y="3838575"/>
            <a:ext cx="504825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9413484A-748B-9BBD-1380-FCC83CA4FDE9}"/>
                  </a:ext>
                </a:extLst>
              </p:cNvPr>
              <p:cNvSpPr txBox="1"/>
              <p:nvPr/>
            </p:nvSpPr>
            <p:spPr>
              <a:xfrm>
                <a:off x="466724" y="3962400"/>
                <a:ext cx="6086476" cy="1335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Nhìn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vẽ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ằng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13484A-748B-9BBD-1380-FCC83CA4F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4" y="3962400"/>
                <a:ext cx="6086476" cy="1335879"/>
              </a:xfrm>
              <a:prstGeom prst="rect">
                <a:avLst/>
              </a:prstGeom>
              <a:blipFill>
                <a:blip r:embed="rId6"/>
                <a:stretch>
                  <a:fillRect l="-1804" r="-2004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D91C261-EC69-29AC-B9AA-EF6B247A59CE}"/>
              </a:ext>
            </a:extLst>
          </p:cNvPr>
          <p:cNvCxnSpPr/>
          <p:nvPr/>
        </p:nvCxnSpPr>
        <p:spPr>
          <a:xfrm>
            <a:off x="7791450" y="971550"/>
            <a:ext cx="0" cy="100965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2365D7D0-8C20-A62C-2CF9-325B13CE459B}"/>
              </a:ext>
            </a:extLst>
          </p:cNvPr>
          <p:cNvCxnSpPr/>
          <p:nvPr/>
        </p:nvCxnSpPr>
        <p:spPr>
          <a:xfrm>
            <a:off x="8915400" y="990600"/>
            <a:ext cx="0" cy="100965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2C09007-F2B1-7B0F-5CA0-25A5FCED9E4C}"/>
              </a:ext>
            </a:extLst>
          </p:cNvPr>
          <p:cNvCxnSpPr/>
          <p:nvPr/>
        </p:nvCxnSpPr>
        <p:spPr>
          <a:xfrm>
            <a:off x="10020300" y="990600"/>
            <a:ext cx="0" cy="100965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8BEDBE08-17FD-92E7-A94B-F88D4C8AAA69}"/>
              </a:ext>
            </a:extLst>
          </p:cNvPr>
          <p:cNvCxnSpPr>
            <a:cxnSpLocks/>
          </p:cNvCxnSpPr>
          <p:nvPr/>
        </p:nvCxnSpPr>
        <p:spPr>
          <a:xfrm>
            <a:off x="7286625" y="1933575"/>
            <a:ext cx="0" cy="190500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0E1C6A4-3D94-C786-20B3-3248BEB253DF}"/>
              </a:ext>
            </a:extLst>
          </p:cNvPr>
          <p:cNvCxnSpPr>
            <a:cxnSpLocks/>
          </p:cNvCxnSpPr>
          <p:nvPr/>
        </p:nvCxnSpPr>
        <p:spPr>
          <a:xfrm>
            <a:off x="9505950" y="1943100"/>
            <a:ext cx="0" cy="190500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xmlns="" id="{0DDB8BAA-ABA3-AC14-97AB-0BA9B93F7E09}"/>
              </a:ext>
            </a:extLst>
          </p:cNvPr>
          <p:cNvSpPr/>
          <p:nvPr/>
        </p:nvSpPr>
        <p:spPr>
          <a:xfrm rot="16200000">
            <a:off x="8139115" y="1090609"/>
            <a:ext cx="495298" cy="2257427"/>
          </a:xfrm>
          <a:prstGeom prst="leftBrace">
            <a:avLst>
              <a:gd name="adj1" fmla="val 2651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917E457C-3AA9-AC0D-1EDB-12B4205300E9}"/>
                  </a:ext>
                </a:extLst>
              </p:cNvPr>
              <p:cNvSpPr txBox="1"/>
              <p:nvPr/>
            </p:nvSpPr>
            <p:spPr>
              <a:xfrm>
                <a:off x="7581900" y="2476500"/>
                <a:ext cx="157162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17E457C-3AA9-AC0D-1EDB-12B420530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0" y="2476500"/>
                <a:ext cx="1571625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e 38">
            <a:extLst>
              <a:ext uri="{FF2B5EF4-FFF2-40B4-BE49-F238E27FC236}">
                <a16:creationId xmlns:a16="http://schemas.microsoft.com/office/drawing/2014/main" xmlns="" id="{2DE315C7-1D81-4DCE-4836-03C11122F894}"/>
              </a:ext>
            </a:extLst>
          </p:cNvPr>
          <p:cNvSpPr/>
          <p:nvPr/>
        </p:nvSpPr>
        <p:spPr>
          <a:xfrm rot="16200000">
            <a:off x="8158166" y="4043359"/>
            <a:ext cx="495298" cy="2162178"/>
          </a:xfrm>
          <a:prstGeom prst="leftBrace">
            <a:avLst>
              <a:gd name="adj1" fmla="val 2651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28A3BB4B-9419-0DE2-9537-CA476CAAB1B4}"/>
                  </a:ext>
                </a:extLst>
              </p:cNvPr>
              <p:cNvSpPr txBox="1"/>
              <p:nvPr/>
            </p:nvSpPr>
            <p:spPr>
              <a:xfrm>
                <a:off x="7648574" y="5381625"/>
                <a:ext cx="157162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A3BB4B-9419-0DE2-9537-CA476CAAB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574" y="5381625"/>
                <a:ext cx="1571625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9BAEDB90-668E-57EC-98FE-4C78080A5E99}"/>
                  </a:ext>
                </a:extLst>
              </p:cNvPr>
              <p:cNvSpPr/>
              <p:nvPr/>
            </p:nvSpPr>
            <p:spPr>
              <a:xfrm>
                <a:off x="542925" y="5457825"/>
                <a:ext cx="7200900" cy="8763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,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BAEDB90-668E-57EC-98FE-4C78080A5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5457825"/>
                <a:ext cx="7200900" cy="876300"/>
              </a:xfrm>
              <a:prstGeom prst="rect">
                <a:avLst/>
              </a:prstGeom>
              <a:blipFill>
                <a:blip r:embed="rId9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33600" y="1801091"/>
            <a:ext cx="221673" cy="6658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133599" y="3306332"/>
            <a:ext cx="221673" cy="6658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704974" y="4543858"/>
            <a:ext cx="752476" cy="6663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18" grpId="0" animBg="1"/>
      <p:bldP spid="19" grpId="0" animBg="1"/>
      <p:bldP spid="20" grpId="0"/>
      <p:bldP spid="26" grpId="0" animBg="1"/>
      <p:bldP spid="27" grpId="0" animBg="1"/>
      <p:bldP spid="28" grpId="0" animBg="1"/>
      <p:bldP spid="29" grpId="0" animBg="1"/>
      <p:bldP spid="30" grpId="0"/>
      <p:bldP spid="37" grpId="0" animBg="1"/>
      <p:bldP spid="38" grpId="0"/>
      <p:bldP spid="39" grpId="0" animBg="1"/>
      <p:bldP spid="40" grpId="0"/>
      <p:bldP spid="41" grpId="0" animBg="1"/>
      <p:bldP spid="2" grpId="0" animBg="1"/>
      <p:bldP spid="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B461CD-65D6-4148-3F7E-985BDF36462C}"/>
              </a:ext>
            </a:extLst>
          </p:cNvPr>
          <p:cNvSpPr txBox="1"/>
          <p:nvPr/>
        </p:nvSpPr>
        <p:spPr>
          <a:xfrm>
            <a:off x="647700" y="314325"/>
            <a:ext cx="554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Ta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1F66BF74-B658-6604-24BD-BDA109AB93F4}"/>
                  </a:ext>
                </a:extLst>
              </p:cNvPr>
              <p:cNvSpPr txBox="1"/>
              <p:nvPr/>
            </p:nvSpPr>
            <p:spPr>
              <a:xfrm>
                <a:off x="2285999" y="1190625"/>
                <a:ext cx="9906001" cy="1159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kumimoji="0" lang="en-US" sz="4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 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𝒙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𝒙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4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 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 :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: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6BF74-B658-6604-24BD-BDA109AB9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1190625"/>
                <a:ext cx="9906001" cy="1159292"/>
              </a:xfrm>
              <a:prstGeom prst="rect">
                <a:avLst/>
              </a:prstGeom>
              <a:blipFill>
                <a:blip r:embed="rId2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CF6E217-FCDD-5F2F-AF11-0B7D5C2D1B50}"/>
              </a:ext>
            </a:extLst>
          </p:cNvPr>
          <p:cNvSpPr/>
          <p:nvPr/>
        </p:nvSpPr>
        <p:spPr>
          <a:xfrm>
            <a:off x="723900" y="2819400"/>
            <a:ext cx="10915650" cy="3686175"/>
          </a:xfrm>
          <a:prstGeom prst="roundRect">
            <a:avLst/>
          </a:prstGeom>
          <a:solidFill>
            <a:srgbClr val="FBD5F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nhân cả tử số và mẫu số của một phân số với cùng một số tự nhiên khác 0 thì được một phân số bằng phân số đã cho.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chia hết cả tử số và mẫu số của một phân số cho cùng một số tự nhiên khác 0 thì được một phân số bằng phân số đã cho.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3708" y="1274617"/>
            <a:ext cx="729674" cy="1182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10449" y="1190625"/>
            <a:ext cx="665307" cy="11592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48275" y="1167662"/>
            <a:ext cx="3714749" cy="1182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3901" y="4920512"/>
            <a:ext cx="10915650" cy="1585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595" flipH="1">
            <a:off x="5571762" y="776859"/>
            <a:ext cx="6738242" cy="5217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0DB015-C3F8-C340-6EE5-AAC49597B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0262" y="899688"/>
            <a:ext cx="9089924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742" y="324427"/>
            <a:ext cx="53447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84122" y="922403"/>
            <a:ext cx="3515339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86EC60-DFB5-2BC2-BBB4-DDFA0373D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628774"/>
            <a:ext cx="11190395" cy="2790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DB8AE67-0846-24E4-D1BE-CA10DA25984D}"/>
              </a:ext>
            </a:extLst>
          </p:cNvPr>
          <p:cNvSpPr/>
          <p:nvPr/>
        </p:nvSpPr>
        <p:spPr>
          <a:xfrm>
            <a:off x="2924175" y="1752600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B5E75D5-A33D-049C-9E7B-E94B5C7D2F40}"/>
              </a:ext>
            </a:extLst>
          </p:cNvPr>
          <p:cNvSpPr/>
          <p:nvPr/>
        </p:nvSpPr>
        <p:spPr>
          <a:xfrm>
            <a:off x="2952750" y="2343150"/>
            <a:ext cx="76200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B176DB3-3856-5E18-09D6-43EB2FF6B522}"/>
              </a:ext>
            </a:extLst>
          </p:cNvPr>
          <p:cNvSpPr/>
          <p:nvPr/>
        </p:nvSpPr>
        <p:spPr>
          <a:xfrm>
            <a:off x="6553200" y="1771650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DD4F0D1-9189-27C9-5F66-95BAF4A34EEE}"/>
              </a:ext>
            </a:extLst>
          </p:cNvPr>
          <p:cNvSpPr/>
          <p:nvPr/>
        </p:nvSpPr>
        <p:spPr>
          <a:xfrm>
            <a:off x="6581775" y="2362200"/>
            <a:ext cx="76200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2282455-B9C8-D35D-22F6-B7C9D5FD87B6}"/>
              </a:ext>
            </a:extLst>
          </p:cNvPr>
          <p:cNvSpPr/>
          <p:nvPr/>
        </p:nvSpPr>
        <p:spPr>
          <a:xfrm>
            <a:off x="10772774" y="1752600"/>
            <a:ext cx="75247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54DF50F-1307-F896-6872-748A775F6070}"/>
              </a:ext>
            </a:extLst>
          </p:cNvPr>
          <p:cNvSpPr/>
          <p:nvPr/>
        </p:nvSpPr>
        <p:spPr>
          <a:xfrm>
            <a:off x="10734675" y="2362200"/>
            <a:ext cx="87630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FCB6855-DACB-F404-A6E5-6F4A25C5D431}"/>
              </a:ext>
            </a:extLst>
          </p:cNvPr>
          <p:cNvSpPr/>
          <p:nvPr/>
        </p:nvSpPr>
        <p:spPr>
          <a:xfrm>
            <a:off x="3162300" y="3209925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68168C8-D765-2FB6-B95F-4766ED7BF816}"/>
              </a:ext>
            </a:extLst>
          </p:cNvPr>
          <p:cNvSpPr/>
          <p:nvPr/>
        </p:nvSpPr>
        <p:spPr>
          <a:xfrm>
            <a:off x="3190875" y="3800475"/>
            <a:ext cx="58102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11B6FD1-39BC-2CFE-89FD-BE3F61B18D90}"/>
              </a:ext>
            </a:extLst>
          </p:cNvPr>
          <p:cNvSpPr/>
          <p:nvPr/>
        </p:nvSpPr>
        <p:spPr>
          <a:xfrm>
            <a:off x="6724650" y="3200400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70DCEA0-9276-E2A8-4960-98007F0CA7E3}"/>
              </a:ext>
            </a:extLst>
          </p:cNvPr>
          <p:cNvSpPr/>
          <p:nvPr/>
        </p:nvSpPr>
        <p:spPr>
          <a:xfrm>
            <a:off x="6753225" y="3838575"/>
            <a:ext cx="58102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8AFD664-8924-C2FB-7CB2-0921664171DF}"/>
              </a:ext>
            </a:extLst>
          </p:cNvPr>
          <p:cNvSpPr/>
          <p:nvPr/>
        </p:nvSpPr>
        <p:spPr>
          <a:xfrm>
            <a:off x="10829925" y="3200400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ECC0F94-E228-98B1-B321-8978B9AEE0A8}"/>
              </a:ext>
            </a:extLst>
          </p:cNvPr>
          <p:cNvSpPr/>
          <p:nvPr/>
        </p:nvSpPr>
        <p:spPr>
          <a:xfrm>
            <a:off x="10858500" y="3838575"/>
            <a:ext cx="73342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749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742" y="324427"/>
            <a:ext cx="53447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84122" y="922403"/>
            <a:ext cx="3515339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F88F357-A8B4-FE94-A7F4-A5E54A6EB978}"/>
              </a:ext>
            </a:extLst>
          </p:cNvPr>
          <p:cNvGrpSpPr/>
          <p:nvPr/>
        </p:nvGrpSpPr>
        <p:grpSpPr>
          <a:xfrm>
            <a:off x="542925" y="1410519"/>
            <a:ext cx="5482068" cy="1585860"/>
            <a:chOff x="285750" y="1448619"/>
            <a:chExt cx="5482068" cy="15858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EEF2263C-0512-329E-1998-FD2A87C3BA47}"/>
                </a:ext>
              </a:extLst>
            </p:cNvPr>
            <p:cNvGrpSpPr/>
            <p:nvPr/>
          </p:nvGrpSpPr>
          <p:grpSpPr>
            <a:xfrm>
              <a:off x="285750" y="1448619"/>
              <a:ext cx="5482068" cy="1585860"/>
              <a:chOff x="2733675" y="2324919"/>
              <a:chExt cx="5482068" cy="1585860"/>
            </a:xfrm>
          </p:grpSpPr>
          <p:grpSp>
            <p:nvGrpSpPr>
              <p:cNvPr id="19" name="Group 25">
                <a:extLst>
                  <a:ext uri="{FF2B5EF4-FFF2-40B4-BE49-F238E27FC236}">
                    <a16:creationId xmlns:a16="http://schemas.microsoft.com/office/drawing/2014/main" xmlns="" id="{AB56C6D3-25C1-BCF9-8F06-D4E243C067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6" y="2324919"/>
                <a:ext cx="4855107" cy="1585860"/>
                <a:chOff x="3799" y="1799"/>
                <a:chExt cx="1064" cy="1052"/>
              </a:xfrm>
            </p:grpSpPr>
            <p:sp>
              <p:nvSpPr>
                <p:cNvPr id="21" name="Text Box 4">
                  <a:extLst>
                    <a:ext uri="{FF2B5EF4-FFF2-40B4-BE49-F238E27FC236}">
                      <a16:creationId xmlns:a16="http://schemas.microsoft.com/office/drawing/2014/main" xmlns="" id="{2FE055CD-D7DB-C8E6-CF3E-04DEEA401F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22" name="Text Box 4">
                  <a:extLst>
                    <a:ext uri="{FF2B5EF4-FFF2-40B4-BE49-F238E27FC236}">
                      <a16:creationId xmlns:a16="http://schemas.microsoft.com/office/drawing/2014/main" xmlns="" id="{6109336F-C7F2-04DC-6E79-0EA8C6FEB1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24" name="Line 28">
                  <a:extLst>
                    <a:ext uri="{FF2B5EF4-FFF2-40B4-BE49-F238E27FC236}">
                      <a16:creationId xmlns:a16="http://schemas.microsoft.com/office/drawing/2014/main" xmlns="" id="{6C60EBDC-496F-7D22-6F45-7EE8FBD750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13" cy="9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6" name="Text Box 4">
                  <a:extLst>
                    <a:ext uri="{FF2B5EF4-FFF2-40B4-BE49-F238E27FC236}">
                      <a16:creationId xmlns:a16="http://schemas.microsoft.com/office/drawing/2014/main" xmlns="" id="{BAD4233D-CCE4-0E92-A143-BFD685DD41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8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 x</a:t>
                  </a:r>
                </a:p>
              </p:txBody>
            </p:sp>
            <p:sp>
              <p:nvSpPr>
                <p:cNvPr id="27" name="Text Box 4">
                  <a:extLst>
                    <a:ext uri="{FF2B5EF4-FFF2-40B4-BE49-F238E27FC236}">
                      <a16:creationId xmlns:a16="http://schemas.microsoft.com/office/drawing/2014/main" xmlns="" id="{097C916B-C690-EB2F-2AC4-EB338C0F4A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4" y="2294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5 x</a:t>
                  </a:r>
                </a:p>
              </p:txBody>
            </p:sp>
            <p:sp>
              <p:nvSpPr>
                <p:cNvPr id="28" name="Line 28">
                  <a:extLst>
                    <a:ext uri="{FF2B5EF4-FFF2-40B4-BE49-F238E27FC236}">
                      <a16:creationId xmlns:a16="http://schemas.microsoft.com/office/drawing/2014/main" xmlns="" id="{03D231B9-464D-82FD-AB16-C4F8D1E19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28" y="2333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2" name="Text Box 4">
                  <a:extLst>
                    <a:ext uri="{FF2B5EF4-FFF2-40B4-BE49-F238E27FC236}">
                      <a16:creationId xmlns:a16="http://schemas.microsoft.com/office/drawing/2014/main" xmlns="" id="{0499FF1D-31DB-BFC5-BAE6-5FB8343CC4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4" y="1799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33" name="Text Box 4">
                  <a:extLst>
                    <a:ext uri="{FF2B5EF4-FFF2-40B4-BE49-F238E27FC236}">
                      <a16:creationId xmlns:a16="http://schemas.microsoft.com/office/drawing/2014/main" xmlns="" id="{0FB55439-EF6E-DBE9-E772-EAC2A83B2C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0" y="2275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25</a:t>
                  </a:r>
                </a:p>
              </p:txBody>
            </p:sp>
            <p:sp>
              <p:nvSpPr>
                <p:cNvPr id="34" name="Line 28">
                  <a:extLst>
                    <a:ext uri="{FF2B5EF4-FFF2-40B4-BE49-F238E27FC236}">
                      <a16:creationId xmlns:a16="http://schemas.microsoft.com/office/drawing/2014/main" xmlns="" id="{AC578868-41E0-63E9-FA74-5A0E320F82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04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20" name="Text Box 4">
                <a:extLst>
                  <a:ext uri="{FF2B5EF4-FFF2-40B4-BE49-F238E27FC236}">
                    <a16:creationId xmlns:a16="http://schemas.microsoft.com/office/drawing/2014/main" xmlns="" id="{7841A8DA-5B66-F908-051F-D3ECC21BC7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57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29" name="Text Box 4">
                <a:extLst>
                  <a:ext uri="{FF2B5EF4-FFF2-40B4-BE49-F238E27FC236}">
                    <a16:creationId xmlns:a16="http://schemas.microsoft.com/office/drawing/2014/main" xmlns="" id="{6CF2B9F7-3445-21C3-AE91-6303829F3E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6" name="Text Box 4">
                <a:extLst>
                  <a:ext uri="{FF2B5EF4-FFF2-40B4-BE49-F238E27FC236}">
                    <a16:creationId xmlns:a16="http://schemas.microsoft.com/office/drawing/2014/main" xmlns="" id="{DD06CFEC-71A3-8D6C-1EDA-C90BA2D58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675" y="2681571"/>
                <a:ext cx="9715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E61F9A3F-365B-2FBC-3EBA-D5208464B779}"/>
                </a:ext>
              </a:extLst>
            </p:cNvPr>
            <p:cNvSpPr/>
            <p:nvPr/>
          </p:nvSpPr>
          <p:spPr>
            <a:xfrm>
              <a:off x="2924175" y="16383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45E939D4-985D-4D81-7F5D-11FCA0AE60D9}"/>
                </a:ext>
              </a:extLst>
            </p:cNvPr>
            <p:cNvSpPr/>
            <p:nvPr/>
          </p:nvSpPr>
          <p:spPr>
            <a:xfrm>
              <a:off x="2924175" y="23622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0A01B1B-BA55-DE3D-26CF-BAB8C45FA7C4}"/>
              </a:ext>
            </a:extLst>
          </p:cNvPr>
          <p:cNvGrpSpPr/>
          <p:nvPr/>
        </p:nvGrpSpPr>
        <p:grpSpPr>
          <a:xfrm>
            <a:off x="6524625" y="1391469"/>
            <a:ext cx="5482068" cy="1585860"/>
            <a:chOff x="285750" y="1448619"/>
            <a:chExt cx="5482068" cy="158586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C554BADB-1097-3309-6EDB-691A59473183}"/>
                </a:ext>
              </a:extLst>
            </p:cNvPr>
            <p:cNvGrpSpPr/>
            <p:nvPr/>
          </p:nvGrpSpPr>
          <p:grpSpPr>
            <a:xfrm>
              <a:off x="285750" y="1448619"/>
              <a:ext cx="5482068" cy="1585860"/>
              <a:chOff x="2733675" y="2324919"/>
              <a:chExt cx="5482068" cy="1585860"/>
            </a:xfrm>
          </p:grpSpPr>
          <p:grpSp>
            <p:nvGrpSpPr>
              <p:cNvPr id="42" name="Group 25">
                <a:extLst>
                  <a:ext uri="{FF2B5EF4-FFF2-40B4-BE49-F238E27FC236}">
                    <a16:creationId xmlns:a16="http://schemas.microsoft.com/office/drawing/2014/main" xmlns="" id="{3CE347F8-EA11-6E9F-7679-C4D57B321C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6" y="2324919"/>
                <a:ext cx="4855107" cy="1585860"/>
                <a:chOff x="3799" y="1799"/>
                <a:chExt cx="1064" cy="1052"/>
              </a:xfrm>
            </p:grpSpPr>
            <p:sp>
              <p:nvSpPr>
                <p:cNvPr id="46" name="Text Box 4">
                  <a:extLst>
                    <a:ext uri="{FF2B5EF4-FFF2-40B4-BE49-F238E27FC236}">
                      <a16:creationId xmlns:a16="http://schemas.microsoft.com/office/drawing/2014/main" xmlns="" id="{5AAD4927-44EE-B584-248F-31AA390BDC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47" name="Text Box 4">
                  <a:extLst>
                    <a:ext uri="{FF2B5EF4-FFF2-40B4-BE49-F238E27FC236}">
                      <a16:creationId xmlns:a16="http://schemas.microsoft.com/office/drawing/2014/main" xmlns="" id="{7A521436-339A-E447-46A7-0BF74427B6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48" name="Line 28">
                  <a:extLst>
                    <a:ext uri="{FF2B5EF4-FFF2-40B4-BE49-F238E27FC236}">
                      <a16:creationId xmlns:a16="http://schemas.microsoft.com/office/drawing/2014/main" xmlns="" id="{FE50EED2-6E42-AA9A-E958-A44EAF829B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13" cy="9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9" name="Text Box 4">
                  <a:extLst>
                    <a:ext uri="{FF2B5EF4-FFF2-40B4-BE49-F238E27FC236}">
                      <a16:creationId xmlns:a16="http://schemas.microsoft.com/office/drawing/2014/main" xmlns="" id="{F2293346-EBE7-55B1-03B4-5A19CC9DF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8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 x 7</a:t>
                  </a:r>
                </a:p>
              </p:txBody>
            </p:sp>
            <p:sp>
              <p:nvSpPr>
                <p:cNvPr id="50" name="Text Box 4">
                  <a:extLst>
                    <a:ext uri="{FF2B5EF4-FFF2-40B4-BE49-F238E27FC236}">
                      <a16:creationId xmlns:a16="http://schemas.microsoft.com/office/drawing/2014/main" xmlns="" id="{78D0AE5B-2D81-F3E0-6444-3E34515D6C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4" y="2294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7 x</a:t>
                  </a:r>
                </a:p>
              </p:txBody>
            </p:sp>
            <p:sp>
              <p:nvSpPr>
                <p:cNvPr id="51" name="Line 28">
                  <a:extLst>
                    <a:ext uri="{FF2B5EF4-FFF2-40B4-BE49-F238E27FC236}">
                      <a16:creationId xmlns:a16="http://schemas.microsoft.com/office/drawing/2014/main" xmlns="" id="{C8867E3B-01AB-E710-DDB6-7BAABABB56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28" y="2333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2" name="Text Box 4">
                  <a:extLst>
                    <a:ext uri="{FF2B5EF4-FFF2-40B4-BE49-F238E27FC236}">
                      <a16:creationId xmlns:a16="http://schemas.microsoft.com/office/drawing/2014/main" xmlns="" id="{70206689-08A9-9EEF-0278-9A3018FE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4" y="1799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 Box 4">
                  <a:extLst>
                    <a:ext uri="{FF2B5EF4-FFF2-40B4-BE49-F238E27FC236}">
                      <a16:creationId xmlns:a16="http://schemas.microsoft.com/office/drawing/2014/main" xmlns="" id="{B933C229-DD81-6C9C-E263-C9764D45EC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0" y="2275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28">
                  <a:extLst>
                    <a:ext uri="{FF2B5EF4-FFF2-40B4-BE49-F238E27FC236}">
                      <a16:creationId xmlns:a16="http://schemas.microsoft.com/office/drawing/2014/main" xmlns="" id="{4DBA3C6B-631F-59CA-AB9F-FD68521AAF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04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3" name="Text Box 4">
                <a:extLst>
                  <a:ext uri="{FF2B5EF4-FFF2-40B4-BE49-F238E27FC236}">
                    <a16:creationId xmlns:a16="http://schemas.microsoft.com/office/drawing/2014/main" xmlns="" id="{D934AC3B-249E-E0B0-A027-89A05D700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57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4" name="Text Box 4">
                <a:extLst>
                  <a:ext uri="{FF2B5EF4-FFF2-40B4-BE49-F238E27FC236}">
                    <a16:creationId xmlns:a16="http://schemas.microsoft.com/office/drawing/2014/main" xmlns="" id="{F9668314-9EEB-BBE5-9598-2F1B4F5FD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xmlns="" id="{B8B97B3D-1D55-7961-3E84-DB6DACDA27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675" y="2681571"/>
                <a:ext cx="9715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BBA38883-2465-985D-8640-9CCD5DEB3724}"/>
                </a:ext>
              </a:extLst>
            </p:cNvPr>
            <p:cNvSpPr/>
            <p:nvPr/>
          </p:nvSpPr>
          <p:spPr>
            <a:xfrm>
              <a:off x="4257675" y="16383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462FAFD7-4109-AE54-B2A5-7870987570EC}"/>
                </a:ext>
              </a:extLst>
            </p:cNvPr>
            <p:cNvSpPr/>
            <p:nvPr/>
          </p:nvSpPr>
          <p:spPr>
            <a:xfrm>
              <a:off x="2924175" y="23622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49D59BC7-938E-A77E-19A5-371FD2D85199}"/>
                </a:ext>
              </a:extLst>
            </p:cNvPr>
            <p:cNvSpPr/>
            <p:nvPr/>
          </p:nvSpPr>
          <p:spPr>
            <a:xfrm>
              <a:off x="4295775" y="234315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B1DE42AD-50ED-4B6F-1F26-4DB8913FE94C}"/>
              </a:ext>
            </a:extLst>
          </p:cNvPr>
          <p:cNvGrpSpPr/>
          <p:nvPr/>
        </p:nvGrpSpPr>
        <p:grpSpPr>
          <a:xfrm>
            <a:off x="409575" y="3601269"/>
            <a:ext cx="5843174" cy="1585860"/>
            <a:chOff x="161925" y="1448619"/>
            <a:chExt cx="5843174" cy="158586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A8343F29-D2A1-6DBC-F079-CBCEB586BA9C}"/>
                </a:ext>
              </a:extLst>
            </p:cNvPr>
            <p:cNvGrpSpPr/>
            <p:nvPr/>
          </p:nvGrpSpPr>
          <p:grpSpPr>
            <a:xfrm>
              <a:off x="161925" y="1448619"/>
              <a:ext cx="5843174" cy="1585860"/>
              <a:chOff x="2609850" y="2324919"/>
              <a:chExt cx="5843174" cy="1585860"/>
            </a:xfrm>
          </p:grpSpPr>
          <p:grpSp>
            <p:nvGrpSpPr>
              <p:cNvPr id="60" name="Group 25">
                <a:extLst>
                  <a:ext uri="{FF2B5EF4-FFF2-40B4-BE49-F238E27FC236}">
                    <a16:creationId xmlns:a16="http://schemas.microsoft.com/office/drawing/2014/main" xmlns="" id="{89D86D44-6309-A01D-D94B-5421920C3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7" y="2324919"/>
                <a:ext cx="5092387" cy="1585860"/>
                <a:chOff x="3799" y="1799"/>
                <a:chExt cx="1116" cy="1052"/>
              </a:xfrm>
            </p:grpSpPr>
            <p:sp>
              <p:nvSpPr>
                <p:cNvPr id="64" name="Text Box 4">
                  <a:extLst>
                    <a:ext uri="{FF2B5EF4-FFF2-40B4-BE49-F238E27FC236}">
                      <a16:creationId xmlns:a16="http://schemas.microsoft.com/office/drawing/2014/main" xmlns="" id="{EC544630-6C71-E575-7D3F-1DE3F38A0F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36</a:t>
                  </a:r>
                </a:p>
              </p:txBody>
            </p:sp>
            <p:sp>
              <p:nvSpPr>
                <p:cNvPr id="65" name="Text Box 4">
                  <a:extLst>
                    <a:ext uri="{FF2B5EF4-FFF2-40B4-BE49-F238E27FC236}">
                      <a16:creationId xmlns:a16="http://schemas.microsoft.com/office/drawing/2014/main" xmlns="" id="{0A28C9D5-84B3-D2FB-A031-583CF213D5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66" name="Line 28">
                  <a:extLst>
                    <a:ext uri="{FF2B5EF4-FFF2-40B4-BE49-F238E27FC236}">
                      <a16:creationId xmlns:a16="http://schemas.microsoft.com/office/drawing/2014/main" xmlns="" id="{656611FC-D394-99F1-5B2A-619FE94E44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76" cy="15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7" name="Text Box 4">
                  <a:extLst>
                    <a:ext uri="{FF2B5EF4-FFF2-40B4-BE49-F238E27FC236}">
                      <a16:creationId xmlns:a16="http://schemas.microsoft.com/office/drawing/2014/main" xmlns="" id="{A0080794-5293-C17B-F263-94D1394DE8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36 :</a:t>
                  </a:r>
                </a:p>
              </p:txBody>
            </p:sp>
            <p:sp>
              <p:nvSpPr>
                <p:cNvPr id="68" name="Text Box 4">
                  <a:extLst>
                    <a:ext uri="{FF2B5EF4-FFF2-40B4-BE49-F238E27FC236}">
                      <a16:creationId xmlns:a16="http://schemas.microsoft.com/office/drawing/2014/main" xmlns="" id="{1C7604A8-66A7-E006-66D7-DB3342CE5C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76" y="2294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40 </a:t>
                  </a:r>
                  <a:r>
                    <a:rPr lang="en-US" alt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:</a:t>
                  </a: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Line 28">
                  <a:extLst>
                    <a:ext uri="{FF2B5EF4-FFF2-40B4-BE49-F238E27FC236}">
                      <a16:creationId xmlns:a16="http://schemas.microsoft.com/office/drawing/2014/main" xmlns="" id="{63A150B7-9C4A-9738-50D9-EDD6B2C6E6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86" y="2327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0" name="Text Box 4">
                  <a:extLst>
                    <a:ext uri="{FF2B5EF4-FFF2-40B4-BE49-F238E27FC236}">
                      <a16:creationId xmlns:a16="http://schemas.microsoft.com/office/drawing/2014/main" xmlns="" id="{BE87A15B-A1B3-76D6-33E5-EFFC7AC3FA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56" y="1799"/>
                  <a:ext cx="241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sp>
              <p:nvSpPr>
                <p:cNvPr id="71" name="Text Box 4">
                  <a:extLst>
                    <a:ext uri="{FF2B5EF4-FFF2-40B4-BE49-F238E27FC236}">
                      <a16:creationId xmlns:a16="http://schemas.microsoft.com/office/drawing/2014/main" xmlns="" id="{CB1B67EA-80A3-7CBF-6269-4E65F8F2F8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52" y="2275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72" name="Line 28">
                  <a:extLst>
                    <a:ext uri="{FF2B5EF4-FFF2-40B4-BE49-F238E27FC236}">
                      <a16:creationId xmlns:a16="http://schemas.microsoft.com/office/drawing/2014/main" xmlns="" id="{879E36A3-DBB2-A61A-7325-FBD91C8E5A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56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61" name="Text Box 4">
                <a:extLst>
                  <a:ext uri="{FF2B5EF4-FFF2-40B4-BE49-F238E27FC236}">
                    <a16:creationId xmlns:a16="http://schemas.microsoft.com/office/drawing/2014/main" xmlns="" id="{FFD45B6D-E54E-7855-1B05-D081D16F98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85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2" name="Text Box 4">
                <a:extLst>
                  <a:ext uri="{FF2B5EF4-FFF2-40B4-BE49-F238E27FC236}">
                    <a16:creationId xmlns:a16="http://schemas.microsoft.com/office/drawing/2014/main" xmlns="" id="{558B20D7-CEB1-E091-63A4-F978753623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79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3" name="Text Box 4">
                <a:extLst>
                  <a:ext uri="{FF2B5EF4-FFF2-40B4-BE49-F238E27FC236}">
                    <a16:creationId xmlns:a16="http://schemas.microsoft.com/office/drawing/2014/main" xmlns="" id="{F8F8EF12-AFF5-951A-1DF0-0BDD0CAE7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9850" y="2681571"/>
                <a:ext cx="109537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</a:t>
                </a:r>
              </a:p>
            </p:txBody>
          </p:sp>
        </p:grp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xmlns="" id="{D6523D7B-9317-D9E0-0F1A-C90F111628E3}"/>
                </a:ext>
              </a:extLst>
            </p:cNvPr>
            <p:cNvSpPr/>
            <p:nvPr/>
          </p:nvSpPr>
          <p:spPr>
            <a:xfrm>
              <a:off x="3371849" y="1647825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291C2AA2-7F4C-0C8F-C8BA-AA97705A1405}"/>
                </a:ext>
              </a:extLst>
            </p:cNvPr>
            <p:cNvSpPr/>
            <p:nvPr/>
          </p:nvSpPr>
          <p:spPr>
            <a:xfrm>
              <a:off x="3371850" y="2390775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275049F3-EBA1-99C9-B31E-C2B0079E27F5}"/>
              </a:ext>
            </a:extLst>
          </p:cNvPr>
          <p:cNvGrpSpPr/>
          <p:nvPr/>
        </p:nvGrpSpPr>
        <p:grpSpPr>
          <a:xfrm>
            <a:off x="6348826" y="3525136"/>
            <a:ext cx="5085703" cy="1557218"/>
            <a:chOff x="161925" y="1477261"/>
            <a:chExt cx="5085703" cy="155721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15329038-61C5-98CA-B728-D0FBA57C8D9A}"/>
                </a:ext>
              </a:extLst>
            </p:cNvPr>
            <p:cNvGrpSpPr/>
            <p:nvPr/>
          </p:nvGrpSpPr>
          <p:grpSpPr>
            <a:xfrm>
              <a:off x="161925" y="1477261"/>
              <a:ext cx="5085703" cy="1557218"/>
              <a:chOff x="2609850" y="2353561"/>
              <a:chExt cx="5085703" cy="1557218"/>
            </a:xfrm>
          </p:grpSpPr>
          <p:grpSp>
            <p:nvGrpSpPr>
              <p:cNvPr id="77" name="Group 25">
                <a:extLst>
                  <a:ext uri="{FF2B5EF4-FFF2-40B4-BE49-F238E27FC236}">
                    <a16:creationId xmlns:a16="http://schemas.microsoft.com/office/drawing/2014/main" xmlns="" id="{27D9447D-5600-96FF-966F-3C9C750185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6" y="2353561"/>
                <a:ext cx="4334917" cy="1557218"/>
                <a:chOff x="3799" y="1818"/>
                <a:chExt cx="950" cy="1033"/>
              </a:xfrm>
            </p:grpSpPr>
            <p:sp>
              <p:nvSpPr>
                <p:cNvPr id="81" name="Text Box 4">
                  <a:extLst>
                    <a:ext uri="{FF2B5EF4-FFF2-40B4-BE49-F238E27FC236}">
                      <a16:creationId xmlns:a16="http://schemas.microsoft.com/office/drawing/2014/main" xmlns="" id="{36999C01-DE7C-B16D-AC31-8561497FE7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24</a:t>
                  </a:r>
                </a:p>
              </p:txBody>
            </p:sp>
            <p:sp>
              <p:nvSpPr>
                <p:cNvPr id="82" name="Text Box 4">
                  <a:extLst>
                    <a:ext uri="{FF2B5EF4-FFF2-40B4-BE49-F238E27FC236}">
                      <a16:creationId xmlns:a16="http://schemas.microsoft.com/office/drawing/2014/main" xmlns="" id="{DEE8D4C1-FCB3-2C6C-A374-12EF756E99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32</a:t>
                  </a:r>
                </a:p>
              </p:txBody>
            </p:sp>
            <p:sp>
              <p:nvSpPr>
                <p:cNvPr id="83" name="Line 28">
                  <a:extLst>
                    <a:ext uri="{FF2B5EF4-FFF2-40B4-BE49-F238E27FC236}">
                      <a16:creationId xmlns:a16="http://schemas.microsoft.com/office/drawing/2014/main" xmlns="" id="{09BC5926-D7DC-0B60-E359-2029D1F0CC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76" cy="15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4" name="Text Box 4">
                  <a:extLst>
                    <a:ext uri="{FF2B5EF4-FFF2-40B4-BE49-F238E27FC236}">
                      <a16:creationId xmlns:a16="http://schemas.microsoft.com/office/drawing/2014/main" xmlns="" id="{0D16FD4D-3F05-CA44-402B-F59ADCBDA6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24 :</a:t>
                  </a:r>
                </a:p>
              </p:txBody>
            </p:sp>
            <p:sp>
              <p:nvSpPr>
                <p:cNvPr id="85" name="Text Box 4">
                  <a:extLst>
                    <a:ext uri="{FF2B5EF4-FFF2-40B4-BE49-F238E27FC236}">
                      <a16:creationId xmlns:a16="http://schemas.microsoft.com/office/drawing/2014/main" xmlns="" id="{937B81CF-13B1-DF47-EBA7-934C34961F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76" y="2294"/>
                  <a:ext cx="407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32 </a:t>
                  </a:r>
                  <a:r>
                    <a:rPr lang="en-US" alt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: 8</a:t>
                  </a: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Line 28">
                  <a:extLst>
                    <a:ext uri="{FF2B5EF4-FFF2-40B4-BE49-F238E27FC236}">
                      <a16:creationId xmlns:a16="http://schemas.microsoft.com/office/drawing/2014/main" xmlns="" id="{5851451E-7B1E-A5B5-7FB7-CC05E0D792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86" y="2327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9" name="Line 28">
                  <a:extLst>
                    <a:ext uri="{FF2B5EF4-FFF2-40B4-BE49-F238E27FC236}">
                      <a16:creationId xmlns:a16="http://schemas.microsoft.com/office/drawing/2014/main" xmlns="" id="{88BAFB6C-CA18-106A-7B75-9BC62383EE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56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78" name="Text Box 4">
                <a:extLst>
                  <a:ext uri="{FF2B5EF4-FFF2-40B4-BE49-F238E27FC236}">
                    <a16:creationId xmlns:a16="http://schemas.microsoft.com/office/drawing/2014/main" xmlns="" id="{CC5D04ED-E4DD-8DD6-6AE3-3CC24EFF83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85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9" name="Text Box 4">
                <a:extLst>
                  <a:ext uri="{FF2B5EF4-FFF2-40B4-BE49-F238E27FC236}">
                    <a16:creationId xmlns:a16="http://schemas.microsoft.com/office/drawing/2014/main" xmlns="" id="{6642C3B3-C72E-839E-D9E7-E6F0C935A4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79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80" name="Text Box 4">
                <a:extLst>
                  <a:ext uri="{FF2B5EF4-FFF2-40B4-BE49-F238E27FC236}">
                    <a16:creationId xmlns:a16="http://schemas.microsoft.com/office/drawing/2014/main" xmlns="" id="{9A096752-3E04-5687-B9AC-69963CA680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9850" y="2681571"/>
                <a:ext cx="109537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xmlns="" id="{BC18240F-A09C-708C-F33D-BF845C806FE9}"/>
                </a:ext>
              </a:extLst>
            </p:cNvPr>
            <p:cNvSpPr/>
            <p:nvPr/>
          </p:nvSpPr>
          <p:spPr>
            <a:xfrm>
              <a:off x="3371849" y="1647825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xmlns="" id="{1EA793B8-C8BF-9A6E-2651-4407382F9B84}"/>
                </a:ext>
              </a:extLst>
            </p:cNvPr>
            <p:cNvSpPr/>
            <p:nvPr/>
          </p:nvSpPr>
          <p:spPr>
            <a:xfrm>
              <a:off x="4505324" y="1581150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xmlns="" id="{217510FB-AA93-ECD9-7CC0-1566ACF7DFFD}"/>
                </a:ext>
              </a:extLst>
            </p:cNvPr>
            <p:cNvSpPr/>
            <p:nvPr/>
          </p:nvSpPr>
          <p:spPr>
            <a:xfrm>
              <a:off x="4543424" y="2343150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E1D12C1E-FF7A-662E-3520-D8995EB93ACB}"/>
              </a:ext>
            </a:extLst>
          </p:cNvPr>
          <p:cNvSpPr/>
          <p:nvPr/>
        </p:nvSpPr>
        <p:spPr>
          <a:xfrm>
            <a:off x="3162299" y="156209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E9C9C00A-89AF-1591-8A25-086283015DB8}"/>
              </a:ext>
            </a:extLst>
          </p:cNvPr>
          <p:cNvSpPr/>
          <p:nvPr/>
        </p:nvSpPr>
        <p:spPr>
          <a:xfrm>
            <a:off x="3162299" y="228599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3DCB8D00-67EC-CE18-6FBD-7518C43A80DA}"/>
              </a:ext>
            </a:extLst>
          </p:cNvPr>
          <p:cNvSpPr/>
          <p:nvPr/>
        </p:nvSpPr>
        <p:spPr>
          <a:xfrm>
            <a:off x="9163049" y="2276474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0ED48D34-339A-24C3-F612-FAA44F286C7E}"/>
              </a:ext>
            </a:extLst>
          </p:cNvPr>
          <p:cNvSpPr/>
          <p:nvPr/>
        </p:nvSpPr>
        <p:spPr>
          <a:xfrm>
            <a:off x="10496549" y="1543049"/>
            <a:ext cx="904876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xmlns="" id="{9AA16F47-4F4E-85DC-A691-A90F535AE52E}"/>
              </a:ext>
            </a:extLst>
          </p:cNvPr>
          <p:cNvSpPr/>
          <p:nvPr/>
        </p:nvSpPr>
        <p:spPr>
          <a:xfrm>
            <a:off x="10477499" y="2257424"/>
            <a:ext cx="904876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7770AD9E-A8B8-0970-8FB7-D98AF10F0D33}"/>
              </a:ext>
            </a:extLst>
          </p:cNvPr>
          <p:cNvSpPr/>
          <p:nvPr/>
        </p:nvSpPr>
        <p:spPr>
          <a:xfrm>
            <a:off x="3609974" y="379094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D7BD0B94-B467-8B20-76C2-342B656C37CF}"/>
              </a:ext>
            </a:extLst>
          </p:cNvPr>
          <p:cNvSpPr/>
          <p:nvPr/>
        </p:nvSpPr>
        <p:spPr>
          <a:xfrm>
            <a:off x="3609974" y="451484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E713622D-BD9C-5535-C0AE-C3735F20C8C2}"/>
              </a:ext>
            </a:extLst>
          </p:cNvPr>
          <p:cNvSpPr/>
          <p:nvPr/>
        </p:nvSpPr>
        <p:spPr>
          <a:xfrm>
            <a:off x="9553575" y="3657599"/>
            <a:ext cx="609599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2607CDBF-B622-B21C-0C30-B01FB23449AC}"/>
              </a:ext>
            </a:extLst>
          </p:cNvPr>
          <p:cNvSpPr/>
          <p:nvPr/>
        </p:nvSpPr>
        <p:spPr>
          <a:xfrm>
            <a:off x="10677525" y="3609974"/>
            <a:ext cx="609599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07839FEF-015D-D1C6-E1A0-8D10DF9FC72E}"/>
              </a:ext>
            </a:extLst>
          </p:cNvPr>
          <p:cNvSpPr/>
          <p:nvPr/>
        </p:nvSpPr>
        <p:spPr>
          <a:xfrm>
            <a:off x="10715625" y="4343399"/>
            <a:ext cx="609599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049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305</Words>
  <Application>Microsoft Office PowerPoint</Application>
  <PresentationFormat>Widescreen</PresentationFormat>
  <Paragraphs>93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Cambria</vt:lpstr>
      <vt:lpstr>Cambria Math</vt:lpstr>
      <vt:lpstr>Fredoka One</vt:lpstr>
      <vt:lpstr>Times New Roman</vt:lpstr>
      <vt:lpstr>Wingdings</vt:lpstr>
      <vt:lpstr>字魂59号-创粗黑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</cp:lastModifiedBy>
  <cp:revision>35</cp:revision>
  <dcterms:created xsi:type="dcterms:W3CDTF">2023-12-06T14:58:26Z</dcterms:created>
  <dcterms:modified xsi:type="dcterms:W3CDTF">2025-03-12T13:30:57Z</dcterms:modified>
</cp:coreProperties>
</file>