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7"/>
  </p:notesMasterIdLst>
  <p:sldIdLst>
    <p:sldId id="311" r:id="rId5"/>
    <p:sldId id="347" r:id="rId6"/>
    <p:sldId id="290" r:id="rId7"/>
    <p:sldId id="352" r:id="rId8"/>
    <p:sldId id="273" r:id="rId9"/>
    <p:sldId id="349" r:id="rId10"/>
    <p:sldId id="286" r:id="rId11"/>
    <p:sldId id="276" r:id="rId12"/>
    <p:sldId id="350" r:id="rId13"/>
    <p:sldId id="353" r:id="rId14"/>
    <p:sldId id="35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7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906D9-96A5-48B4-BE03-80F0DF02B318}"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F2CCB-FFED-4415-B2DD-CEF44CAB4F07}" type="slidenum">
              <a:rPr lang="en-US" smtClean="0"/>
              <a:t>‹#›</a:t>
            </a:fld>
            <a:endParaRPr lang="en-US"/>
          </a:p>
        </p:txBody>
      </p:sp>
    </p:spTree>
    <p:extLst>
      <p:ext uri="{BB962C8B-B14F-4D97-AF65-F5344CB8AC3E}">
        <p14:creationId xmlns:p14="http://schemas.microsoft.com/office/powerpoint/2010/main" val="397916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2D8A4E-753A-42B3-A194-16A1A94C7020}" type="slidenum">
              <a:rPr lang="en-US" smtClean="0"/>
              <a:t>1</a:t>
            </a:fld>
            <a:endParaRPr lang="en-US"/>
          </a:p>
        </p:txBody>
      </p:sp>
    </p:spTree>
    <p:extLst>
      <p:ext uri="{BB962C8B-B14F-4D97-AF65-F5344CB8AC3E}">
        <p14:creationId xmlns:p14="http://schemas.microsoft.com/office/powerpoint/2010/main" val="331645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F54F2CCB-FFED-4415-B2DD-CEF44CAB4F07}" type="slidenum">
              <a:rPr lang="en-US" smtClean="0"/>
              <a:t>2</a:t>
            </a:fld>
            <a:endParaRPr lang="en-US"/>
          </a:p>
        </p:txBody>
      </p:sp>
    </p:spTree>
    <p:extLst>
      <p:ext uri="{BB962C8B-B14F-4D97-AF65-F5344CB8AC3E}">
        <p14:creationId xmlns:p14="http://schemas.microsoft.com/office/powerpoint/2010/main" val="267206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46A3-DBEC-E68C-2229-F4DA091F5FE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034C01-F033-21FC-3691-C5DC42F1D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D2310B-24BF-2579-337B-C827D68CFADF}"/>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3/11/2025</a:t>
            </a:fld>
            <a:endParaRPr lang="en-US"/>
          </a:p>
        </p:txBody>
      </p:sp>
      <p:sp>
        <p:nvSpPr>
          <p:cNvPr id="5" name="Footer Placeholder 4">
            <a:extLst>
              <a:ext uri="{FF2B5EF4-FFF2-40B4-BE49-F238E27FC236}">
                <a16:creationId xmlns:a16="http://schemas.microsoft.com/office/drawing/2014/main" id="{BE98EC69-6EDA-214E-FF26-87FB42568C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768AD43-31BE-3CB5-14BF-FCDF58318B11}"/>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pic>
        <p:nvPicPr>
          <p:cNvPr id="8" name="Picture 7" descr="A picture containing calendar&#10;&#10;Description automatically generated">
            <a:extLst>
              <a:ext uri="{FF2B5EF4-FFF2-40B4-BE49-F238E27FC236}">
                <a16:creationId xmlns:a16="http://schemas.microsoft.com/office/drawing/2014/main" id="{9D656E6E-0826-5BB1-35E9-CE282080F1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0967"/>
          <a:stretch/>
        </p:blipFill>
        <p:spPr>
          <a:xfrm>
            <a:off x="0" y="0"/>
            <a:ext cx="12192000" cy="6858000"/>
          </a:xfrm>
          <a:prstGeom prst="rect">
            <a:avLst/>
          </a:prstGeom>
        </p:spPr>
      </p:pic>
    </p:spTree>
    <p:extLst>
      <p:ext uri="{BB962C8B-B14F-4D97-AF65-F5344CB8AC3E}">
        <p14:creationId xmlns:p14="http://schemas.microsoft.com/office/powerpoint/2010/main" val="321633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FDC0-B528-4654-3426-8CE7951B2BF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07D05A-2BCA-F46A-79AE-CBAF6072EDE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6E062-DC60-C824-464C-758F8761EAB3}"/>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3/11/2025</a:t>
            </a:fld>
            <a:endParaRPr lang="en-US"/>
          </a:p>
        </p:txBody>
      </p:sp>
      <p:sp>
        <p:nvSpPr>
          <p:cNvPr id="5" name="Footer Placeholder 4">
            <a:extLst>
              <a:ext uri="{FF2B5EF4-FFF2-40B4-BE49-F238E27FC236}">
                <a16:creationId xmlns:a16="http://schemas.microsoft.com/office/drawing/2014/main" id="{129D17EA-6806-F6D8-4A06-77BC066705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4923BF-F362-A595-5425-2B4966095724}"/>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4282797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9B756-702F-2312-7B7F-630F000858B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3A22EE-4A1C-56C6-90EB-54D28FF67FC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B473B-1913-B86F-92D3-5838EF6CC2AE}"/>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3/11/2025</a:t>
            </a:fld>
            <a:endParaRPr lang="en-US"/>
          </a:p>
        </p:txBody>
      </p:sp>
      <p:sp>
        <p:nvSpPr>
          <p:cNvPr id="5" name="Footer Placeholder 4">
            <a:extLst>
              <a:ext uri="{FF2B5EF4-FFF2-40B4-BE49-F238E27FC236}">
                <a16:creationId xmlns:a16="http://schemas.microsoft.com/office/drawing/2014/main" id="{DC78D07F-1425-5411-7ECA-B47CA06662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8B5E2C1-A47E-CC3D-2BC9-E3188DE98BB1}"/>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289813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p:txBody>
          <a:bodyPr/>
          <a:lstStyle/>
          <a:p>
            <a:fld id="{659B6798-5A7D-4ABA-B6F6-C3AF8A02BD1E}" type="datetimeFigureOut">
              <a:rPr lang="en-US" smtClean="0"/>
              <a:t>3/11/2025</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868248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p:txBody>
          <a:bodyPr/>
          <a:lstStyle/>
          <a:p>
            <a:fld id="{659B6798-5A7D-4ABA-B6F6-C3AF8A02BD1E}" type="datetimeFigureOut">
              <a:rPr lang="en-US" smtClean="0"/>
              <a:t>3/11/2025</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886153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p:txBody>
          <a:bodyPr/>
          <a:lstStyle/>
          <a:p>
            <a:fld id="{659B6798-5A7D-4ABA-B6F6-C3AF8A02BD1E}" type="datetimeFigureOut">
              <a:rPr lang="en-US" smtClean="0"/>
              <a:t>3/11/2025</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898326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p:txBody>
          <a:bodyPr/>
          <a:lstStyle/>
          <a:p>
            <a:fld id="{659B6798-5A7D-4ABA-B6F6-C3AF8A02BD1E}" type="datetimeFigureOut">
              <a:rPr lang="en-US" smtClean="0"/>
              <a:t>3/11/2025</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0920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p:txBody>
          <a:bodyPr/>
          <a:lstStyle/>
          <a:p>
            <a:fld id="{659B6798-5A7D-4ABA-B6F6-C3AF8A02BD1E}" type="datetimeFigureOut">
              <a:rPr lang="en-US" smtClean="0"/>
              <a:t>3/11/2025</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450463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p:txBody>
          <a:bodyPr/>
          <a:lstStyle/>
          <a:p>
            <a:fld id="{659B6798-5A7D-4ABA-B6F6-C3AF8A02BD1E}" type="datetimeFigureOut">
              <a:rPr lang="en-US" smtClean="0"/>
              <a:t>3/11/2025</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13266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p:txBody>
          <a:bodyPr/>
          <a:lstStyle/>
          <a:p>
            <a:fld id="{659B6798-5A7D-4ABA-B6F6-C3AF8A02BD1E}" type="datetimeFigureOut">
              <a:rPr lang="en-US" smtClean="0"/>
              <a:t>3/11/2025</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355846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p:txBody>
          <a:bodyPr/>
          <a:lstStyle/>
          <a:p>
            <a:fld id="{659B6798-5A7D-4ABA-B6F6-C3AF8A02BD1E}" type="datetimeFigureOut">
              <a:rPr lang="en-US" smtClean="0"/>
              <a:t>3/11/2025</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40936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timeline&#10;&#10;Description automatically generated">
            <a:extLst>
              <a:ext uri="{FF2B5EF4-FFF2-40B4-BE49-F238E27FC236}">
                <a16:creationId xmlns:a16="http://schemas.microsoft.com/office/drawing/2014/main" id="{EB9DCE34-1627-2348-DBE0-A7A8AC1C54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2072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p:txBody>
          <a:bodyPr/>
          <a:lstStyle/>
          <a:p>
            <a:fld id="{659B6798-5A7D-4ABA-B6F6-C3AF8A02BD1E}" type="datetimeFigureOut">
              <a:rPr lang="en-US" smtClean="0"/>
              <a:t>3/11/2025</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46561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p:txBody>
          <a:bodyPr/>
          <a:lstStyle/>
          <a:p>
            <a:fld id="{659B6798-5A7D-4ABA-B6F6-C3AF8A02BD1E}" type="datetimeFigureOut">
              <a:rPr lang="en-US" smtClean="0"/>
              <a:t>3/11/2025</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432070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p:txBody>
          <a:bodyPr/>
          <a:lstStyle/>
          <a:p>
            <a:fld id="{659B6798-5A7D-4ABA-B6F6-C3AF8A02BD1E}" type="datetimeFigureOut">
              <a:rPr lang="en-US" smtClean="0"/>
              <a:t>3/11/2025</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236060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1BB1ECE6-03AD-475A-868C-7DD53965787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05" r="14739"/>
          <a:stretch/>
        </p:blipFill>
        <p:spPr>
          <a:xfrm>
            <a:off x="1" y="0"/>
            <a:ext cx="12192000" cy="6858000"/>
          </a:xfrm>
          <a:prstGeom prst="rect">
            <a:avLst/>
          </a:prstGeom>
        </p:spPr>
      </p:pic>
      <p:pic>
        <p:nvPicPr>
          <p:cNvPr id="15" name="图片 14">
            <a:extLst>
              <a:ext uri="{FF2B5EF4-FFF2-40B4-BE49-F238E27FC236}">
                <a16:creationId xmlns:a16="http://schemas.microsoft.com/office/drawing/2014/main" id="{1E57D605-FA3B-4D1B-9DD2-468B9C9376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5986" r="62957" b="20712"/>
          <a:stretch/>
        </p:blipFill>
        <p:spPr>
          <a:xfrm>
            <a:off x="-1" y="0"/>
            <a:ext cx="8427721" cy="6858000"/>
          </a:xfrm>
          <a:prstGeom prst="rect">
            <a:avLst/>
          </a:prstGeom>
        </p:spPr>
      </p:pic>
      <p:pic>
        <p:nvPicPr>
          <p:cNvPr id="16" name="图片 15">
            <a:extLst>
              <a:ext uri="{FF2B5EF4-FFF2-40B4-BE49-F238E27FC236}">
                <a16:creationId xmlns:a16="http://schemas.microsoft.com/office/drawing/2014/main" id="{1746B9DA-D622-4382-8DCB-0D6C0A912A6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2498" t="15845" r="12719" b="20853"/>
          <a:stretch/>
        </p:blipFill>
        <p:spPr>
          <a:xfrm>
            <a:off x="7355568" y="975360"/>
            <a:ext cx="4836431" cy="5882640"/>
          </a:xfrm>
          <a:prstGeom prst="rect">
            <a:avLst/>
          </a:prstGeom>
        </p:spPr>
      </p:pic>
      <p:pic>
        <p:nvPicPr>
          <p:cNvPr id="17" name="图片 16">
            <a:extLst>
              <a:ext uri="{FF2B5EF4-FFF2-40B4-BE49-F238E27FC236}">
                <a16:creationId xmlns:a16="http://schemas.microsoft.com/office/drawing/2014/main" id="{2D8B571A-996C-4AC4-B1C7-4BFAB4E9E8F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775" b="74813"/>
          <a:stretch/>
        </p:blipFill>
        <p:spPr>
          <a:xfrm>
            <a:off x="0" y="0"/>
            <a:ext cx="12192000" cy="1417320"/>
          </a:xfrm>
          <a:prstGeom prst="rect">
            <a:avLst/>
          </a:prstGeom>
        </p:spPr>
      </p:pic>
      <p:pic>
        <p:nvPicPr>
          <p:cNvPr id="18" name="图片 17">
            <a:extLst>
              <a:ext uri="{FF2B5EF4-FFF2-40B4-BE49-F238E27FC236}">
                <a16:creationId xmlns:a16="http://schemas.microsoft.com/office/drawing/2014/main" id="{EFFDDF11-CA8E-4151-AE16-C0E052C3C48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64038"/>
          <a:stretch/>
        </p:blipFill>
        <p:spPr>
          <a:xfrm>
            <a:off x="0" y="4770120"/>
            <a:ext cx="12192000" cy="2087880"/>
          </a:xfrm>
          <a:prstGeom prst="rect">
            <a:avLst/>
          </a:prstGeom>
        </p:spPr>
      </p:pic>
      <p:sp>
        <p:nvSpPr>
          <p:cNvPr id="19" name="矩形: 圆角 1">
            <a:extLst>
              <a:ext uri="{FF2B5EF4-FFF2-40B4-BE49-F238E27FC236}">
                <a16:creationId xmlns:a16="http://schemas.microsoft.com/office/drawing/2014/main" id="{F50A4660-FECB-4B56-9FD7-6B74A829ED17}"/>
              </a:ext>
            </a:extLst>
          </p:cNvPr>
          <p:cNvSpPr/>
          <p:nvPr userDrawn="1"/>
        </p:nvSpPr>
        <p:spPr>
          <a:xfrm>
            <a:off x="317186" y="411480"/>
            <a:ext cx="11570014" cy="6080760"/>
          </a:xfrm>
          <a:prstGeom prst="roundRect">
            <a:avLst>
              <a:gd name="adj" fmla="val 81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pic>
        <p:nvPicPr>
          <p:cNvPr id="20" name="图片 19">
            <a:extLst>
              <a:ext uri="{FF2B5EF4-FFF2-40B4-BE49-F238E27FC236}">
                <a16:creationId xmlns:a16="http://schemas.microsoft.com/office/drawing/2014/main" id="{24506DA6-AFDE-4026-B8A0-4BC023CE275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43563" r="29146"/>
          <a:stretch/>
        </p:blipFill>
        <p:spPr>
          <a:xfrm>
            <a:off x="0" y="4412836"/>
            <a:ext cx="6446520" cy="2445163"/>
          </a:xfrm>
          <a:prstGeom prst="rect">
            <a:avLst/>
          </a:prstGeom>
        </p:spPr>
      </p:pic>
      <p:pic>
        <p:nvPicPr>
          <p:cNvPr id="21" name="图片 24">
            <a:extLst>
              <a:ext uri="{FF2B5EF4-FFF2-40B4-BE49-F238E27FC236}">
                <a16:creationId xmlns:a16="http://schemas.microsoft.com/office/drawing/2014/main" id="{614D1ECC-88A9-44B7-B644-6CD4E36262B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71357" t="43563" r="167"/>
          <a:stretch/>
        </p:blipFill>
        <p:spPr>
          <a:xfrm>
            <a:off x="9613585" y="4412836"/>
            <a:ext cx="2590800" cy="2445163"/>
          </a:xfrm>
          <a:prstGeom prst="rect">
            <a:avLst/>
          </a:prstGeom>
        </p:spPr>
      </p:pic>
    </p:spTree>
    <p:extLst>
      <p:ext uri="{BB962C8B-B14F-4D97-AF65-F5344CB8AC3E}">
        <p14:creationId xmlns:p14="http://schemas.microsoft.com/office/powerpoint/2010/main" val="40603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90A943-9334-1CDE-0933-5C8A12EA663F}"/>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C261AB1B-B371-1E46-6525-620401C5DB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2AEAC65A-67B0-A55F-2C4D-8576ABB56E6C}"/>
              </a:ext>
            </a:extLst>
          </p:cNvPr>
          <p:cNvSpPr>
            <a:spLocks noGrp="1"/>
          </p:cNvSpPr>
          <p:nvPr>
            <p:ph type="dt" sz="half" idx="10"/>
          </p:nvPr>
        </p:nvSpPr>
        <p:spPr/>
        <p:txBody>
          <a:bodyPr/>
          <a:lstStyle/>
          <a:p>
            <a:fld id="{8EB995BE-3FDD-4D8C-93BC-00982A533031}" type="datetimeFigureOut">
              <a:rPr lang="en-US" smtClean="0"/>
              <a:t>3/11/2025</a:t>
            </a:fld>
            <a:endParaRPr lang="en-US"/>
          </a:p>
        </p:txBody>
      </p:sp>
      <p:sp>
        <p:nvSpPr>
          <p:cNvPr id="5" name="Chỗ dành sẵn cho Chân trang 4">
            <a:extLst>
              <a:ext uri="{FF2B5EF4-FFF2-40B4-BE49-F238E27FC236}">
                <a16:creationId xmlns:a16="http://schemas.microsoft.com/office/drawing/2014/main" id="{371D6BEF-541E-05EE-8E61-7D192C5967E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2B346E0-E269-E6E5-9937-C35BCF1656F4}"/>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862816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F32861B-64BD-55CC-D8BC-E516CFCB07B5}"/>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000FDD0-CF31-AE4A-C6A5-3DF6687F7BA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520140E-E7C0-7922-7F8C-739DB33ECFB0}"/>
              </a:ext>
            </a:extLst>
          </p:cNvPr>
          <p:cNvSpPr>
            <a:spLocks noGrp="1"/>
          </p:cNvSpPr>
          <p:nvPr>
            <p:ph type="dt" sz="half" idx="10"/>
          </p:nvPr>
        </p:nvSpPr>
        <p:spPr/>
        <p:txBody>
          <a:bodyPr/>
          <a:lstStyle/>
          <a:p>
            <a:fld id="{8EB995BE-3FDD-4D8C-93BC-00982A533031}" type="datetimeFigureOut">
              <a:rPr lang="en-US" smtClean="0"/>
              <a:t>3/11/2025</a:t>
            </a:fld>
            <a:endParaRPr lang="en-US"/>
          </a:p>
        </p:txBody>
      </p:sp>
      <p:sp>
        <p:nvSpPr>
          <p:cNvPr id="5" name="Chỗ dành sẵn cho Chân trang 4">
            <a:extLst>
              <a:ext uri="{FF2B5EF4-FFF2-40B4-BE49-F238E27FC236}">
                <a16:creationId xmlns:a16="http://schemas.microsoft.com/office/drawing/2014/main" id="{C60AF99D-9C22-61C3-CAF9-81A210E1DD9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27835D2-2C84-90C4-7A62-C3F3032FC36E}"/>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475174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E4FB4DB-01A6-D236-B21D-A46722F3898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1925F93D-8456-D743-37BE-227FD7E32B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9B3811B-BA11-0E7A-1B94-BC16F4BDA854}"/>
              </a:ext>
            </a:extLst>
          </p:cNvPr>
          <p:cNvSpPr>
            <a:spLocks noGrp="1"/>
          </p:cNvSpPr>
          <p:nvPr>
            <p:ph type="dt" sz="half" idx="10"/>
          </p:nvPr>
        </p:nvSpPr>
        <p:spPr/>
        <p:txBody>
          <a:bodyPr/>
          <a:lstStyle/>
          <a:p>
            <a:fld id="{8EB995BE-3FDD-4D8C-93BC-00982A533031}" type="datetimeFigureOut">
              <a:rPr lang="en-US" smtClean="0"/>
              <a:t>3/11/2025</a:t>
            </a:fld>
            <a:endParaRPr lang="en-US"/>
          </a:p>
        </p:txBody>
      </p:sp>
      <p:sp>
        <p:nvSpPr>
          <p:cNvPr id="5" name="Chỗ dành sẵn cho Chân trang 4">
            <a:extLst>
              <a:ext uri="{FF2B5EF4-FFF2-40B4-BE49-F238E27FC236}">
                <a16:creationId xmlns:a16="http://schemas.microsoft.com/office/drawing/2014/main" id="{97D3AD39-AFD2-1FEF-FE59-8E86114B54E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1470ADF-C0B5-5EE0-B133-9BBF084FECF1}"/>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15673961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597A267-D3EB-7356-EF21-8E0B5132B98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A80DB29-826D-C36C-42E6-1FEF3801C46F}"/>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6CB6967C-D7AB-C671-6949-5BCADCCB9F9B}"/>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C9C195E3-A36D-4A9E-1E24-E84D786284D9}"/>
              </a:ext>
            </a:extLst>
          </p:cNvPr>
          <p:cNvSpPr>
            <a:spLocks noGrp="1"/>
          </p:cNvSpPr>
          <p:nvPr>
            <p:ph type="dt" sz="half" idx="10"/>
          </p:nvPr>
        </p:nvSpPr>
        <p:spPr/>
        <p:txBody>
          <a:bodyPr/>
          <a:lstStyle/>
          <a:p>
            <a:fld id="{8EB995BE-3FDD-4D8C-93BC-00982A533031}" type="datetimeFigureOut">
              <a:rPr lang="en-US" smtClean="0"/>
              <a:t>3/11/2025</a:t>
            </a:fld>
            <a:endParaRPr lang="en-US"/>
          </a:p>
        </p:txBody>
      </p:sp>
      <p:sp>
        <p:nvSpPr>
          <p:cNvPr id="6" name="Chỗ dành sẵn cho Chân trang 5">
            <a:extLst>
              <a:ext uri="{FF2B5EF4-FFF2-40B4-BE49-F238E27FC236}">
                <a16:creationId xmlns:a16="http://schemas.microsoft.com/office/drawing/2014/main" id="{9A18D2A7-E72E-E8D5-7F4A-782FA041C6A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24BB2468-0821-92A9-BE3D-3CC4542C3652}"/>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2798881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1952CB-9BAA-182E-5E70-64D4BF335065}"/>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0F8331D5-4E56-D4C6-3742-E168D56C3B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27AF20AC-A025-1A23-9CC8-F8E02B5FD8A0}"/>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308207C3-49CE-CC25-FA2F-B643C7F413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6E0A06FC-007F-E5D6-D469-76831476426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B7531949-808E-BC2B-A7A2-732CA4FDA379}"/>
              </a:ext>
            </a:extLst>
          </p:cNvPr>
          <p:cNvSpPr>
            <a:spLocks noGrp="1"/>
          </p:cNvSpPr>
          <p:nvPr>
            <p:ph type="dt" sz="half" idx="10"/>
          </p:nvPr>
        </p:nvSpPr>
        <p:spPr/>
        <p:txBody>
          <a:bodyPr/>
          <a:lstStyle/>
          <a:p>
            <a:fld id="{8EB995BE-3FDD-4D8C-93BC-00982A533031}" type="datetimeFigureOut">
              <a:rPr lang="en-US" smtClean="0"/>
              <a:t>3/11/2025</a:t>
            </a:fld>
            <a:endParaRPr lang="en-US"/>
          </a:p>
        </p:txBody>
      </p:sp>
      <p:sp>
        <p:nvSpPr>
          <p:cNvPr id="8" name="Chỗ dành sẵn cho Chân trang 7">
            <a:extLst>
              <a:ext uri="{FF2B5EF4-FFF2-40B4-BE49-F238E27FC236}">
                <a16:creationId xmlns:a16="http://schemas.microsoft.com/office/drawing/2014/main" id="{C5EA62F3-CE54-213F-4044-C875D8C314D0}"/>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959AF784-C544-A8BE-55E7-CE941E1DED98}"/>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4268316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FF930BD-A47F-94C3-7C24-6D401C10F146}"/>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24F8869F-1359-4162-BE79-29AFEB0E9372}"/>
              </a:ext>
            </a:extLst>
          </p:cNvPr>
          <p:cNvSpPr>
            <a:spLocks noGrp="1"/>
          </p:cNvSpPr>
          <p:nvPr>
            <p:ph type="dt" sz="half" idx="10"/>
          </p:nvPr>
        </p:nvSpPr>
        <p:spPr/>
        <p:txBody>
          <a:bodyPr/>
          <a:lstStyle/>
          <a:p>
            <a:fld id="{8EB995BE-3FDD-4D8C-93BC-00982A533031}" type="datetimeFigureOut">
              <a:rPr lang="en-US" smtClean="0"/>
              <a:t>3/11/2025</a:t>
            </a:fld>
            <a:endParaRPr lang="en-US"/>
          </a:p>
        </p:txBody>
      </p:sp>
      <p:sp>
        <p:nvSpPr>
          <p:cNvPr id="4" name="Chỗ dành sẵn cho Chân trang 3">
            <a:extLst>
              <a:ext uri="{FF2B5EF4-FFF2-40B4-BE49-F238E27FC236}">
                <a16:creationId xmlns:a16="http://schemas.microsoft.com/office/drawing/2014/main" id="{476FDE06-EC28-2061-6965-B6E224AA41B3}"/>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94E0CD8E-0A17-8B95-4044-C2DD63B90D82}"/>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343981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A74E-50C9-6752-6AB4-199BC419CD7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7C58A5-18D9-03FA-26F7-D3B17F73BD5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C7C7CE-B13A-6EE7-358A-F7598475823C}"/>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3/11/2025</a:t>
            </a:fld>
            <a:endParaRPr lang="en-US"/>
          </a:p>
        </p:txBody>
      </p:sp>
      <p:sp>
        <p:nvSpPr>
          <p:cNvPr id="5" name="Footer Placeholder 4">
            <a:extLst>
              <a:ext uri="{FF2B5EF4-FFF2-40B4-BE49-F238E27FC236}">
                <a16:creationId xmlns:a16="http://schemas.microsoft.com/office/drawing/2014/main" id="{DC2AB58F-3430-D6E2-3AF4-CCEE9CDB56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01F5C7-D4F5-0DEC-D852-96DA721C99AC}"/>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pic>
        <p:nvPicPr>
          <p:cNvPr id="8" name="Picture 7" descr="Background pattern&#10;&#10;Description automatically generated">
            <a:extLst>
              <a:ext uri="{FF2B5EF4-FFF2-40B4-BE49-F238E27FC236}">
                <a16:creationId xmlns:a16="http://schemas.microsoft.com/office/drawing/2014/main" id="{DBA7FB4C-ADC1-7E6A-0D6A-2B6B2D387A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050"/>
          <a:stretch/>
        </p:blipFill>
        <p:spPr>
          <a:xfrm>
            <a:off x="0" y="0"/>
            <a:ext cx="12192000" cy="6857999"/>
          </a:xfrm>
          <a:prstGeom prst="rect">
            <a:avLst/>
          </a:prstGeom>
        </p:spPr>
      </p:pic>
    </p:spTree>
    <p:extLst>
      <p:ext uri="{BB962C8B-B14F-4D97-AF65-F5344CB8AC3E}">
        <p14:creationId xmlns:p14="http://schemas.microsoft.com/office/powerpoint/2010/main" val="952806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E454E30C-695F-90DB-C090-83D0614D9149}"/>
              </a:ext>
            </a:extLst>
          </p:cNvPr>
          <p:cNvSpPr>
            <a:spLocks noGrp="1"/>
          </p:cNvSpPr>
          <p:nvPr>
            <p:ph type="dt" sz="half" idx="10"/>
          </p:nvPr>
        </p:nvSpPr>
        <p:spPr/>
        <p:txBody>
          <a:bodyPr/>
          <a:lstStyle/>
          <a:p>
            <a:fld id="{8EB995BE-3FDD-4D8C-93BC-00982A533031}" type="datetimeFigureOut">
              <a:rPr lang="en-US" smtClean="0"/>
              <a:t>3/11/2025</a:t>
            </a:fld>
            <a:endParaRPr lang="en-US"/>
          </a:p>
        </p:txBody>
      </p:sp>
      <p:sp>
        <p:nvSpPr>
          <p:cNvPr id="3" name="Chỗ dành sẵn cho Chân trang 2">
            <a:extLst>
              <a:ext uri="{FF2B5EF4-FFF2-40B4-BE49-F238E27FC236}">
                <a16:creationId xmlns:a16="http://schemas.microsoft.com/office/drawing/2014/main" id="{4B23B01F-4DB9-9DAE-C907-0AEE029DB791}"/>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63151CD5-465C-7C01-310C-4A4DB20C1804}"/>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3662584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58DB74-3236-FD87-CD99-9D8B1D43A1C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461B18B-9A7D-4CDF-3B66-55227214A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E8E60347-C0A8-7ECC-D9DE-9670DD9C3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E6AA132-F907-F5FE-B1E4-1839C1BB8950}"/>
              </a:ext>
            </a:extLst>
          </p:cNvPr>
          <p:cNvSpPr>
            <a:spLocks noGrp="1"/>
          </p:cNvSpPr>
          <p:nvPr>
            <p:ph type="dt" sz="half" idx="10"/>
          </p:nvPr>
        </p:nvSpPr>
        <p:spPr/>
        <p:txBody>
          <a:bodyPr/>
          <a:lstStyle/>
          <a:p>
            <a:fld id="{8EB995BE-3FDD-4D8C-93BC-00982A533031}" type="datetimeFigureOut">
              <a:rPr lang="en-US" smtClean="0"/>
              <a:t>3/11/2025</a:t>
            </a:fld>
            <a:endParaRPr lang="en-US"/>
          </a:p>
        </p:txBody>
      </p:sp>
      <p:sp>
        <p:nvSpPr>
          <p:cNvPr id="6" name="Chỗ dành sẵn cho Chân trang 5">
            <a:extLst>
              <a:ext uri="{FF2B5EF4-FFF2-40B4-BE49-F238E27FC236}">
                <a16:creationId xmlns:a16="http://schemas.microsoft.com/office/drawing/2014/main" id="{BB65649D-17C7-9C2E-7C3C-0FFECC0FAF3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D476D179-D3C3-4EA5-EEF8-3364FA662460}"/>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2960047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A51E17-27D9-A023-FDE5-6668811EEC2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19BC8166-6772-5CF2-3966-0965FCFE5B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DF597AFB-1534-3833-4A46-1FF3BC2F3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C78E463-F188-7F39-7F68-AAB023F96576}"/>
              </a:ext>
            </a:extLst>
          </p:cNvPr>
          <p:cNvSpPr>
            <a:spLocks noGrp="1"/>
          </p:cNvSpPr>
          <p:nvPr>
            <p:ph type="dt" sz="half" idx="10"/>
          </p:nvPr>
        </p:nvSpPr>
        <p:spPr/>
        <p:txBody>
          <a:bodyPr/>
          <a:lstStyle/>
          <a:p>
            <a:fld id="{8EB995BE-3FDD-4D8C-93BC-00982A533031}" type="datetimeFigureOut">
              <a:rPr lang="en-US" smtClean="0"/>
              <a:t>3/11/2025</a:t>
            </a:fld>
            <a:endParaRPr lang="en-US"/>
          </a:p>
        </p:txBody>
      </p:sp>
      <p:sp>
        <p:nvSpPr>
          <p:cNvPr id="6" name="Chỗ dành sẵn cho Chân trang 5">
            <a:extLst>
              <a:ext uri="{FF2B5EF4-FFF2-40B4-BE49-F238E27FC236}">
                <a16:creationId xmlns:a16="http://schemas.microsoft.com/office/drawing/2014/main" id="{B87D6CCF-EEA8-88D8-F1DF-BE5931DA128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264ACC7-0A86-5FA7-EFB4-73749BEEDCED}"/>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25901323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8C66278-E08A-287F-1EC5-085525636DB1}"/>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66AEBA2-2E72-15C1-86EE-972988165EF5}"/>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417A7C6-E9BD-3C60-F9F6-6819CCBEB056}"/>
              </a:ext>
            </a:extLst>
          </p:cNvPr>
          <p:cNvSpPr>
            <a:spLocks noGrp="1"/>
          </p:cNvSpPr>
          <p:nvPr>
            <p:ph type="dt" sz="half" idx="10"/>
          </p:nvPr>
        </p:nvSpPr>
        <p:spPr/>
        <p:txBody>
          <a:bodyPr/>
          <a:lstStyle/>
          <a:p>
            <a:fld id="{8EB995BE-3FDD-4D8C-93BC-00982A533031}" type="datetimeFigureOut">
              <a:rPr lang="en-US" smtClean="0"/>
              <a:t>3/11/2025</a:t>
            </a:fld>
            <a:endParaRPr lang="en-US"/>
          </a:p>
        </p:txBody>
      </p:sp>
      <p:sp>
        <p:nvSpPr>
          <p:cNvPr id="5" name="Chỗ dành sẵn cho Chân trang 4">
            <a:extLst>
              <a:ext uri="{FF2B5EF4-FFF2-40B4-BE49-F238E27FC236}">
                <a16:creationId xmlns:a16="http://schemas.microsoft.com/office/drawing/2014/main" id="{7123360A-26C7-0AE7-BEA5-EB90AFF379E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410DD54-A082-DC92-C964-93907928A7D2}"/>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4021562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C863DCA-70C9-7FBA-2D42-848499FBD5FB}"/>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E2DD922B-B43D-0246-BE9A-4AD73C97D4F6}"/>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FE4428E-354A-6C46-888B-998A014AA17C}"/>
              </a:ext>
            </a:extLst>
          </p:cNvPr>
          <p:cNvSpPr>
            <a:spLocks noGrp="1"/>
          </p:cNvSpPr>
          <p:nvPr>
            <p:ph type="dt" sz="half" idx="10"/>
          </p:nvPr>
        </p:nvSpPr>
        <p:spPr/>
        <p:txBody>
          <a:bodyPr/>
          <a:lstStyle/>
          <a:p>
            <a:fld id="{8EB995BE-3FDD-4D8C-93BC-00982A533031}" type="datetimeFigureOut">
              <a:rPr lang="en-US" smtClean="0"/>
              <a:t>3/11/2025</a:t>
            </a:fld>
            <a:endParaRPr lang="en-US"/>
          </a:p>
        </p:txBody>
      </p:sp>
      <p:sp>
        <p:nvSpPr>
          <p:cNvPr id="5" name="Chỗ dành sẵn cho Chân trang 4">
            <a:extLst>
              <a:ext uri="{FF2B5EF4-FFF2-40B4-BE49-F238E27FC236}">
                <a16:creationId xmlns:a16="http://schemas.microsoft.com/office/drawing/2014/main" id="{AAC3FC12-97D7-1F73-CB80-57C3531F17E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04F286A-4158-B530-187E-8DDAA5C070CC}"/>
              </a:ext>
            </a:extLst>
          </p:cNvPr>
          <p:cNvSpPr>
            <a:spLocks noGrp="1"/>
          </p:cNvSpPr>
          <p:nvPr>
            <p:ph type="sldNum" sz="quarter" idx="12"/>
          </p:nvPr>
        </p:nvSpPr>
        <p:spPr/>
        <p:txBody>
          <a:bodyPr/>
          <a:lstStyle/>
          <a:p>
            <a:fld id="{933E3CC4-8326-4791-9804-0E65518D0853}" type="slidenum">
              <a:rPr lang="en-US" smtClean="0"/>
              <a:t>‹#›</a:t>
            </a:fld>
            <a:endParaRPr lang="en-US"/>
          </a:p>
        </p:txBody>
      </p:sp>
    </p:spTree>
    <p:extLst>
      <p:ext uri="{BB962C8B-B14F-4D97-AF65-F5344CB8AC3E}">
        <p14:creationId xmlns:p14="http://schemas.microsoft.com/office/powerpoint/2010/main" val="791255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369386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83668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082067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8" name="组合 2"/>
          <p:cNvGrpSpPr/>
          <p:nvPr userDrawn="1"/>
        </p:nvGrpSpPr>
        <p:grpSpPr>
          <a:xfrm>
            <a:off x="0" y="0"/>
            <a:ext cx="11744960" cy="6431280"/>
            <a:chOff x="0" y="0"/>
            <a:chExt cx="18496" cy="10128"/>
          </a:xfrm>
        </p:grpSpPr>
        <p:sp>
          <p:nvSpPr>
            <p:cNvPr id="9" name="矩形 17"/>
            <p:cNvSpPr/>
            <p:nvPr userDrawn="1"/>
          </p:nvSpPr>
          <p:spPr>
            <a:xfrm>
              <a:off x="704" y="672"/>
              <a:ext cx="17793" cy="9456"/>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14" descr="43"/>
            <p:cNvPicPr>
              <a:picLocks noChangeAspect="1"/>
            </p:cNvPicPr>
            <p:nvPr/>
          </p:nvPicPr>
          <p:blipFill>
            <a:blip r:embed="rId2"/>
            <a:stretch>
              <a:fillRect/>
            </a:stretch>
          </p:blipFill>
          <p:spPr>
            <a:xfrm>
              <a:off x="0" y="0"/>
              <a:ext cx="2260" cy="3031"/>
            </a:xfrm>
            <a:prstGeom prst="rect">
              <a:avLst/>
            </a:prstGeom>
          </p:spPr>
        </p:pic>
      </p:grpSp>
    </p:spTree>
    <p:extLst>
      <p:ext uri="{BB962C8B-B14F-4D97-AF65-F5344CB8AC3E}">
        <p14:creationId xmlns:p14="http://schemas.microsoft.com/office/powerpoint/2010/main" val="407054856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92453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6C26-B435-8B6E-CF16-AF8138C4D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D1CF2B5-FF62-6C2A-FFE2-EFB0B978AB6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8FF68F-B6CB-499D-0871-339DC42CB0E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D031B9-7BEE-6B12-AE52-6FB5EF0510CB}"/>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3/11/2025</a:t>
            </a:fld>
            <a:endParaRPr lang="en-US"/>
          </a:p>
        </p:txBody>
      </p:sp>
      <p:sp>
        <p:nvSpPr>
          <p:cNvPr id="6" name="Footer Placeholder 5">
            <a:extLst>
              <a:ext uri="{FF2B5EF4-FFF2-40B4-BE49-F238E27FC236}">
                <a16:creationId xmlns:a16="http://schemas.microsoft.com/office/drawing/2014/main" id="{EC13D136-0F1F-22FA-4F6D-E2B2E4EBBB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8190DC-BCD8-4BD0-1EE7-725D5ABE18E6}"/>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203609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E997-784B-6CA4-3FAF-5F7C3A0BDD7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8099E37-1DC0-6383-F28A-4C1FA517B2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D647F4-3F82-5893-1E42-25E2A92AFB2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141C13-5F91-9364-BAD2-FDE487CAF9F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395830-18EB-15C3-24AB-6E5BDDB7B77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C0BD5A-D9E8-9B1B-9647-0009202D2B3B}"/>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3/11/2025</a:t>
            </a:fld>
            <a:endParaRPr lang="en-US"/>
          </a:p>
        </p:txBody>
      </p:sp>
      <p:sp>
        <p:nvSpPr>
          <p:cNvPr id="8" name="Footer Placeholder 7">
            <a:extLst>
              <a:ext uri="{FF2B5EF4-FFF2-40B4-BE49-F238E27FC236}">
                <a16:creationId xmlns:a16="http://schemas.microsoft.com/office/drawing/2014/main" id="{A8D8CEB2-87E5-30C4-6C78-8787AD7B0A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0EB489D-7933-F24B-4AF3-F03082AD8873}"/>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197432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3ABD-B553-EDEC-4756-020A21165D6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04BF1B8-70C0-0D6A-8C32-004E17D8745A}"/>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3/11/2025</a:t>
            </a:fld>
            <a:endParaRPr lang="en-US"/>
          </a:p>
        </p:txBody>
      </p:sp>
      <p:sp>
        <p:nvSpPr>
          <p:cNvPr id="4" name="Footer Placeholder 3">
            <a:extLst>
              <a:ext uri="{FF2B5EF4-FFF2-40B4-BE49-F238E27FC236}">
                <a16:creationId xmlns:a16="http://schemas.microsoft.com/office/drawing/2014/main" id="{2052E822-9BEA-12A8-1CFB-FAB0ABDB7E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F31A19B-2FD2-6CD0-40CA-D4707D06063C}"/>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242782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4D365-E3D6-7F52-C525-DA215F8C43D6}"/>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3/11/2025</a:t>
            </a:fld>
            <a:endParaRPr lang="en-US"/>
          </a:p>
        </p:txBody>
      </p:sp>
      <p:sp>
        <p:nvSpPr>
          <p:cNvPr id="3" name="Footer Placeholder 2">
            <a:extLst>
              <a:ext uri="{FF2B5EF4-FFF2-40B4-BE49-F238E27FC236}">
                <a16:creationId xmlns:a16="http://schemas.microsoft.com/office/drawing/2014/main" id="{BE2B4A69-CC81-512D-8728-2C477B9294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C967C7F-8F7C-71F2-A136-060175B24332}"/>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1274375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82A6-EC12-A1C4-B15E-B6DEA37487F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BE8F29-FF21-96C0-68FD-36DC35FCF79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C77F52-586A-660A-65CB-F31F870DA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5FCF9-36D5-404B-C103-53C9C7FD5B3A}"/>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3/11/2025</a:t>
            </a:fld>
            <a:endParaRPr lang="en-US"/>
          </a:p>
        </p:txBody>
      </p:sp>
      <p:sp>
        <p:nvSpPr>
          <p:cNvPr id="6" name="Footer Placeholder 5">
            <a:extLst>
              <a:ext uri="{FF2B5EF4-FFF2-40B4-BE49-F238E27FC236}">
                <a16:creationId xmlns:a16="http://schemas.microsoft.com/office/drawing/2014/main" id="{DB7C3424-549E-0E97-9750-7655CEDB67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48E595-8248-28BC-B370-894A18734C1E}"/>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101976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9C2C-57BD-5F84-30B3-CDC9401C29C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D02836-2147-84D1-DF4A-90D2B9D7F0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BFBB56-8736-E45C-5C2B-5BF56ABFD02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2D6915-39ED-5EAA-6BCC-7F93FECCCD37}"/>
              </a:ext>
            </a:extLst>
          </p:cNvPr>
          <p:cNvSpPr>
            <a:spLocks noGrp="1"/>
          </p:cNvSpPr>
          <p:nvPr>
            <p:ph type="dt" sz="half" idx="10"/>
          </p:nvPr>
        </p:nvSpPr>
        <p:spPr>
          <a:xfrm>
            <a:off x="838200" y="6356350"/>
            <a:ext cx="2743200" cy="365125"/>
          </a:xfrm>
          <a:prstGeom prst="rect">
            <a:avLst/>
          </a:prstGeom>
        </p:spPr>
        <p:txBody>
          <a:bodyPr/>
          <a:lstStyle/>
          <a:p>
            <a:fld id="{55AC8807-8210-4971-B6EC-877FF146EB4D}" type="datetimeFigureOut">
              <a:rPr lang="en-US" smtClean="0"/>
              <a:t>3/11/2025</a:t>
            </a:fld>
            <a:endParaRPr lang="en-US"/>
          </a:p>
        </p:txBody>
      </p:sp>
      <p:sp>
        <p:nvSpPr>
          <p:cNvPr id="6" name="Footer Placeholder 5">
            <a:extLst>
              <a:ext uri="{FF2B5EF4-FFF2-40B4-BE49-F238E27FC236}">
                <a16:creationId xmlns:a16="http://schemas.microsoft.com/office/drawing/2014/main" id="{DFB3DEA5-0454-ED61-F485-A1B3EF391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D55505F-FFBA-5076-8635-4289CBE07943}"/>
              </a:ext>
            </a:extLst>
          </p:cNvPr>
          <p:cNvSpPr>
            <a:spLocks noGrp="1"/>
          </p:cNvSpPr>
          <p:nvPr>
            <p:ph type="sldNum" sz="quarter" idx="12"/>
          </p:nvPr>
        </p:nvSpPr>
        <p:spPr>
          <a:xfrm>
            <a:off x="8610600" y="6356350"/>
            <a:ext cx="2743200" cy="365125"/>
          </a:xfrm>
          <a:prstGeom prst="rect">
            <a:avLst/>
          </a:prstGeom>
        </p:spPr>
        <p:txBody>
          <a:bodyPr/>
          <a:lstStyle/>
          <a:p>
            <a:fld id="{83CE93B7-5CF9-4E11-8836-72219D585693}" type="slidenum">
              <a:rPr lang="en-US" smtClean="0"/>
              <a:t>‹#›</a:t>
            </a:fld>
            <a:endParaRPr lang="en-US"/>
          </a:p>
        </p:txBody>
      </p:sp>
    </p:spTree>
    <p:extLst>
      <p:ext uri="{BB962C8B-B14F-4D97-AF65-F5344CB8AC3E}">
        <p14:creationId xmlns:p14="http://schemas.microsoft.com/office/powerpoint/2010/main" val="2361516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11.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4.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4E9AE7F6-2130-9498-7D47-85EF3F6FCC4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20595" y="0"/>
            <a:ext cx="1550504" cy="1550504"/>
          </a:xfrm>
          <a:prstGeom prst="rect">
            <a:avLst/>
          </a:prstGeom>
        </p:spPr>
      </p:pic>
    </p:spTree>
    <p:extLst>
      <p:ext uri="{BB962C8B-B14F-4D97-AF65-F5344CB8AC3E}">
        <p14:creationId xmlns:p14="http://schemas.microsoft.com/office/powerpoint/2010/main" val="994108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BE101-B26F-42E2-9481-DFE214EAE3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4B75BE-81F2-4EB6-A667-2E570981C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20FA9-FF25-411D-B254-1189707896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B6798-5A7D-4ABA-B6F6-C3AF8A02BD1E}" type="datetimeFigureOut">
              <a:rPr lang="en-US" smtClean="0"/>
              <a:t>3/11/2025</a:t>
            </a:fld>
            <a:endParaRPr lang="en-US"/>
          </a:p>
        </p:txBody>
      </p:sp>
      <p:sp>
        <p:nvSpPr>
          <p:cNvPr id="5" name="Footer Placeholder 4">
            <a:extLst>
              <a:ext uri="{FF2B5EF4-FFF2-40B4-BE49-F238E27FC236}">
                <a16:creationId xmlns:a16="http://schemas.microsoft.com/office/drawing/2014/main" id="{5F6B51C5-5425-46A5-871A-8B3D08F8EC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715D16-F721-41A3-8D08-B7D588140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68603-A089-495A-9906-6438AAA356A7}" type="slidenum">
              <a:rPr lang="en-US" smtClean="0"/>
              <a:t>‹#›</a:t>
            </a:fld>
            <a:endParaRPr lang="en-US"/>
          </a:p>
        </p:txBody>
      </p:sp>
      <p:pic>
        <p:nvPicPr>
          <p:cNvPr id="7" name="Picture 6" descr="A white circle with leaves and blue text&#10;&#10;Description automatically generated">
            <a:extLst>
              <a:ext uri="{FF2B5EF4-FFF2-40B4-BE49-F238E27FC236}">
                <a16:creationId xmlns:a16="http://schemas.microsoft.com/office/drawing/2014/main" id="{CC1958B5-94B5-0DB4-047F-B57AFA86E9B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55423" y="255898"/>
            <a:ext cx="1369440" cy="1369440"/>
          </a:xfrm>
          <a:prstGeom prst="rect">
            <a:avLst/>
          </a:prstGeom>
        </p:spPr>
      </p:pic>
    </p:spTree>
    <p:extLst>
      <p:ext uri="{BB962C8B-B14F-4D97-AF65-F5344CB8AC3E}">
        <p14:creationId xmlns:p14="http://schemas.microsoft.com/office/powerpoint/2010/main" val="40392903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9CD955C4-7EF9-80FF-6DF1-B1D1D951B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BB7FE29-9476-7EB8-51CF-3770F3B286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33A9A4B-6186-740A-D55E-22C5D193E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995BE-3FDD-4D8C-93BC-00982A533031}" type="datetimeFigureOut">
              <a:rPr lang="en-US" smtClean="0"/>
              <a:t>3/11/2025</a:t>
            </a:fld>
            <a:endParaRPr lang="en-US"/>
          </a:p>
        </p:txBody>
      </p:sp>
      <p:sp>
        <p:nvSpPr>
          <p:cNvPr id="5" name="Chỗ dành sẵn cho Chân trang 4">
            <a:extLst>
              <a:ext uri="{FF2B5EF4-FFF2-40B4-BE49-F238E27FC236}">
                <a16:creationId xmlns:a16="http://schemas.microsoft.com/office/drawing/2014/main" id="{A1E5D4B7-C152-541B-CE06-40464976A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7492FD65-1850-9D88-2202-AF967159E9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E3CC4-8326-4791-9804-0E65518D0853}" type="slidenum">
              <a:rPr lang="en-US" smtClean="0"/>
              <a:t>‹#›</a:t>
            </a:fld>
            <a:endParaRPr lang="en-US"/>
          </a:p>
        </p:txBody>
      </p:sp>
    </p:spTree>
    <p:extLst>
      <p:ext uri="{BB962C8B-B14F-4D97-AF65-F5344CB8AC3E}">
        <p14:creationId xmlns:p14="http://schemas.microsoft.com/office/powerpoint/2010/main" val="29335349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stretch>
            <a:fillRect/>
          </a:stretch>
        </p:blipFill>
        <p:spPr>
          <a:xfrm>
            <a:off x="-2977" y="0"/>
            <a:ext cx="12194977" cy="6856327"/>
          </a:xfrm>
          <a:prstGeom prst="rect">
            <a:avLst/>
          </a:prstGeom>
        </p:spPr>
      </p:pic>
    </p:spTree>
    <p:extLst>
      <p:ext uri="{BB962C8B-B14F-4D97-AF65-F5344CB8AC3E}">
        <p14:creationId xmlns:p14="http://schemas.microsoft.com/office/powerpoint/2010/main" val="20233444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ctr" defTabSz="1219200" rtl="0" eaLnBrk="1" latinLnBrk="0" hangingPunct="1">
        <a:spcBef>
          <a:spcPct val="0"/>
        </a:spcBef>
        <a:buNone/>
        <a:defRPr sz="5865" kern="1200">
          <a:solidFill>
            <a:schemeClr val="tx1"/>
          </a:solidFill>
          <a:latin typeface="+mj-lt"/>
          <a:ea typeface="字魂143号-正酷超级黑" panose="00000500000000000000" charset="-122"/>
          <a:cs typeface="字魂59号-创粗黑" panose="00000500000000000000" charset="-122"/>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字魂143号-正酷超级黑" panose="00000500000000000000" charset="-122"/>
          <a:cs typeface="字魂59号-创粗黑" panose="00000500000000000000" charset="-122"/>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字魂143号-正酷超级黑" panose="00000500000000000000" charset="-122"/>
          <a:cs typeface="字魂59号-创粗黑" panose="00000500000000000000" charset="-122"/>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字魂143号-正酷超级黑" panose="00000500000000000000" charset="-122"/>
          <a:cs typeface="字魂59号-创粗黑" panose="00000500000000000000" charset="-122"/>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字魂143号-正酷超级黑" panose="00000500000000000000" charset="-122"/>
          <a:cs typeface="字魂59号-创粗黑" panose="00000500000000000000" charset="-122"/>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字魂143号-正酷超级黑" panose="00000500000000000000" charset="-122"/>
          <a:cs typeface="字魂59号-创粗黑" panose="00000500000000000000" charset="-122"/>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7471DD-35DE-8B5E-8CF3-5DF9A870DA08}"/>
              </a:ext>
            </a:extLst>
          </p:cNvPr>
          <p:cNvPicPr>
            <a:picLocks noChangeAspect="1"/>
          </p:cNvPicPr>
          <p:nvPr/>
        </p:nvPicPr>
        <p:blipFill>
          <a:blip r:embed="rId4"/>
          <a:stretch>
            <a:fillRect/>
          </a:stretch>
        </p:blipFill>
        <p:spPr>
          <a:xfrm>
            <a:off x="2135742" y="848742"/>
            <a:ext cx="8169348" cy="1066892"/>
          </a:xfrm>
          <a:prstGeom prst="rect">
            <a:avLst/>
          </a:prstGeom>
        </p:spPr>
      </p:pic>
      <p:pic>
        <p:nvPicPr>
          <p:cNvPr id="3" name="Picture 2">
            <a:extLst>
              <a:ext uri="{FF2B5EF4-FFF2-40B4-BE49-F238E27FC236}">
                <a16:creationId xmlns:a16="http://schemas.microsoft.com/office/drawing/2014/main" id="{095BD3CC-9D0D-2E4C-A387-3BF178A74CE7}"/>
              </a:ext>
            </a:extLst>
          </p:cNvPr>
          <p:cNvPicPr>
            <a:picLocks noChangeAspect="1"/>
          </p:cNvPicPr>
          <p:nvPr/>
        </p:nvPicPr>
        <p:blipFill>
          <a:blip r:embed="rId5"/>
          <a:stretch>
            <a:fillRect/>
          </a:stretch>
        </p:blipFill>
        <p:spPr>
          <a:xfrm>
            <a:off x="2568597" y="1382190"/>
            <a:ext cx="7303641" cy="1164437"/>
          </a:xfrm>
          <a:prstGeom prst="rect">
            <a:avLst/>
          </a:prstGeom>
        </p:spPr>
      </p:pic>
      <p:sp>
        <p:nvSpPr>
          <p:cNvPr id="4" name="TextBox 3">
            <a:extLst>
              <a:ext uri="{FF2B5EF4-FFF2-40B4-BE49-F238E27FC236}">
                <a16:creationId xmlns:a16="http://schemas.microsoft.com/office/drawing/2014/main" id="{B7313559-B0A4-92C3-4804-B7C568EFF3D1}"/>
              </a:ext>
            </a:extLst>
          </p:cNvPr>
          <p:cNvSpPr txBox="1"/>
          <p:nvPr/>
        </p:nvSpPr>
        <p:spPr>
          <a:xfrm>
            <a:off x="1183760" y="2753501"/>
            <a:ext cx="9824483" cy="2431435"/>
          </a:xfrm>
          <a:prstGeom prst="rect">
            <a:avLst/>
          </a:prstGeom>
          <a:noFill/>
        </p:spPr>
        <p:txBody>
          <a:bodyPr wrap="square">
            <a:spAutoFit/>
          </a:bodyPr>
          <a:lstStyle/>
          <a:p>
            <a:pPr algn="ctr" defTabSz="914492">
              <a:defRPr/>
            </a:pPr>
            <a:r>
              <a:rPr lang="en-US" sz="4000" b="1" dirty="0">
                <a:solidFill>
                  <a:srgbClr val="002060"/>
                </a:solidFill>
                <a:latin typeface="Times New Roman" panose="02020603050405020304" pitchFamily="18" charset="0"/>
                <a:cs typeface="Times New Roman" panose="02020603050405020304" pitchFamily="18" charset="0"/>
              </a:rPr>
              <a:t>MÔN:</a:t>
            </a:r>
            <a:r>
              <a:rPr lang="vi-VN" sz="4000" b="1" dirty="0">
                <a:solidFill>
                  <a:srgbClr val="002060"/>
                </a:solidFill>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ĐẠO ĐỨC</a:t>
            </a:r>
            <a:endParaRPr lang="vi-VN" sz="4000" b="1" dirty="0">
              <a:solidFill>
                <a:srgbClr val="002060"/>
              </a:solidFill>
              <a:latin typeface="Times New Roman" panose="02020603050405020304" pitchFamily="18" charset="0"/>
              <a:cs typeface="Times New Roman" panose="02020603050405020304" pitchFamily="18" charset="0"/>
            </a:endParaRPr>
          </a:p>
          <a:p>
            <a:pPr algn="ctr" defTabSz="914492">
              <a:defRPr/>
            </a:pPr>
            <a:r>
              <a:rPr lang="en-US" sz="4000" b="1" dirty="0" err="1">
                <a:solidFill>
                  <a:srgbClr val="002060"/>
                </a:solidFill>
                <a:latin typeface="Times New Roman" panose="02020603050405020304" pitchFamily="18" charset="0"/>
                <a:cs typeface="Times New Roman" panose="02020603050405020304" pitchFamily="18" charset="0"/>
              </a:rPr>
              <a:t>Ôn</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tập</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giữa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học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kỳ</a:t>
            </a:r>
            <a:r>
              <a:rPr lang="en-US" sz="4000" b="1" dirty="0">
                <a:solidFill>
                  <a:srgbClr val="002060"/>
                </a:solidFill>
                <a:latin typeface="Times New Roman" panose="02020603050405020304" pitchFamily="18" charset="0"/>
                <a:cs typeface="Times New Roman" panose="02020603050405020304" pitchFamily="18" charset="0"/>
              </a:rPr>
              <a:t> II</a:t>
            </a:r>
          </a:p>
          <a:p>
            <a:pPr algn="ctr" defTabSz="914492">
              <a:defRPr/>
            </a:pPr>
            <a:endParaRPr lang="en-US" sz="4000" b="1" dirty="0">
              <a:solidFill>
                <a:srgbClr val="002060"/>
              </a:solidFill>
              <a:latin typeface="Times New Roman" panose="02020603050405020304" pitchFamily="18" charset="0"/>
              <a:cs typeface="Times New Roman" panose="02020603050405020304" pitchFamily="18" charset="0"/>
            </a:endParaRPr>
          </a:p>
          <a:p>
            <a:pPr algn="ctr" defTabSz="914492">
              <a:defRPr/>
            </a:pPr>
            <a:r>
              <a:rPr lang="vi-VN" sz="3200" b="1" i="1" dirty="0">
                <a:latin typeface="Times New Roman" panose="02020603050405020304" pitchFamily="18" charset="0"/>
                <a:cs typeface="Times New Roman" panose="02020603050405020304" pitchFamily="18" charset="0"/>
              </a:rPr>
              <a:t>Giáo viên: </a:t>
            </a:r>
            <a:r>
              <a:rPr lang="en-US" sz="3200" b="1" i="1" dirty="0" err="1">
                <a:latin typeface="Times New Roman" panose="02020603050405020304" pitchFamily="18" charset="0"/>
                <a:cs typeface="Times New Roman" panose="02020603050405020304" pitchFamily="18" charset="0"/>
              </a:rPr>
              <a:t>Nguyễn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Thị</a:t>
            </a:r>
            <a:r>
              <a:rPr lang="en-US" sz="3200" b="1" i="1" dirty="0">
                <a:latin typeface="Times New Roman" panose="02020603050405020304" pitchFamily="18" charset="0"/>
                <a:cs typeface="Times New Roman" panose="02020603050405020304" pitchFamily="18" charset="0"/>
              </a:rPr>
              <a:t> Lan </a:t>
            </a:r>
            <a:r>
              <a:rPr lang="en-US" sz="3200" b="1" i="1" dirty="0" err="1">
                <a:latin typeface="Times New Roman" panose="02020603050405020304" pitchFamily="18" charset="0"/>
                <a:cs typeface="Times New Roman" panose="02020603050405020304" pitchFamily="18" charset="0"/>
              </a:rPr>
              <a:t>Hương</a:t>
            </a:r>
            <a:endParaRPr lang="vi-VN" sz="3200" b="1" i="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DB2F11B-C283-8039-A24B-F52D2B772AEB}"/>
              </a:ext>
            </a:extLst>
          </p:cNvPr>
          <p:cNvPicPr>
            <a:picLocks noChangeAspect="1"/>
          </p:cNvPicPr>
          <p:nvPr/>
        </p:nvPicPr>
        <p:blipFill>
          <a:blip r:embed="rId4"/>
          <a:stretch>
            <a:fillRect/>
          </a:stretch>
        </p:blipFill>
        <p:spPr>
          <a:xfrm>
            <a:off x="2105597" y="848744"/>
            <a:ext cx="8169348" cy="1066892"/>
          </a:xfrm>
          <a:prstGeom prst="rect">
            <a:avLst/>
          </a:prstGeom>
        </p:spPr>
      </p:pic>
    </p:spTree>
    <p:custDataLst>
      <p:tags r:id="rId1"/>
    </p:custDataLst>
    <p:extLst>
      <p:ext uri="{BB962C8B-B14F-4D97-AF65-F5344CB8AC3E}">
        <p14:creationId xmlns:p14="http://schemas.microsoft.com/office/powerpoint/2010/main" val="2805094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79ABB250-122D-6EB0-D5AE-F920F036ED5E}"/>
              </a:ext>
            </a:extLst>
          </p:cNvPr>
          <p:cNvSpPr txBox="1"/>
          <p:nvPr/>
        </p:nvSpPr>
        <p:spPr>
          <a:xfrm>
            <a:off x="1340762" y="279814"/>
            <a:ext cx="52618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8100">
                  <a:solidFill>
                    <a:sysClr val="windowText" lastClr="000000"/>
                  </a:solidFill>
                  <a:prstDash val="solid"/>
                </a:ln>
                <a:solidFill>
                  <a:srgbClr val="FFFF00"/>
                </a:solidFill>
                <a:effectLst/>
                <a:uLnTx/>
                <a:uFillTx/>
                <a:latin typeface="Calibri" panose="020F0502020204030204"/>
                <a:ea typeface="+mn-ea"/>
                <a:cs typeface="+mn-cs"/>
              </a:rPr>
              <a:t>KẾT LUẬN</a:t>
            </a:r>
          </a:p>
        </p:txBody>
      </p:sp>
      <p:sp>
        <p:nvSpPr>
          <p:cNvPr id="13" name="Hình chữ nhật: Góc Tròn 12">
            <a:extLst>
              <a:ext uri="{FF2B5EF4-FFF2-40B4-BE49-F238E27FC236}">
                <a16:creationId xmlns:a16="http://schemas.microsoft.com/office/drawing/2014/main" id="{72B1876B-C793-DAE5-EC21-74253AB7CAC8}"/>
              </a:ext>
            </a:extLst>
          </p:cNvPr>
          <p:cNvSpPr/>
          <p:nvPr/>
        </p:nvSpPr>
        <p:spPr>
          <a:xfrm>
            <a:off x="161924" y="1716415"/>
            <a:ext cx="7362825" cy="4874885"/>
          </a:xfrm>
          <a:prstGeom prst="round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Hình chữ nhật: Góc Tròn 13">
            <a:extLst>
              <a:ext uri="{FF2B5EF4-FFF2-40B4-BE49-F238E27FC236}">
                <a16:creationId xmlns:a16="http://schemas.microsoft.com/office/drawing/2014/main" id="{9CAE767C-223A-D90D-177D-6A760BEA92E4}"/>
              </a:ext>
            </a:extLst>
          </p:cNvPr>
          <p:cNvSpPr/>
          <p:nvPr/>
        </p:nvSpPr>
        <p:spPr>
          <a:xfrm>
            <a:off x="323850" y="1992841"/>
            <a:ext cx="7025042" cy="4436534"/>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solidFill>
                  <a:prstClr val="white"/>
                </a:solidFill>
                <a:latin typeface="Calibri" panose="020F0502020204030204"/>
              </a:rPr>
              <a:t>Trong cuộc sống ai cũng cũng cần có những người bạn tốt để cùng trò chuyện, sẻ chia, giúp nhân lên miềm vui và làm với đi những nỗi buồn trong cuộc sống. Để có được những người bạn như vậy chúng ta cần phải thiết lập và duy trì những  mối quan hệ đó,</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373">
            <a:extLst>
              <a:ext uri="{FF2B5EF4-FFF2-40B4-BE49-F238E27FC236}">
                <a16:creationId xmlns:a16="http://schemas.microsoft.com/office/drawing/2014/main" id="{9A3A2812-6747-2C69-28E2-BA88E6C445A4}"/>
              </a:ext>
            </a:extLst>
          </p:cNvPr>
          <p:cNvSpPr txBox="1"/>
          <p:nvPr/>
        </p:nvSpPr>
        <p:spPr>
          <a:xfrm>
            <a:off x="466726" y="2332623"/>
            <a:ext cx="6657974" cy="3323987"/>
          </a:xfrm>
          <a:prstGeom prst="rect">
            <a:avLst/>
          </a:prstGeom>
          <a:noFill/>
        </p:spPr>
        <p:txBody>
          <a:bodyPr wrap="square" lIns="0" tIns="0" rIns="0" bIns="0" rtlCol="0">
            <a:spAutoFit/>
          </a:bodyPr>
          <a:lstStyle/>
          <a:p>
            <a:pPr lvl="0" algn="just"/>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Môi trường là của chúng ta. Giữ gìn, bảo vệ mới là văn minh. Khi chúng ta ch</a:t>
            </a:r>
            <a:r>
              <a:rPr lang="en-US" sz="3600" dirty="0">
                <a:solidFill>
                  <a:prstClr val="black"/>
                </a:solidFill>
                <a:latin typeface="Calibri" panose="020F0502020204030204" pitchFamily="34" charset="0"/>
                <a:cs typeface="Calibri" panose="020F0502020204030204" pitchFamily="34" charset="0"/>
              </a:rPr>
              <a:t>ư</a:t>
            </a:r>
            <a:r>
              <a:rPr lang="vi-VN" sz="3600" dirty="0">
                <a:solidFill>
                  <a:prstClr val="black"/>
                </a:solidFill>
                <a:latin typeface="Calibri" panose="020F0502020204030204" pitchFamily="34" charset="0"/>
                <a:cs typeface="Calibri" panose="020F0502020204030204" pitchFamily="34" charset="0"/>
              </a:rPr>
              <a:t>a thành công ở một lĩnh vực nào đó cần lập kế hoạch rõ ràng và quyết tâm thực hiện sẽ </a:t>
            </a:r>
            <a:r>
              <a:rPr lang="en-US" sz="3600" dirty="0" err="1">
                <a:solidFill>
                  <a:prstClr val="black"/>
                </a:solidFill>
                <a:latin typeface="Calibri" panose="020F0502020204030204" pitchFamily="34" charset="0"/>
                <a:cs typeface="Calibri" panose="020F0502020204030204" pitchFamily="34" charset="0"/>
              </a:rPr>
              <a:t>giúp</a:t>
            </a:r>
            <a:r>
              <a:rPr lang="vi-VN" sz="3600" dirty="0">
                <a:solidFill>
                  <a:prstClr val="black"/>
                </a:solidFill>
                <a:latin typeface="Calibri" panose="020F0502020204030204" pitchFamily="34" charset="0"/>
                <a:cs typeface="Calibri" panose="020F0502020204030204" pitchFamily="34" charset="0"/>
              </a:rPr>
              <a:t> chúng ta thành công hơn.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5709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1.25E-6 1.48148E-6 L -1.25E-6 -0.07222 " pathEditMode="relative" rAng="0" ptsTypes="AA">
                                      <p:cBhvr>
                                        <p:cTn id="6" dur="250" accel="50000" decel="50000" autoRev="1" fill="hold">
                                          <p:stCondLst>
                                            <p:cond delay="0"/>
                                          </p:stCondLst>
                                        </p:cTn>
                                        <p:tgtEl>
                                          <p:spTgt spid="6"/>
                                        </p:tgtEl>
                                        <p:attrNameLst>
                                          <p:attrName>ppt_x</p:attrName>
                                          <p:attrName>ppt_y</p:attrName>
                                        </p:attrNameLst>
                                      </p:cBhvr>
                                      <p:rCtr x="0" y="-3611"/>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black background&#10;&#10;Description automatically generated">
            <a:extLst>
              <a:ext uri="{FF2B5EF4-FFF2-40B4-BE49-F238E27FC236}">
                <a16:creationId xmlns:a16="http://schemas.microsoft.com/office/drawing/2014/main" id="{97BFA263-AA42-ECBE-A7D4-A349DBD87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730" y="975731"/>
            <a:ext cx="15393460" cy="3712753"/>
          </a:xfrm>
          <a:prstGeom prst="rect">
            <a:avLst/>
          </a:prstGeom>
        </p:spPr>
      </p:pic>
    </p:spTree>
    <p:extLst>
      <p:ext uri="{BB962C8B-B14F-4D97-AF65-F5344CB8AC3E}">
        <p14:creationId xmlns:p14="http://schemas.microsoft.com/office/powerpoint/2010/main" val="572818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a:xfrm>
            <a:off x="1023257" y="1817988"/>
            <a:ext cx="8793843" cy="3069697"/>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76200">
            <a:solidFill>
              <a:srgbClr val="9CE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cs typeface="+mn-cs"/>
            </a:endParaRPr>
          </a:p>
        </p:txBody>
      </p:sp>
      <p:sp>
        <p:nvSpPr>
          <p:cNvPr id="3" name="TextBox 2">
            <a:extLst>
              <a:ext uri="{FF2B5EF4-FFF2-40B4-BE49-F238E27FC236}">
                <a16:creationId xmlns:a16="http://schemas.microsoft.com/office/drawing/2014/main" id="{BFA449DD-E2E8-7BAF-0A37-1EE367985880}"/>
              </a:ext>
            </a:extLst>
          </p:cNvPr>
          <p:cNvSpPr txBox="1"/>
          <p:nvPr/>
        </p:nvSpPr>
        <p:spPr>
          <a:xfrm>
            <a:off x="1404258" y="2188029"/>
            <a:ext cx="7456714" cy="2308324"/>
          </a:xfrm>
          <a:prstGeom prst="rect">
            <a:avLst/>
          </a:prstGeom>
          <a:noFill/>
        </p:spPr>
        <p:txBody>
          <a:bodyPr wrap="square" rtlCol="0">
            <a:spAutoFit/>
          </a:bodyPr>
          <a:lstStyle/>
          <a:p>
            <a:pPr algn="just"/>
            <a:r>
              <a:rPr lang="en-US" sz="3600" b="1" dirty="0"/>
              <a:t>Đ</a:t>
            </a:r>
            <a:r>
              <a:rPr lang="vi-VN" sz="3600" b="1" dirty="0"/>
              <a:t>ọc thơ hoặc kể chuyện về nội dung ca ngợi v</a:t>
            </a:r>
            <a:r>
              <a:rPr lang="en-US" sz="3600" b="1" dirty="0" err="1"/>
              <a:t>iệc</a:t>
            </a:r>
            <a:r>
              <a:rPr lang="vi-VN" sz="3600" b="1" dirty="0"/>
              <a:t> bảo vệ môi trường, các việc đã thực hiện thành công nhờ việc lập kế hoạch</a:t>
            </a:r>
            <a:r>
              <a:rPr lang="en-US" sz="3600" b="1" dirty="0"/>
              <a:t>.</a:t>
            </a:r>
          </a:p>
        </p:txBody>
      </p:sp>
    </p:spTree>
    <p:extLst>
      <p:ext uri="{BB962C8B-B14F-4D97-AF65-F5344CB8AC3E}">
        <p14:creationId xmlns:p14="http://schemas.microsoft.com/office/powerpoint/2010/main" val="69214235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3ECF73-7603-955C-5701-6CA0490AA8AF}"/>
              </a:ext>
            </a:extLst>
          </p:cNvPr>
          <p:cNvSpPr txBox="1"/>
          <p:nvPr/>
        </p:nvSpPr>
        <p:spPr>
          <a:xfrm>
            <a:off x="2412251" y="2105561"/>
            <a:ext cx="764181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0" b="1" i="0" u="none" strike="noStrike" kern="1200" cap="none" spc="0" normalizeH="0" baseline="0" noProof="0" dirty="0">
                <a:ln>
                  <a:noFill/>
                </a:ln>
                <a:solidFill>
                  <a:srgbClr val="FFFF00"/>
                </a:solidFill>
                <a:effectLst/>
                <a:uLnTx/>
                <a:uFillTx/>
                <a:latin typeface="Calibri" panose="020F0502020204030204"/>
                <a:ea typeface="+mn-ea"/>
                <a:cs typeface="+mn-cs"/>
              </a:rPr>
              <a:t>Xử</a:t>
            </a:r>
            <a:r>
              <a:rPr kumimoji="0" lang="nl-NL" sz="8000" b="1" i="0" u="none" strike="noStrike" kern="1200" cap="none" spc="0" normalizeH="0" noProof="0" dirty="0">
                <a:ln>
                  <a:noFill/>
                </a:ln>
                <a:solidFill>
                  <a:srgbClr val="FFFF00"/>
                </a:solidFill>
                <a:effectLst/>
                <a:uLnTx/>
                <a:uFillTx/>
                <a:latin typeface="Calibri" panose="020F0502020204030204"/>
                <a:ea typeface="+mn-ea"/>
                <a:cs typeface="+mn-cs"/>
              </a:rPr>
              <a:t> lý tình huống</a:t>
            </a:r>
            <a:endParaRPr kumimoji="0" lang="en-US" sz="287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3488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3" name="Hình chữ nhật: Góc Tròn 12">
            <a:extLst>
              <a:ext uri="{FF2B5EF4-FFF2-40B4-BE49-F238E27FC236}">
                <a16:creationId xmlns:a16="http://schemas.microsoft.com/office/drawing/2014/main" id="{72B1876B-C793-DAE5-EC21-74253AB7CAC8}"/>
              </a:ext>
            </a:extLst>
          </p:cNvPr>
          <p:cNvSpPr/>
          <p:nvPr/>
        </p:nvSpPr>
        <p:spPr>
          <a:xfrm>
            <a:off x="348343" y="533401"/>
            <a:ext cx="6746120" cy="5856514"/>
          </a:xfrm>
          <a:prstGeom prst="round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Hình chữ nhật: Góc Tròn 13">
            <a:extLst>
              <a:ext uri="{FF2B5EF4-FFF2-40B4-BE49-F238E27FC236}">
                <a16:creationId xmlns:a16="http://schemas.microsoft.com/office/drawing/2014/main" id="{9CAE767C-223A-D90D-177D-6A760BEA92E4}"/>
              </a:ext>
            </a:extLst>
          </p:cNvPr>
          <p:cNvSpPr/>
          <p:nvPr/>
        </p:nvSpPr>
        <p:spPr>
          <a:xfrm>
            <a:off x="602772" y="790695"/>
            <a:ext cx="6746120" cy="5321882"/>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solidFill>
                  <a:prstClr val="white"/>
                </a:solidFill>
                <a:latin typeface="Calibri" panose="020F0502020204030204"/>
              </a:rPr>
              <a:t>a. Quân rất thích chơi cờ vua. Thấy vậy, mẹ Quân nói: “Con trai cô Lan cũng thích chơi cờ vua. Để mẹ dẫn con qua chơi với bạn bạn ấy nhé!” Quân phân vân vì chưa quen bạn ấy. em sẽ khuyên Quân điều gì?</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373">
            <a:extLst>
              <a:ext uri="{FF2B5EF4-FFF2-40B4-BE49-F238E27FC236}">
                <a16:creationId xmlns:a16="http://schemas.microsoft.com/office/drawing/2014/main" id="{9A3A2812-6747-2C69-28E2-BA88E6C445A4}"/>
              </a:ext>
            </a:extLst>
          </p:cNvPr>
          <p:cNvSpPr txBox="1"/>
          <p:nvPr/>
        </p:nvSpPr>
        <p:spPr>
          <a:xfrm>
            <a:off x="771293" y="1034501"/>
            <a:ext cx="6331409" cy="5170646"/>
          </a:xfrm>
          <a:prstGeom prst="rect">
            <a:avLst/>
          </a:prstGeom>
          <a:noFill/>
        </p:spPr>
        <p:txBody>
          <a:bodyPr wrap="square" lIns="0" tIns="0" rIns="0" bIns="0" rtlCol="0">
            <a:spAutoFit/>
          </a:bodyPr>
          <a:lstStyle/>
          <a:p>
            <a:pPr lvl="0" algn="just"/>
            <a:r>
              <a:rPr lang="en-US" sz="2800" dirty="0">
                <a:solidFill>
                  <a:prstClr val="black"/>
                </a:solidFill>
                <a:latin typeface="Calibri" panose="020F0502020204030204" pitchFamily="34" charset="0"/>
                <a:cs typeface="Calibri" panose="020F0502020204030204" pitchFamily="34" charset="0"/>
              </a:rPr>
              <a:t>a. </a:t>
            </a:r>
            <a:r>
              <a:rPr lang="vi-VN" sz="2800" dirty="0">
                <a:solidFill>
                  <a:prstClr val="black"/>
                </a:solidFill>
                <a:latin typeface="Calibri" panose="020F0502020204030204" pitchFamily="34" charset="0"/>
                <a:cs typeface="Calibri" panose="020F0502020204030204" pitchFamily="34" charset="0"/>
              </a:rPr>
              <a:t>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endParaRPr lang="en-US" sz="2800" dirty="0">
              <a:solidFill>
                <a:prstClr val="black"/>
              </a:solidFill>
              <a:latin typeface="Calibri" panose="020F0502020204030204" pitchFamily="34" charset="0"/>
              <a:cs typeface="Calibri" panose="020F0502020204030204" pitchFamily="34" charset="0"/>
            </a:endParaRPr>
          </a:p>
          <a:p>
            <a:pPr algn="just"/>
            <a:r>
              <a:rPr lang="en-US" sz="2800" i="1" dirty="0">
                <a:solidFill>
                  <a:prstClr val="black"/>
                </a:solidFill>
                <a:latin typeface="Calibri" panose="020F0502020204030204" pitchFamily="34" charset="0"/>
                <a:cs typeface="Calibri" panose="020F0502020204030204" pitchFamily="34" charset="0"/>
              </a:rPr>
              <a:t>Em </a:t>
            </a:r>
            <a:r>
              <a:rPr lang="en-US" sz="2800" i="1" dirty="0" err="1">
                <a:solidFill>
                  <a:prstClr val="black"/>
                </a:solidFill>
                <a:latin typeface="Calibri" panose="020F0502020204030204" pitchFamily="34" charset="0"/>
                <a:cs typeface="Calibri" panose="020F0502020204030204" pitchFamily="34" charset="0"/>
              </a:rPr>
              <a:t>có</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nhận</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xét</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gì</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về</a:t>
            </a:r>
            <a:r>
              <a:rPr lang="en-US" sz="2800" i="1" dirty="0">
                <a:solidFill>
                  <a:prstClr val="black"/>
                </a:solidFill>
                <a:latin typeface="Calibri" panose="020F0502020204030204" pitchFamily="34" charset="0"/>
                <a:cs typeface="Calibri" panose="020F0502020204030204" pitchFamily="34" charset="0"/>
              </a:rPr>
              <a:t> ý </a:t>
            </a:r>
            <a:r>
              <a:rPr lang="en-US" sz="2800" i="1" dirty="0" err="1">
                <a:solidFill>
                  <a:prstClr val="black"/>
                </a:solidFill>
                <a:latin typeface="Calibri" panose="020F0502020204030204" pitchFamily="34" charset="0"/>
                <a:cs typeface="Calibri" panose="020F0502020204030204" pitchFamily="34" charset="0"/>
              </a:rPr>
              <a:t>kiến</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của</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Hiền</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Nếu</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là</a:t>
            </a:r>
            <a:r>
              <a:rPr lang="en-US" sz="2800" i="1" dirty="0">
                <a:solidFill>
                  <a:prstClr val="black"/>
                </a:solidFill>
                <a:latin typeface="Calibri" panose="020F0502020204030204" pitchFamily="34" charset="0"/>
                <a:cs typeface="Calibri" panose="020F0502020204030204" pitchFamily="34" charset="0"/>
              </a:rPr>
              <a:t> Dung, </a:t>
            </a:r>
            <a:r>
              <a:rPr lang="en-US" sz="2800" i="1" dirty="0" err="1">
                <a:solidFill>
                  <a:prstClr val="black"/>
                </a:solidFill>
                <a:latin typeface="Calibri" panose="020F0502020204030204" pitchFamily="34" charset="0"/>
                <a:cs typeface="Calibri" panose="020F0502020204030204" pitchFamily="34" charset="0"/>
              </a:rPr>
              <a:t>em</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sẽ</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nói</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gì</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với</a:t>
            </a:r>
            <a:r>
              <a:rPr lang="en-US" sz="2800" i="1" dirty="0">
                <a:solidFill>
                  <a:prstClr val="black"/>
                </a:solidFill>
                <a:latin typeface="Calibri" panose="020F0502020204030204" pitchFamily="34" charset="0"/>
                <a:cs typeface="Calibri" panose="020F0502020204030204" pitchFamily="34" charset="0"/>
              </a:rPr>
              <a:t> </a:t>
            </a:r>
            <a:r>
              <a:rPr lang="en-US" sz="2800" i="1" dirty="0" err="1">
                <a:solidFill>
                  <a:prstClr val="black"/>
                </a:solidFill>
                <a:latin typeface="Calibri" panose="020F0502020204030204" pitchFamily="34" charset="0"/>
                <a:cs typeface="Calibri" panose="020F0502020204030204" pitchFamily="34" charset="0"/>
              </a:rPr>
              <a:t>Hiền</a:t>
            </a:r>
            <a:r>
              <a:rPr lang="en-US" sz="2800" i="1" dirty="0">
                <a:solidFill>
                  <a:prstClr val="black"/>
                </a:solidFill>
                <a:latin typeface="Calibri" panose="020F0502020204030204" pitchFamily="34" charset="0"/>
                <a:cs typeface="Calibri" panose="020F0502020204030204" pitchFamily="34" charset="0"/>
              </a:rPr>
              <a:t>?</a:t>
            </a:r>
          </a:p>
          <a:p>
            <a:pPr lvl="0" algn="just"/>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0601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13" name="Hình chữ nhật: Góc Tròn 12">
            <a:extLst>
              <a:ext uri="{FF2B5EF4-FFF2-40B4-BE49-F238E27FC236}">
                <a16:creationId xmlns:a16="http://schemas.microsoft.com/office/drawing/2014/main" id="{72B1876B-C793-DAE5-EC21-74253AB7CAC8}"/>
              </a:ext>
            </a:extLst>
          </p:cNvPr>
          <p:cNvSpPr/>
          <p:nvPr/>
        </p:nvSpPr>
        <p:spPr>
          <a:xfrm>
            <a:off x="359229" y="424543"/>
            <a:ext cx="6735234" cy="5301343"/>
          </a:xfrm>
          <a:prstGeom prst="roundRect">
            <a:avLst/>
          </a:prstGeom>
          <a:solidFill>
            <a:srgbClr val="00206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Hình chữ nhật: Góc Tròn 13">
            <a:extLst>
              <a:ext uri="{FF2B5EF4-FFF2-40B4-BE49-F238E27FC236}">
                <a16:creationId xmlns:a16="http://schemas.microsoft.com/office/drawing/2014/main" id="{9CAE767C-223A-D90D-177D-6A760BEA92E4}"/>
              </a:ext>
            </a:extLst>
          </p:cNvPr>
          <p:cNvSpPr/>
          <p:nvPr/>
        </p:nvSpPr>
        <p:spPr>
          <a:xfrm>
            <a:off x="613658" y="691775"/>
            <a:ext cx="6735234" cy="4817391"/>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Calibri" panose="020F0502020204030204"/>
                <a:ea typeface="+mn-ea"/>
                <a:cs typeface="+mn-cs"/>
              </a:rPr>
              <a:t>a. Quân rất thích chơi cờ vua. Thấy vậy, mẹ Quân nói: “Con trai cô Lan cũng thích chơi cờ vua. Để mẹ dẫn con qua chơi với bạn bạn ấy nhé!” Quân phân vân vì chưa quen bạn ấy. em sẽ khuyên Quân điều gì?</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373">
            <a:extLst>
              <a:ext uri="{FF2B5EF4-FFF2-40B4-BE49-F238E27FC236}">
                <a16:creationId xmlns:a16="http://schemas.microsoft.com/office/drawing/2014/main" id="{9A3A2812-6747-2C69-28E2-BA88E6C445A4}"/>
              </a:ext>
            </a:extLst>
          </p:cNvPr>
          <p:cNvSpPr txBox="1"/>
          <p:nvPr/>
        </p:nvSpPr>
        <p:spPr>
          <a:xfrm>
            <a:off x="685802" y="1186901"/>
            <a:ext cx="6449560" cy="3877985"/>
          </a:xfrm>
          <a:prstGeom prst="rect">
            <a:avLst/>
          </a:prstGeom>
          <a:noFill/>
        </p:spPr>
        <p:txBody>
          <a:bodyPr wrap="square" lIns="0" tIns="0" rIns="0" bIns="0" rtlCol="0">
            <a:spAutoFit/>
          </a:bodyPr>
          <a:lstStyle/>
          <a:p>
            <a:pPr lvl="0" algn="just"/>
            <a:r>
              <a:rPr lang="vi-VN" sz="3600" dirty="0">
                <a:solidFill>
                  <a:prstClr val="black"/>
                </a:solidFill>
                <a:latin typeface="Calibri" panose="020F0502020204030204" pitchFamily="34" charset="0"/>
                <a:cs typeface="Calibri" panose="020F0502020204030204" pitchFamily="34" charset="0"/>
              </a:rPr>
              <a:t>b. Loan viết chữ đẹp nhưng tốc độ viết chậm so với các bạn. Bạn dự định từ giờ đến cuối năm lớp 5 sẽ luyện viết nhanh hơn nhưng chưa biết phải làm thế nào.</a:t>
            </a:r>
          </a:p>
          <a:p>
            <a:pPr lvl="0" algn="just"/>
            <a:r>
              <a:rPr lang="vi-VN" sz="3600" i="1" dirty="0">
                <a:solidFill>
                  <a:prstClr val="black"/>
                </a:solidFill>
                <a:latin typeface="Calibri" panose="020F0502020204030204" pitchFamily="34" charset="0"/>
                <a:cs typeface="Calibri" panose="020F0502020204030204" pitchFamily="34" charset="0"/>
              </a:rPr>
              <a:t>Nếu là Loan, em sẽ lập kế hoạch rèn luyện như thế nào?</a:t>
            </a:r>
          </a:p>
        </p:txBody>
      </p:sp>
    </p:spTree>
    <p:extLst>
      <p:ext uri="{BB962C8B-B14F-4D97-AF65-F5344CB8AC3E}">
        <p14:creationId xmlns:p14="http://schemas.microsoft.com/office/powerpoint/2010/main" val="8150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5" name="Hình chữ nhật: Góc Tròn 24">
            <a:extLst>
              <a:ext uri="{FF2B5EF4-FFF2-40B4-BE49-F238E27FC236}">
                <a16:creationId xmlns:a16="http://schemas.microsoft.com/office/drawing/2014/main" id="{3A01E6DC-B1E7-D455-8C05-F7CDFE19B1DA}"/>
              </a:ext>
            </a:extLst>
          </p:cNvPr>
          <p:cNvSpPr/>
          <p:nvPr/>
        </p:nvSpPr>
        <p:spPr>
          <a:xfrm>
            <a:off x="366624" y="1460280"/>
            <a:ext cx="3493294" cy="2170155"/>
          </a:xfrm>
          <a:prstGeom prst="roundRect">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Hình chữ nhật: Góc Tròn 33">
            <a:extLst>
              <a:ext uri="{FF2B5EF4-FFF2-40B4-BE49-F238E27FC236}">
                <a16:creationId xmlns:a16="http://schemas.microsoft.com/office/drawing/2014/main" id="{58EA68D6-5A41-AE04-6460-61FCFB769399}"/>
              </a:ext>
            </a:extLst>
          </p:cNvPr>
          <p:cNvSpPr/>
          <p:nvPr/>
        </p:nvSpPr>
        <p:spPr>
          <a:xfrm>
            <a:off x="346689" y="4037588"/>
            <a:ext cx="3493294" cy="2170155"/>
          </a:xfrm>
          <a:prstGeom prst="roundRect">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Hình chữ nhật: Góc Tròn 37">
            <a:extLst>
              <a:ext uri="{FF2B5EF4-FFF2-40B4-BE49-F238E27FC236}">
                <a16:creationId xmlns:a16="http://schemas.microsoft.com/office/drawing/2014/main" id="{ED6A5E84-5A12-A5C5-437A-870BE7DA2E5D}"/>
              </a:ext>
            </a:extLst>
          </p:cNvPr>
          <p:cNvSpPr/>
          <p:nvPr/>
        </p:nvSpPr>
        <p:spPr>
          <a:xfrm>
            <a:off x="4886506" y="4012911"/>
            <a:ext cx="3493294" cy="2170155"/>
          </a:xfrm>
          <a:prstGeom prst="roundRect">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Hộp Văn bản 25">
            <a:extLst>
              <a:ext uri="{FF2B5EF4-FFF2-40B4-BE49-F238E27FC236}">
                <a16:creationId xmlns:a16="http://schemas.microsoft.com/office/drawing/2014/main" id="{19628261-421B-B689-D7A1-A43879783D8A}"/>
              </a:ext>
            </a:extLst>
          </p:cNvPr>
          <p:cNvSpPr txBox="1"/>
          <p:nvPr/>
        </p:nvSpPr>
        <p:spPr>
          <a:xfrm>
            <a:off x="5287613" y="2853620"/>
            <a:ext cx="1378401"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Cambria" panose="02040503050406030204" pitchFamily="18" charset="0"/>
                <a:cs typeface="+mn-cs"/>
              </a:rPr>
              <a:t>Bước 4</a:t>
            </a:r>
          </a:p>
        </p:txBody>
      </p:sp>
      <p:sp>
        <p:nvSpPr>
          <p:cNvPr id="14" name="Hộp Văn bản 25">
            <a:extLst>
              <a:ext uri="{FF2B5EF4-FFF2-40B4-BE49-F238E27FC236}">
                <a16:creationId xmlns:a16="http://schemas.microsoft.com/office/drawing/2014/main" id="{ED7B3D2B-0E5B-63A0-951D-EC2CF1C340B7}"/>
              </a:ext>
            </a:extLst>
          </p:cNvPr>
          <p:cNvSpPr txBox="1"/>
          <p:nvPr/>
        </p:nvSpPr>
        <p:spPr>
          <a:xfrm>
            <a:off x="487178" y="2146983"/>
            <a:ext cx="32123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a:ea typeface="Cambria" panose="02040503050406030204" pitchFamily="18" charset="0"/>
                <a:cs typeface="+mn-cs"/>
              </a:rPr>
              <a:t>Bốc</a:t>
            </a:r>
            <a:r>
              <a:rPr kumimoji="0" lang="en-US" sz="48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Cambria" panose="02040503050406030204" pitchFamily="18" charset="0"/>
                <a:cs typeface="+mn-cs"/>
              </a:rPr>
              <a:t>thăm</a:t>
            </a:r>
            <a:endParaRPr kumimoji="0" lang="en-US" sz="48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endParaRPr>
          </a:p>
        </p:txBody>
      </p:sp>
      <p:sp>
        <p:nvSpPr>
          <p:cNvPr id="16" name="Hộp Văn bản 25">
            <a:extLst>
              <a:ext uri="{FF2B5EF4-FFF2-40B4-BE49-F238E27FC236}">
                <a16:creationId xmlns:a16="http://schemas.microsoft.com/office/drawing/2014/main" id="{A95A2275-AF98-A1E9-4A26-671645823EDF}"/>
              </a:ext>
            </a:extLst>
          </p:cNvPr>
          <p:cNvSpPr txBox="1"/>
          <p:nvPr/>
        </p:nvSpPr>
        <p:spPr>
          <a:xfrm>
            <a:off x="561273" y="4671061"/>
            <a:ext cx="282399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a:ea typeface="Cambria" panose="02040503050406030204" pitchFamily="18" charset="0"/>
                <a:cs typeface="+mn-cs"/>
              </a:rPr>
              <a:t>Sắm</a:t>
            </a:r>
            <a:r>
              <a:rPr kumimoji="0" lang="en-US" sz="48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Cambria" panose="02040503050406030204" pitchFamily="18" charset="0"/>
                <a:cs typeface="+mn-cs"/>
              </a:rPr>
              <a:t>vai</a:t>
            </a:r>
            <a:endParaRPr kumimoji="0" lang="en-US" sz="48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endParaRPr>
          </a:p>
        </p:txBody>
      </p:sp>
      <p:sp>
        <p:nvSpPr>
          <p:cNvPr id="17" name="Hộp Văn bản 25">
            <a:extLst>
              <a:ext uri="{FF2B5EF4-FFF2-40B4-BE49-F238E27FC236}">
                <a16:creationId xmlns:a16="http://schemas.microsoft.com/office/drawing/2014/main" id="{9457A9B2-A4C0-4CF3-9965-3A5416616062}"/>
              </a:ext>
            </a:extLst>
          </p:cNvPr>
          <p:cNvSpPr txBox="1"/>
          <p:nvPr/>
        </p:nvSpPr>
        <p:spPr>
          <a:xfrm>
            <a:off x="5426842" y="4688339"/>
            <a:ext cx="254241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black"/>
                </a:solidFill>
                <a:effectLst/>
                <a:uLnTx/>
                <a:uFillTx/>
                <a:latin typeface="Calibri" panose="020F0502020204030204"/>
                <a:ea typeface="Cambria" panose="02040503050406030204" pitchFamily="18" charset="0"/>
                <a:cs typeface="+mn-cs"/>
              </a:rPr>
              <a:t>Nhận</a:t>
            </a:r>
            <a:r>
              <a:rPr kumimoji="0" lang="en-US" sz="48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rPr>
              <a:t> </a:t>
            </a:r>
            <a:r>
              <a:rPr kumimoji="0" lang="en-US" sz="4800" b="0" i="0" u="none" strike="noStrike" kern="1200" cap="none" spc="0" normalizeH="0" baseline="0" noProof="0" dirty="0" err="1">
                <a:ln>
                  <a:noFill/>
                </a:ln>
                <a:solidFill>
                  <a:prstClr val="black"/>
                </a:solidFill>
                <a:effectLst/>
                <a:uLnTx/>
                <a:uFillTx/>
                <a:latin typeface="Calibri" panose="020F0502020204030204"/>
                <a:ea typeface="Cambria" panose="02040503050406030204" pitchFamily="18" charset="0"/>
                <a:cs typeface="+mn-cs"/>
              </a:rPr>
              <a:t>xét</a:t>
            </a:r>
            <a:endParaRPr kumimoji="0" lang="en-US" sz="48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endParaRPr>
          </a:p>
        </p:txBody>
      </p:sp>
      <p:sp>
        <p:nvSpPr>
          <p:cNvPr id="11" name="Hình chữ nhật: Góc Tròn 10">
            <a:extLst>
              <a:ext uri="{FF2B5EF4-FFF2-40B4-BE49-F238E27FC236}">
                <a16:creationId xmlns:a16="http://schemas.microsoft.com/office/drawing/2014/main" id="{96D45017-4CB6-38C6-A5CA-DAF1FCCB0B0E}"/>
              </a:ext>
            </a:extLst>
          </p:cNvPr>
          <p:cNvSpPr/>
          <p:nvPr/>
        </p:nvSpPr>
        <p:spPr>
          <a:xfrm>
            <a:off x="4919367" y="1464263"/>
            <a:ext cx="3493294" cy="2170155"/>
          </a:xfrm>
          <a:prstGeom prst="roundRect">
            <a:avLst/>
          </a:prstGeom>
          <a:solidFill>
            <a:schemeClr val="accent2">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Hộp Văn bản 25">
            <a:extLst>
              <a:ext uri="{FF2B5EF4-FFF2-40B4-BE49-F238E27FC236}">
                <a16:creationId xmlns:a16="http://schemas.microsoft.com/office/drawing/2014/main" id="{49477A15-2182-991C-5A1D-64CAF4612909}"/>
              </a:ext>
            </a:extLst>
          </p:cNvPr>
          <p:cNvSpPr txBox="1"/>
          <p:nvPr/>
        </p:nvSpPr>
        <p:spPr>
          <a:xfrm>
            <a:off x="5234110" y="2175382"/>
            <a:ext cx="28536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rPr>
              <a:t>Thảo </a:t>
            </a:r>
            <a:r>
              <a:rPr kumimoji="0" lang="en-US" sz="4800" b="0" i="0" u="none" strike="noStrike" kern="1200" cap="none" spc="0" normalizeH="0" baseline="0" noProof="0" dirty="0" err="1">
                <a:ln>
                  <a:noFill/>
                </a:ln>
                <a:solidFill>
                  <a:prstClr val="black"/>
                </a:solidFill>
                <a:effectLst/>
                <a:uLnTx/>
                <a:uFillTx/>
                <a:latin typeface="Calibri" panose="020F0502020204030204"/>
                <a:ea typeface="Cambria" panose="02040503050406030204" pitchFamily="18" charset="0"/>
                <a:cs typeface="+mn-cs"/>
              </a:rPr>
              <a:t>luận</a:t>
            </a:r>
            <a:endParaRPr kumimoji="0" lang="en-US" sz="48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endParaRPr>
          </a:p>
        </p:txBody>
      </p:sp>
      <p:grpSp>
        <p:nvGrpSpPr>
          <p:cNvPr id="58" name="Nhóm 57">
            <a:extLst>
              <a:ext uri="{FF2B5EF4-FFF2-40B4-BE49-F238E27FC236}">
                <a16:creationId xmlns:a16="http://schemas.microsoft.com/office/drawing/2014/main" id="{0243641E-D463-21BC-6AF0-37F39C642530}"/>
              </a:ext>
            </a:extLst>
          </p:cNvPr>
          <p:cNvGrpSpPr/>
          <p:nvPr/>
        </p:nvGrpSpPr>
        <p:grpSpPr>
          <a:xfrm>
            <a:off x="3263361" y="3009139"/>
            <a:ext cx="888598" cy="1015663"/>
            <a:chOff x="4816390" y="3139768"/>
            <a:chExt cx="888598" cy="1015663"/>
          </a:xfrm>
        </p:grpSpPr>
        <p:sp>
          <p:nvSpPr>
            <p:cNvPr id="45" name="Hình Bầu dục 44">
              <a:extLst>
                <a:ext uri="{FF2B5EF4-FFF2-40B4-BE49-F238E27FC236}">
                  <a16:creationId xmlns:a16="http://schemas.microsoft.com/office/drawing/2014/main" id="{973230E3-1440-0B44-18CA-7657FBEAB19E}"/>
                </a:ext>
              </a:extLst>
            </p:cNvPr>
            <p:cNvSpPr/>
            <p:nvPr/>
          </p:nvSpPr>
          <p:spPr>
            <a:xfrm>
              <a:off x="4816390" y="3252711"/>
              <a:ext cx="772372" cy="758618"/>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Hộp Văn bản 56">
              <a:extLst>
                <a:ext uri="{FF2B5EF4-FFF2-40B4-BE49-F238E27FC236}">
                  <a16:creationId xmlns:a16="http://schemas.microsoft.com/office/drawing/2014/main" id="{77586CB1-BC55-5437-309E-30F4128E45A5}"/>
                </a:ext>
              </a:extLst>
            </p:cNvPr>
            <p:cNvSpPr txBox="1"/>
            <p:nvPr/>
          </p:nvSpPr>
          <p:spPr>
            <a:xfrm>
              <a:off x="4938296" y="3139768"/>
              <a:ext cx="76669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28575">
                    <a:solidFill>
                      <a:srgbClr val="FF0066"/>
                    </a:solidFill>
                    <a:prstDash val="solid"/>
                  </a:ln>
                  <a:solidFill>
                    <a:srgbClr val="CC99FF"/>
                  </a:solidFill>
                  <a:effectLst>
                    <a:outerShdw blurRad="12700" dist="38100" dir="2700000" algn="tl" rotWithShape="0">
                      <a:srgbClr val="FF33CC"/>
                    </a:outerShdw>
                  </a:effectLst>
                  <a:uLnTx/>
                  <a:uFillTx/>
                  <a:latin typeface="Calibri" panose="020F0502020204030204"/>
                  <a:ea typeface="+mn-ea"/>
                  <a:cs typeface="+mn-cs"/>
                </a:rPr>
                <a:t>1</a:t>
              </a:r>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9" name="Nhóm 58">
            <a:extLst>
              <a:ext uri="{FF2B5EF4-FFF2-40B4-BE49-F238E27FC236}">
                <a16:creationId xmlns:a16="http://schemas.microsoft.com/office/drawing/2014/main" id="{35D7971E-EC34-47A2-9ABB-545962BC30E6}"/>
              </a:ext>
            </a:extLst>
          </p:cNvPr>
          <p:cNvGrpSpPr/>
          <p:nvPr/>
        </p:nvGrpSpPr>
        <p:grpSpPr>
          <a:xfrm>
            <a:off x="4579838" y="2984212"/>
            <a:ext cx="830542" cy="1015663"/>
            <a:chOff x="4816390" y="3125254"/>
            <a:chExt cx="830542" cy="1015663"/>
          </a:xfrm>
        </p:grpSpPr>
        <p:sp>
          <p:nvSpPr>
            <p:cNvPr id="60" name="Hình Bầu dục 59">
              <a:extLst>
                <a:ext uri="{FF2B5EF4-FFF2-40B4-BE49-F238E27FC236}">
                  <a16:creationId xmlns:a16="http://schemas.microsoft.com/office/drawing/2014/main" id="{D30C2CD1-68A9-45DD-EDB7-C61AD595B300}"/>
                </a:ext>
              </a:extLst>
            </p:cNvPr>
            <p:cNvSpPr/>
            <p:nvPr/>
          </p:nvSpPr>
          <p:spPr>
            <a:xfrm>
              <a:off x="4816390" y="3252711"/>
              <a:ext cx="772372" cy="758618"/>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Hộp Văn bản 60">
              <a:extLst>
                <a:ext uri="{FF2B5EF4-FFF2-40B4-BE49-F238E27FC236}">
                  <a16:creationId xmlns:a16="http://schemas.microsoft.com/office/drawing/2014/main" id="{00914BEF-5503-1075-E462-DB6E028083E2}"/>
                </a:ext>
              </a:extLst>
            </p:cNvPr>
            <p:cNvSpPr txBox="1"/>
            <p:nvPr/>
          </p:nvSpPr>
          <p:spPr>
            <a:xfrm>
              <a:off x="4880240" y="3125254"/>
              <a:ext cx="76669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28575">
                    <a:solidFill>
                      <a:srgbClr val="FF0066"/>
                    </a:solidFill>
                    <a:prstDash val="solid"/>
                  </a:ln>
                  <a:solidFill>
                    <a:srgbClr val="CC99FF"/>
                  </a:solidFill>
                  <a:effectLst>
                    <a:outerShdw blurRad="12700" dist="38100" dir="2700000" algn="tl" rotWithShape="0">
                      <a:srgbClr val="FF33CC"/>
                    </a:outerShdw>
                  </a:effectLst>
                  <a:uLnTx/>
                  <a:uFillTx/>
                  <a:latin typeface="Calibri" panose="020F0502020204030204"/>
                  <a:ea typeface="+mn-ea"/>
                  <a:cs typeface="+mn-cs"/>
                </a:rPr>
                <a:t>2</a:t>
              </a:r>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3" name="Nhóm 62">
            <a:extLst>
              <a:ext uri="{FF2B5EF4-FFF2-40B4-BE49-F238E27FC236}">
                <a16:creationId xmlns:a16="http://schemas.microsoft.com/office/drawing/2014/main" id="{795C452F-602B-8135-4317-0BD08C1EDF81}"/>
              </a:ext>
            </a:extLst>
          </p:cNvPr>
          <p:cNvGrpSpPr/>
          <p:nvPr/>
        </p:nvGrpSpPr>
        <p:grpSpPr>
          <a:xfrm>
            <a:off x="3284442" y="5537963"/>
            <a:ext cx="859570" cy="1015663"/>
            <a:chOff x="4816390" y="3139768"/>
            <a:chExt cx="859570" cy="1015663"/>
          </a:xfrm>
        </p:grpSpPr>
        <p:sp>
          <p:nvSpPr>
            <p:cNvPr id="64" name="Hình Bầu dục 63">
              <a:extLst>
                <a:ext uri="{FF2B5EF4-FFF2-40B4-BE49-F238E27FC236}">
                  <a16:creationId xmlns:a16="http://schemas.microsoft.com/office/drawing/2014/main" id="{05E1D78E-BEE5-B320-E60F-7F8D69AEA20B}"/>
                </a:ext>
              </a:extLst>
            </p:cNvPr>
            <p:cNvSpPr/>
            <p:nvPr/>
          </p:nvSpPr>
          <p:spPr>
            <a:xfrm>
              <a:off x="4816390" y="3252711"/>
              <a:ext cx="772372" cy="758618"/>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Hộp Văn bản 64">
              <a:extLst>
                <a:ext uri="{FF2B5EF4-FFF2-40B4-BE49-F238E27FC236}">
                  <a16:creationId xmlns:a16="http://schemas.microsoft.com/office/drawing/2014/main" id="{DAD84BC5-3CE9-D8F6-3ACA-49F12D67C3E9}"/>
                </a:ext>
              </a:extLst>
            </p:cNvPr>
            <p:cNvSpPr txBox="1"/>
            <p:nvPr/>
          </p:nvSpPr>
          <p:spPr>
            <a:xfrm>
              <a:off x="4909268" y="3139768"/>
              <a:ext cx="76669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28575">
                    <a:solidFill>
                      <a:srgbClr val="FF0066"/>
                    </a:solidFill>
                    <a:prstDash val="solid"/>
                  </a:ln>
                  <a:solidFill>
                    <a:srgbClr val="CC99FF"/>
                  </a:solidFill>
                  <a:effectLst>
                    <a:outerShdw blurRad="12700" dist="38100" dir="2700000" algn="tl" rotWithShape="0">
                      <a:srgbClr val="FF33CC"/>
                    </a:outerShdw>
                  </a:effectLst>
                  <a:uLnTx/>
                  <a:uFillTx/>
                  <a:latin typeface="Calibri" panose="020F0502020204030204"/>
                  <a:ea typeface="+mn-ea"/>
                  <a:cs typeface="+mn-cs"/>
                </a:rPr>
                <a:t>3</a:t>
              </a:r>
              <a:endParaRPr kumimoji="0" lang="en-US" sz="6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6" name="Nhóm 65">
            <a:extLst>
              <a:ext uri="{FF2B5EF4-FFF2-40B4-BE49-F238E27FC236}">
                <a16:creationId xmlns:a16="http://schemas.microsoft.com/office/drawing/2014/main" id="{C7A1256A-08B4-00C5-09DF-AAF49E2B68EF}"/>
              </a:ext>
            </a:extLst>
          </p:cNvPr>
          <p:cNvGrpSpPr/>
          <p:nvPr/>
        </p:nvGrpSpPr>
        <p:grpSpPr>
          <a:xfrm>
            <a:off x="4626958" y="5519336"/>
            <a:ext cx="830542" cy="1015663"/>
            <a:chOff x="4816390" y="3125254"/>
            <a:chExt cx="830542" cy="1015663"/>
          </a:xfrm>
        </p:grpSpPr>
        <p:sp>
          <p:nvSpPr>
            <p:cNvPr id="67" name="Hình Bầu dục 66">
              <a:extLst>
                <a:ext uri="{FF2B5EF4-FFF2-40B4-BE49-F238E27FC236}">
                  <a16:creationId xmlns:a16="http://schemas.microsoft.com/office/drawing/2014/main" id="{5D09A4F2-1256-7A67-A937-490CD41CB85A}"/>
                </a:ext>
              </a:extLst>
            </p:cNvPr>
            <p:cNvSpPr/>
            <p:nvPr/>
          </p:nvSpPr>
          <p:spPr>
            <a:xfrm>
              <a:off x="4816390" y="3252711"/>
              <a:ext cx="772372" cy="758618"/>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Hộp Văn bản 67">
              <a:extLst>
                <a:ext uri="{FF2B5EF4-FFF2-40B4-BE49-F238E27FC236}">
                  <a16:creationId xmlns:a16="http://schemas.microsoft.com/office/drawing/2014/main" id="{8275B1A5-6AE0-A352-46C4-62AEB86A5FAF}"/>
                </a:ext>
              </a:extLst>
            </p:cNvPr>
            <p:cNvSpPr txBox="1"/>
            <p:nvPr/>
          </p:nvSpPr>
          <p:spPr>
            <a:xfrm>
              <a:off x="4880240" y="3125254"/>
              <a:ext cx="76669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srgbClr val="FF0066"/>
                    </a:solidFill>
                    <a:prstDash val="solid"/>
                  </a:ln>
                  <a:solidFill>
                    <a:srgbClr val="CC99FF"/>
                  </a:solidFill>
                  <a:effectLst>
                    <a:outerShdw blurRad="12700" dist="38100" dir="2700000" algn="tl" rotWithShape="0">
                      <a:srgbClr val="FF33CC"/>
                    </a:outerShdw>
                  </a:effectLst>
                  <a:uLnTx/>
                  <a:uFillTx/>
                  <a:latin typeface="Calibri" panose="020F0502020204030204"/>
                  <a:ea typeface="+mn-ea"/>
                  <a:cs typeface="+mn-cs"/>
                </a:rPr>
                <a:t>4</a:t>
              </a:r>
              <a:endParaRPr kumimoji="0" lang="en-US" sz="6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E24F2DC9-AD48-383C-55EE-58C5822113EF}"/>
              </a:ext>
            </a:extLst>
          </p:cNvPr>
          <p:cNvPicPr>
            <a:picLocks noChangeAspect="1"/>
          </p:cNvPicPr>
          <p:nvPr/>
        </p:nvPicPr>
        <p:blipFill>
          <a:blip r:embed="rId3"/>
          <a:stretch>
            <a:fillRect/>
          </a:stretch>
        </p:blipFill>
        <p:spPr>
          <a:xfrm>
            <a:off x="921674" y="284556"/>
            <a:ext cx="7986452" cy="1164437"/>
          </a:xfrm>
          <a:prstGeom prst="rect">
            <a:avLst/>
          </a:prstGeom>
        </p:spPr>
      </p:pic>
    </p:spTree>
    <p:extLst>
      <p:ext uri="{BB962C8B-B14F-4D97-AF65-F5344CB8AC3E}">
        <p14:creationId xmlns:p14="http://schemas.microsoft.com/office/powerpoint/2010/main" val="1769161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80">
                                          <p:stCondLst>
                                            <p:cond delay="0"/>
                                          </p:stCondLst>
                                        </p:cTn>
                                        <p:tgtEl>
                                          <p:spTgt spid="25"/>
                                        </p:tgtEl>
                                      </p:cBhvr>
                                    </p:animEffect>
                                    <p:anim calcmode="lin" valueType="num">
                                      <p:cBhvr>
                                        <p:cTn id="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
                                        </p:tgtEl>
                                      </p:cBhvr>
                                      <p:to x="100000" y="60000"/>
                                    </p:animScale>
                                    <p:animScale>
                                      <p:cBhvr>
                                        <p:cTn id="14" dur="166" decel="50000">
                                          <p:stCondLst>
                                            <p:cond delay="676"/>
                                          </p:stCondLst>
                                        </p:cTn>
                                        <p:tgtEl>
                                          <p:spTgt spid="25"/>
                                        </p:tgtEl>
                                      </p:cBhvr>
                                      <p:to x="100000" y="100000"/>
                                    </p:animScale>
                                    <p:animScale>
                                      <p:cBhvr>
                                        <p:cTn id="15" dur="26">
                                          <p:stCondLst>
                                            <p:cond delay="1312"/>
                                          </p:stCondLst>
                                        </p:cTn>
                                        <p:tgtEl>
                                          <p:spTgt spid="25"/>
                                        </p:tgtEl>
                                      </p:cBhvr>
                                      <p:to x="100000" y="80000"/>
                                    </p:animScale>
                                    <p:animScale>
                                      <p:cBhvr>
                                        <p:cTn id="16" dur="166" decel="50000">
                                          <p:stCondLst>
                                            <p:cond delay="1338"/>
                                          </p:stCondLst>
                                        </p:cTn>
                                        <p:tgtEl>
                                          <p:spTgt spid="25"/>
                                        </p:tgtEl>
                                      </p:cBhvr>
                                      <p:to x="100000" y="100000"/>
                                    </p:animScale>
                                    <p:animScale>
                                      <p:cBhvr>
                                        <p:cTn id="17" dur="26">
                                          <p:stCondLst>
                                            <p:cond delay="1642"/>
                                          </p:stCondLst>
                                        </p:cTn>
                                        <p:tgtEl>
                                          <p:spTgt spid="25"/>
                                        </p:tgtEl>
                                      </p:cBhvr>
                                      <p:to x="100000" y="90000"/>
                                    </p:animScale>
                                    <p:animScale>
                                      <p:cBhvr>
                                        <p:cTn id="18" dur="166" decel="50000">
                                          <p:stCondLst>
                                            <p:cond delay="1668"/>
                                          </p:stCondLst>
                                        </p:cTn>
                                        <p:tgtEl>
                                          <p:spTgt spid="25"/>
                                        </p:tgtEl>
                                      </p:cBhvr>
                                      <p:to x="100000" y="100000"/>
                                    </p:animScale>
                                    <p:animScale>
                                      <p:cBhvr>
                                        <p:cTn id="19" dur="26">
                                          <p:stCondLst>
                                            <p:cond delay="1808"/>
                                          </p:stCondLst>
                                        </p:cTn>
                                        <p:tgtEl>
                                          <p:spTgt spid="25"/>
                                        </p:tgtEl>
                                      </p:cBhvr>
                                      <p:to x="100000" y="95000"/>
                                    </p:animScale>
                                    <p:animScale>
                                      <p:cBhvr>
                                        <p:cTn id="20" dur="166" decel="50000">
                                          <p:stCondLst>
                                            <p:cond delay="1834"/>
                                          </p:stCondLst>
                                        </p:cTn>
                                        <p:tgtEl>
                                          <p:spTgt spid="2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80">
                                          <p:stCondLst>
                                            <p:cond delay="0"/>
                                          </p:stCondLst>
                                        </p:cTn>
                                        <p:tgtEl>
                                          <p:spTgt spid="14"/>
                                        </p:tgtEl>
                                      </p:cBhvr>
                                    </p:animEffect>
                                    <p:anim calcmode="lin" valueType="num">
                                      <p:cBhvr>
                                        <p:cTn id="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9" dur="26">
                                          <p:stCondLst>
                                            <p:cond delay="650"/>
                                          </p:stCondLst>
                                        </p:cTn>
                                        <p:tgtEl>
                                          <p:spTgt spid="14"/>
                                        </p:tgtEl>
                                      </p:cBhvr>
                                      <p:to x="100000" y="60000"/>
                                    </p:animScale>
                                    <p:animScale>
                                      <p:cBhvr>
                                        <p:cTn id="30" dur="166" decel="50000">
                                          <p:stCondLst>
                                            <p:cond delay="676"/>
                                          </p:stCondLst>
                                        </p:cTn>
                                        <p:tgtEl>
                                          <p:spTgt spid="14"/>
                                        </p:tgtEl>
                                      </p:cBhvr>
                                      <p:to x="100000" y="100000"/>
                                    </p:animScale>
                                    <p:animScale>
                                      <p:cBhvr>
                                        <p:cTn id="31" dur="26">
                                          <p:stCondLst>
                                            <p:cond delay="1312"/>
                                          </p:stCondLst>
                                        </p:cTn>
                                        <p:tgtEl>
                                          <p:spTgt spid="14"/>
                                        </p:tgtEl>
                                      </p:cBhvr>
                                      <p:to x="100000" y="80000"/>
                                    </p:animScale>
                                    <p:animScale>
                                      <p:cBhvr>
                                        <p:cTn id="32" dur="166" decel="50000">
                                          <p:stCondLst>
                                            <p:cond delay="1338"/>
                                          </p:stCondLst>
                                        </p:cTn>
                                        <p:tgtEl>
                                          <p:spTgt spid="14"/>
                                        </p:tgtEl>
                                      </p:cBhvr>
                                      <p:to x="100000" y="100000"/>
                                    </p:animScale>
                                    <p:animScale>
                                      <p:cBhvr>
                                        <p:cTn id="33" dur="26">
                                          <p:stCondLst>
                                            <p:cond delay="1642"/>
                                          </p:stCondLst>
                                        </p:cTn>
                                        <p:tgtEl>
                                          <p:spTgt spid="14"/>
                                        </p:tgtEl>
                                      </p:cBhvr>
                                      <p:to x="100000" y="90000"/>
                                    </p:animScale>
                                    <p:animScale>
                                      <p:cBhvr>
                                        <p:cTn id="34" dur="166" decel="50000">
                                          <p:stCondLst>
                                            <p:cond delay="1668"/>
                                          </p:stCondLst>
                                        </p:cTn>
                                        <p:tgtEl>
                                          <p:spTgt spid="14"/>
                                        </p:tgtEl>
                                      </p:cBhvr>
                                      <p:to x="100000" y="100000"/>
                                    </p:animScale>
                                    <p:animScale>
                                      <p:cBhvr>
                                        <p:cTn id="35" dur="26">
                                          <p:stCondLst>
                                            <p:cond delay="1808"/>
                                          </p:stCondLst>
                                        </p:cTn>
                                        <p:tgtEl>
                                          <p:spTgt spid="14"/>
                                        </p:tgtEl>
                                      </p:cBhvr>
                                      <p:to x="100000" y="95000"/>
                                    </p:animScale>
                                    <p:animScale>
                                      <p:cBhvr>
                                        <p:cTn id="36" dur="166" decel="50000">
                                          <p:stCondLst>
                                            <p:cond delay="1834"/>
                                          </p:stCondLst>
                                        </p:cTn>
                                        <p:tgtEl>
                                          <p:spTgt spid="1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580">
                                          <p:stCondLst>
                                            <p:cond delay="0"/>
                                          </p:stCondLst>
                                        </p:cTn>
                                        <p:tgtEl>
                                          <p:spTgt spid="58"/>
                                        </p:tgtEl>
                                      </p:cBhvr>
                                    </p:animEffect>
                                    <p:anim calcmode="lin" valueType="num">
                                      <p:cBhvr>
                                        <p:cTn id="40"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45" dur="26">
                                          <p:stCondLst>
                                            <p:cond delay="650"/>
                                          </p:stCondLst>
                                        </p:cTn>
                                        <p:tgtEl>
                                          <p:spTgt spid="58"/>
                                        </p:tgtEl>
                                      </p:cBhvr>
                                      <p:to x="100000" y="60000"/>
                                    </p:animScale>
                                    <p:animScale>
                                      <p:cBhvr>
                                        <p:cTn id="46" dur="166" decel="50000">
                                          <p:stCondLst>
                                            <p:cond delay="676"/>
                                          </p:stCondLst>
                                        </p:cTn>
                                        <p:tgtEl>
                                          <p:spTgt spid="58"/>
                                        </p:tgtEl>
                                      </p:cBhvr>
                                      <p:to x="100000" y="100000"/>
                                    </p:animScale>
                                    <p:animScale>
                                      <p:cBhvr>
                                        <p:cTn id="47" dur="26">
                                          <p:stCondLst>
                                            <p:cond delay="1312"/>
                                          </p:stCondLst>
                                        </p:cTn>
                                        <p:tgtEl>
                                          <p:spTgt spid="58"/>
                                        </p:tgtEl>
                                      </p:cBhvr>
                                      <p:to x="100000" y="80000"/>
                                    </p:animScale>
                                    <p:animScale>
                                      <p:cBhvr>
                                        <p:cTn id="48" dur="166" decel="50000">
                                          <p:stCondLst>
                                            <p:cond delay="1338"/>
                                          </p:stCondLst>
                                        </p:cTn>
                                        <p:tgtEl>
                                          <p:spTgt spid="58"/>
                                        </p:tgtEl>
                                      </p:cBhvr>
                                      <p:to x="100000" y="100000"/>
                                    </p:animScale>
                                    <p:animScale>
                                      <p:cBhvr>
                                        <p:cTn id="49" dur="26">
                                          <p:stCondLst>
                                            <p:cond delay="1642"/>
                                          </p:stCondLst>
                                        </p:cTn>
                                        <p:tgtEl>
                                          <p:spTgt spid="58"/>
                                        </p:tgtEl>
                                      </p:cBhvr>
                                      <p:to x="100000" y="90000"/>
                                    </p:animScale>
                                    <p:animScale>
                                      <p:cBhvr>
                                        <p:cTn id="50" dur="166" decel="50000">
                                          <p:stCondLst>
                                            <p:cond delay="1668"/>
                                          </p:stCondLst>
                                        </p:cTn>
                                        <p:tgtEl>
                                          <p:spTgt spid="58"/>
                                        </p:tgtEl>
                                      </p:cBhvr>
                                      <p:to x="100000" y="100000"/>
                                    </p:animScale>
                                    <p:animScale>
                                      <p:cBhvr>
                                        <p:cTn id="51" dur="26">
                                          <p:stCondLst>
                                            <p:cond delay="1808"/>
                                          </p:stCondLst>
                                        </p:cTn>
                                        <p:tgtEl>
                                          <p:spTgt spid="58"/>
                                        </p:tgtEl>
                                      </p:cBhvr>
                                      <p:to x="100000" y="95000"/>
                                    </p:animScale>
                                    <p:animScale>
                                      <p:cBhvr>
                                        <p:cTn id="52" dur="166" decel="50000">
                                          <p:stCondLst>
                                            <p:cond delay="1834"/>
                                          </p:stCondLst>
                                        </p:cTn>
                                        <p:tgtEl>
                                          <p:spTgt spid="5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wipe(down)">
                                      <p:cBhvr>
                                        <p:cTn id="57" dur="580">
                                          <p:stCondLst>
                                            <p:cond delay="0"/>
                                          </p:stCondLst>
                                        </p:cTn>
                                        <p:tgtEl>
                                          <p:spTgt spid="56"/>
                                        </p:tgtEl>
                                      </p:cBhvr>
                                    </p:animEffect>
                                    <p:anim calcmode="lin" valueType="num">
                                      <p:cBhvr>
                                        <p:cTn id="58" dur="1822"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6"/>
                                        </p:tgtEl>
                                        <p:attrNameLst>
                                          <p:attrName>ppt_y</p:attrName>
                                        </p:attrNameLst>
                                      </p:cBhvr>
                                      <p:tavLst>
                                        <p:tav tm="0" fmla="#ppt_y-sin(pi*$)/81">
                                          <p:val>
                                            <p:fltVal val="0"/>
                                          </p:val>
                                        </p:tav>
                                        <p:tav tm="100000">
                                          <p:val>
                                            <p:fltVal val="1"/>
                                          </p:val>
                                        </p:tav>
                                      </p:tavLst>
                                    </p:anim>
                                    <p:animScale>
                                      <p:cBhvr>
                                        <p:cTn id="63" dur="26">
                                          <p:stCondLst>
                                            <p:cond delay="650"/>
                                          </p:stCondLst>
                                        </p:cTn>
                                        <p:tgtEl>
                                          <p:spTgt spid="56"/>
                                        </p:tgtEl>
                                      </p:cBhvr>
                                      <p:to x="100000" y="60000"/>
                                    </p:animScale>
                                    <p:animScale>
                                      <p:cBhvr>
                                        <p:cTn id="64" dur="166" decel="50000">
                                          <p:stCondLst>
                                            <p:cond delay="676"/>
                                          </p:stCondLst>
                                        </p:cTn>
                                        <p:tgtEl>
                                          <p:spTgt spid="56"/>
                                        </p:tgtEl>
                                      </p:cBhvr>
                                      <p:to x="100000" y="100000"/>
                                    </p:animScale>
                                    <p:animScale>
                                      <p:cBhvr>
                                        <p:cTn id="65" dur="26">
                                          <p:stCondLst>
                                            <p:cond delay="1312"/>
                                          </p:stCondLst>
                                        </p:cTn>
                                        <p:tgtEl>
                                          <p:spTgt spid="56"/>
                                        </p:tgtEl>
                                      </p:cBhvr>
                                      <p:to x="100000" y="80000"/>
                                    </p:animScale>
                                    <p:animScale>
                                      <p:cBhvr>
                                        <p:cTn id="66" dur="166" decel="50000">
                                          <p:stCondLst>
                                            <p:cond delay="1338"/>
                                          </p:stCondLst>
                                        </p:cTn>
                                        <p:tgtEl>
                                          <p:spTgt spid="56"/>
                                        </p:tgtEl>
                                      </p:cBhvr>
                                      <p:to x="100000" y="100000"/>
                                    </p:animScale>
                                    <p:animScale>
                                      <p:cBhvr>
                                        <p:cTn id="67" dur="26">
                                          <p:stCondLst>
                                            <p:cond delay="1642"/>
                                          </p:stCondLst>
                                        </p:cTn>
                                        <p:tgtEl>
                                          <p:spTgt spid="56"/>
                                        </p:tgtEl>
                                      </p:cBhvr>
                                      <p:to x="100000" y="90000"/>
                                    </p:animScale>
                                    <p:animScale>
                                      <p:cBhvr>
                                        <p:cTn id="68" dur="166" decel="50000">
                                          <p:stCondLst>
                                            <p:cond delay="1668"/>
                                          </p:stCondLst>
                                        </p:cTn>
                                        <p:tgtEl>
                                          <p:spTgt spid="56"/>
                                        </p:tgtEl>
                                      </p:cBhvr>
                                      <p:to x="100000" y="100000"/>
                                    </p:animScale>
                                    <p:animScale>
                                      <p:cBhvr>
                                        <p:cTn id="69" dur="26">
                                          <p:stCondLst>
                                            <p:cond delay="1808"/>
                                          </p:stCondLst>
                                        </p:cTn>
                                        <p:tgtEl>
                                          <p:spTgt spid="56"/>
                                        </p:tgtEl>
                                      </p:cBhvr>
                                      <p:to x="100000" y="95000"/>
                                    </p:animScale>
                                    <p:animScale>
                                      <p:cBhvr>
                                        <p:cTn id="70" dur="166" decel="50000">
                                          <p:stCondLst>
                                            <p:cond delay="1834"/>
                                          </p:stCondLst>
                                        </p:cTn>
                                        <p:tgtEl>
                                          <p:spTgt spid="56"/>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down)">
                                      <p:cBhvr>
                                        <p:cTn id="73" dur="580">
                                          <p:stCondLst>
                                            <p:cond delay="0"/>
                                          </p:stCondLst>
                                        </p:cTn>
                                        <p:tgtEl>
                                          <p:spTgt spid="11"/>
                                        </p:tgtEl>
                                      </p:cBhvr>
                                    </p:animEffect>
                                    <p:anim calcmode="lin" valueType="num">
                                      <p:cBhvr>
                                        <p:cTn id="7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9" dur="26">
                                          <p:stCondLst>
                                            <p:cond delay="650"/>
                                          </p:stCondLst>
                                        </p:cTn>
                                        <p:tgtEl>
                                          <p:spTgt spid="11"/>
                                        </p:tgtEl>
                                      </p:cBhvr>
                                      <p:to x="100000" y="60000"/>
                                    </p:animScale>
                                    <p:animScale>
                                      <p:cBhvr>
                                        <p:cTn id="80" dur="166" decel="50000">
                                          <p:stCondLst>
                                            <p:cond delay="676"/>
                                          </p:stCondLst>
                                        </p:cTn>
                                        <p:tgtEl>
                                          <p:spTgt spid="11"/>
                                        </p:tgtEl>
                                      </p:cBhvr>
                                      <p:to x="100000" y="100000"/>
                                    </p:animScale>
                                    <p:animScale>
                                      <p:cBhvr>
                                        <p:cTn id="81" dur="26">
                                          <p:stCondLst>
                                            <p:cond delay="1312"/>
                                          </p:stCondLst>
                                        </p:cTn>
                                        <p:tgtEl>
                                          <p:spTgt spid="11"/>
                                        </p:tgtEl>
                                      </p:cBhvr>
                                      <p:to x="100000" y="80000"/>
                                    </p:animScale>
                                    <p:animScale>
                                      <p:cBhvr>
                                        <p:cTn id="82" dur="166" decel="50000">
                                          <p:stCondLst>
                                            <p:cond delay="1338"/>
                                          </p:stCondLst>
                                        </p:cTn>
                                        <p:tgtEl>
                                          <p:spTgt spid="11"/>
                                        </p:tgtEl>
                                      </p:cBhvr>
                                      <p:to x="100000" y="100000"/>
                                    </p:animScale>
                                    <p:animScale>
                                      <p:cBhvr>
                                        <p:cTn id="83" dur="26">
                                          <p:stCondLst>
                                            <p:cond delay="1642"/>
                                          </p:stCondLst>
                                        </p:cTn>
                                        <p:tgtEl>
                                          <p:spTgt spid="11"/>
                                        </p:tgtEl>
                                      </p:cBhvr>
                                      <p:to x="100000" y="90000"/>
                                    </p:animScale>
                                    <p:animScale>
                                      <p:cBhvr>
                                        <p:cTn id="84" dur="166" decel="50000">
                                          <p:stCondLst>
                                            <p:cond delay="1668"/>
                                          </p:stCondLst>
                                        </p:cTn>
                                        <p:tgtEl>
                                          <p:spTgt spid="11"/>
                                        </p:tgtEl>
                                      </p:cBhvr>
                                      <p:to x="100000" y="100000"/>
                                    </p:animScale>
                                    <p:animScale>
                                      <p:cBhvr>
                                        <p:cTn id="85" dur="26">
                                          <p:stCondLst>
                                            <p:cond delay="1808"/>
                                          </p:stCondLst>
                                        </p:cTn>
                                        <p:tgtEl>
                                          <p:spTgt spid="11"/>
                                        </p:tgtEl>
                                      </p:cBhvr>
                                      <p:to x="100000" y="95000"/>
                                    </p:animScale>
                                    <p:animScale>
                                      <p:cBhvr>
                                        <p:cTn id="86" dur="166" decel="50000">
                                          <p:stCondLst>
                                            <p:cond delay="1834"/>
                                          </p:stCondLst>
                                        </p:cTn>
                                        <p:tgtEl>
                                          <p:spTgt spid="11"/>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wipe(down)">
                                      <p:cBhvr>
                                        <p:cTn id="89" dur="580">
                                          <p:stCondLst>
                                            <p:cond delay="0"/>
                                          </p:stCondLst>
                                        </p:cTn>
                                        <p:tgtEl>
                                          <p:spTgt spid="15"/>
                                        </p:tgtEl>
                                      </p:cBhvr>
                                    </p:animEffect>
                                    <p:anim calcmode="lin" valueType="num">
                                      <p:cBhvr>
                                        <p:cTn id="9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5" dur="26">
                                          <p:stCondLst>
                                            <p:cond delay="650"/>
                                          </p:stCondLst>
                                        </p:cTn>
                                        <p:tgtEl>
                                          <p:spTgt spid="15"/>
                                        </p:tgtEl>
                                      </p:cBhvr>
                                      <p:to x="100000" y="60000"/>
                                    </p:animScale>
                                    <p:animScale>
                                      <p:cBhvr>
                                        <p:cTn id="96" dur="166" decel="50000">
                                          <p:stCondLst>
                                            <p:cond delay="676"/>
                                          </p:stCondLst>
                                        </p:cTn>
                                        <p:tgtEl>
                                          <p:spTgt spid="15"/>
                                        </p:tgtEl>
                                      </p:cBhvr>
                                      <p:to x="100000" y="100000"/>
                                    </p:animScale>
                                    <p:animScale>
                                      <p:cBhvr>
                                        <p:cTn id="97" dur="26">
                                          <p:stCondLst>
                                            <p:cond delay="1312"/>
                                          </p:stCondLst>
                                        </p:cTn>
                                        <p:tgtEl>
                                          <p:spTgt spid="15"/>
                                        </p:tgtEl>
                                      </p:cBhvr>
                                      <p:to x="100000" y="80000"/>
                                    </p:animScale>
                                    <p:animScale>
                                      <p:cBhvr>
                                        <p:cTn id="98" dur="166" decel="50000">
                                          <p:stCondLst>
                                            <p:cond delay="1338"/>
                                          </p:stCondLst>
                                        </p:cTn>
                                        <p:tgtEl>
                                          <p:spTgt spid="15"/>
                                        </p:tgtEl>
                                      </p:cBhvr>
                                      <p:to x="100000" y="100000"/>
                                    </p:animScale>
                                    <p:animScale>
                                      <p:cBhvr>
                                        <p:cTn id="99" dur="26">
                                          <p:stCondLst>
                                            <p:cond delay="1642"/>
                                          </p:stCondLst>
                                        </p:cTn>
                                        <p:tgtEl>
                                          <p:spTgt spid="15"/>
                                        </p:tgtEl>
                                      </p:cBhvr>
                                      <p:to x="100000" y="90000"/>
                                    </p:animScale>
                                    <p:animScale>
                                      <p:cBhvr>
                                        <p:cTn id="100" dur="166" decel="50000">
                                          <p:stCondLst>
                                            <p:cond delay="1668"/>
                                          </p:stCondLst>
                                        </p:cTn>
                                        <p:tgtEl>
                                          <p:spTgt spid="15"/>
                                        </p:tgtEl>
                                      </p:cBhvr>
                                      <p:to x="100000" y="100000"/>
                                    </p:animScale>
                                    <p:animScale>
                                      <p:cBhvr>
                                        <p:cTn id="101" dur="26">
                                          <p:stCondLst>
                                            <p:cond delay="1808"/>
                                          </p:stCondLst>
                                        </p:cTn>
                                        <p:tgtEl>
                                          <p:spTgt spid="15"/>
                                        </p:tgtEl>
                                      </p:cBhvr>
                                      <p:to x="100000" y="95000"/>
                                    </p:animScale>
                                    <p:animScale>
                                      <p:cBhvr>
                                        <p:cTn id="102" dur="166" decel="50000">
                                          <p:stCondLst>
                                            <p:cond delay="1834"/>
                                          </p:stCondLst>
                                        </p:cTn>
                                        <p:tgtEl>
                                          <p:spTgt spid="15"/>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wipe(down)">
                                      <p:cBhvr>
                                        <p:cTn id="105" dur="580">
                                          <p:stCondLst>
                                            <p:cond delay="0"/>
                                          </p:stCondLst>
                                        </p:cTn>
                                        <p:tgtEl>
                                          <p:spTgt spid="59"/>
                                        </p:tgtEl>
                                      </p:cBhvr>
                                    </p:animEffect>
                                    <p:anim calcmode="lin" valueType="num">
                                      <p:cBhvr>
                                        <p:cTn id="106"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111" dur="26">
                                          <p:stCondLst>
                                            <p:cond delay="650"/>
                                          </p:stCondLst>
                                        </p:cTn>
                                        <p:tgtEl>
                                          <p:spTgt spid="59"/>
                                        </p:tgtEl>
                                      </p:cBhvr>
                                      <p:to x="100000" y="60000"/>
                                    </p:animScale>
                                    <p:animScale>
                                      <p:cBhvr>
                                        <p:cTn id="112" dur="166" decel="50000">
                                          <p:stCondLst>
                                            <p:cond delay="676"/>
                                          </p:stCondLst>
                                        </p:cTn>
                                        <p:tgtEl>
                                          <p:spTgt spid="59"/>
                                        </p:tgtEl>
                                      </p:cBhvr>
                                      <p:to x="100000" y="100000"/>
                                    </p:animScale>
                                    <p:animScale>
                                      <p:cBhvr>
                                        <p:cTn id="113" dur="26">
                                          <p:stCondLst>
                                            <p:cond delay="1312"/>
                                          </p:stCondLst>
                                        </p:cTn>
                                        <p:tgtEl>
                                          <p:spTgt spid="59"/>
                                        </p:tgtEl>
                                      </p:cBhvr>
                                      <p:to x="100000" y="80000"/>
                                    </p:animScale>
                                    <p:animScale>
                                      <p:cBhvr>
                                        <p:cTn id="114" dur="166" decel="50000">
                                          <p:stCondLst>
                                            <p:cond delay="1338"/>
                                          </p:stCondLst>
                                        </p:cTn>
                                        <p:tgtEl>
                                          <p:spTgt spid="59"/>
                                        </p:tgtEl>
                                      </p:cBhvr>
                                      <p:to x="100000" y="100000"/>
                                    </p:animScale>
                                    <p:animScale>
                                      <p:cBhvr>
                                        <p:cTn id="115" dur="26">
                                          <p:stCondLst>
                                            <p:cond delay="1642"/>
                                          </p:stCondLst>
                                        </p:cTn>
                                        <p:tgtEl>
                                          <p:spTgt spid="59"/>
                                        </p:tgtEl>
                                      </p:cBhvr>
                                      <p:to x="100000" y="90000"/>
                                    </p:animScale>
                                    <p:animScale>
                                      <p:cBhvr>
                                        <p:cTn id="116" dur="166" decel="50000">
                                          <p:stCondLst>
                                            <p:cond delay="1668"/>
                                          </p:stCondLst>
                                        </p:cTn>
                                        <p:tgtEl>
                                          <p:spTgt spid="59"/>
                                        </p:tgtEl>
                                      </p:cBhvr>
                                      <p:to x="100000" y="100000"/>
                                    </p:animScale>
                                    <p:animScale>
                                      <p:cBhvr>
                                        <p:cTn id="117" dur="26">
                                          <p:stCondLst>
                                            <p:cond delay="1808"/>
                                          </p:stCondLst>
                                        </p:cTn>
                                        <p:tgtEl>
                                          <p:spTgt spid="59"/>
                                        </p:tgtEl>
                                      </p:cBhvr>
                                      <p:to x="100000" y="95000"/>
                                    </p:animScale>
                                    <p:animScale>
                                      <p:cBhvr>
                                        <p:cTn id="118" dur="166" decel="50000">
                                          <p:stCondLst>
                                            <p:cond delay="1834"/>
                                          </p:stCondLst>
                                        </p:cTn>
                                        <p:tgtEl>
                                          <p:spTgt spid="59"/>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wipe(down)">
                                      <p:cBhvr>
                                        <p:cTn id="123" dur="580">
                                          <p:stCondLst>
                                            <p:cond delay="0"/>
                                          </p:stCondLst>
                                        </p:cTn>
                                        <p:tgtEl>
                                          <p:spTgt spid="34"/>
                                        </p:tgtEl>
                                      </p:cBhvr>
                                    </p:animEffect>
                                    <p:anim calcmode="lin" valueType="num">
                                      <p:cBhvr>
                                        <p:cTn id="12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29" dur="26">
                                          <p:stCondLst>
                                            <p:cond delay="650"/>
                                          </p:stCondLst>
                                        </p:cTn>
                                        <p:tgtEl>
                                          <p:spTgt spid="34"/>
                                        </p:tgtEl>
                                      </p:cBhvr>
                                      <p:to x="100000" y="60000"/>
                                    </p:animScale>
                                    <p:animScale>
                                      <p:cBhvr>
                                        <p:cTn id="130" dur="166" decel="50000">
                                          <p:stCondLst>
                                            <p:cond delay="676"/>
                                          </p:stCondLst>
                                        </p:cTn>
                                        <p:tgtEl>
                                          <p:spTgt spid="34"/>
                                        </p:tgtEl>
                                      </p:cBhvr>
                                      <p:to x="100000" y="100000"/>
                                    </p:animScale>
                                    <p:animScale>
                                      <p:cBhvr>
                                        <p:cTn id="131" dur="26">
                                          <p:stCondLst>
                                            <p:cond delay="1312"/>
                                          </p:stCondLst>
                                        </p:cTn>
                                        <p:tgtEl>
                                          <p:spTgt spid="34"/>
                                        </p:tgtEl>
                                      </p:cBhvr>
                                      <p:to x="100000" y="80000"/>
                                    </p:animScale>
                                    <p:animScale>
                                      <p:cBhvr>
                                        <p:cTn id="132" dur="166" decel="50000">
                                          <p:stCondLst>
                                            <p:cond delay="1338"/>
                                          </p:stCondLst>
                                        </p:cTn>
                                        <p:tgtEl>
                                          <p:spTgt spid="34"/>
                                        </p:tgtEl>
                                      </p:cBhvr>
                                      <p:to x="100000" y="100000"/>
                                    </p:animScale>
                                    <p:animScale>
                                      <p:cBhvr>
                                        <p:cTn id="133" dur="26">
                                          <p:stCondLst>
                                            <p:cond delay="1642"/>
                                          </p:stCondLst>
                                        </p:cTn>
                                        <p:tgtEl>
                                          <p:spTgt spid="34"/>
                                        </p:tgtEl>
                                      </p:cBhvr>
                                      <p:to x="100000" y="90000"/>
                                    </p:animScale>
                                    <p:animScale>
                                      <p:cBhvr>
                                        <p:cTn id="134" dur="166" decel="50000">
                                          <p:stCondLst>
                                            <p:cond delay="1668"/>
                                          </p:stCondLst>
                                        </p:cTn>
                                        <p:tgtEl>
                                          <p:spTgt spid="34"/>
                                        </p:tgtEl>
                                      </p:cBhvr>
                                      <p:to x="100000" y="100000"/>
                                    </p:animScale>
                                    <p:animScale>
                                      <p:cBhvr>
                                        <p:cTn id="135" dur="26">
                                          <p:stCondLst>
                                            <p:cond delay="1808"/>
                                          </p:stCondLst>
                                        </p:cTn>
                                        <p:tgtEl>
                                          <p:spTgt spid="34"/>
                                        </p:tgtEl>
                                      </p:cBhvr>
                                      <p:to x="100000" y="95000"/>
                                    </p:animScale>
                                    <p:animScale>
                                      <p:cBhvr>
                                        <p:cTn id="136" dur="166" decel="50000">
                                          <p:stCondLst>
                                            <p:cond delay="1834"/>
                                          </p:stCondLst>
                                        </p:cTn>
                                        <p:tgtEl>
                                          <p:spTgt spid="34"/>
                                        </p:tgtEl>
                                      </p:cBhvr>
                                      <p:to x="100000" y="100000"/>
                                    </p:animScale>
                                  </p:childTnLst>
                                </p:cTn>
                              </p:par>
                              <p:par>
                                <p:cTn id="137" presetID="26" presetClass="entr" presetSubtype="0" fill="hold" grpId="0" nodeType="with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wipe(down)">
                                      <p:cBhvr>
                                        <p:cTn id="139" dur="580">
                                          <p:stCondLst>
                                            <p:cond delay="0"/>
                                          </p:stCondLst>
                                        </p:cTn>
                                        <p:tgtEl>
                                          <p:spTgt spid="16"/>
                                        </p:tgtEl>
                                      </p:cBhvr>
                                    </p:animEffect>
                                    <p:anim calcmode="lin" valueType="num">
                                      <p:cBhvr>
                                        <p:cTn id="14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45" dur="26">
                                          <p:stCondLst>
                                            <p:cond delay="650"/>
                                          </p:stCondLst>
                                        </p:cTn>
                                        <p:tgtEl>
                                          <p:spTgt spid="16"/>
                                        </p:tgtEl>
                                      </p:cBhvr>
                                      <p:to x="100000" y="60000"/>
                                    </p:animScale>
                                    <p:animScale>
                                      <p:cBhvr>
                                        <p:cTn id="146" dur="166" decel="50000">
                                          <p:stCondLst>
                                            <p:cond delay="676"/>
                                          </p:stCondLst>
                                        </p:cTn>
                                        <p:tgtEl>
                                          <p:spTgt spid="16"/>
                                        </p:tgtEl>
                                      </p:cBhvr>
                                      <p:to x="100000" y="100000"/>
                                    </p:animScale>
                                    <p:animScale>
                                      <p:cBhvr>
                                        <p:cTn id="147" dur="26">
                                          <p:stCondLst>
                                            <p:cond delay="1312"/>
                                          </p:stCondLst>
                                        </p:cTn>
                                        <p:tgtEl>
                                          <p:spTgt spid="16"/>
                                        </p:tgtEl>
                                      </p:cBhvr>
                                      <p:to x="100000" y="80000"/>
                                    </p:animScale>
                                    <p:animScale>
                                      <p:cBhvr>
                                        <p:cTn id="148" dur="166" decel="50000">
                                          <p:stCondLst>
                                            <p:cond delay="1338"/>
                                          </p:stCondLst>
                                        </p:cTn>
                                        <p:tgtEl>
                                          <p:spTgt spid="16"/>
                                        </p:tgtEl>
                                      </p:cBhvr>
                                      <p:to x="100000" y="100000"/>
                                    </p:animScale>
                                    <p:animScale>
                                      <p:cBhvr>
                                        <p:cTn id="149" dur="26">
                                          <p:stCondLst>
                                            <p:cond delay="1642"/>
                                          </p:stCondLst>
                                        </p:cTn>
                                        <p:tgtEl>
                                          <p:spTgt spid="16"/>
                                        </p:tgtEl>
                                      </p:cBhvr>
                                      <p:to x="100000" y="90000"/>
                                    </p:animScale>
                                    <p:animScale>
                                      <p:cBhvr>
                                        <p:cTn id="150" dur="166" decel="50000">
                                          <p:stCondLst>
                                            <p:cond delay="1668"/>
                                          </p:stCondLst>
                                        </p:cTn>
                                        <p:tgtEl>
                                          <p:spTgt spid="16"/>
                                        </p:tgtEl>
                                      </p:cBhvr>
                                      <p:to x="100000" y="100000"/>
                                    </p:animScale>
                                    <p:animScale>
                                      <p:cBhvr>
                                        <p:cTn id="151" dur="26">
                                          <p:stCondLst>
                                            <p:cond delay="1808"/>
                                          </p:stCondLst>
                                        </p:cTn>
                                        <p:tgtEl>
                                          <p:spTgt spid="16"/>
                                        </p:tgtEl>
                                      </p:cBhvr>
                                      <p:to x="100000" y="95000"/>
                                    </p:animScale>
                                    <p:animScale>
                                      <p:cBhvr>
                                        <p:cTn id="152" dur="166" decel="50000">
                                          <p:stCondLst>
                                            <p:cond delay="1834"/>
                                          </p:stCondLst>
                                        </p:cTn>
                                        <p:tgtEl>
                                          <p:spTgt spid="16"/>
                                        </p:tgtEl>
                                      </p:cBhvr>
                                      <p:to x="100000" y="100000"/>
                                    </p:animScale>
                                  </p:childTnLst>
                                </p:cTn>
                              </p:par>
                              <p:par>
                                <p:cTn id="153" presetID="26" presetClass="entr" presetSubtype="0" fill="hold"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down)">
                                      <p:cBhvr>
                                        <p:cTn id="155" dur="580">
                                          <p:stCondLst>
                                            <p:cond delay="0"/>
                                          </p:stCondLst>
                                        </p:cTn>
                                        <p:tgtEl>
                                          <p:spTgt spid="63"/>
                                        </p:tgtEl>
                                      </p:cBhvr>
                                    </p:animEffect>
                                    <p:anim calcmode="lin" valueType="num">
                                      <p:cBhvr>
                                        <p:cTn id="156"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161" dur="26">
                                          <p:stCondLst>
                                            <p:cond delay="650"/>
                                          </p:stCondLst>
                                        </p:cTn>
                                        <p:tgtEl>
                                          <p:spTgt spid="63"/>
                                        </p:tgtEl>
                                      </p:cBhvr>
                                      <p:to x="100000" y="60000"/>
                                    </p:animScale>
                                    <p:animScale>
                                      <p:cBhvr>
                                        <p:cTn id="162" dur="166" decel="50000">
                                          <p:stCondLst>
                                            <p:cond delay="676"/>
                                          </p:stCondLst>
                                        </p:cTn>
                                        <p:tgtEl>
                                          <p:spTgt spid="63"/>
                                        </p:tgtEl>
                                      </p:cBhvr>
                                      <p:to x="100000" y="100000"/>
                                    </p:animScale>
                                    <p:animScale>
                                      <p:cBhvr>
                                        <p:cTn id="163" dur="26">
                                          <p:stCondLst>
                                            <p:cond delay="1312"/>
                                          </p:stCondLst>
                                        </p:cTn>
                                        <p:tgtEl>
                                          <p:spTgt spid="63"/>
                                        </p:tgtEl>
                                      </p:cBhvr>
                                      <p:to x="100000" y="80000"/>
                                    </p:animScale>
                                    <p:animScale>
                                      <p:cBhvr>
                                        <p:cTn id="164" dur="166" decel="50000">
                                          <p:stCondLst>
                                            <p:cond delay="1338"/>
                                          </p:stCondLst>
                                        </p:cTn>
                                        <p:tgtEl>
                                          <p:spTgt spid="63"/>
                                        </p:tgtEl>
                                      </p:cBhvr>
                                      <p:to x="100000" y="100000"/>
                                    </p:animScale>
                                    <p:animScale>
                                      <p:cBhvr>
                                        <p:cTn id="165" dur="26">
                                          <p:stCondLst>
                                            <p:cond delay="1642"/>
                                          </p:stCondLst>
                                        </p:cTn>
                                        <p:tgtEl>
                                          <p:spTgt spid="63"/>
                                        </p:tgtEl>
                                      </p:cBhvr>
                                      <p:to x="100000" y="90000"/>
                                    </p:animScale>
                                    <p:animScale>
                                      <p:cBhvr>
                                        <p:cTn id="166" dur="166" decel="50000">
                                          <p:stCondLst>
                                            <p:cond delay="1668"/>
                                          </p:stCondLst>
                                        </p:cTn>
                                        <p:tgtEl>
                                          <p:spTgt spid="63"/>
                                        </p:tgtEl>
                                      </p:cBhvr>
                                      <p:to x="100000" y="100000"/>
                                    </p:animScale>
                                    <p:animScale>
                                      <p:cBhvr>
                                        <p:cTn id="167" dur="26">
                                          <p:stCondLst>
                                            <p:cond delay="1808"/>
                                          </p:stCondLst>
                                        </p:cTn>
                                        <p:tgtEl>
                                          <p:spTgt spid="63"/>
                                        </p:tgtEl>
                                      </p:cBhvr>
                                      <p:to x="100000" y="95000"/>
                                    </p:animScale>
                                    <p:animScale>
                                      <p:cBhvr>
                                        <p:cTn id="168" dur="166" decel="50000">
                                          <p:stCondLst>
                                            <p:cond delay="1834"/>
                                          </p:stCondLst>
                                        </p:cTn>
                                        <p:tgtEl>
                                          <p:spTgt spid="63"/>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grpId="0" nodeType="clickEffect">
                                  <p:stCondLst>
                                    <p:cond delay="0"/>
                                  </p:stCondLst>
                                  <p:childTnLst>
                                    <p:set>
                                      <p:cBhvr>
                                        <p:cTn id="172" dur="1" fill="hold">
                                          <p:stCondLst>
                                            <p:cond delay="0"/>
                                          </p:stCondLst>
                                        </p:cTn>
                                        <p:tgtEl>
                                          <p:spTgt spid="38"/>
                                        </p:tgtEl>
                                        <p:attrNameLst>
                                          <p:attrName>style.visibility</p:attrName>
                                        </p:attrNameLst>
                                      </p:cBhvr>
                                      <p:to>
                                        <p:strVal val="visible"/>
                                      </p:to>
                                    </p:set>
                                    <p:animEffect transition="in" filter="wipe(down)">
                                      <p:cBhvr>
                                        <p:cTn id="173" dur="580">
                                          <p:stCondLst>
                                            <p:cond delay="0"/>
                                          </p:stCondLst>
                                        </p:cTn>
                                        <p:tgtEl>
                                          <p:spTgt spid="38"/>
                                        </p:tgtEl>
                                      </p:cBhvr>
                                    </p:animEffect>
                                    <p:anim calcmode="lin" valueType="num">
                                      <p:cBhvr>
                                        <p:cTn id="174"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79" dur="26">
                                          <p:stCondLst>
                                            <p:cond delay="650"/>
                                          </p:stCondLst>
                                        </p:cTn>
                                        <p:tgtEl>
                                          <p:spTgt spid="38"/>
                                        </p:tgtEl>
                                      </p:cBhvr>
                                      <p:to x="100000" y="60000"/>
                                    </p:animScale>
                                    <p:animScale>
                                      <p:cBhvr>
                                        <p:cTn id="180" dur="166" decel="50000">
                                          <p:stCondLst>
                                            <p:cond delay="676"/>
                                          </p:stCondLst>
                                        </p:cTn>
                                        <p:tgtEl>
                                          <p:spTgt spid="38"/>
                                        </p:tgtEl>
                                      </p:cBhvr>
                                      <p:to x="100000" y="100000"/>
                                    </p:animScale>
                                    <p:animScale>
                                      <p:cBhvr>
                                        <p:cTn id="181" dur="26">
                                          <p:stCondLst>
                                            <p:cond delay="1312"/>
                                          </p:stCondLst>
                                        </p:cTn>
                                        <p:tgtEl>
                                          <p:spTgt spid="38"/>
                                        </p:tgtEl>
                                      </p:cBhvr>
                                      <p:to x="100000" y="80000"/>
                                    </p:animScale>
                                    <p:animScale>
                                      <p:cBhvr>
                                        <p:cTn id="182" dur="166" decel="50000">
                                          <p:stCondLst>
                                            <p:cond delay="1338"/>
                                          </p:stCondLst>
                                        </p:cTn>
                                        <p:tgtEl>
                                          <p:spTgt spid="38"/>
                                        </p:tgtEl>
                                      </p:cBhvr>
                                      <p:to x="100000" y="100000"/>
                                    </p:animScale>
                                    <p:animScale>
                                      <p:cBhvr>
                                        <p:cTn id="183" dur="26">
                                          <p:stCondLst>
                                            <p:cond delay="1642"/>
                                          </p:stCondLst>
                                        </p:cTn>
                                        <p:tgtEl>
                                          <p:spTgt spid="38"/>
                                        </p:tgtEl>
                                      </p:cBhvr>
                                      <p:to x="100000" y="90000"/>
                                    </p:animScale>
                                    <p:animScale>
                                      <p:cBhvr>
                                        <p:cTn id="184" dur="166" decel="50000">
                                          <p:stCondLst>
                                            <p:cond delay="1668"/>
                                          </p:stCondLst>
                                        </p:cTn>
                                        <p:tgtEl>
                                          <p:spTgt spid="38"/>
                                        </p:tgtEl>
                                      </p:cBhvr>
                                      <p:to x="100000" y="100000"/>
                                    </p:animScale>
                                    <p:animScale>
                                      <p:cBhvr>
                                        <p:cTn id="185" dur="26">
                                          <p:stCondLst>
                                            <p:cond delay="1808"/>
                                          </p:stCondLst>
                                        </p:cTn>
                                        <p:tgtEl>
                                          <p:spTgt spid="38"/>
                                        </p:tgtEl>
                                      </p:cBhvr>
                                      <p:to x="100000" y="95000"/>
                                    </p:animScale>
                                    <p:animScale>
                                      <p:cBhvr>
                                        <p:cTn id="186" dur="166" decel="50000">
                                          <p:stCondLst>
                                            <p:cond delay="1834"/>
                                          </p:stCondLst>
                                        </p:cTn>
                                        <p:tgtEl>
                                          <p:spTgt spid="38"/>
                                        </p:tgtEl>
                                      </p:cBhvr>
                                      <p:to x="100000" y="100000"/>
                                    </p:animScale>
                                  </p:childTnLst>
                                </p:cTn>
                              </p:par>
                              <p:par>
                                <p:cTn id="187" presetID="26" presetClass="entr" presetSubtype="0" fill="hold" grpId="0" nodeType="withEffect">
                                  <p:stCondLst>
                                    <p:cond delay="0"/>
                                  </p:stCondLst>
                                  <p:childTnLst>
                                    <p:set>
                                      <p:cBhvr>
                                        <p:cTn id="188" dur="1" fill="hold">
                                          <p:stCondLst>
                                            <p:cond delay="0"/>
                                          </p:stCondLst>
                                        </p:cTn>
                                        <p:tgtEl>
                                          <p:spTgt spid="17"/>
                                        </p:tgtEl>
                                        <p:attrNameLst>
                                          <p:attrName>style.visibility</p:attrName>
                                        </p:attrNameLst>
                                      </p:cBhvr>
                                      <p:to>
                                        <p:strVal val="visible"/>
                                      </p:to>
                                    </p:set>
                                    <p:animEffect transition="in" filter="wipe(down)">
                                      <p:cBhvr>
                                        <p:cTn id="189" dur="580">
                                          <p:stCondLst>
                                            <p:cond delay="0"/>
                                          </p:stCondLst>
                                        </p:cTn>
                                        <p:tgtEl>
                                          <p:spTgt spid="17"/>
                                        </p:tgtEl>
                                      </p:cBhvr>
                                    </p:animEffect>
                                    <p:anim calcmode="lin" valueType="num">
                                      <p:cBhvr>
                                        <p:cTn id="19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95" dur="26">
                                          <p:stCondLst>
                                            <p:cond delay="650"/>
                                          </p:stCondLst>
                                        </p:cTn>
                                        <p:tgtEl>
                                          <p:spTgt spid="17"/>
                                        </p:tgtEl>
                                      </p:cBhvr>
                                      <p:to x="100000" y="60000"/>
                                    </p:animScale>
                                    <p:animScale>
                                      <p:cBhvr>
                                        <p:cTn id="196" dur="166" decel="50000">
                                          <p:stCondLst>
                                            <p:cond delay="676"/>
                                          </p:stCondLst>
                                        </p:cTn>
                                        <p:tgtEl>
                                          <p:spTgt spid="17"/>
                                        </p:tgtEl>
                                      </p:cBhvr>
                                      <p:to x="100000" y="100000"/>
                                    </p:animScale>
                                    <p:animScale>
                                      <p:cBhvr>
                                        <p:cTn id="197" dur="26">
                                          <p:stCondLst>
                                            <p:cond delay="1312"/>
                                          </p:stCondLst>
                                        </p:cTn>
                                        <p:tgtEl>
                                          <p:spTgt spid="17"/>
                                        </p:tgtEl>
                                      </p:cBhvr>
                                      <p:to x="100000" y="80000"/>
                                    </p:animScale>
                                    <p:animScale>
                                      <p:cBhvr>
                                        <p:cTn id="198" dur="166" decel="50000">
                                          <p:stCondLst>
                                            <p:cond delay="1338"/>
                                          </p:stCondLst>
                                        </p:cTn>
                                        <p:tgtEl>
                                          <p:spTgt spid="17"/>
                                        </p:tgtEl>
                                      </p:cBhvr>
                                      <p:to x="100000" y="100000"/>
                                    </p:animScale>
                                    <p:animScale>
                                      <p:cBhvr>
                                        <p:cTn id="199" dur="26">
                                          <p:stCondLst>
                                            <p:cond delay="1642"/>
                                          </p:stCondLst>
                                        </p:cTn>
                                        <p:tgtEl>
                                          <p:spTgt spid="17"/>
                                        </p:tgtEl>
                                      </p:cBhvr>
                                      <p:to x="100000" y="90000"/>
                                    </p:animScale>
                                    <p:animScale>
                                      <p:cBhvr>
                                        <p:cTn id="200" dur="166" decel="50000">
                                          <p:stCondLst>
                                            <p:cond delay="1668"/>
                                          </p:stCondLst>
                                        </p:cTn>
                                        <p:tgtEl>
                                          <p:spTgt spid="17"/>
                                        </p:tgtEl>
                                      </p:cBhvr>
                                      <p:to x="100000" y="100000"/>
                                    </p:animScale>
                                    <p:animScale>
                                      <p:cBhvr>
                                        <p:cTn id="201" dur="26">
                                          <p:stCondLst>
                                            <p:cond delay="1808"/>
                                          </p:stCondLst>
                                        </p:cTn>
                                        <p:tgtEl>
                                          <p:spTgt spid="17"/>
                                        </p:tgtEl>
                                      </p:cBhvr>
                                      <p:to x="100000" y="95000"/>
                                    </p:animScale>
                                    <p:animScale>
                                      <p:cBhvr>
                                        <p:cTn id="202" dur="166" decel="50000">
                                          <p:stCondLst>
                                            <p:cond delay="1834"/>
                                          </p:stCondLst>
                                        </p:cTn>
                                        <p:tgtEl>
                                          <p:spTgt spid="17"/>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wipe(down)">
                                      <p:cBhvr>
                                        <p:cTn id="205" dur="580">
                                          <p:stCondLst>
                                            <p:cond delay="0"/>
                                          </p:stCondLst>
                                        </p:cTn>
                                        <p:tgtEl>
                                          <p:spTgt spid="66"/>
                                        </p:tgtEl>
                                      </p:cBhvr>
                                    </p:animEffect>
                                    <p:anim calcmode="lin" valueType="num">
                                      <p:cBhvr>
                                        <p:cTn id="206"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211" dur="26">
                                          <p:stCondLst>
                                            <p:cond delay="650"/>
                                          </p:stCondLst>
                                        </p:cTn>
                                        <p:tgtEl>
                                          <p:spTgt spid="66"/>
                                        </p:tgtEl>
                                      </p:cBhvr>
                                      <p:to x="100000" y="60000"/>
                                    </p:animScale>
                                    <p:animScale>
                                      <p:cBhvr>
                                        <p:cTn id="212" dur="166" decel="50000">
                                          <p:stCondLst>
                                            <p:cond delay="676"/>
                                          </p:stCondLst>
                                        </p:cTn>
                                        <p:tgtEl>
                                          <p:spTgt spid="66"/>
                                        </p:tgtEl>
                                      </p:cBhvr>
                                      <p:to x="100000" y="100000"/>
                                    </p:animScale>
                                    <p:animScale>
                                      <p:cBhvr>
                                        <p:cTn id="213" dur="26">
                                          <p:stCondLst>
                                            <p:cond delay="1312"/>
                                          </p:stCondLst>
                                        </p:cTn>
                                        <p:tgtEl>
                                          <p:spTgt spid="66"/>
                                        </p:tgtEl>
                                      </p:cBhvr>
                                      <p:to x="100000" y="80000"/>
                                    </p:animScale>
                                    <p:animScale>
                                      <p:cBhvr>
                                        <p:cTn id="214" dur="166" decel="50000">
                                          <p:stCondLst>
                                            <p:cond delay="1338"/>
                                          </p:stCondLst>
                                        </p:cTn>
                                        <p:tgtEl>
                                          <p:spTgt spid="66"/>
                                        </p:tgtEl>
                                      </p:cBhvr>
                                      <p:to x="100000" y="100000"/>
                                    </p:animScale>
                                    <p:animScale>
                                      <p:cBhvr>
                                        <p:cTn id="215" dur="26">
                                          <p:stCondLst>
                                            <p:cond delay="1642"/>
                                          </p:stCondLst>
                                        </p:cTn>
                                        <p:tgtEl>
                                          <p:spTgt spid="66"/>
                                        </p:tgtEl>
                                      </p:cBhvr>
                                      <p:to x="100000" y="90000"/>
                                    </p:animScale>
                                    <p:animScale>
                                      <p:cBhvr>
                                        <p:cTn id="216" dur="166" decel="50000">
                                          <p:stCondLst>
                                            <p:cond delay="1668"/>
                                          </p:stCondLst>
                                        </p:cTn>
                                        <p:tgtEl>
                                          <p:spTgt spid="66"/>
                                        </p:tgtEl>
                                      </p:cBhvr>
                                      <p:to x="100000" y="100000"/>
                                    </p:animScale>
                                    <p:animScale>
                                      <p:cBhvr>
                                        <p:cTn id="217" dur="26">
                                          <p:stCondLst>
                                            <p:cond delay="1808"/>
                                          </p:stCondLst>
                                        </p:cTn>
                                        <p:tgtEl>
                                          <p:spTgt spid="66"/>
                                        </p:tgtEl>
                                      </p:cBhvr>
                                      <p:to x="100000" y="95000"/>
                                    </p:animScale>
                                    <p:animScale>
                                      <p:cBhvr>
                                        <p:cTn id="218" dur="166" decel="50000">
                                          <p:stCondLst>
                                            <p:cond delay="1834"/>
                                          </p:stCondLst>
                                        </p:cTn>
                                        <p:tgtEl>
                                          <p:spTgt spid="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38" grpId="0" animBg="1"/>
      <p:bldP spid="56" grpId="0"/>
      <p:bldP spid="14" grpId="0"/>
      <p:bldP spid="16" grpId="0"/>
      <p:bldP spid="17" grpId="0"/>
      <p:bldP spid="11"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5" name="Google Shape;572;p34">
            <a:extLst>
              <a:ext uri="{FF2B5EF4-FFF2-40B4-BE49-F238E27FC236}">
                <a16:creationId xmlns:a16="http://schemas.microsoft.com/office/drawing/2014/main" id="{134DA30D-FB59-612E-B8DF-5891CF75B154}"/>
              </a:ext>
            </a:extLst>
          </p:cNvPr>
          <p:cNvSpPr txBox="1">
            <a:spLocks/>
          </p:cNvSpPr>
          <p:nvPr/>
        </p:nvSpPr>
        <p:spPr>
          <a:xfrm>
            <a:off x="528299" y="29159"/>
            <a:ext cx="11130455" cy="1140336"/>
          </a:xfrm>
          <a:prstGeom prst="rect">
            <a:avLst/>
          </a:prstGeom>
          <a:noFill/>
          <a:ln w="19050" cap="flat" cmpd="sng" algn="ctr">
            <a:noFill/>
            <a:prstDash val="sysDot"/>
            <a:miter lim="800000"/>
          </a:ln>
        </p:spPr>
        <p:style>
          <a:lnRef idx="2">
            <a:schemeClr val="dk1"/>
          </a:lnRef>
          <a:fillRef idx="1">
            <a:schemeClr val="lt1"/>
          </a:fillRef>
          <a:effectRef idx="0">
            <a:schemeClr val="dk1"/>
          </a:effectRef>
          <a:fontRef idx="minor">
            <a:schemeClr val="dk1"/>
          </a:fontRef>
        </p:style>
        <p:txBody>
          <a:bodyPr spcFirstLastPara="1" vert="horz" wrap="square" lIns="91425" tIns="0" rIns="91425" bIns="0" rtlCol="0" anchor="b" anchorCtr="0">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8000" b="1" i="0" u="none" strike="noStrike" kern="1200" cap="none" spc="0" normalizeH="0" baseline="0" noProof="0" dirty="0" err="1">
                <a:ln w="22225">
                  <a:solidFill>
                    <a:sysClr val="windowText" lastClr="000000"/>
                  </a:solidFill>
                  <a:prstDash val="solid"/>
                </a:ln>
                <a:solidFill>
                  <a:srgbClr val="FFFF00"/>
                </a:solidFill>
                <a:effectLst/>
                <a:uLnTx/>
                <a:uFillTx/>
                <a:latin typeface="Calibri" panose="020F0502020204030204"/>
                <a:ea typeface="Segoe UI Black" panose="020B0A02040204020203" pitchFamily="34" charset="0"/>
                <a:cs typeface="+mn-cs"/>
              </a:rPr>
              <a:t>Nội</a:t>
            </a:r>
            <a:r>
              <a:rPr kumimoji="0" lang="en-US" sz="8000" b="1" i="0" u="none" strike="noStrike" kern="1200" cap="none" spc="0" normalizeH="0" baseline="0" noProof="0" dirty="0">
                <a:ln w="22225">
                  <a:solidFill>
                    <a:sysClr val="windowText" lastClr="000000"/>
                  </a:solidFill>
                  <a:prstDash val="solid"/>
                </a:ln>
                <a:solidFill>
                  <a:srgbClr val="FFFF00"/>
                </a:solidFill>
                <a:effectLst/>
                <a:uLnTx/>
                <a:uFillTx/>
                <a:latin typeface="Calibri" panose="020F0502020204030204"/>
                <a:ea typeface="Segoe UI Black" panose="020B0A02040204020203" pitchFamily="34" charset="0"/>
                <a:cs typeface="+mn-cs"/>
              </a:rPr>
              <a:t> dung </a:t>
            </a:r>
            <a:r>
              <a:rPr kumimoji="0" lang="en-US" sz="8000" b="1" i="0" u="none" strike="noStrike" kern="1200" cap="none" spc="0" normalizeH="0" baseline="0" noProof="0" dirty="0" err="1">
                <a:ln w="22225">
                  <a:solidFill>
                    <a:sysClr val="windowText" lastClr="000000"/>
                  </a:solidFill>
                  <a:prstDash val="solid"/>
                </a:ln>
                <a:solidFill>
                  <a:srgbClr val="FFFF00"/>
                </a:solidFill>
                <a:effectLst/>
                <a:uLnTx/>
                <a:uFillTx/>
                <a:latin typeface="Calibri" panose="020F0502020204030204"/>
                <a:ea typeface="Segoe UI Black" panose="020B0A02040204020203" pitchFamily="34" charset="0"/>
                <a:cs typeface="+mn-cs"/>
              </a:rPr>
              <a:t>thảo</a:t>
            </a:r>
            <a:r>
              <a:rPr kumimoji="0" lang="en-US" sz="8000" b="1" i="0" u="none" strike="noStrike" kern="1200" cap="none" spc="0" normalizeH="0" baseline="0" noProof="0" dirty="0">
                <a:ln w="22225">
                  <a:solidFill>
                    <a:sysClr val="windowText" lastClr="000000"/>
                  </a:solidFill>
                  <a:prstDash val="solid"/>
                </a:ln>
                <a:solidFill>
                  <a:srgbClr val="FFFF00"/>
                </a:solidFill>
                <a:effectLst/>
                <a:uLnTx/>
                <a:uFillTx/>
                <a:latin typeface="Calibri" panose="020F0502020204030204"/>
                <a:ea typeface="Segoe UI Black" panose="020B0A02040204020203" pitchFamily="34" charset="0"/>
                <a:cs typeface="+mn-cs"/>
              </a:rPr>
              <a:t> </a:t>
            </a:r>
            <a:r>
              <a:rPr kumimoji="0" lang="en-US" sz="8000" b="1" i="0" u="none" strike="noStrike" kern="1200" cap="none" spc="0" normalizeH="0" baseline="0" noProof="0" dirty="0" err="1">
                <a:ln w="22225">
                  <a:solidFill>
                    <a:sysClr val="windowText" lastClr="000000"/>
                  </a:solidFill>
                  <a:prstDash val="solid"/>
                </a:ln>
                <a:solidFill>
                  <a:srgbClr val="FFFF00"/>
                </a:solidFill>
                <a:effectLst/>
                <a:uLnTx/>
                <a:uFillTx/>
                <a:latin typeface="Calibri" panose="020F0502020204030204"/>
                <a:ea typeface="Segoe UI Black" panose="020B0A02040204020203" pitchFamily="34" charset="0"/>
                <a:cs typeface="+mn-cs"/>
              </a:rPr>
              <a:t>luận</a:t>
            </a:r>
            <a:r>
              <a:rPr kumimoji="0" lang="en-US" sz="8000" b="1" i="0" u="none" strike="noStrike" kern="1200" cap="none" spc="0" normalizeH="0" baseline="0" noProof="0" dirty="0">
                <a:ln w="22225">
                  <a:solidFill>
                    <a:sysClr val="windowText" lastClr="000000"/>
                  </a:solidFill>
                  <a:prstDash val="solid"/>
                </a:ln>
                <a:solidFill>
                  <a:srgbClr val="FFFF00"/>
                </a:solidFill>
                <a:effectLst/>
                <a:uLnTx/>
                <a:uFillTx/>
                <a:latin typeface="Calibri" panose="020F0502020204030204"/>
                <a:ea typeface="Segoe UI Black" panose="020B0A02040204020203" pitchFamily="34" charset="0"/>
                <a:cs typeface="+mn-cs"/>
              </a:rPr>
              <a:t> </a:t>
            </a:r>
            <a:r>
              <a:rPr kumimoji="0" lang="en-US" sz="8000" b="1" i="0" u="none" strike="noStrike" kern="1200" cap="none" spc="0" normalizeH="0" baseline="0" noProof="0" dirty="0" err="1">
                <a:ln w="22225">
                  <a:solidFill>
                    <a:sysClr val="windowText" lastClr="000000"/>
                  </a:solidFill>
                  <a:prstDash val="solid"/>
                </a:ln>
                <a:solidFill>
                  <a:srgbClr val="FFFF00"/>
                </a:solidFill>
                <a:effectLst/>
                <a:uLnTx/>
                <a:uFillTx/>
                <a:latin typeface="Calibri" panose="020F0502020204030204"/>
                <a:ea typeface="Segoe UI Black" panose="020B0A02040204020203" pitchFamily="34" charset="0"/>
                <a:cs typeface="+mn-cs"/>
              </a:rPr>
              <a:t>nhóm</a:t>
            </a:r>
            <a:endParaRPr kumimoji="0" lang="vi-VN" sz="8000" b="1" i="0" u="none" strike="noStrike" kern="1200" cap="none" spc="0" normalizeH="0" baseline="0" noProof="0" dirty="0">
              <a:ln w="22225">
                <a:solidFill>
                  <a:sysClr val="windowText" lastClr="000000"/>
                </a:solidFill>
                <a:prstDash val="solid"/>
              </a:ln>
              <a:solidFill>
                <a:srgbClr val="FFFF00"/>
              </a:solidFill>
              <a:effectLst/>
              <a:uLnTx/>
              <a:uFillTx/>
              <a:latin typeface="Arial" panose="020B0604020202020204" pitchFamily="34" charset="0"/>
              <a:ea typeface="Segoe UI Black" panose="020B0A02040204020203" pitchFamily="34" charset="0"/>
              <a:cs typeface="+mn-cs"/>
            </a:endParaRPr>
          </a:p>
        </p:txBody>
      </p:sp>
      <p:sp>
        <p:nvSpPr>
          <p:cNvPr id="2" name="Hình chữ nhật: Góc Tròn 1">
            <a:extLst>
              <a:ext uri="{FF2B5EF4-FFF2-40B4-BE49-F238E27FC236}">
                <a16:creationId xmlns:a16="http://schemas.microsoft.com/office/drawing/2014/main" id="{8971E38A-71C4-4438-F626-2ED9B735A493}"/>
              </a:ext>
            </a:extLst>
          </p:cNvPr>
          <p:cNvSpPr/>
          <p:nvPr/>
        </p:nvSpPr>
        <p:spPr>
          <a:xfrm>
            <a:off x="927692" y="1503056"/>
            <a:ext cx="5165834" cy="1140336"/>
          </a:xfrm>
          <a:custGeom>
            <a:avLst/>
            <a:gdLst>
              <a:gd name="connsiteX0" fmla="*/ 0 w 5165834"/>
              <a:gd name="connsiteY0" fmla="*/ 190060 h 1140336"/>
              <a:gd name="connsiteX1" fmla="*/ 190060 w 5165834"/>
              <a:gd name="connsiteY1" fmla="*/ 0 h 1140336"/>
              <a:gd name="connsiteX2" fmla="*/ 4975774 w 5165834"/>
              <a:gd name="connsiteY2" fmla="*/ 0 h 1140336"/>
              <a:gd name="connsiteX3" fmla="*/ 5165834 w 5165834"/>
              <a:gd name="connsiteY3" fmla="*/ 190060 h 1140336"/>
              <a:gd name="connsiteX4" fmla="*/ 5165834 w 5165834"/>
              <a:gd name="connsiteY4" fmla="*/ 950276 h 1140336"/>
              <a:gd name="connsiteX5" fmla="*/ 4975774 w 5165834"/>
              <a:gd name="connsiteY5" fmla="*/ 1140336 h 1140336"/>
              <a:gd name="connsiteX6" fmla="*/ 190060 w 5165834"/>
              <a:gd name="connsiteY6" fmla="*/ 1140336 h 1140336"/>
              <a:gd name="connsiteX7" fmla="*/ 0 w 5165834"/>
              <a:gd name="connsiteY7" fmla="*/ 950276 h 1140336"/>
              <a:gd name="connsiteX8" fmla="*/ 0 w 5165834"/>
              <a:gd name="connsiteY8" fmla="*/ 190060 h 114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5834" h="1140336" fill="none" extrusionOk="0">
                <a:moveTo>
                  <a:pt x="0" y="190060"/>
                </a:moveTo>
                <a:cubicBezTo>
                  <a:pt x="8373" y="103907"/>
                  <a:pt x="88889" y="-9868"/>
                  <a:pt x="190060" y="0"/>
                </a:cubicBezTo>
                <a:cubicBezTo>
                  <a:pt x="2072039" y="157920"/>
                  <a:pt x="2853350" y="18023"/>
                  <a:pt x="4975774" y="0"/>
                </a:cubicBezTo>
                <a:cubicBezTo>
                  <a:pt x="5079040" y="-917"/>
                  <a:pt x="5149982" y="98856"/>
                  <a:pt x="5165834" y="190060"/>
                </a:cubicBezTo>
                <a:cubicBezTo>
                  <a:pt x="5150634" y="385553"/>
                  <a:pt x="5194025" y="866943"/>
                  <a:pt x="5165834" y="950276"/>
                </a:cubicBezTo>
                <a:cubicBezTo>
                  <a:pt x="5170812" y="1041575"/>
                  <a:pt x="5079459" y="1142697"/>
                  <a:pt x="4975774" y="1140336"/>
                </a:cubicBezTo>
                <a:cubicBezTo>
                  <a:pt x="3976553" y="1115370"/>
                  <a:pt x="2399387" y="1149609"/>
                  <a:pt x="190060" y="1140336"/>
                </a:cubicBezTo>
                <a:cubicBezTo>
                  <a:pt x="79036" y="1146571"/>
                  <a:pt x="-9786" y="1049864"/>
                  <a:pt x="0" y="950276"/>
                </a:cubicBezTo>
                <a:cubicBezTo>
                  <a:pt x="-58399" y="770576"/>
                  <a:pt x="-13404" y="485611"/>
                  <a:pt x="0" y="190060"/>
                </a:cubicBezTo>
                <a:close/>
              </a:path>
              <a:path w="5165834" h="1140336" stroke="0" extrusionOk="0">
                <a:moveTo>
                  <a:pt x="0" y="190060"/>
                </a:moveTo>
                <a:cubicBezTo>
                  <a:pt x="-3656" y="88774"/>
                  <a:pt x="97351" y="-386"/>
                  <a:pt x="190060" y="0"/>
                </a:cubicBezTo>
                <a:cubicBezTo>
                  <a:pt x="1783090" y="116959"/>
                  <a:pt x="3437752" y="-89117"/>
                  <a:pt x="4975774" y="0"/>
                </a:cubicBezTo>
                <a:cubicBezTo>
                  <a:pt x="5081934" y="-1863"/>
                  <a:pt x="5169915" y="88619"/>
                  <a:pt x="5165834" y="190060"/>
                </a:cubicBezTo>
                <a:cubicBezTo>
                  <a:pt x="5201077" y="432393"/>
                  <a:pt x="5198950" y="626502"/>
                  <a:pt x="5165834" y="950276"/>
                </a:cubicBezTo>
                <a:cubicBezTo>
                  <a:pt x="5168106" y="1035449"/>
                  <a:pt x="5081355" y="1142097"/>
                  <a:pt x="4975774" y="1140336"/>
                </a:cubicBezTo>
                <a:cubicBezTo>
                  <a:pt x="4208798" y="1034648"/>
                  <a:pt x="948179" y="1069638"/>
                  <a:pt x="190060" y="1140336"/>
                </a:cubicBezTo>
                <a:cubicBezTo>
                  <a:pt x="95803" y="1145102"/>
                  <a:pt x="424" y="1056816"/>
                  <a:pt x="0" y="950276"/>
                </a:cubicBezTo>
                <a:cubicBezTo>
                  <a:pt x="38228" y="846699"/>
                  <a:pt x="4707" y="481871"/>
                  <a:pt x="0" y="190060"/>
                </a:cubicBezTo>
                <a:close/>
              </a:path>
            </a:pathLst>
          </a:custGeom>
          <a:solidFill>
            <a:schemeClr val="accent4">
              <a:lumMod val="40000"/>
              <a:lumOff val="60000"/>
            </a:schemeClr>
          </a:solidFill>
          <a:ln w="38100">
            <a:solidFill>
              <a:schemeClr val="accent4">
                <a:lumMod val="75000"/>
              </a:schemeClr>
            </a:solidFill>
            <a:prstDash val="solid"/>
            <a:extLst>
              <a:ext uri="{C807C97D-BFC1-408E-A445-0C87EB9F89A2}">
                <ask:lineSketchStyleProps xmlns:ask="http://schemas.microsoft.com/office/drawing/2018/sketchyshapes" sd="3742799197">
                  <a:prstGeom prst="round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Cách xử lí tình huống</a:t>
            </a:r>
          </a:p>
        </p:txBody>
      </p:sp>
      <p:sp>
        <p:nvSpPr>
          <p:cNvPr id="3" name="Hình Bầu dục 2">
            <a:extLst>
              <a:ext uri="{FF2B5EF4-FFF2-40B4-BE49-F238E27FC236}">
                <a16:creationId xmlns:a16="http://schemas.microsoft.com/office/drawing/2014/main" id="{60897B4F-4810-40E0-805A-C7530A5624D5}"/>
              </a:ext>
            </a:extLst>
          </p:cNvPr>
          <p:cNvSpPr/>
          <p:nvPr/>
        </p:nvSpPr>
        <p:spPr>
          <a:xfrm>
            <a:off x="528299" y="1246519"/>
            <a:ext cx="809297" cy="761034"/>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1</a:t>
            </a:r>
          </a:p>
        </p:txBody>
      </p:sp>
      <p:sp>
        <p:nvSpPr>
          <p:cNvPr id="8" name="Hình chữ nhật: Góc Tròn 7">
            <a:extLst>
              <a:ext uri="{FF2B5EF4-FFF2-40B4-BE49-F238E27FC236}">
                <a16:creationId xmlns:a16="http://schemas.microsoft.com/office/drawing/2014/main" id="{C0CEF567-012E-5D32-F1AA-782AAF0993C5}"/>
              </a:ext>
            </a:extLst>
          </p:cNvPr>
          <p:cNvSpPr/>
          <p:nvPr/>
        </p:nvSpPr>
        <p:spPr>
          <a:xfrm>
            <a:off x="6679135" y="1437385"/>
            <a:ext cx="5165834" cy="1140336"/>
          </a:xfrm>
          <a:custGeom>
            <a:avLst/>
            <a:gdLst>
              <a:gd name="connsiteX0" fmla="*/ 0 w 5165834"/>
              <a:gd name="connsiteY0" fmla="*/ 190060 h 1140336"/>
              <a:gd name="connsiteX1" fmla="*/ 190060 w 5165834"/>
              <a:gd name="connsiteY1" fmla="*/ 0 h 1140336"/>
              <a:gd name="connsiteX2" fmla="*/ 4975774 w 5165834"/>
              <a:gd name="connsiteY2" fmla="*/ 0 h 1140336"/>
              <a:gd name="connsiteX3" fmla="*/ 5165834 w 5165834"/>
              <a:gd name="connsiteY3" fmla="*/ 190060 h 1140336"/>
              <a:gd name="connsiteX4" fmla="*/ 5165834 w 5165834"/>
              <a:gd name="connsiteY4" fmla="*/ 950276 h 1140336"/>
              <a:gd name="connsiteX5" fmla="*/ 4975774 w 5165834"/>
              <a:gd name="connsiteY5" fmla="*/ 1140336 h 1140336"/>
              <a:gd name="connsiteX6" fmla="*/ 190060 w 5165834"/>
              <a:gd name="connsiteY6" fmla="*/ 1140336 h 1140336"/>
              <a:gd name="connsiteX7" fmla="*/ 0 w 5165834"/>
              <a:gd name="connsiteY7" fmla="*/ 950276 h 1140336"/>
              <a:gd name="connsiteX8" fmla="*/ 0 w 5165834"/>
              <a:gd name="connsiteY8" fmla="*/ 190060 h 114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5834" h="1140336" fill="none" extrusionOk="0">
                <a:moveTo>
                  <a:pt x="0" y="190060"/>
                </a:moveTo>
                <a:cubicBezTo>
                  <a:pt x="-1604" y="85012"/>
                  <a:pt x="88556" y="734"/>
                  <a:pt x="190060" y="0"/>
                </a:cubicBezTo>
                <a:cubicBezTo>
                  <a:pt x="724806" y="-20428"/>
                  <a:pt x="3367886" y="-58449"/>
                  <a:pt x="4975774" y="0"/>
                </a:cubicBezTo>
                <a:cubicBezTo>
                  <a:pt x="5090219" y="8031"/>
                  <a:pt x="5146877" y="90460"/>
                  <a:pt x="5165834" y="190060"/>
                </a:cubicBezTo>
                <a:cubicBezTo>
                  <a:pt x="5120217" y="367672"/>
                  <a:pt x="5105079" y="617106"/>
                  <a:pt x="5165834" y="950276"/>
                </a:cubicBezTo>
                <a:cubicBezTo>
                  <a:pt x="5163378" y="1068901"/>
                  <a:pt x="5080613" y="1141844"/>
                  <a:pt x="4975774" y="1140336"/>
                </a:cubicBezTo>
                <a:cubicBezTo>
                  <a:pt x="3039737" y="1122760"/>
                  <a:pt x="2104251" y="1271441"/>
                  <a:pt x="190060" y="1140336"/>
                </a:cubicBezTo>
                <a:cubicBezTo>
                  <a:pt x="70251" y="1127759"/>
                  <a:pt x="-1675" y="1071869"/>
                  <a:pt x="0" y="950276"/>
                </a:cubicBezTo>
                <a:cubicBezTo>
                  <a:pt x="65816" y="817940"/>
                  <a:pt x="14147" y="505861"/>
                  <a:pt x="0" y="190060"/>
                </a:cubicBezTo>
                <a:close/>
              </a:path>
              <a:path w="5165834" h="1140336" stroke="0" extrusionOk="0">
                <a:moveTo>
                  <a:pt x="0" y="190060"/>
                </a:moveTo>
                <a:cubicBezTo>
                  <a:pt x="4576" y="72907"/>
                  <a:pt x="94465" y="408"/>
                  <a:pt x="190060" y="0"/>
                </a:cubicBezTo>
                <a:cubicBezTo>
                  <a:pt x="1562630" y="-61894"/>
                  <a:pt x="4229515" y="-120946"/>
                  <a:pt x="4975774" y="0"/>
                </a:cubicBezTo>
                <a:cubicBezTo>
                  <a:pt x="5072248" y="-6746"/>
                  <a:pt x="5173842" y="95496"/>
                  <a:pt x="5165834" y="190060"/>
                </a:cubicBezTo>
                <a:cubicBezTo>
                  <a:pt x="5199223" y="322292"/>
                  <a:pt x="5117447" y="582952"/>
                  <a:pt x="5165834" y="950276"/>
                </a:cubicBezTo>
                <a:cubicBezTo>
                  <a:pt x="5167181" y="1053451"/>
                  <a:pt x="5077335" y="1122028"/>
                  <a:pt x="4975774" y="1140336"/>
                </a:cubicBezTo>
                <a:cubicBezTo>
                  <a:pt x="3910144" y="1122645"/>
                  <a:pt x="1283007" y="1296741"/>
                  <a:pt x="190060" y="1140336"/>
                </a:cubicBezTo>
                <a:cubicBezTo>
                  <a:pt x="89198" y="1140543"/>
                  <a:pt x="-315" y="1045557"/>
                  <a:pt x="0" y="950276"/>
                </a:cubicBezTo>
                <a:cubicBezTo>
                  <a:pt x="-13947" y="796397"/>
                  <a:pt x="23682" y="299492"/>
                  <a:pt x="0" y="190060"/>
                </a:cubicBezTo>
                <a:close/>
              </a:path>
            </a:pathLst>
          </a:custGeom>
          <a:solidFill>
            <a:schemeClr val="accent4">
              <a:lumMod val="40000"/>
              <a:lumOff val="60000"/>
            </a:schemeClr>
          </a:solidFill>
          <a:ln w="38100">
            <a:solidFill>
              <a:schemeClr val="accent4">
                <a:lumMod val="75000"/>
              </a:schemeClr>
            </a:solidFill>
            <a:prstDash val="solid"/>
            <a:extLst>
              <a:ext uri="{C807C97D-BFC1-408E-A445-0C87EB9F89A2}">
                <ask:lineSketchStyleProps xmlns:ask="http://schemas.microsoft.com/office/drawing/2018/sketchyshapes" sd="4082911482">
                  <a:prstGeom prst="round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Xây dựng kịch bản</a:t>
            </a:r>
          </a:p>
        </p:txBody>
      </p:sp>
      <p:sp>
        <p:nvSpPr>
          <p:cNvPr id="9" name="Hình Bầu dục 8">
            <a:extLst>
              <a:ext uri="{FF2B5EF4-FFF2-40B4-BE49-F238E27FC236}">
                <a16:creationId xmlns:a16="http://schemas.microsoft.com/office/drawing/2014/main" id="{CC2CBDA8-3B82-3449-59F0-4A88968ABD4C}"/>
              </a:ext>
            </a:extLst>
          </p:cNvPr>
          <p:cNvSpPr/>
          <p:nvPr/>
        </p:nvSpPr>
        <p:spPr>
          <a:xfrm>
            <a:off x="6279742" y="1180848"/>
            <a:ext cx="809297" cy="761034"/>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2</a:t>
            </a:r>
          </a:p>
        </p:txBody>
      </p:sp>
      <p:sp>
        <p:nvSpPr>
          <p:cNvPr id="10" name="Hình chữ nhật: Góc Tròn 9">
            <a:extLst>
              <a:ext uri="{FF2B5EF4-FFF2-40B4-BE49-F238E27FC236}">
                <a16:creationId xmlns:a16="http://schemas.microsoft.com/office/drawing/2014/main" id="{D6EC766F-BF1E-7FDD-31B5-F34EEAA86B29}"/>
              </a:ext>
            </a:extLst>
          </p:cNvPr>
          <p:cNvSpPr/>
          <p:nvPr/>
        </p:nvSpPr>
        <p:spPr>
          <a:xfrm>
            <a:off x="927692" y="3124643"/>
            <a:ext cx="5165834" cy="1140336"/>
          </a:xfrm>
          <a:custGeom>
            <a:avLst/>
            <a:gdLst>
              <a:gd name="connsiteX0" fmla="*/ 0 w 5165834"/>
              <a:gd name="connsiteY0" fmla="*/ 190060 h 1140336"/>
              <a:gd name="connsiteX1" fmla="*/ 190060 w 5165834"/>
              <a:gd name="connsiteY1" fmla="*/ 0 h 1140336"/>
              <a:gd name="connsiteX2" fmla="*/ 4975774 w 5165834"/>
              <a:gd name="connsiteY2" fmla="*/ 0 h 1140336"/>
              <a:gd name="connsiteX3" fmla="*/ 5165834 w 5165834"/>
              <a:gd name="connsiteY3" fmla="*/ 190060 h 1140336"/>
              <a:gd name="connsiteX4" fmla="*/ 5165834 w 5165834"/>
              <a:gd name="connsiteY4" fmla="*/ 950276 h 1140336"/>
              <a:gd name="connsiteX5" fmla="*/ 4975774 w 5165834"/>
              <a:gd name="connsiteY5" fmla="*/ 1140336 h 1140336"/>
              <a:gd name="connsiteX6" fmla="*/ 190060 w 5165834"/>
              <a:gd name="connsiteY6" fmla="*/ 1140336 h 1140336"/>
              <a:gd name="connsiteX7" fmla="*/ 0 w 5165834"/>
              <a:gd name="connsiteY7" fmla="*/ 950276 h 1140336"/>
              <a:gd name="connsiteX8" fmla="*/ 0 w 5165834"/>
              <a:gd name="connsiteY8" fmla="*/ 190060 h 114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5834" h="1140336" fill="none" extrusionOk="0">
                <a:moveTo>
                  <a:pt x="0" y="190060"/>
                </a:moveTo>
                <a:cubicBezTo>
                  <a:pt x="-3419" y="83348"/>
                  <a:pt x="86481" y="-3395"/>
                  <a:pt x="190060" y="0"/>
                </a:cubicBezTo>
                <a:cubicBezTo>
                  <a:pt x="1012707" y="-65955"/>
                  <a:pt x="3891954" y="-32936"/>
                  <a:pt x="4975774" y="0"/>
                </a:cubicBezTo>
                <a:cubicBezTo>
                  <a:pt x="5090133" y="8336"/>
                  <a:pt x="5162916" y="82837"/>
                  <a:pt x="5165834" y="190060"/>
                </a:cubicBezTo>
                <a:cubicBezTo>
                  <a:pt x="5101680" y="556652"/>
                  <a:pt x="5231651" y="689708"/>
                  <a:pt x="5165834" y="950276"/>
                </a:cubicBezTo>
                <a:cubicBezTo>
                  <a:pt x="5150875" y="1042590"/>
                  <a:pt x="5083444" y="1157060"/>
                  <a:pt x="4975774" y="1140336"/>
                </a:cubicBezTo>
                <a:cubicBezTo>
                  <a:pt x="4365038" y="1051253"/>
                  <a:pt x="1046595" y="985477"/>
                  <a:pt x="190060" y="1140336"/>
                </a:cubicBezTo>
                <a:cubicBezTo>
                  <a:pt x="104290" y="1143991"/>
                  <a:pt x="-4885" y="1072495"/>
                  <a:pt x="0" y="950276"/>
                </a:cubicBezTo>
                <a:cubicBezTo>
                  <a:pt x="-5565" y="604117"/>
                  <a:pt x="57128" y="277451"/>
                  <a:pt x="0" y="190060"/>
                </a:cubicBezTo>
                <a:close/>
              </a:path>
              <a:path w="5165834" h="1140336" stroke="0" extrusionOk="0">
                <a:moveTo>
                  <a:pt x="0" y="190060"/>
                </a:moveTo>
                <a:cubicBezTo>
                  <a:pt x="-6616" y="93145"/>
                  <a:pt x="78170" y="1872"/>
                  <a:pt x="190060" y="0"/>
                </a:cubicBezTo>
                <a:cubicBezTo>
                  <a:pt x="2491203" y="-57727"/>
                  <a:pt x="2835748" y="-41622"/>
                  <a:pt x="4975774" y="0"/>
                </a:cubicBezTo>
                <a:cubicBezTo>
                  <a:pt x="5079556" y="-8813"/>
                  <a:pt x="5176677" y="89449"/>
                  <a:pt x="5165834" y="190060"/>
                </a:cubicBezTo>
                <a:cubicBezTo>
                  <a:pt x="5152613" y="285567"/>
                  <a:pt x="5097754" y="773033"/>
                  <a:pt x="5165834" y="950276"/>
                </a:cubicBezTo>
                <a:cubicBezTo>
                  <a:pt x="5168580" y="1053823"/>
                  <a:pt x="5074336" y="1133707"/>
                  <a:pt x="4975774" y="1140336"/>
                </a:cubicBezTo>
                <a:cubicBezTo>
                  <a:pt x="3439031" y="1263835"/>
                  <a:pt x="1832515" y="1104202"/>
                  <a:pt x="190060" y="1140336"/>
                </a:cubicBezTo>
                <a:cubicBezTo>
                  <a:pt x="78690" y="1144251"/>
                  <a:pt x="15574" y="1044378"/>
                  <a:pt x="0" y="950276"/>
                </a:cubicBezTo>
                <a:cubicBezTo>
                  <a:pt x="31147" y="724071"/>
                  <a:pt x="-63364" y="549087"/>
                  <a:pt x="0" y="190060"/>
                </a:cubicBezTo>
                <a:close/>
              </a:path>
            </a:pathLst>
          </a:custGeom>
          <a:solidFill>
            <a:schemeClr val="accent4">
              <a:lumMod val="40000"/>
              <a:lumOff val="60000"/>
            </a:schemeClr>
          </a:solidFill>
          <a:ln w="38100">
            <a:solidFill>
              <a:schemeClr val="accent4">
                <a:lumMod val="75000"/>
              </a:schemeClr>
            </a:solidFill>
            <a:prstDash val="solid"/>
            <a:extLst>
              <a:ext uri="{C807C97D-BFC1-408E-A445-0C87EB9F89A2}">
                <ask:lineSketchStyleProps xmlns:ask="http://schemas.microsoft.com/office/drawing/2018/sketchyshapes" sd="1780230171">
                  <a:prstGeom prst="round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Phân vai nhân vật</a:t>
            </a:r>
          </a:p>
        </p:txBody>
      </p:sp>
      <p:sp>
        <p:nvSpPr>
          <p:cNvPr id="11" name="Hình Bầu dục 10">
            <a:extLst>
              <a:ext uri="{FF2B5EF4-FFF2-40B4-BE49-F238E27FC236}">
                <a16:creationId xmlns:a16="http://schemas.microsoft.com/office/drawing/2014/main" id="{B90FF0BE-3FEA-81AC-D6B6-83264DD9F200}"/>
              </a:ext>
            </a:extLst>
          </p:cNvPr>
          <p:cNvSpPr/>
          <p:nvPr/>
        </p:nvSpPr>
        <p:spPr>
          <a:xfrm>
            <a:off x="528299" y="2868106"/>
            <a:ext cx="809297" cy="761034"/>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3</a:t>
            </a:r>
          </a:p>
        </p:txBody>
      </p:sp>
      <p:sp>
        <p:nvSpPr>
          <p:cNvPr id="12" name="Hình chữ nhật: Góc Tròn 11">
            <a:extLst>
              <a:ext uri="{FF2B5EF4-FFF2-40B4-BE49-F238E27FC236}">
                <a16:creationId xmlns:a16="http://schemas.microsoft.com/office/drawing/2014/main" id="{C3BF8853-AA19-C5AB-DD9B-BFC1BC3FCE6F}"/>
              </a:ext>
            </a:extLst>
          </p:cNvPr>
          <p:cNvSpPr/>
          <p:nvPr/>
        </p:nvSpPr>
        <p:spPr>
          <a:xfrm>
            <a:off x="6679135" y="3058972"/>
            <a:ext cx="5165834" cy="1140336"/>
          </a:xfrm>
          <a:custGeom>
            <a:avLst/>
            <a:gdLst>
              <a:gd name="connsiteX0" fmla="*/ 0 w 5165834"/>
              <a:gd name="connsiteY0" fmla="*/ 190060 h 1140336"/>
              <a:gd name="connsiteX1" fmla="*/ 190060 w 5165834"/>
              <a:gd name="connsiteY1" fmla="*/ 0 h 1140336"/>
              <a:gd name="connsiteX2" fmla="*/ 4975774 w 5165834"/>
              <a:gd name="connsiteY2" fmla="*/ 0 h 1140336"/>
              <a:gd name="connsiteX3" fmla="*/ 5165834 w 5165834"/>
              <a:gd name="connsiteY3" fmla="*/ 190060 h 1140336"/>
              <a:gd name="connsiteX4" fmla="*/ 5165834 w 5165834"/>
              <a:gd name="connsiteY4" fmla="*/ 950276 h 1140336"/>
              <a:gd name="connsiteX5" fmla="*/ 4975774 w 5165834"/>
              <a:gd name="connsiteY5" fmla="*/ 1140336 h 1140336"/>
              <a:gd name="connsiteX6" fmla="*/ 190060 w 5165834"/>
              <a:gd name="connsiteY6" fmla="*/ 1140336 h 1140336"/>
              <a:gd name="connsiteX7" fmla="*/ 0 w 5165834"/>
              <a:gd name="connsiteY7" fmla="*/ 950276 h 1140336"/>
              <a:gd name="connsiteX8" fmla="*/ 0 w 5165834"/>
              <a:gd name="connsiteY8" fmla="*/ 190060 h 114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5834" h="1140336" fill="none" extrusionOk="0">
                <a:moveTo>
                  <a:pt x="0" y="190060"/>
                </a:moveTo>
                <a:cubicBezTo>
                  <a:pt x="-7488" y="90005"/>
                  <a:pt x="83954" y="3393"/>
                  <a:pt x="190060" y="0"/>
                </a:cubicBezTo>
                <a:cubicBezTo>
                  <a:pt x="2569294" y="-149036"/>
                  <a:pt x="4286067" y="-128773"/>
                  <a:pt x="4975774" y="0"/>
                </a:cubicBezTo>
                <a:cubicBezTo>
                  <a:pt x="5086955" y="3694"/>
                  <a:pt x="5160072" y="70786"/>
                  <a:pt x="5165834" y="190060"/>
                </a:cubicBezTo>
                <a:cubicBezTo>
                  <a:pt x="5194906" y="271034"/>
                  <a:pt x="5100758" y="693322"/>
                  <a:pt x="5165834" y="950276"/>
                </a:cubicBezTo>
                <a:cubicBezTo>
                  <a:pt x="5178490" y="1060861"/>
                  <a:pt x="5076407" y="1143031"/>
                  <a:pt x="4975774" y="1140336"/>
                </a:cubicBezTo>
                <a:cubicBezTo>
                  <a:pt x="4470118" y="1155578"/>
                  <a:pt x="2504744" y="1247071"/>
                  <a:pt x="190060" y="1140336"/>
                </a:cubicBezTo>
                <a:cubicBezTo>
                  <a:pt x="89300" y="1140791"/>
                  <a:pt x="1418" y="1046859"/>
                  <a:pt x="0" y="950276"/>
                </a:cubicBezTo>
                <a:cubicBezTo>
                  <a:pt x="16963" y="789171"/>
                  <a:pt x="-1331" y="411028"/>
                  <a:pt x="0" y="190060"/>
                </a:cubicBezTo>
                <a:close/>
              </a:path>
              <a:path w="5165834" h="1140336" stroke="0" extrusionOk="0">
                <a:moveTo>
                  <a:pt x="0" y="190060"/>
                </a:moveTo>
                <a:cubicBezTo>
                  <a:pt x="-15547" y="78400"/>
                  <a:pt x="99064" y="3077"/>
                  <a:pt x="190060" y="0"/>
                </a:cubicBezTo>
                <a:cubicBezTo>
                  <a:pt x="1816169" y="143736"/>
                  <a:pt x="3760818" y="123650"/>
                  <a:pt x="4975774" y="0"/>
                </a:cubicBezTo>
                <a:cubicBezTo>
                  <a:pt x="5068497" y="93"/>
                  <a:pt x="5167585" y="89778"/>
                  <a:pt x="5165834" y="190060"/>
                </a:cubicBezTo>
                <a:cubicBezTo>
                  <a:pt x="5199990" y="391123"/>
                  <a:pt x="5190353" y="683304"/>
                  <a:pt x="5165834" y="950276"/>
                </a:cubicBezTo>
                <a:cubicBezTo>
                  <a:pt x="5167463" y="1034565"/>
                  <a:pt x="5083974" y="1144078"/>
                  <a:pt x="4975774" y="1140336"/>
                </a:cubicBezTo>
                <a:cubicBezTo>
                  <a:pt x="4440129" y="1199104"/>
                  <a:pt x="740315" y="1158052"/>
                  <a:pt x="190060" y="1140336"/>
                </a:cubicBezTo>
                <a:cubicBezTo>
                  <a:pt x="65356" y="1140913"/>
                  <a:pt x="-18396" y="1056604"/>
                  <a:pt x="0" y="950276"/>
                </a:cubicBezTo>
                <a:cubicBezTo>
                  <a:pt x="-21859" y="781965"/>
                  <a:pt x="-33349" y="465548"/>
                  <a:pt x="0" y="190060"/>
                </a:cubicBezTo>
                <a:close/>
              </a:path>
            </a:pathLst>
          </a:custGeom>
          <a:solidFill>
            <a:schemeClr val="accent4">
              <a:lumMod val="40000"/>
              <a:lumOff val="60000"/>
            </a:schemeClr>
          </a:solidFill>
          <a:ln w="38100">
            <a:solidFill>
              <a:schemeClr val="accent4">
                <a:lumMod val="75000"/>
              </a:schemeClr>
            </a:solidFill>
            <a:prstDash val="solid"/>
            <a:extLst>
              <a:ext uri="{C807C97D-BFC1-408E-A445-0C87EB9F89A2}">
                <ask:lineSketchStyleProps xmlns:ask="http://schemas.microsoft.com/office/drawing/2018/sketchyshapes" sd="2231570451">
                  <a:prstGeom prst="round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Tập</a:t>
            </a:r>
            <a:r>
              <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40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dượt</a:t>
            </a:r>
            <a:endParaRPr kumimoji="0" lang="en-US" sz="4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3" name="Hình Bầu dục 12">
            <a:extLst>
              <a:ext uri="{FF2B5EF4-FFF2-40B4-BE49-F238E27FC236}">
                <a16:creationId xmlns:a16="http://schemas.microsoft.com/office/drawing/2014/main" id="{501F2E2F-DAD5-AB6F-E092-AF736047C06C}"/>
              </a:ext>
            </a:extLst>
          </p:cNvPr>
          <p:cNvSpPr/>
          <p:nvPr/>
        </p:nvSpPr>
        <p:spPr>
          <a:xfrm>
            <a:off x="6279742" y="2802435"/>
            <a:ext cx="809297" cy="761034"/>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4</a:t>
            </a:r>
          </a:p>
        </p:txBody>
      </p:sp>
    </p:spTree>
    <p:extLst>
      <p:ext uri="{BB962C8B-B14F-4D97-AF65-F5344CB8AC3E}">
        <p14:creationId xmlns:p14="http://schemas.microsoft.com/office/powerpoint/2010/main" val="791720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Google Shape;718;p39">
            <a:extLst>
              <a:ext uri="{FF2B5EF4-FFF2-40B4-BE49-F238E27FC236}">
                <a16:creationId xmlns:a16="http://schemas.microsoft.com/office/drawing/2014/main" id="{D7E4B089-8335-128F-C3FA-F38EDE266643}"/>
              </a:ext>
            </a:extLst>
          </p:cNvPr>
          <p:cNvSpPr/>
          <p:nvPr/>
        </p:nvSpPr>
        <p:spPr>
          <a:xfrm>
            <a:off x="8197236" y="1089818"/>
            <a:ext cx="2053318" cy="1623119"/>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solidFill>
            <a:srgbClr val="FEFD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Hộp Văn bản 10">
            <a:extLst>
              <a:ext uri="{FF2B5EF4-FFF2-40B4-BE49-F238E27FC236}">
                <a16:creationId xmlns:a16="http://schemas.microsoft.com/office/drawing/2014/main" id="{BBE46C9A-24F0-2C2E-E115-A6C72D3B7563}"/>
              </a:ext>
            </a:extLst>
          </p:cNvPr>
          <p:cNvSpPr txBox="1"/>
          <p:nvPr/>
        </p:nvSpPr>
        <p:spPr>
          <a:xfrm>
            <a:off x="8348868" y="1179978"/>
            <a:ext cx="176253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Lắng nghe</a:t>
            </a:r>
          </a:p>
        </p:txBody>
      </p:sp>
      <p:sp>
        <p:nvSpPr>
          <p:cNvPr id="25" name="Google Shape;718;p39">
            <a:extLst>
              <a:ext uri="{FF2B5EF4-FFF2-40B4-BE49-F238E27FC236}">
                <a16:creationId xmlns:a16="http://schemas.microsoft.com/office/drawing/2014/main" id="{87A46AF9-0539-1864-A06B-FDEFF4A487EB}"/>
              </a:ext>
            </a:extLst>
          </p:cNvPr>
          <p:cNvSpPr/>
          <p:nvPr/>
        </p:nvSpPr>
        <p:spPr>
          <a:xfrm flipH="1">
            <a:off x="2224206" y="1179978"/>
            <a:ext cx="2053318" cy="1623119"/>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solidFill>
            <a:srgbClr val="FEFD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Hộp Văn bản 25">
            <a:extLst>
              <a:ext uri="{FF2B5EF4-FFF2-40B4-BE49-F238E27FC236}">
                <a16:creationId xmlns:a16="http://schemas.microsoft.com/office/drawing/2014/main" id="{56848828-1DDB-0397-EAFD-7EEFD7F1765C}"/>
              </a:ext>
            </a:extLst>
          </p:cNvPr>
          <p:cNvSpPr txBox="1"/>
          <p:nvPr/>
        </p:nvSpPr>
        <p:spPr>
          <a:xfrm>
            <a:off x="2315702" y="1239657"/>
            <a:ext cx="176253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Nhận xét</a:t>
            </a:r>
          </a:p>
        </p:txBody>
      </p:sp>
      <p:sp>
        <p:nvSpPr>
          <p:cNvPr id="27" name="Google Shape;718;p39">
            <a:extLst>
              <a:ext uri="{FF2B5EF4-FFF2-40B4-BE49-F238E27FC236}">
                <a16:creationId xmlns:a16="http://schemas.microsoft.com/office/drawing/2014/main" id="{3C5623AF-0D7E-6F36-9BE9-7528C15EFE6E}"/>
              </a:ext>
            </a:extLst>
          </p:cNvPr>
          <p:cNvSpPr/>
          <p:nvPr/>
        </p:nvSpPr>
        <p:spPr>
          <a:xfrm>
            <a:off x="5476344" y="114449"/>
            <a:ext cx="1864472" cy="1490152"/>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solidFill>
            <a:srgbClr val="FEFDD0"/>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Hộp Văn bản 27">
            <a:extLst>
              <a:ext uri="{FF2B5EF4-FFF2-40B4-BE49-F238E27FC236}">
                <a16:creationId xmlns:a16="http://schemas.microsoft.com/office/drawing/2014/main" id="{76732097-D668-B8BF-D939-F8F730BF97A1}"/>
              </a:ext>
            </a:extLst>
          </p:cNvPr>
          <p:cNvSpPr txBox="1"/>
          <p:nvPr/>
        </p:nvSpPr>
        <p:spPr>
          <a:xfrm>
            <a:off x="5608362" y="320741"/>
            <a:ext cx="1600436" cy="779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panose="020F0502020204030204"/>
                <a:ea typeface="+mn-ea"/>
                <a:cs typeface="+mn-cs"/>
              </a:rPr>
              <a:t>Góp ý</a:t>
            </a:r>
          </a:p>
        </p:txBody>
      </p:sp>
    </p:spTree>
    <p:extLst>
      <p:ext uri="{BB962C8B-B14F-4D97-AF65-F5344CB8AC3E}">
        <p14:creationId xmlns:p14="http://schemas.microsoft.com/office/powerpoint/2010/main" val="2158624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E2D3AE0C-7647-6ACC-6401-0110AE08D09F}"/>
              </a:ext>
            </a:extLst>
          </p:cNvPr>
          <p:cNvSpPr/>
          <p:nvPr/>
        </p:nvSpPr>
        <p:spPr>
          <a:xfrm>
            <a:off x="419384" y="1901371"/>
            <a:ext cx="4657441" cy="4699453"/>
          </a:xfrm>
          <a:prstGeom prst="roundRect">
            <a:avLst/>
          </a:prstGeom>
          <a:solidFill>
            <a:schemeClr val="accent4">
              <a:lumMod val="40000"/>
              <a:lumOff val="60000"/>
              <a:alpha val="95000"/>
            </a:schemeClr>
          </a:solidFill>
          <a:ln w="28575">
            <a:solidFill>
              <a:schemeClr val="tx1"/>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Rounded Corners 8">
            <a:extLst>
              <a:ext uri="{FF2B5EF4-FFF2-40B4-BE49-F238E27FC236}">
                <a16:creationId xmlns:a16="http://schemas.microsoft.com/office/drawing/2014/main" id="{11ECC13A-BC36-5A17-C405-A1D8B8A5A167}"/>
              </a:ext>
            </a:extLst>
          </p:cNvPr>
          <p:cNvSpPr/>
          <p:nvPr/>
        </p:nvSpPr>
        <p:spPr>
          <a:xfrm>
            <a:off x="5600700" y="1809749"/>
            <a:ext cx="6200775" cy="2805793"/>
          </a:xfrm>
          <a:prstGeom prst="roundRect">
            <a:avLst/>
          </a:prstGeom>
          <a:solidFill>
            <a:schemeClr val="bg1"/>
          </a:solidFill>
          <a:ln w="38100">
            <a:solidFill>
              <a:srgbClr val="002060"/>
            </a:solidFill>
            <a:prstDash val="solid"/>
            <a:extLst>
              <a:ext uri="{C807C97D-BFC1-408E-A445-0C87EB9F89A2}">
                <ask:lineSketchStyleProps xmlns:ask="http://schemas.microsoft.com/office/drawing/2018/sketchyshapes" sd="3694780287">
                  <a:custGeom>
                    <a:avLst/>
                    <a:gdLst>
                      <a:gd name="connsiteX0" fmla="*/ 0 w 6200775"/>
                      <a:gd name="connsiteY0" fmla="*/ 390449 h 2342648"/>
                      <a:gd name="connsiteX1" fmla="*/ 390449 w 6200775"/>
                      <a:gd name="connsiteY1" fmla="*/ 0 h 2342648"/>
                      <a:gd name="connsiteX2" fmla="*/ 5810326 w 6200775"/>
                      <a:gd name="connsiteY2" fmla="*/ 0 h 2342648"/>
                      <a:gd name="connsiteX3" fmla="*/ 6200775 w 6200775"/>
                      <a:gd name="connsiteY3" fmla="*/ 390449 h 2342648"/>
                      <a:gd name="connsiteX4" fmla="*/ 6200775 w 6200775"/>
                      <a:gd name="connsiteY4" fmla="*/ 1952199 h 2342648"/>
                      <a:gd name="connsiteX5" fmla="*/ 5810326 w 6200775"/>
                      <a:gd name="connsiteY5" fmla="*/ 2342648 h 2342648"/>
                      <a:gd name="connsiteX6" fmla="*/ 390449 w 6200775"/>
                      <a:gd name="connsiteY6" fmla="*/ 2342648 h 2342648"/>
                      <a:gd name="connsiteX7" fmla="*/ 0 w 6200775"/>
                      <a:gd name="connsiteY7" fmla="*/ 1952199 h 2342648"/>
                      <a:gd name="connsiteX8" fmla="*/ 0 w 6200775"/>
                      <a:gd name="connsiteY8" fmla="*/ 390449 h 23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0775" h="2342648" fill="none" extrusionOk="0">
                        <a:moveTo>
                          <a:pt x="0" y="390449"/>
                        </a:moveTo>
                        <a:cubicBezTo>
                          <a:pt x="291" y="177722"/>
                          <a:pt x="177940" y="-2304"/>
                          <a:pt x="390449" y="0"/>
                        </a:cubicBezTo>
                        <a:cubicBezTo>
                          <a:pt x="2384101" y="139772"/>
                          <a:pt x="4446095" y="14259"/>
                          <a:pt x="5810326" y="0"/>
                        </a:cubicBezTo>
                        <a:cubicBezTo>
                          <a:pt x="5995108" y="-5147"/>
                          <a:pt x="6223061" y="156662"/>
                          <a:pt x="6200775" y="390449"/>
                        </a:cubicBezTo>
                        <a:cubicBezTo>
                          <a:pt x="6256266" y="954953"/>
                          <a:pt x="6141711" y="1534168"/>
                          <a:pt x="6200775" y="1952199"/>
                        </a:cubicBezTo>
                        <a:cubicBezTo>
                          <a:pt x="6196756" y="2172107"/>
                          <a:pt x="6047654" y="2341868"/>
                          <a:pt x="5810326" y="2342648"/>
                        </a:cubicBezTo>
                        <a:cubicBezTo>
                          <a:pt x="4244451" y="2230694"/>
                          <a:pt x="1571409" y="2316415"/>
                          <a:pt x="390449" y="2342648"/>
                        </a:cubicBezTo>
                        <a:cubicBezTo>
                          <a:pt x="169044" y="2305799"/>
                          <a:pt x="471" y="2190201"/>
                          <a:pt x="0" y="1952199"/>
                        </a:cubicBezTo>
                        <a:cubicBezTo>
                          <a:pt x="60926" y="1357952"/>
                          <a:pt x="-57541" y="875707"/>
                          <a:pt x="0" y="390449"/>
                        </a:cubicBezTo>
                        <a:close/>
                      </a:path>
                      <a:path w="6200775" h="2342648" stroke="0" extrusionOk="0">
                        <a:moveTo>
                          <a:pt x="0" y="390449"/>
                        </a:moveTo>
                        <a:cubicBezTo>
                          <a:pt x="-2878" y="144397"/>
                          <a:pt x="179029" y="3503"/>
                          <a:pt x="390449" y="0"/>
                        </a:cubicBezTo>
                        <a:cubicBezTo>
                          <a:pt x="2464116" y="-123725"/>
                          <a:pt x="4847897" y="31472"/>
                          <a:pt x="5810326" y="0"/>
                        </a:cubicBezTo>
                        <a:cubicBezTo>
                          <a:pt x="6008436" y="1008"/>
                          <a:pt x="6225490" y="208696"/>
                          <a:pt x="6200775" y="390449"/>
                        </a:cubicBezTo>
                        <a:cubicBezTo>
                          <a:pt x="6122122" y="1109895"/>
                          <a:pt x="6198376" y="1344071"/>
                          <a:pt x="6200775" y="1952199"/>
                        </a:cubicBezTo>
                        <a:cubicBezTo>
                          <a:pt x="6180222" y="2202353"/>
                          <a:pt x="6013960" y="2329814"/>
                          <a:pt x="5810326" y="2342648"/>
                        </a:cubicBezTo>
                        <a:cubicBezTo>
                          <a:pt x="3891920" y="2279379"/>
                          <a:pt x="2247180" y="2204822"/>
                          <a:pt x="390449" y="2342648"/>
                        </a:cubicBezTo>
                        <a:cubicBezTo>
                          <a:pt x="157304" y="2304892"/>
                          <a:pt x="16355" y="2169192"/>
                          <a:pt x="0" y="1952199"/>
                        </a:cubicBezTo>
                        <a:cubicBezTo>
                          <a:pt x="-124050" y="1610810"/>
                          <a:pt x="-25885" y="600272"/>
                          <a:pt x="0" y="39044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Calibri" panose="020F0502020204030204"/>
              <a:ea typeface="+mn-ea"/>
              <a:cs typeface="+mn-cs"/>
            </a:endParaRPr>
          </a:p>
        </p:txBody>
      </p:sp>
      <p:sp>
        <p:nvSpPr>
          <p:cNvPr id="25" name="Hình Bầu dục 24">
            <a:extLst>
              <a:ext uri="{FF2B5EF4-FFF2-40B4-BE49-F238E27FC236}">
                <a16:creationId xmlns:a16="http://schemas.microsoft.com/office/drawing/2014/main" id="{229DB05B-E630-26AB-FBF3-0DF8F2EEC3CB}"/>
              </a:ext>
            </a:extLst>
          </p:cNvPr>
          <p:cNvSpPr/>
          <p:nvPr/>
        </p:nvSpPr>
        <p:spPr>
          <a:xfrm>
            <a:off x="2587052" y="1456126"/>
            <a:ext cx="809297" cy="761034"/>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a:t>
            </a:r>
          </a:p>
        </p:txBody>
      </p:sp>
      <p:sp>
        <p:nvSpPr>
          <p:cNvPr id="26" name="Hộp Văn bản 25">
            <a:extLst>
              <a:ext uri="{FF2B5EF4-FFF2-40B4-BE49-F238E27FC236}">
                <a16:creationId xmlns:a16="http://schemas.microsoft.com/office/drawing/2014/main" id="{329AF241-263C-1D8F-13B1-ACADDC73BE0D}"/>
              </a:ext>
            </a:extLst>
          </p:cNvPr>
          <p:cNvSpPr txBox="1"/>
          <p:nvPr/>
        </p:nvSpPr>
        <p:spPr>
          <a:xfrm>
            <a:off x="466726" y="2302314"/>
            <a:ext cx="4552949" cy="4154984"/>
          </a:xfrm>
          <a:prstGeom prst="rect">
            <a:avLst/>
          </a:prstGeom>
          <a:noFill/>
        </p:spPr>
        <p:txBody>
          <a:bodyPr wrap="square" rtlCol="0">
            <a:spAutoFit/>
          </a:bodyPr>
          <a:lstStyle/>
          <a:p>
            <a:pPr lvl="0" algn="just"/>
            <a:r>
              <a:rPr lang="vi-VN" sz="2400" dirty="0">
                <a:solidFill>
                  <a:prstClr val="black"/>
                </a:solidFill>
                <a:latin typeface="Calibri" panose="020F0502020204030204"/>
              </a:rPr>
              <a:t>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p:txBody>
      </p:sp>
      <p:sp>
        <p:nvSpPr>
          <p:cNvPr id="33" name="Hộp Văn bản 32">
            <a:extLst>
              <a:ext uri="{FF2B5EF4-FFF2-40B4-BE49-F238E27FC236}">
                <a16:creationId xmlns:a16="http://schemas.microsoft.com/office/drawing/2014/main" id="{70122954-AABD-C24A-8696-BC88BAB3239D}"/>
              </a:ext>
            </a:extLst>
          </p:cNvPr>
          <p:cNvSpPr txBox="1"/>
          <p:nvPr/>
        </p:nvSpPr>
        <p:spPr>
          <a:xfrm>
            <a:off x="5766706" y="2040010"/>
            <a:ext cx="6029325" cy="2308324"/>
          </a:xfrm>
          <a:prstGeom prst="rect">
            <a:avLst/>
          </a:prstGeom>
          <a:noFill/>
        </p:spPr>
        <p:txBody>
          <a:bodyPr wrap="square">
            <a:spAutoFit/>
          </a:bodyPr>
          <a:lstStyle/>
          <a:p>
            <a:pPr lvl="0" algn="just"/>
            <a:r>
              <a:rPr lang="vi-VN" sz="2400" b="1" dirty="0">
                <a:solidFill>
                  <a:prstClr val="black"/>
                </a:solidFill>
                <a:latin typeface="Cambria" panose="02040503050406030204" pitchFamily="18" charset="0"/>
                <a:ea typeface="Cambria" panose="02040503050406030204" pitchFamily="18" charset="0"/>
              </a:rPr>
              <a:t>Em không tình với việc làm của Hiền. Nếu là Dung em sẽ nói với Hiền rằng việc vứt rác xuống đất và đổ nước ngọt xuống sông sẽ gây ô nhiễm đất và ô nhiễm nguồn nước, và sẽ khiến các cô chú lao công vất vả hơn khi dọn dẹp chúng.</a:t>
            </a:r>
          </a:p>
        </p:txBody>
      </p:sp>
      <p:pic>
        <p:nvPicPr>
          <p:cNvPr id="2" name="Picture 1">
            <a:extLst>
              <a:ext uri="{FF2B5EF4-FFF2-40B4-BE49-F238E27FC236}">
                <a16:creationId xmlns:a16="http://schemas.microsoft.com/office/drawing/2014/main" id="{DD810EE7-69AE-9EB2-3799-EB70BCE3842E}"/>
              </a:ext>
            </a:extLst>
          </p:cNvPr>
          <p:cNvPicPr>
            <a:picLocks noChangeAspect="1"/>
          </p:cNvPicPr>
          <p:nvPr/>
        </p:nvPicPr>
        <p:blipFill>
          <a:blip r:embed="rId3"/>
          <a:stretch>
            <a:fillRect/>
          </a:stretch>
        </p:blipFill>
        <p:spPr>
          <a:xfrm>
            <a:off x="1243937" y="163386"/>
            <a:ext cx="9437426" cy="1444877"/>
          </a:xfrm>
          <a:prstGeom prst="rect">
            <a:avLst/>
          </a:prstGeom>
        </p:spPr>
      </p:pic>
    </p:spTree>
    <p:extLst>
      <p:ext uri="{BB962C8B-B14F-4D97-AF65-F5344CB8AC3E}">
        <p14:creationId xmlns:p14="http://schemas.microsoft.com/office/powerpoint/2010/main" val="474469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inVertical)">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25" grpId="0" animBg="1"/>
      <p:bldP spid="26"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3" name="Hình chữ nhật: Góc Tròn 22">
            <a:extLst>
              <a:ext uri="{FF2B5EF4-FFF2-40B4-BE49-F238E27FC236}">
                <a16:creationId xmlns:a16="http://schemas.microsoft.com/office/drawing/2014/main" id="{E2D3AE0C-7647-6ACC-6401-0110AE08D09F}"/>
              </a:ext>
            </a:extLst>
          </p:cNvPr>
          <p:cNvSpPr/>
          <p:nvPr/>
        </p:nvSpPr>
        <p:spPr>
          <a:xfrm>
            <a:off x="419384" y="1901371"/>
            <a:ext cx="4657441" cy="4699453"/>
          </a:xfrm>
          <a:prstGeom prst="roundRect">
            <a:avLst/>
          </a:prstGeom>
          <a:solidFill>
            <a:schemeClr val="accent4">
              <a:lumMod val="40000"/>
              <a:lumOff val="60000"/>
              <a:alpha val="95000"/>
            </a:schemeClr>
          </a:solidFill>
          <a:ln w="28575">
            <a:solidFill>
              <a:schemeClr val="tx1"/>
            </a:solidFill>
            <a:prstDash val="dash"/>
            <a:extLst>
              <a:ext uri="{C807C97D-BFC1-408E-A445-0C87EB9F89A2}">
                <ask:lineSketchStyleProps xmlns:ask="http://schemas.microsoft.com/office/drawing/2018/sketchyshape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Rounded Corners 8">
            <a:extLst>
              <a:ext uri="{FF2B5EF4-FFF2-40B4-BE49-F238E27FC236}">
                <a16:creationId xmlns:a16="http://schemas.microsoft.com/office/drawing/2014/main" id="{11ECC13A-BC36-5A17-C405-A1D8B8A5A167}"/>
              </a:ext>
            </a:extLst>
          </p:cNvPr>
          <p:cNvSpPr/>
          <p:nvPr/>
        </p:nvSpPr>
        <p:spPr>
          <a:xfrm>
            <a:off x="5600700" y="1809750"/>
            <a:ext cx="6419850" cy="2914650"/>
          </a:xfrm>
          <a:prstGeom prst="roundRect">
            <a:avLst/>
          </a:prstGeom>
          <a:solidFill>
            <a:schemeClr val="bg1"/>
          </a:solidFill>
          <a:ln w="38100">
            <a:solidFill>
              <a:srgbClr val="002060"/>
            </a:solidFill>
            <a:extLst>
              <a:ext uri="{C807C97D-BFC1-408E-A445-0C87EB9F89A2}">
                <ask:lineSketchStyleProps xmlns:ask="http://schemas.microsoft.com/office/drawing/2018/sketchyshapes" sd="3694780287">
                  <a:custGeom>
                    <a:avLst/>
                    <a:gdLst>
                      <a:gd name="connsiteX0" fmla="*/ 0 w 6419850"/>
                      <a:gd name="connsiteY0" fmla="*/ 234498 h 2342648"/>
                      <a:gd name="connsiteX1" fmla="*/ 275085 w 6419850"/>
                      <a:gd name="connsiteY1" fmla="*/ 0 h 2342648"/>
                      <a:gd name="connsiteX2" fmla="*/ 6144762 w 6419850"/>
                      <a:gd name="connsiteY2" fmla="*/ 0 h 2342648"/>
                      <a:gd name="connsiteX3" fmla="*/ 6419850 w 6419850"/>
                      <a:gd name="connsiteY3" fmla="*/ 234498 h 2342648"/>
                      <a:gd name="connsiteX4" fmla="*/ 6419850 w 6419850"/>
                      <a:gd name="connsiteY4" fmla="*/ 2108149 h 2342648"/>
                      <a:gd name="connsiteX5" fmla="*/ 6144762 w 6419850"/>
                      <a:gd name="connsiteY5" fmla="*/ 2342648 h 2342648"/>
                      <a:gd name="connsiteX6" fmla="*/ 275085 w 6419850"/>
                      <a:gd name="connsiteY6" fmla="*/ 2342648 h 2342648"/>
                      <a:gd name="connsiteX7" fmla="*/ 0 w 6419850"/>
                      <a:gd name="connsiteY7" fmla="*/ 2108149 h 2342648"/>
                      <a:gd name="connsiteX8" fmla="*/ 0 w 6419850"/>
                      <a:gd name="connsiteY8" fmla="*/ 234498 h 2342648"/>
                      <a:gd name="connsiteX0" fmla="*/ 0 w 6419850"/>
                      <a:gd name="connsiteY0" fmla="*/ 234498 h 2342648"/>
                      <a:gd name="connsiteX1" fmla="*/ 275085 w 6419850"/>
                      <a:gd name="connsiteY1" fmla="*/ 0 h 2342648"/>
                      <a:gd name="connsiteX2" fmla="*/ 6144762 w 6419850"/>
                      <a:gd name="connsiteY2" fmla="*/ 0 h 2342648"/>
                      <a:gd name="connsiteX3" fmla="*/ 6419850 w 6419850"/>
                      <a:gd name="connsiteY3" fmla="*/ 234498 h 2342648"/>
                      <a:gd name="connsiteX4" fmla="*/ 6419850 w 6419850"/>
                      <a:gd name="connsiteY4" fmla="*/ 2108149 h 2342648"/>
                      <a:gd name="connsiteX5" fmla="*/ 6144762 w 6419850"/>
                      <a:gd name="connsiteY5" fmla="*/ 2342648 h 2342648"/>
                      <a:gd name="connsiteX6" fmla="*/ 275085 w 6419850"/>
                      <a:gd name="connsiteY6" fmla="*/ 2342648 h 2342648"/>
                      <a:gd name="connsiteX7" fmla="*/ 0 w 6419850"/>
                      <a:gd name="connsiteY7" fmla="*/ 2108149 h 2342648"/>
                      <a:gd name="connsiteX8" fmla="*/ 0 w 6419850"/>
                      <a:gd name="connsiteY8" fmla="*/ 234498 h 2342648"/>
                      <a:gd name="connsiteX0" fmla="*/ 0 w 6419850"/>
                      <a:gd name="connsiteY0" fmla="*/ 234498 h 2342648"/>
                      <a:gd name="connsiteX1" fmla="*/ 275085 w 6419850"/>
                      <a:gd name="connsiteY1" fmla="*/ 0 h 2342648"/>
                      <a:gd name="connsiteX2" fmla="*/ 6144762 w 6419850"/>
                      <a:gd name="connsiteY2" fmla="*/ 0 h 2342648"/>
                      <a:gd name="connsiteX3" fmla="*/ 6419850 w 6419850"/>
                      <a:gd name="connsiteY3" fmla="*/ 234498 h 2342648"/>
                      <a:gd name="connsiteX4" fmla="*/ 6419850 w 6419850"/>
                      <a:gd name="connsiteY4" fmla="*/ 2108149 h 2342648"/>
                      <a:gd name="connsiteX5" fmla="*/ 6144762 w 6419850"/>
                      <a:gd name="connsiteY5" fmla="*/ 2342648 h 2342648"/>
                      <a:gd name="connsiteX6" fmla="*/ 275085 w 6419850"/>
                      <a:gd name="connsiteY6" fmla="*/ 2342648 h 2342648"/>
                      <a:gd name="connsiteX7" fmla="*/ 0 w 6419850"/>
                      <a:gd name="connsiteY7" fmla="*/ 2108149 h 2342648"/>
                      <a:gd name="connsiteX8" fmla="*/ 0 w 6419850"/>
                      <a:gd name="connsiteY8" fmla="*/ 234498 h 2342648"/>
                      <a:gd name="connsiteX0" fmla="*/ 0 w 6419850"/>
                      <a:gd name="connsiteY0" fmla="*/ 234498 h 2342648"/>
                      <a:gd name="connsiteX1" fmla="*/ 275085 w 6419850"/>
                      <a:gd name="connsiteY1" fmla="*/ 0 h 2342648"/>
                      <a:gd name="connsiteX2" fmla="*/ 6144762 w 6419850"/>
                      <a:gd name="connsiteY2" fmla="*/ 0 h 2342648"/>
                      <a:gd name="connsiteX3" fmla="*/ 6419850 w 6419850"/>
                      <a:gd name="connsiteY3" fmla="*/ 234498 h 2342648"/>
                      <a:gd name="connsiteX4" fmla="*/ 6419850 w 6419850"/>
                      <a:gd name="connsiteY4" fmla="*/ 2108149 h 2342648"/>
                      <a:gd name="connsiteX5" fmla="*/ 6144762 w 6419850"/>
                      <a:gd name="connsiteY5" fmla="*/ 2342648 h 2342648"/>
                      <a:gd name="connsiteX6" fmla="*/ 275085 w 6419850"/>
                      <a:gd name="connsiteY6" fmla="*/ 2342648 h 2342648"/>
                      <a:gd name="connsiteX7" fmla="*/ 0 w 6419850"/>
                      <a:gd name="connsiteY7" fmla="*/ 2108149 h 2342648"/>
                      <a:gd name="connsiteX8" fmla="*/ 0 w 6419850"/>
                      <a:gd name="connsiteY8" fmla="*/ 234498 h 234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9850" h="2342648" fill="none" extrusionOk="0">
                        <a:moveTo>
                          <a:pt x="0" y="234498"/>
                        </a:moveTo>
                        <a:cubicBezTo>
                          <a:pt x="4293" y="141343"/>
                          <a:pt x="178136" y="-35765"/>
                          <a:pt x="275085" y="0"/>
                        </a:cubicBezTo>
                        <a:cubicBezTo>
                          <a:pt x="2352396" y="99895"/>
                          <a:pt x="4843728" y="-240620"/>
                          <a:pt x="6144762" y="0"/>
                        </a:cubicBezTo>
                        <a:cubicBezTo>
                          <a:pt x="6244015" y="-7894"/>
                          <a:pt x="6482786" y="59347"/>
                          <a:pt x="6419850" y="234498"/>
                        </a:cubicBezTo>
                        <a:cubicBezTo>
                          <a:pt x="6529657" y="986053"/>
                          <a:pt x="6544215" y="1355945"/>
                          <a:pt x="6419850" y="2108149"/>
                        </a:cubicBezTo>
                        <a:cubicBezTo>
                          <a:pt x="6395199" y="2259983"/>
                          <a:pt x="6339096" y="2341357"/>
                          <a:pt x="6144762" y="2342648"/>
                        </a:cubicBezTo>
                        <a:cubicBezTo>
                          <a:pt x="4922199" y="2292282"/>
                          <a:pt x="2725769" y="2282139"/>
                          <a:pt x="275085" y="2342648"/>
                        </a:cubicBezTo>
                        <a:cubicBezTo>
                          <a:pt x="114267" y="2291498"/>
                          <a:pt x="1097" y="2283848"/>
                          <a:pt x="0" y="2108149"/>
                        </a:cubicBezTo>
                        <a:cubicBezTo>
                          <a:pt x="-194690" y="1249462"/>
                          <a:pt x="201072" y="777856"/>
                          <a:pt x="0" y="234498"/>
                        </a:cubicBezTo>
                        <a:close/>
                      </a:path>
                      <a:path w="6419850" h="2342648" stroke="0" extrusionOk="0">
                        <a:moveTo>
                          <a:pt x="0" y="234498"/>
                        </a:moveTo>
                        <a:cubicBezTo>
                          <a:pt x="-38387" y="115040"/>
                          <a:pt x="153955" y="-26518"/>
                          <a:pt x="275085" y="0"/>
                        </a:cubicBezTo>
                        <a:cubicBezTo>
                          <a:pt x="2188768" y="-452499"/>
                          <a:pt x="3132960" y="310070"/>
                          <a:pt x="6144762" y="0"/>
                        </a:cubicBezTo>
                        <a:cubicBezTo>
                          <a:pt x="6249234" y="-4312"/>
                          <a:pt x="6420762" y="151615"/>
                          <a:pt x="6419850" y="234498"/>
                        </a:cubicBezTo>
                        <a:cubicBezTo>
                          <a:pt x="6614156" y="795535"/>
                          <a:pt x="6693082" y="1582601"/>
                          <a:pt x="6419850" y="2108149"/>
                        </a:cubicBezTo>
                        <a:cubicBezTo>
                          <a:pt x="6429806" y="2258436"/>
                          <a:pt x="6252533" y="2333348"/>
                          <a:pt x="6144762" y="2342648"/>
                        </a:cubicBezTo>
                        <a:cubicBezTo>
                          <a:pt x="3705931" y="2317367"/>
                          <a:pt x="922113" y="2450502"/>
                          <a:pt x="275085" y="2342648"/>
                        </a:cubicBezTo>
                        <a:cubicBezTo>
                          <a:pt x="135588" y="2288595"/>
                          <a:pt x="-14307" y="2202204"/>
                          <a:pt x="0" y="2108149"/>
                        </a:cubicBezTo>
                        <a:cubicBezTo>
                          <a:pt x="-200874" y="1467159"/>
                          <a:pt x="-233919" y="976287"/>
                          <a:pt x="0" y="234498"/>
                        </a:cubicBezTo>
                        <a:close/>
                      </a:path>
                      <a:path w="6419850" h="2342648" fill="none" stroke="0" extrusionOk="0">
                        <a:moveTo>
                          <a:pt x="0" y="234498"/>
                        </a:moveTo>
                        <a:cubicBezTo>
                          <a:pt x="-20030" y="80177"/>
                          <a:pt x="124877" y="-5961"/>
                          <a:pt x="275085" y="0"/>
                        </a:cubicBezTo>
                        <a:cubicBezTo>
                          <a:pt x="2195086" y="141444"/>
                          <a:pt x="4791965" y="50246"/>
                          <a:pt x="6144762" y="0"/>
                        </a:cubicBezTo>
                        <a:cubicBezTo>
                          <a:pt x="6298755" y="15244"/>
                          <a:pt x="6466656" y="99799"/>
                          <a:pt x="6419850" y="234498"/>
                        </a:cubicBezTo>
                        <a:cubicBezTo>
                          <a:pt x="6411230" y="1133616"/>
                          <a:pt x="6585886" y="1362872"/>
                          <a:pt x="6419850" y="2108149"/>
                        </a:cubicBezTo>
                        <a:cubicBezTo>
                          <a:pt x="6416524" y="2285246"/>
                          <a:pt x="6312983" y="2312415"/>
                          <a:pt x="6144762" y="2342648"/>
                        </a:cubicBezTo>
                        <a:cubicBezTo>
                          <a:pt x="4247660" y="2303586"/>
                          <a:pt x="3201318" y="2364112"/>
                          <a:pt x="275085" y="2342648"/>
                        </a:cubicBezTo>
                        <a:cubicBezTo>
                          <a:pt x="122367" y="2330045"/>
                          <a:pt x="34966" y="2254630"/>
                          <a:pt x="0" y="2108149"/>
                        </a:cubicBezTo>
                        <a:cubicBezTo>
                          <a:pt x="-55949" y="1451836"/>
                          <a:pt x="-62356" y="910222"/>
                          <a:pt x="0" y="234498"/>
                        </a:cubicBezTo>
                        <a:close/>
                      </a:path>
                      <a:path w="6419850" h="2342648" fill="none" stroke="0" extrusionOk="0">
                        <a:moveTo>
                          <a:pt x="0" y="234498"/>
                        </a:moveTo>
                        <a:cubicBezTo>
                          <a:pt x="-3758" y="115890"/>
                          <a:pt x="159483" y="803"/>
                          <a:pt x="275085" y="0"/>
                        </a:cubicBezTo>
                        <a:cubicBezTo>
                          <a:pt x="1986980" y="217843"/>
                          <a:pt x="4875187" y="-212104"/>
                          <a:pt x="6144762" y="0"/>
                        </a:cubicBezTo>
                        <a:cubicBezTo>
                          <a:pt x="6268692" y="-26895"/>
                          <a:pt x="6470053" y="132204"/>
                          <a:pt x="6419850" y="234498"/>
                        </a:cubicBezTo>
                        <a:cubicBezTo>
                          <a:pt x="6419369" y="1137800"/>
                          <a:pt x="6628389" y="1355511"/>
                          <a:pt x="6419850" y="2108149"/>
                        </a:cubicBezTo>
                        <a:cubicBezTo>
                          <a:pt x="6392287" y="2261949"/>
                          <a:pt x="6301591" y="2342588"/>
                          <a:pt x="6144762" y="2342648"/>
                        </a:cubicBezTo>
                        <a:cubicBezTo>
                          <a:pt x="4679111" y="2221403"/>
                          <a:pt x="3293427" y="2384311"/>
                          <a:pt x="275085" y="2342648"/>
                        </a:cubicBezTo>
                        <a:cubicBezTo>
                          <a:pt x="115789" y="2303482"/>
                          <a:pt x="375" y="2251720"/>
                          <a:pt x="0" y="2108149"/>
                        </a:cubicBezTo>
                        <a:cubicBezTo>
                          <a:pt x="-185048" y="1447256"/>
                          <a:pt x="164197" y="868002"/>
                          <a:pt x="0" y="234498"/>
                        </a:cubicBezTo>
                        <a:close/>
                      </a:path>
                      <a:path w="6419850" h="2342648" fill="none" stroke="0" extrusionOk="0">
                        <a:moveTo>
                          <a:pt x="0" y="234498"/>
                        </a:moveTo>
                        <a:cubicBezTo>
                          <a:pt x="2735" y="125109"/>
                          <a:pt x="168273" y="-24602"/>
                          <a:pt x="275085" y="0"/>
                        </a:cubicBezTo>
                        <a:cubicBezTo>
                          <a:pt x="2253493" y="219173"/>
                          <a:pt x="4947168" y="-260497"/>
                          <a:pt x="6144762" y="0"/>
                        </a:cubicBezTo>
                        <a:cubicBezTo>
                          <a:pt x="6231751" y="-4282"/>
                          <a:pt x="6473804" y="81336"/>
                          <a:pt x="6419850" y="234498"/>
                        </a:cubicBezTo>
                        <a:cubicBezTo>
                          <a:pt x="6474933" y="1042119"/>
                          <a:pt x="6565780" y="1366501"/>
                          <a:pt x="6419850" y="2108149"/>
                        </a:cubicBezTo>
                        <a:cubicBezTo>
                          <a:pt x="6392904" y="2264471"/>
                          <a:pt x="6321942" y="2337090"/>
                          <a:pt x="6144762" y="2342648"/>
                        </a:cubicBezTo>
                        <a:cubicBezTo>
                          <a:pt x="4808917" y="2120618"/>
                          <a:pt x="2870534" y="2137101"/>
                          <a:pt x="275085" y="2342648"/>
                        </a:cubicBezTo>
                        <a:cubicBezTo>
                          <a:pt x="114884" y="2302658"/>
                          <a:pt x="20321" y="2282271"/>
                          <a:pt x="0" y="2108149"/>
                        </a:cubicBezTo>
                        <a:cubicBezTo>
                          <a:pt x="-228806" y="1396856"/>
                          <a:pt x="244051" y="811715"/>
                          <a:pt x="0" y="23449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srgbClr val="FFC000">
                  <a:lumMod val="75000"/>
                </a:srgbClr>
              </a:solidFill>
              <a:effectLst/>
              <a:uLnTx/>
              <a:uFillTx/>
              <a:latin typeface="Calibri" panose="020F0502020204030204"/>
              <a:ea typeface="+mn-ea"/>
              <a:cs typeface="+mn-cs"/>
            </a:endParaRPr>
          </a:p>
        </p:txBody>
      </p:sp>
      <p:sp>
        <p:nvSpPr>
          <p:cNvPr id="25" name="Hình Bầu dục 24">
            <a:extLst>
              <a:ext uri="{FF2B5EF4-FFF2-40B4-BE49-F238E27FC236}">
                <a16:creationId xmlns:a16="http://schemas.microsoft.com/office/drawing/2014/main" id="{229DB05B-E630-26AB-FBF3-0DF8F2EEC3CB}"/>
              </a:ext>
            </a:extLst>
          </p:cNvPr>
          <p:cNvSpPr/>
          <p:nvPr/>
        </p:nvSpPr>
        <p:spPr>
          <a:xfrm>
            <a:off x="2587052" y="1456126"/>
            <a:ext cx="809297" cy="761034"/>
          </a:xfrm>
          <a:prstGeom prst="ellipse">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b</a:t>
            </a:r>
          </a:p>
        </p:txBody>
      </p:sp>
      <p:sp>
        <p:nvSpPr>
          <p:cNvPr id="26" name="Hộp Văn bản 25">
            <a:extLst>
              <a:ext uri="{FF2B5EF4-FFF2-40B4-BE49-F238E27FC236}">
                <a16:creationId xmlns:a16="http://schemas.microsoft.com/office/drawing/2014/main" id="{329AF241-263C-1D8F-13B1-ACADDC73BE0D}"/>
              </a:ext>
            </a:extLst>
          </p:cNvPr>
          <p:cNvSpPr txBox="1"/>
          <p:nvPr/>
        </p:nvSpPr>
        <p:spPr>
          <a:xfrm>
            <a:off x="485776" y="2364907"/>
            <a:ext cx="4552949" cy="3754874"/>
          </a:xfrm>
          <a:prstGeom prst="rect">
            <a:avLst/>
          </a:prstGeom>
          <a:noFill/>
        </p:spPr>
        <p:txBody>
          <a:bodyPr wrap="square" rtlCol="0">
            <a:spAutoFit/>
          </a:bodyPr>
          <a:lstStyle/>
          <a:p>
            <a:pPr lvl="0" algn="just"/>
            <a:r>
              <a:rPr lang="vi-VN" sz="3400" dirty="0">
                <a:solidFill>
                  <a:prstClr val="black"/>
                </a:solidFill>
                <a:latin typeface="Calibri" panose="020F0502020204030204"/>
              </a:rPr>
              <a:t>Loan viết chữ đẹp nhưng tốc độ viết chậm so với các bạn. Bạn dự định từ giờ đến cuối năm lớp 5 sẽ luyện viết nhanh hơn nhưng chưa biết phải làm thế nào.</a:t>
            </a:r>
          </a:p>
        </p:txBody>
      </p:sp>
      <p:sp>
        <p:nvSpPr>
          <p:cNvPr id="33" name="Hộp Văn bản 32">
            <a:extLst>
              <a:ext uri="{FF2B5EF4-FFF2-40B4-BE49-F238E27FC236}">
                <a16:creationId xmlns:a16="http://schemas.microsoft.com/office/drawing/2014/main" id="{70122954-AABD-C24A-8696-BC88BAB3239D}"/>
              </a:ext>
            </a:extLst>
          </p:cNvPr>
          <p:cNvSpPr txBox="1"/>
          <p:nvPr/>
        </p:nvSpPr>
        <p:spPr>
          <a:xfrm>
            <a:off x="5791199" y="1951564"/>
            <a:ext cx="6067425" cy="2677656"/>
          </a:xfrm>
          <a:prstGeom prst="rect">
            <a:avLst/>
          </a:prstGeom>
          <a:noFill/>
        </p:spPr>
        <p:txBody>
          <a:bodyPr wrap="square">
            <a:spAutoFit/>
          </a:bodyPr>
          <a:lstStyle/>
          <a:p>
            <a:pPr lvl="0" algn="just"/>
            <a:r>
              <a:rPr lang="vi-VN" sz="2400" b="1" dirty="0">
                <a:solidFill>
                  <a:prstClr val="black"/>
                </a:solidFill>
                <a:latin typeface="Cambria" panose="02040503050406030204" pitchFamily="18" charset="0"/>
                <a:ea typeface="Cambria" panose="02040503050406030204" pitchFamily="18" charset="0"/>
              </a:rPr>
              <a:t>Nếu em là Loan em sẽ lập ra kế hoạch cụ thể như sau:</a:t>
            </a:r>
          </a:p>
          <a:p>
            <a:pPr lvl="0" algn="just"/>
            <a:r>
              <a:rPr lang="vi-VN" sz="2400" b="1" dirty="0">
                <a:solidFill>
                  <a:prstClr val="black"/>
                </a:solidFill>
                <a:latin typeface="Cambria" panose="02040503050406030204" pitchFamily="18" charset="0"/>
                <a:ea typeface="Cambria" panose="02040503050406030204" pitchFamily="18" charset="0"/>
              </a:rPr>
              <a:t>- Thời gian thực hiện mục tiêu: trong khoảng thời gian còn lại của năm học</a:t>
            </a:r>
          </a:p>
          <a:p>
            <a:pPr lvl="0" algn="just"/>
            <a:r>
              <a:rPr lang="vi-VN" sz="2400" b="1" dirty="0">
                <a:solidFill>
                  <a:prstClr val="black"/>
                </a:solidFill>
                <a:latin typeface="Cambria" panose="02040503050406030204" pitchFamily="18" charset="0"/>
                <a:ea typeface="Cambria" panose="02040503050406030204" pitchFamily="18" charset="0"/>
              </a:rPr>
              <a:t>- Biện pháp: Mỗi ngày dành ra 1 tiếng để luyện viết, và luyện nhiều kiểu chữ viết khác nhau.</a:t>
            </a:r>
          </a:p>
        </p:txBody>
      </p:sp>
      <p:pic>
        <p:nvPicPr>
          <p:cNvPr id="2" name="Picture 1">
            <a:extLst>
              <a:ext uri="{FF2B5EF4-FFF2-40B4-BE49-F238E27FC236}">
                <a16:creationId xmlns:a16="http://schemas.microsoft.com/office/drawing/2014/main" id="{DD810EE7-69AE-9EB2-3799-EB70BCE3842E}"/>
              </a:ext>
            </a:extLst>
          </p:cNvPr>
          <p:cNvPicPr>
            <a:picLocks noChangeAspect="1"/>
          </p:cNvPicPr>
          <p:nvPr/>
        </p:nvPicPr>
        <p:blipFill>
          <a:blip r:embed="rId3"/>
          <a:stretch>
            <a:fillRect/>
          </a:stretch>
        </p:blipFill>
        <p:spPr>
          <a:xfrm>
            <a:off x="1243937" y="163386"/>
            <a:ext cx="9437426" cy="1444877"/>
          </a:xfrm>
          <a:prstGeom prst="rect">
            <a:avLst/>
          </a:prstGeom>
        </p:spPr>
      </p:pic>
    </p:spTree>
    <p:extLst>
      <p:ext uri="{BB962C8B-B14F-4D97-AF65-F5344CB8AC3E}">
        <p14:creationId xmlns:p14="http://schemas.microsoft.com/office/powerpoint/2010/main" val="3501602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barn(inVertical)">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down)">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25" grpId="0" animBg="1"/>
      <p:bldP spid="26"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D6B2921C-A14A-4DF7-A880-8A9E27C6F00A}:31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字魂143号-正酷超级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字魂143号-正酷超级黑"/>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735</Words>
  <Application>Microsoft Office PowerPoint</Application>
  <PresentationFormat>Widescreen</PresentationFormat>
  <Paragraphs>47</Paragraphs>
  <Slides>12</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12</vt:i4>
      </vt:variant>
    </vt:vector>
  </HeadingPairs>
  <TitlesOfParts>
    <vt:vector size="21" baseType="lpstr">
      <vt:lpstr>Arial</vt:lpstr>
      <vt:lpstr>Calibri</vt:lpstr>
      <vt:lpstr>Calibri Light</vt:lpstr>
      <vt:lpstr>Cambria</vt:lpstr>
      <vt:lpstr>Times New Roman</vt:lpstr>
      <vt:lpstr>1_Office Theme</vt:lpstr>
      <vt:lpstr>Office Theme</vt:lpstr>
      <vt:lpstr>Chủ đề Office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lanhuongnguyen24384@gmail.com</cp:lastModifiedBy>
  <cp:revision>33</cp:revision>
  <dcterms:created xsi:type="dcterms:W3CDTF">2024-02-02T01:25:47Z</dcterms:created>
  <dcterms:modified xsi:type="dcterms:W3CDTF">2025-03-11T15:50:17Z</dcterms:modified>
</cp:coreProperties>
</file>