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93" r:id="rId2"/>
  </p:sldMasterIdLst>
  <p:notesMasterIdLst>
    <p:notesMasterId r:id="rId20"/>
  </p:notesMasterIdLst>
  <p:sldIdLst>
    <p:sldId id="926" r:id="rId3"/>
    <p:sldId id="746" r:id="rId4"/>
    <p:sldId id="900" r:id="rId5"/>
    <p:sldId id="920" r:id="rId6"/>
    <p:sldId id="910" r:id="rId7"/>
    <p:sldId id="921" r:id="rId8"/>
    <p:sldId id="853" r:id="rId9"/>
    <p:sldId id="919" r:id="rId10"/>
    <p:sldId id="922" r:id="rId11"/>
    <p:sldId id="923" r:id="rId12"/>
    <p:sldId id="913" r:id="rId13"/>
    <p:sldId id="915" r:id="rId14"/>
    <p:sldId id="916" r:id="rId15"/>
    <p:sldId id="854" r:id="rId16"/>
    <p:sldId id="909" r:id="rId17"/>
    <p:sldId id="925" r:id="rId18"/>
    <p:sldId id="266" r:id="rId19"/>
  </p:sldIdLst>
  <p:sldSz cx="12161838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FF99"/>
    <a:srgbClr val="F8E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18" autoAdjust="0"/>
  </p:normalViewPr>
  <p:slideViewPr>
    <p:cSldViewPr snapToGrid="0">
      <p:cViewPr varScale="1">
        <p:scale>
          <a:sx n="70" d="100"/>
          <a:sy n="70" d="100"/>
        </p:scale>
        <p:origin x="5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4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829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 làm vi dụ ở bảng lớp cho HS dễ hiểu</a:t>
            </a:r>
          </a:p>
        </p:txBody>
      </p:sp>
    </p:spTree>
    <p:extLst>
      <p:ext uri="{BB962C8B-B14F-4D97-AF65-F5344CB8AC3E}">
        <p14:creationId xmlns:p14="http://schemas.microsoft.com/office/powerpoint/2010/main" val="1055390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37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092F5-5B4A-02EE-6BA4-A4983ED9B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C054CC-E449-F135-A08D-C9F15BA816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C6AAEA-F19E-851E-F85E-A4DA341EF2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05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6298B-FFD9-922E-7F52-72D4DA4A7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EAE2EF-08AF-83B7-4483-DD2A9D6B2B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2C841E-AE04-D94A-096B-EA0DC2657F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có thể mở rộng bằng các biểu đồ liên quan đến số liệu thống kê trong lớp trong khối, trong trường</a:t>
            </a:r>
          </a:p>
        </p:txBody>
      </p:sp>
    </p:spTree>
    <p:extLst>
      <p:ext uri="{BB962C8B-B14F-4D97-AF65-F5344CB8AC3E}">
        <p14:creationId xmlns:p14="http://schemas.microsoft.com/office/powerpoint/2010/main" val="1503663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cho hs làm thêm ví dụ nếu còn thời gian</a:t>
            </a:r>
          </a:p>
        </p:txBody>
      </p:sp>
    </p:spTree>
    <p:extLst>
      <p:ext uri="{BB962C8B-B14F-4D97-AF65-F5344CB8AC3E}">
        <p14:creationId xmlns:p14="http://schemas.microsoft.com/office/powerpoint/2010/main" val="1030117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F3378-3EB4-0133-C9BD-B5768267C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DD9BD6-FE30-E4EC-23AE-458432663B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019646-101D-64F6-2152-7EECDD9EE5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22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6" name="Google Shape;218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Kho ppt Phan Linh_0916.604.268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586618" y="4204455"/>
            <a:ext cx="4450429" cy="3546500"/>
          </a:xfrm>
          <a:custGeom>
            <a:avLst/>
            <a:gdLst/>
            <a:ahLst/>
            <a:cxnLst/>
            <a:rect l="l" t="t" r="r" b="b"/>
            <a:pathLst>
              <a:path w="133844" h="106395" extrusionOk="0">
                <a:moveTo>
                  <a:pt x="8062" y="97653"/>
                </a:moveTo>
                <a:cubicBezTo>
                  <a:pt x="-10312" y="92426"/>
                  <a:pt x="7439" y="74581"/>
                  <a:pt x="14925" y="67095"/>
                </a:cubicBezTo>
                <a:cubicBezTo>
                  <a:pt x="22411" y="59609"/>
                  <a:pt x="43429" y="57936"/>
                  <a:pt x="52980" y="52735"/>
                </a:cubicBezTo>
                <a:cubicBezTo>
                  <a:pt x="62531" y="47534"/>
                  <a:pt x="63808" y="41907"/>
                  <a:pt x="72230" y="35891"/>
                </a:cubicBezTo>
                <a:cubicBezTo>
                  <a:pt x="80652" y="29875"/>
                  <a:pt x="95090" y="21855"/>
                  <a:pt x="103512" y="16641"/>
                </a:cubicBezTo>
                <a:cubicBezTo>
                  <a:pt x="111934" y="11427"/>
                  <a:pt x="119154" y="-9027"/>
                  <a:pt x="122763" y="4609"/>
                </a:cubicBezTo>
                <a:cubicBezTo>
                  <a:pt x="126373" y="18245"/>
                  <a:pt x="144286" y="82948"/>
                  <a:pt x="125169" y="98455"/>
                </a:cubicBezTo>
                <a:cubicBezTo>
                  <a:pt x="106052" y="113962"/>
                  <a:pt x="26436" y="102880"/>
                  <a:pt x="8062" y="9765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-410903" y="-526280"/>
            <a:ext cx="4183924" cy="3358167"/>
          </a:xfrm>
          <a:custGeom>
            <a:avLst/>
            <a:gdLst/>
            <a:ahLst/>
            <a:cxnLst/>
            <a:rect l="l" t="t" r="r" b="b"/>
            <a:pathLst>
              <a:path w="125829" h="100745" extrusionOk="0">
                <a:moveTo>
                  <a:pt x="122086" y="7446"/>
                </a:moveTo>
                <a:cubicBezTo>
                  <a:pt x="136591" y="10654"/>
                  <a:pt x="104841" y="21483"/>
                  <a:pt x="96579" y="26616"/>
                </a:cubicBezTo>
                <a:cubicBezTo>
                  <a:pt x="88317" y="31750"/>
                  <a:pt x="77396" y="31496"/>
                  <a:pt x="72516" y="38247"/>
                </a:cubicBezTo>
                <a:cubicBezTo>
                  <a:pt x="67637" y="44998"/>
                  <a:pt x="76393" y="59637"/>
                  <a:pt x="67302" y="67123"/>
                </a:cubicBezTo>
                <a:cubicBezTo>
                  <a:pt x="58212" y="74609"/>
                  <a:pt x="27999" y="78219"/>
                  <a:pt x="17973" y="83165"/>
                </a:cubicBezTo>
                <a:cubicBezTo>
                  <a:pt x="7947" y="88111"/>
                  <a:pt x="8548" y="109434"/>
                  <a:pt x="7144" y="96801"/>
                </a:cubicBezTo>
                <a:cubicBezTo>
                  <a:pt x="5740" y="84168"/>
                  <a:pt x="-9606" y="22259"/>
                  <a:pt x="9551" y="7366"/>
                </a:cubicBezTo>
                <a:cubicBezTo>
                  <a:pt x="28708" y="-7526"/>
                  <a:pt x="107581" y="4238"/>
                  <a:pt x="122086" y="744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2"/>
          <p:cNvGrpSpPr/>
          <p:nvPr/>
        </p:nvGrpSpPr>
        <p:grpSpPr>
          <a:xfrm>
            <a:off x="10835690" y="723689"/>
            <a:ext cx="663545" cy="714416"/>
            <a:chOff x="539500" y="356300"/>
            <a:chExt cx="347201" cy="372894"/>
          </a:xfrm>
        </p:grpSpPr>
        <p:sp>
          <p:nvSpPr>
            <p:cNvPr id="13" name="Google Shape;13;p2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73234" y="5702969"/>
            <a:ext cx="461783" cy="680855"/>
            <a:chOff x="3716700" y="1378700"/>
            <a:chExt cx="135825" cy="199750"/>
          </a:xfrm>
        </p:grpSpPr>
        <p:sp>
          <p:nvSpPr>
            <p:cNvPr id="25" name="Google Shape;25;p2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9" name="Google Shape;29;p2"/>
          <p:cNvGrpSpPr/>
          <p:nvPr/>
        </p:nvGrpSpPr>
        <p:grpSpPr>
          <a:xfrm rot="-1687898">
            <a:off x="5486861" y="451508"/>
            <a:ext cx="454944" cy="557843"/>
            <a:chOff x="2019050" y="1133325"/>
            <a:chExt cx="153525" cy="187750"/>
          </a:xfrm>
        </p:grpSpPr>
        <p:sp>
          <p:nvSpPr>
            <p:cNvPr id="30" name="Google Shape;30;p2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9859231" y="4520717"/>
            <a:ext cx="2101101" cy="2210151"/>
            <a:chOff x="-818813" y="1823137"/>
            <a:chExt cx="1579734" cy="1657613"/>
          </a:xfrm>
        </p:grpSpPr>
        <p:sp>
          <p:nvSpPr>
            <p:cNvPr id="35" name="Google Shape;35;p2"/>
            <p:cNvSpPr/>
            <p:nvPr/>
          </p:nvSpPr>
          <p:spPr>
            <a:xfrm>
              <a:off x="-818813" y="1823137"/>
              <a:ext cx="1579734" cy="1657613"/>
            </a:xfrm>
            <a:custGeom>
              <a:avLst/>
              <a:gdLst/>
              <a:ahLst/>
              <a:cxnLst/>
              <a:rect l="l" t="t" r="r" b="b"/>
              <a:pathLst>
                <a:path w="28236" h="29628" extrusionOk="0">
                  <a:moveTo>
                    <a:pt x="12144" y="1"/>
                  </a:moveTo>
                  <a:cubicBezTo>
                    <a:pt x="11870" y="1"/>
                    <a:pt x="11596" y="24"/>
                    <a:pt x="11345" y="69"/>
                  </a:cubicBezTo>
                  <a:cubicBezTo>
                    <a:pt x="10683" y="69"/>
                    <a:pt x="10066" y="434"/>
                    <a:pt x="9724" y="1028"/>
                  </a:cubicBezTo>
                  <a:cubicBezTo>
                    <a:pt x="9724" y="1028"/>
                    <a:pt x="503" y="17257"/>
                    <a:pt x="503" y="17257"/>
                  </a:cubicBezTo>
                  <a:cubicBezTo>
                    <a:pt x="434" y="17416"/>
                    <a:pt x="366" y="17576"/>
                    <a:pt x="320" y="17736"/>
                  </a:cubicBezTo>
                  <a:cubicBezTo>
                    <a:pt x="252" y="17896"/>
                    <a:pt x="206" y="18055"/>
                    <a:pt x="160" y="18215"/>
                  </a:cubicBezTo>
                  <a:cubicBezTo>
                    <a:pt x="115" y="18444"/>
                    <a:pt x="69" y="18695"/>
                    <a:pt x="46" y="18946"/>
                  </a:cubicBezTo>
                  <a:cubicBezTo>
                    <a:pt x="1" y="19379"/>
                    <a:pt x="23" y="19813"/>
                    <a:pt x="92" y="20292"/>
                  </a:cubicBezTo>
                  <a:cubicBezTo>
                    <a:pt x="160" y="20680"/>
                    <a:pt x="274" y="21091"/>
                    <a:pt x="434" y="21525"/>
                  </a:cubicBezTo>
                  <a:cubicBezTo>
                    <a:pt x="548" y="21844"/>
                    <a:pt x="708" y="22164"/>
                    <a:pt x="868" y="22461"/>
                  </a:cubicBezTo>
                  <a:cubicBezTo>
                    <a:pt x="982" y="22666"/>
                    <a:pt x="1119" y="22872"/>
                    <a:pt x="1324" y="23077"/>
                  </a:cubicBezTo>
                  <a:cubicBezTo>
                    <a:pt x="2237" y="23922"/>
                    <a:pt x="3287" y="24515"/>
                    <a:pt x="4155" y="24972"/>
                  </a:cubicBezTo>
                  <a:cubicBezTo>
                    <a:pt x="4474" y="25131"/>
                    <a:pt x="4794" y="25291"/>
                    <a:pt x="5113" y="25451"/>
                  </a:cubicBezTo>
                  <a:lnTo>
                    <a:pt x="5501" y="25656"/>
                  </a:lnTo>
                  <a:cubicBezTo>
                    <a:pt x="5638" y="25725"/>
                    <a:pt x="5753" y="25770"/>
                    <a:pt x="5889" y="25839"/>
                  </a:cubicBezTo>
                  <a:lnTo>
                    <a:pt x="6209" y="25999"/>
                  </a:lnTo>
                  <a:cubicBezTo>
                    <a:pt x="6460" y="26136"/>
                    <a:pt x="6711" y="26273"/>
                    <a:pt x="6962" y="26387"/>
                  </a:cubicBezTo>
                  <a:cubicBezTo>
                    <a:pt x="8012" y="26912"/>
                    <a:pt x="9062" y="27391"/>
                    <a:pt x="10089" y="27825"/>
                  </a:cubicBezTo>
                  <a:cubicBezTo>
                    <a:pt x="10683" y="28099"/>
                    <a:pt x="11208" y="28304"/>
                    <a:pt x="11687" y="28487"/>
                  </a:cubicBezTo>
                  <a:cubicBezTo>
                    <a:pt x="12258" y="28692"/>
                    <a:pt x="12828" y="28897"/>
                    <a:pt x="13376" y="29057"/>
                  </a:cubicBezTo>
                  <a:cubicBezTo>
                    <a:pt x="13627" y="29126"/>
                    <a:pt x="13878" y="29194"/>
                    <a:pt x="14107" y="29263"/>
                  </a:cubicBezTo>
                  <a:cubicBezTo>
                    <a:pt x="14221" y="29286"/>
                    <a:pt x="14335" y="29308"/>
                    <a:pt x="14472" y="29354"/>
                  </a:cubicBezTo>
                  <a:cubicBezTo>
                    <a:pt x="14517" y="29354"/>
                    <a:pt x="14746" y="29422"/>
                    <a:pt x="14746" y="29422"/>
                  </a:cubicBezTo>
                  <a:cubicBezTo>
                    <a:pt x="14746" y="29422"/>
                    <a:pt x="14883" y="29445"/>
                    <a:pt x="14883" y="29445"/>
                  </a:cubicBezTo>
                  <a:cubicBezTo>
                    <a:pt x="15042" y="29491"/>
                    <a:pt x="15225" y="29537"/>
                    <a:pt x="15430" y="29559"/>
                  </a:cubicBezTo>
                  <a:cubicBezTo>
                    <a:pt x="15659" y="29605"/>
                    <a:pt x="15887" y="29628"/>
                    <a:pt x="16092" y="29628"/>
                  </a:cubicBezTo>
                  <a:cubicBezTo>
                    <a:pt x="16298" y="29628"/>
                    <a:pt x="16480" y="29605"/>
                    <a:pt x="16663" y="29582"/>
                  </a:cubicBezTo>
                  <a:cubicBezTo>
                    <a:pt x="16846" y="29537"/>
                    <a:pt x="17051" y="29468"/>
                    <a:pt x="17211" y="29377"/>
                  </a:cubicBezTo>
                  <a:cubicBezTo>
                    <a:pt x="17576" y="29217"/>
                    <a:pt x="17873" y="28943"/>
                    <a:pt x="18078" y="28601"/>
                  </a:cubicBezTo>
                  <a:cubicBezTo>
                    <a:pt x="18535" y="27802"/>
                    <a:pt x="27551" y="12007"/>
                    <a:pt x="27916" y="11391"/>
                  </a:cubicBezTo>
                  <a:cubicBezTo>
                    <a:pt x="28144" y="10980"/>
                    <a:pt x="28235" y="10500"/>
                    <a:pt x="28144" y="10067"/>
                  </a:cubicBezTo>
                  <a:cubicBezTo>
                    <a:pt x="28144" y="9998"/>
                    <a:pt x="28121" y="9953"/>
                    <a:pt x="28121" y="9907"/>
                  </a:cubicBezTo>
                  <a:cubicBezTo>
                    <a:pt x="28030" y="9542"/>
                    <a:pt x="27870" y="9222"/>
                    <a:pt x="27596" y="8948"/>
                  </a:cubicBezTo>
                  <a:cubicBezTo>
                    <a:pt x="27391" y="8743"/>
                    <a:pt x="27163" y="8537"/>
                    <a:pt x="26934" y="8355"/>
                  </a:cubicBezTo>
                  <a:cubicBezTo>
                    <a:pt x="26934" y="8263"/>
                    <a:pt x="26912" y="8172"/>
                    <a:pt x="26912" y="8058"/>
                  </a:cubicBezTo>
                  <a:cubicBezTo>
                    <a:pt x="26912" y="8058"/>
                    <a:pt x="26912" y="8058"/>
                    <a:pt x="26912" y="8035"/>
                  </a:cubicBezTo>
                  <a:cubicBezTo>
                    <a:pt x="26866" y="7624"/>
                    <a:pt x="26706" y="7236"/>
                    <a:pt x="26409" y="6917"/>
                  </a:cubicBezTo>
                  <a:cubicBezTo>
                    <a:pt x="26318" y="6803"/>
                    <a:pt x="26204" y="6666"/>
                    <a:pt x="26090" y="6552"/>
                  </a:cubicBezTo>
                  <a:cubicBezTo>
                    <a:pt x="25976" y="6437"/>
                    <a:pt x="25862" y="6323"/>
                    <a:pt x="25702" y="6186"/>
                  </a:cubicBezTo>
                  <a:cubicBezTo>
                    <a:pt x="25496" y="6004"/>
                    <a:pt x="25268" y="5821"/>
                    <a:pt x="25063" y="5684"/>
                  </a:cubicBezTo>
                  <a:lnTo>
                    <a:pt x="25040" y="5661"/>
                  </a:lnTo>
                  <a:cubicBezTo>
                    <a:pt x="24949" y="5593"/>
                    <a:pt x="24880" y="5524"/>
                    <a:pt x="24789" y="5456"/>
                  </a:cubicBezTo>
                  <a:cubicBezTo>
                    <a:pt x="24743" y="5433"/>
                    <a:pt x="24492" y="5228"/>
                    <a:pt x="24492" y="5228"/>
                  </a:cubicBezTo>
                  <a:cubicBezTo>
                    <a:pt x="24287" y="5068"/>
                    <a:pt x="24058" y="4908"/>
                    <a:pt x="23830" y="4748"/>
                  </a:cubicBezTo>
                  <a:cubicBezTo>
                    <a:pt x="22963" y="4086"/>
                    <a:pt x="22050" y="3493"/>
                    <a:pt x="21114" y="2968"/>
                  </a:cubicBezTo>
                  <a:cubicBezTo>
                    <a:pt x="20155" y="2443"/>
                    <a:pt x="19174" y="1964"/>
                    <a:pt x="18147" y="1553"/>
                  </a:cubicBezTo>
                  <a:cubicBezTo>
                    <a:pt x="17918" y="1462"/>
                    <a:pt x="17667" y="1347"/>
                    <a:pt x="17393" y="1256"/>
                  </a:cubicBezTo>
                  <a:cubicBezTo>
                    <a:pt x="17188" y="1188"/>
                    <a:pt x="16983" y="1119"/>
                    <a:pt x="16777" y="1051"/>
                  </a:cubicBezTo>
                  <a:lnTo>
                    <a:pt x="16686" y="1005"/>
                  </a:lnTo>
                  <a:cubicBezTo>
                    <a:pt x="16252" y="845"/>
                    <a:pt x="15750" y="685"/>
                    <a:pt x="15271" y="549"/>
                  </a:cubicBezTo>
                  <a:cubicBezTo>
                    <a:pt x="14563" y="343"/>
                    <a:pt x="13924" y="183"/>
                    <a:pt x="13331" y="92"/>
                  </a:cubicBezTo>
                  <a:cubicBezTo>
                    <a:pt x="12920" y="46"/>
                    <a:pt x="12509" y="1"/>
                    <a:pt x="12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703895" y="1930446"/>
              <a:ext cx="1283492" cy="1293674"/>
            </a:xfrm>
            <a:custGeom>
              <a:avLst/>
              <a:gdLst/>
              <a:ahLst/>
              <a:cxnLst/>
              <a:rect l="l" t="t" r="r" b="b"/>
              <a:pathLst>
                <a:path w="22941" h="23123" extrusionOk="0">
                  <a:moveTo>
                    <a:pt x="8720" y="4793"/>
                  </a:moveTo>
                  <a:lnTo>
                    <a:pt x="8711" y="4816"/>
                  </a:lnTo>
                  <a:lnTo>
                    <a:pt x="8720" y="4816"/>
                  </a:lnTo>
                  <a:lnTo>
                    <a:pt x="8720" y="4793"/>
                  </a:lnTo>
                  <a:close/>
                  <a:moveTo>
                    <a:pt x="9861" y="2785"/>
                  </a:moveTo>
                  <a:cubicBezTo>
                    <a:pt x="9884" y="2808"/>
                    <a:pt x="9930" y="2830"/>
                    <a:pt x="9953" y="2853"/>
                  </a:cubicBezTo>
                  <a:lnTo>
                    <a:pt x="9998" y="2876"/>
                  </a:lnTo>
                  <a:cubicBezTo>
                    <a:pt x="10090" y="2899"/>
                    <a:pt x="10158" y="2944"/>
                    <a:pt x="10249" y="2990"/>
                  </a:cubicBezTo>
                  <a:lnTo>
                    <a:pt x="10318" y="3013"/>
                  </a:lnTo>
                  <a:lnTo>
                    <a:pt x="10363" y="3036"/>
                  </a:lnTo>
                  <a:cubicBezTo>
                    <a:pt x="10409" y="3059"/>
                    <a:pt x="10455" y="3081"/>
                    <a:pt x="10500" y="3104"/>
                  </a:cubicBezTo>
                  <a:cubicBezTo>
                    <a:pt x="10592" y="3127"/>
                    <a:pt x="10683" y="3173"/>
                    <a:pt x="10774" y="3218"/>
                  </a:cubicBezTo>
                  <a:lnTo>
                    <a:pt x="10820" y="3241"/>
                  </a:lnTo>
                  <a:cubicBezTo>
                    <a:pt x="10911" y="3264"/>
                    <a:pt x="11003" y="3310"/>
                    <a:pt x="11094" y="3355"/>
                  </a:cubicBezTo>
                  <a:cubicBezTo>
                    <a:pt x="11117" y="3355"/>
                    <a:pt x="11140" y="3378"/>
                    <a:pt x="11140" y="3378"/>
                  </a:cubicBezTo>
                  <a:cubicBezTo>
                    <a:pt x="11231" y="3401"/>
                    <a:pt x="11299" y="3447"/>
                    <a:pt x="11368" y="3492"/>
                  </a:cubicBezTo>
                  <a:cubicBezTo>
                    <a:pt x="11528" y="3584"/>
                    <a:pt x="11687" y="3652"/>
                    <a:pt x="11824" y="3743"/>
                  </a:cubicBezTo>
                  <a:lnTo>
                    <a:pt x="11847" y="3743"/>
                  </a:lnTo>
                  <a:cubicBezTo>
                    <a:pt x="11984" y="3812"/>
                    <a:pt x="12098" y="3880"/>
                    <a:pt x="12235" y="3949"/>
                  </a:cubicBezTo>
                  <a:cubicBezTo>
                    <a:pt x="12304" y="3994"/>
                    <a:pt x="12395" y="4040"/>
                    <a:pt x="12486" y="4086"/>
                  </a:cubicBezTo>
                  <a:cubicBezTo>
                    <a:pt x="12555" y="4131"/>
                    <a:pt x="12646" y="4154"/>
                    <a:pt x="12715" y="4200"/>
                  </a:cubicBezTo>
                  <a:cubicBezTo>
                    <a:pt x="12851" y="4291"/>
                    <a:pt x="12988" y="4360"/>
                    <a:pt x="13125" y="4428"/>
                  </a:cubicBezTo>
                  <a:lnTo>
                    <a:pt x="13171" y="4451"/>
                  </a:lnTo>
                  <a:lnTo>
                    <a:pt x="13239" y="4474"/>
                  </a:lnTo>
                  <a:cubicBezTo>
                    <a:pt x="13285" y="4519"/>
                    <a:pt x="13354" y="4542"/>
                    <a:pt x="13399" y="4588"/>
                  </a:cubicBezTo>
                  <a:lnTo>
                    <a:pt x="13513" y="4634"/>
                  </a:lnTo>
                  <a:lnTo>
                    <a:pt x="13628" y="4679"/>
                  </a:lnTo>
                  <a:lnTo>
                    <a:pt x="13787" y="4771"/>
                  </a:lnTo>
                  <a:cubicBezTo>
                    <a:pt x="13879" y="4816"/>
                    <a:pt x="13970" y="4862"/>
                    <a:pt x="14084" y="4907"/>
                  </a:cubicBezTo>
                  <a:cubicBezTo>
                    <a:pt x="14175" y="4976"/>
                    <a:pt x="14267" y="5022"/>
                    <a:pt x="14358" y="5067"/>
                  </a:cubicBezTo>
                  <a:lnTo>
                    <a:pt x="14541" y="5159"/>
                  </a:lnTo>
                  <a:lnTo>
                    <a:pt x="14609" y="5181"/>
                  </a:lnTo>
                  <a:lnTo>
                    <a:pt x="14769" y="5273"/>
                  </a:lnTo>
                  <a:lnTo>
                    <a:pt x="14837" y="5295"/>
                  </a:lnTo>
                  <a:cubicBezTo>
                    <a:pt x="14883" y="5341"/>
                    <a:pt x="14929" y="5364"/>
                    <a:pt x="14974" y="5387"/>
                  </a:cubicBezTo>
                  <a:cubicBezTo>
                    <a:pt x="15111" y="5455"/>
                    <a:pt x="15248" y="5524"/>
                    <a:pt x="15362" y="5569"/>
                  </a:cubicBezTo>
                  <a:lnTo>
                    <a:pt x="15431" y="5615"/>
                  </a:lnTo>
                  <a:cubicBezTo>
                    <a:pt x="15499" y="5661"/>
                    <a:pt x="15568" y="5684"/>
                    <a:pt x="15659" y="5729"/>
                  </a:cubicBezTo>
                  <a:lnTo>
                    <a:pt x="15705" y="5752"/>
                  </a:lnTo>
                  <a:lnTo>
                    <a:pt x="15727" y="5775"/>
                  </a:lnTo>
                  <a:lnTo>
                    <a:pt x="15887" y="5843"/>
                  </a:lnTo>
                  <a:lnTo>
                    <a:pt x="16321" y="6072"/>
                  </a:lnTo>
                  <a:lnTo>
                    <a:pt x="16435" y="6117"/>
                  </a:lnTo>
                  <a:cubicBezTo>
                    <a:pt x="16549" y="6186"/>
                    <a:pt x="16663" y="6231"/>
                    <a:pt x="16777" y="6300"/>
                  </a:cubicBezTo>
                  <a:cubicBezTo>
                    <a:pt x="16846" y="6323"/>
                    <a:pt x="16892" y="6345"/>
                    <a:pt x="16937" y="6368"/>
                  </a:cubicBezTo>
                  <a:lnTo>
                    <a:pt x="16983" y="6391"/>
                  </a:lnTo>
                  <a:cubicBezTo>
                    <a:pt x="17074" y="6437"/>
                    <a:pt x="17143" y="6460"/>
                    <a:pt x="17234" y="6505"/>
                  </a:cubicBezTo>
                  <a:lnTo>
                    <a:pt x="17257" y="6528"/>
                  </a:lnTo>
                  <a:lnTo>
                    <a:pt x="17325" y="6551"/>
                  </a:lnTo>
                  <a:lnTo>
                    <a:pt x="17417" y="6597"/>
                  </a:lnTo>
                  <a:cubicBezTo>
                    <a:pt x="17553" y="6665"/>
                    <a:pt x="17713" y="6733"/>
                    <a:pt x="17850" y="6825"/>
                  </a:cubicBezTo>
                  <a:lnTo>
                    <a:pt x="17987" y="6870"/>
                  </a:lnTo>
                  <a:cubicBezTo>
                    <a:pt x="18101" y="6939"/>
                    <a:pt x="18215" y="6985"/>
                    <a:pt x="18330" y="7053"/>
                  </a:cubicBezTo>
                  <a:cubicBezTo>
                    <a:pt x="18398" y="7076"/>
                    <a:pt x="18466" y="7122"/>
                    <a:pt x="18535" y="7167"/>
                  </a:cubicBezTo>
                  <a:lnTo>
                    <a:pt x="18581" y="7190"/>
                  </a:lnTo>
                  <a:cubicBezTo>
                    <a:pt x="18649" y="7213"/>
                    <a:pt x="18718" y="7236"/>
                    <a:pt x="18786" y="7281"/>
                  </a:cubicBezTo>
                  <a:lnTo>
                    <a:pt x="18832" y="7304"/>
                  </a:lnTo>
                  <a:cubicBezTo>
                    <a:pt x="18900" y="7327"/>
                    <a:pt x="18946" y="7373"/>
                    <a:pt x="18991" y="7395"/>
                  </a:cubicBezTo>
                  <a:lnTo>
                    <a:pt x="19037" y="7418"/>
                  </a:lnTo>
                  <a:cubicBezTo>
                    <a:pt x="19083" y="7441"/>
                    <a:pt x="19128" y="7441"/>
                    <a:pt x="19174" y="7487"/>
                  </a:cubicBezTo>
                  <a:cubicBezTo>
                    <a:pt x="19174" y="7487"/>
                    <a:pt x="19197" y="7464"/>
                    <a:pt x="19197" y="7464"/>
                  </a:cubicBezTo>
                  <a:cubicBezTo>
                    <a:pt x="19220" y="7464"/>
                    <a:pt x="19265" y="7487"/>
                    <a:pt x="19288" y="7510"/>
                  </a:cubicBezTo>
                  <a:cubicBezTo>
                    <a:pt x="19334" y="7532"/>
                    <a:pt x="19357" y="7555"/>
                    <a:pt x="19357" y="7601"/>
                  </a:cubicBezTo>
                  <a:cubicBezTo>
                    <a:pt x="19379" y="7669"/>
                    <a:pt x="19357" y="7715"/>
                    <a:pt x="19334" y="7761"/>
                  </a:cubicBezTo>
                  <a:cubicBezTo>
                    <a:pt x="19334" y="7783"/>
                    <a:pt x="19311" y="7806"/>
                    <a:pt x="19311" y="7806"/>
                  </a:cubicBezTo>
                  <a:lnTo>
                    <a:pt x="19288" y="7852"/>
                  </a:lnTo>
                  <a:lnTo>
                    <a:pt x="19243" y="7920"/>
                  </a:lnTo>
                  <a:cubicBezTo>
                    <a:pt x="19197" y="7989"/>
                    <a:pt x="19151" y="8080"/>
                    <a:pt x="19128" y="8149"/>
                  </a:cubicBezTo>
                  <a:cubicBezTo>
                    <a:pt x="19083" y="8217"/>
                    <a:pt x="19060" y="8286"/>
                    <a:pt x="19037" y="8354"/>
                  </a:cubicBezTo>
                  <a:cubicBezTo>
                    <a:pt x="18991" y="8400"/>
                    <a:pt x="18969" y="8445"/>
                    <a:pt x="18946" y="8491"/>
                  </a:cubicBezTo>
                  <a:cubicBezTo>
                    <a:pt x="18923" y="8537"/>
                    <a:pt x="18900" y="8605"/>
                    <a:pt x="18877" y="8651"/>
                  </a:cubicBezTo>
                  <a:lnTo>
                    <a:pt x="18855" y="8719"/>
                  </a:lnTo>
                  <a:cubicBezTo>
                    <a:pt x="18740" y="9016"/>
                    <a:pt x="18603" y="9313"/>
                    <a:pt x="18421" y="9609"/>
                  </a:cubicBezTo>
                  <a:cubicBezTo>
                    <a:pt x="18398" y="9632"/>
                    <a:pt x="18375" y="9678"/>
                    <a:pt x="18375" y="9701"/>
                  </a:cubicBezTo>
                  <a:cubicBezTo>
                    <a:pt x="18330" y="9746"/>
                    <a:pt x="18307" y="9792"/>
                    <a:pt x="18284" y="9815"/>
                  </a:cubicBezTo>
                  <a:lnTo>
                    <a:pt x="18238" y="9929"/>
                  </a:lnTo>
                  <a:lnTo>
                    <a:pt x="18215" y="9975"/>
                  </a:lnTo>
                  <a:lnTo>
                    <a:pt x="18193" y="9997"/>
                  </a:lnTo>
                  <a:lnTo>
                    <a:pt x="18170" y="10043"/>
                  </a:lnTo>
                  <a:cubicBezTo>
                    <a:pt x="18101" y="10157"/>
                    <a:pt x="18033" y="10294"/>
                    <a:pt x="17987" y="10431"/>
                  </a:cubicBezTo>
                  <a:cubicBezTo>
                    <a:pt x="17919" y="10545"/>
                    <a:pt x="17873" y="10659"/>
                    <a:pt x="17827" y="10774"/>
                  </a:cubicBezTo>
                  <a:lnTo>
                    <a:pt x="17782" y="10911"/>
                  </a:lnTo>
                  <a:cubicBezTo>
                    <a:pt x="17736" y="11002"/>
                    <a:pt x="17713" y="11093"/>
                    <a:pt x="17668" y="11184"/>
                  </a:cubicBezTo>
                  <a:cubicBezTo>
                    <a:pt x="17645" y="11207"/>
                    <a:pt x="17622" y="11253"/>
                    <a:pt x="17599" y="11276"/>
                  </a:cubicBezTo>
                  <a:cubicBezTo>
                    <a:pt x="17599" y="11321"/>
                    <a:pt x="17576" y="11344"/>
                    <a:pt x="17553" y="11390"/>
                  </a:cubicBezTo>
                  <a:cubicBezTo>
                    <a:pt x="17531" y="11458"/>
                    <a:pt x="17485" y="11550"/>
                    <a:pt x="17439" y="11618"/>
                  </a:cubicBezTo>
                  <a:cubicBezTo>
                    <a:pt x="17439" y="11618"/>
                    <a:pt x="17439" y="11641"/>
                    <a:pt x="17417" y="11664"/>
                  </a:cubicBezTo>
                  <a:lnTo>
                    <a:pt x="17439" y="11641"/>
                  </a:lnTo>
                  <a:lnTo>
                    <a:pt x="17439" y="11641"/>
                  </a:lnTo>
                  <a:cubicBezTo>
                    <a:pt x="17417" y="11664"/>
                    <a:pt x="17417" y="11709"/>
                    <a:pt x="17394" y="11732"/>
                  </a:cubicBezTo>
                  <a:cubicBezTo>
                    <a:pt x="17394" y="11778"/>
                    <a:pt x="17371" y="11824"/>
                    <a:pt x="17348" y="11846"/>
                  </a:cubicBezTo>
                  <a:cubicBezTo>
                    <a:pt x="17302" y="11938"/>
                    <a:pt x="17234" y="11983"/>
                    <a:pt x="17165" y="12006"/>
                  </a:cubicBezTo>
                  <a:lnTo>
                    <a:pt x="17120" y="12006"/>
                  </a:lnTo>
                  <a:cubicBezTo>
                    <a:pt x="17074" y="12006"/>
                    <a:pt x="17006" y="11983"/>
                    <a:pt x="16960" y="11938"/>
                  </a:cubicBezTo>
                  <a:lnTo>
                    <a:pt x="16937" y="11938"/>
                  </a:lnTo>
                  <a:cubicBezTo>
                    <a:pt x="16892" y="11892"/>
                    <a:pt x="16846" y="11869"/>
                    <a:pt x="16800" y="11846"/>
                  </a:cubicBezTo>
                  <a:cubicBezTo>
                    <a:pt x="16686" y="11801"/>
                    <a:pt x="16549" y="11732"/>
                    <a:pt x="16435" y="11687"/>
                  </a:cubicBezTo>
                  <a:cubicBezTo>
                    <a:pt x="16367" y="11641"/>
                    <a:pt x="16275" y="11595"/>
                    <a:pt x="16207" y="11572"/>
                  </a:cubicBezTo>
                  <a:cubicBezTo>
                    <a:pt x="16070" y="11504"/>
                    <a:pt x="15933" y="11435"/>
                    <a:pt x="15819" y="11367"/>
                  </a:cubicBezTo>
                  <a:lnTo>
                    <a:pt x="15773" y="11367"/>
                  </a:lnTo>
                  <a:lnTo>
                    <a:pt x="15705" y="11321"/>
                  </a:lnTo>
                  <a:lnTo>
                    <a:pt x="15659" y="11299"/>
                  </a:lnTo>
                  <a:lnTo>
                    <a:pt x="15590" y="11276"/>
                  </a:lnTo>
                  <a:cubicBezTo>
                    <a:pt x="15522" y="11230"/>
                    <a:pt x="15431" y="11207"/>
                    <a:pt x="15362" y="11162"/>
                  </a:cubicBezTo>
                  <a:lnTo>
                    <a:pt x="15225" y="11093"/>
                  </a:lnTo>
                  <a:lnTo>
                    <a:pt x="14883" y="10911"/>
                  </a:lnTo>
                  <a:lnTo>
                    <a:pt x="14472" y="10705"/>
                  </a:lnTo>
                  <a:lnTo>
                    <a:pt x="14312" y="10637"/>
                  </a:lnTo>
                  <a:lnTo>
                    <a:pt x="14016" y="10477"/>
                  </a:lnTo>
                  <a:cubicBezTo>
                    <a:pt x="13901" y="10408"/>
                    <a:pt x="13787" y="10363"/>
                    <a:pt x="13673" y="10294"/>
                  </a:cubicBezTo>
                  <a:lnTo>
                    <a:pt x="13582" y="10249"/>
                  </a:lnTo>
                  <a:lnTo>
                    <a:pt x="13308" y="10089"/>
                  </a:lnTo>
                  <a:lnTo>
                    <a:pt x="13194" y="10043"/>
                  </a:lnTo>
                  <a:lnTo>
                    <a:pt x="13057" y="9952"/>
                  </a:lnTo>
                  <a:lnTo>
                    <a:pt x="12646" y="9746"/>
                  </a:lnTo>
                  <a:cubicBezTo>
                    <a:pt x="12509" y="9678"/>
                    <a:pt x="12372" y="9587"/>
                    <a:pt x="12212" y="9518"/>
                  </a:cubicBezTo>
                  <a:lnTo>
                    <a:pt x="12190" y="9518"/>
                  </a:lnTo>
                  <a:cubicBezTo>
                    <a:pt x="12053" y="9427"/>
                    <a:pt x="11916" y="9358"/>
                    <a:pt x="11779" y="9290"/>
                  </a:cubicBezTo>
                  <a:lnTo>
                    <a:pt x="11596" y="9199"/>
                  </a:lnTo>
                  <a:cubicBezTo>
                    <a:pt x="11505" y="9176"/>
                    <a:pt x="11436" y="9130"/>
                    <a:pt x="11345" y="9084"/>
                  </a:cubicBezTo>
                  <a:cubicBezTo>
                    <a:pt x="11208" y="9016"/>
                    <a:pt x="11071" y="8948"/>
                    <a:pt x="10934" y="8879"/>
                  </a:cubicBezTo>
                  <a:lnTo>
                    <a:pt x="10820" y="8833"/>
                  </a:lnTo>
                  <a:lnTo>
                    <a:pt x="10797" y="8833"/>
                  </a:lnTo>
                  <a:cubicBezTo>
                    <a:pt x="10706" y="8788"/>
                    <a:pt x="10615" y="8742"/>
                    <a:pt x="10500" y="8696"/>
                  </a:cubicBezTo>
                  <a:lnTo>
                    <a:pt x="10409" y="8651"/>
                  </a:lnTo>
                  <a:lnTo>
                    <a:pt x="10409" y="8628"/>
                  </a:lnTo>
                  <a:lnTo>
                    <a:pt x="10363" y="8628"/>
                  </a:lnTo>
                  <a:lnTo>
                    <a:pt x="10318" y="8605"/>
                  </a:lnTo>
                  <a:lnTo>
                    <a:pt x="10295" y="8605"/>
                  </a:lnTo>
                  <a:lnTo>
                    <a:pt x="10227" y="8560"/>
                  </a:lnTo>
                  <a:cubicBezTo>
                    <a:pt x="10158" y="8537"/>
                    <a:pt x="10090" y="8491"/>
                    <a:pt x="10021" y="8468"/>
                  </a:cubicBezTo>
                  <a:cubicBezTo>
                    <a:pt x="9953" y="8423"/>
                    <a:pt x="9884" y="8400"/>
                    <a:pt x="9816" y="8354"/>
                  </a:cubicBezTo>
                  <a:lnTo>
                    <a:pt x="9702" y="8308"/>
                  </a:lnTo>
                  <a:cubicBezTo>
                    <a:pt x="9610" y="8240"/>
                    <a:pt x="9496" y="8194"/>
                    <a:pt x="9405" y="8149"/>
                  </a:cubicBezTo>
                  <a:cubicBezTo>
                    <a:pt x="9268" y="8080"/>
                    <a:pt x="9131" y="8012"/>
                    <a:pt x="8994" y="7943"/>
                  </a:cubicBezTo>
                  <a:cubicBezTo>
                    <a:pt x="8926" y="7898"/>
                    <a:pt x="8857" y="7875"/>
                    <a:pt x="8811" y="7852"/>
                  </a:cubicBezTo>
                  <a:lnTo>
                    <a:pt x="8766" y="7829"/>
                  </a:lnTo>
                  <a:cubicBezTo>
                    <a:pt x="8697" y="7783"/>
                    <a:pt x="8629" y="7761"/>
                    <a:pt x="8583" y="7738"/>
                  </a:cubicBezTo>
                  <a:cubicBezTo>
                    <a:pt x="8537" y="7715"/>
                    <a:pt x="8469" y="7692"/>
                    <a:pt x="8423" y="7669"/>
                  </a:cubicBezTo>
                  <a:lnTo>
                    <a:pt x="8355" y="7646"/>
                  </a:lnTo>
                  <a:cubicBezTo>
                    <a:pt x="8286" y="7601"/>
                    <a:pt x="8218" y="7578"/>
                    <a:pt x="8149" y="7555"/>
                  </a:cubicBezTo>
                  <a:lnTo>
                    <a:pt x="8104" y="7532"/>
                  </a:lnTo>
                  <a:cubicBezTo>
                    <a:pt x="8035" y="7487"/>
                    <a:pt x="7944" y="7464"/>
                    <a:pt x="7876" y="7418"/>
                  </a:cubicBezTo>
                  <a:cubicBezTo>
                    <a:pt x="7830" y="7395"/>
                    <a:pt x="7784" y="7373"/>
                    <a:pt x="7761" y="7350"/>
                  </a:cubicBezTo>
                  <a:cubicBezTo>
                    <a:pt x="7693" y="7327"/>
                    <a:pt x="7670" y="7304"/>
                    <a:pt x="7624" y="7258"/>
                  </a:cubicBezTo>
                  <a:cubicBezTo>
                    <a:pt x="7579" y="7190"/>
                    <a:pt x="7556" y="7122"/>
                    <a:pt x="7579" y="7053"/>
                  </a:cubicBezTo>
                  <a:cubicBezTo>
                    <a:pt x="7579" y="7007"/>
                    <a:pt x="7602" y="6985"/>
                    <a:pt x="7647" y="6939"/>
                  </a:cubicBezTo>
                  <a:cubicBezTo>
                    <a:pt x="7647" y="6916"/>
                    <a:pt x="7670" y="6893"/>
                    <a:pt x="7670" y="6893"/>
                  </a:cubicBezTo>
                  <a:cubicBezTo>
                    <a:pt x="7670" y="6893"/>
                    <a:pt x="7693" y="6870"/>
                    <a:pt x="7693" y="6870"/>
                  </a:cubicBezTo>
                  <a:lnTo>
                    <a:pt x="7716" y="6825"/>
                  </a:lnTo>
                  <a:lnTo>
                    <a:pt x="7716" y="6802"/>
                  </a:lnTo>
                  <a:lnTo>
                    <a:pt x="7739" y="6756"/>
                  </a:lnTo>
                  <a:lnTo>
                    <a:pt x="7761" y="6733"/>
                  </a:lnTo>
                  <a:lnTo>
                    <a:pt x="7784" y="6711"/>
                  </a:lnTo>
                  <a:lnTo>
                    <a:pt x="7830" y="6597"/>
                  </a:lnTo>
                  <a:cubicBezTo>
                    <a:pt x="7876" y="6505"/>
                    <a:pt x="7898" y="6437"/>
                    <a:pt x="7944" y="6368"/>
                  </a:cubicBezTo>
                  <a:cubicBezTo>
                    <a:pt x="8012" y="6254"/>
                    <a:pt x="8058" y="6140"/>
                    <a:pt x="8104" y="6026"/>
                  </a:cubicBezTo>
                  <a:lnTo>
                    <a:pt x="8149" y="5935"/>
                  </a:lnTo>
                  <a:lnTo>
                    <a:pt x="8172" y="5889"/>
                  </a:lnTo>
                  <a:cubicBezTo>
                    <a:pt x="8218" y="5843"/>
                    <a:pt x="8241" y="5775"/>
                    <a:pt x="8264" y="5706"/>
                  </a:cubicBezTo>
                  <a:lnTo>
                    <a:pt x="8378" y="5478"/>
                  </a:lnTo>
                  <a:lnTo>
                    <a:pt x="8446" y="5364"/>
                  </a:lnTo>
                  <a:lnTo>
                    <a:pt x="8446" y="5341"/>
                  </a:lnTo>
                  <a:lnTo>
                    <a:pt x="8469" y="5318"/>
                  </a:lnTo>
                  <a:cubicBezTo>
                    <a:pt x="8537" y="5181"/>
                    <a:pt x="8606" y="5044"/>
                    <a:pt x="8674" y="4907"/>
                  </a:cubicBezTo>
                  <a:lnTo>
                    <a:pt x="8711" y="4816"/>
                  </a:lnTo>
                  <a:lnTo>
                    <a:pt x="8697" y="4816"/>
                  </a:lnTo>
                  <a:lnTo>
                    <a:pt x="8766" y="4679"/>
                  </a:lnTo>
                  <a:lnTo>
                    <a:pt x="8789" y="4611"/>
                  </a:lnTo>
                  <a:cubicBezTo>
                    <a:pt x="8834" y="4542"/>
                    <a:pt x="8857" y="4474"/>
                    <a:pt x="8903" y="4428"/>
                  </a:cubicBezTo>
                  <a:cubicBezTo>
                    <a:pt x="8971" y="4291"/>
                    <a:pt x="9017" y="4154"/>
                    <a:pt x="9108" y="4017"/>
                  </a:cubicBezTo>
                  <a:lnTo>
                    <a:pt x="9177" y="3880"/>
                  </a:lnTo>
                  <a:lnTo>
                    <a:pt x="9177" y="3858"/>
                  </a:lnTo>
                  <a:lnTo>
                    <a:pt x="9222" y="3789"/>
                  </a:lnTo>
                  <a:cubicBezTo>
                    <a:pt x="9245" y="3743"/>
                    <a:pt x="9268" y="3675"/>
                    <a:pt x="9314" y="3629"/>
                  </a:cubicBezTo>
                  <a:cubicBezTo>
                    <a:pt x="9382" y="3492"/>
                    <a:pt x="9428" y="3378"/>
                    <a:pt x="9496" y="3264"/>
                  </a:cubicBezTo>
                  <a:lnTo>
                    <a:pt x="9587" y="3081"/>
                  </a:lnTo>
                  <a:cubicBezTo>
                    <a:pt x="9610" y="3036"/>
                    <a:pt x="9633" y="2990"/>
                    <a:pt x="9656" y="2944"/>
                  </a:cubicBezTo>
                  <a:lnTo>
                    <a:pt x="9656" y="2922"/>
                  </a:lnTo>
                  <a:lnTo>
                    <a:pt x="9656" y="2899"/>
                  </a:lnTo>
                  <a:cubicBezTo>
                    <a:pt x="9679" y="2876"/>
                    <a:pt x="9679" y="2853"/>
                    <a:pt x="9702" y="2853"/>
                  </a:cubicBezTo>
                  <a:cubicBezTo>
                    <a:pt x="9702" y="2830"/>
                    <a:pt x="9702" y="2830"/>
                    <a:pt x="9724" y="2830"/>
                  </a:cubicBezTo>
                  <a:cubicBezTo>
                    <a:pt x="9724" y="2785"/>
                    <a:pt x="9770" y="2785"/>
                    <a:pt x="9793" y="2785"/>
                  </a:cubicBezTo>
                  <a:close/>
                  <a:moveTo>
                    <a:pt x="9656" y="0"/>
                  </a:moveTo>
                  <a:cubicBezTo>
                    <a:pt x="9587" y="0"/>
                    <a:pt x="9519" y="0"/>
                    <a:pt x="9473" y="23"/>
                  </a:cubicBezTo>
                  <a:cubicBezTo>
                    <a:pt x="9450" y="46"/>
                    <a:pt x="9428" y="46"/>
                    <a:pt x="9428" y="46"/>
                  </a:cubicBezTo>
                  <a:cubicBezTo>
                    <a:pt x="9405" y="69"/>
                    <a:pt x="9382" y="91"/>
                    <a:pt x="9359" y="91"/>
                  </a:cubicBezTo>
                  <a:lnTo>
                    <a:pt x="9359" y="114"/>
                  </a:lnTo>
                  <a:cubicBezTo>
                    <a:pt x="9336" y="137"/>
                    <a:pt x="9314" y="160"/>
                    <a:pt x="9291" y="183"/>
                  </a:cubicBezTo>
                  <a:cubicBezTo>
                    <a:pt x="9268" y="228"/>
                    <a:pt x="9245" y="251"/>
                    <a:pt x="9222" y="297"/>
                  </a:cubicBezTo>
                  <a:cubicBezTo>
                    <a:pt x="9177" y="365"/>
                    <a:pt x="9131" y="457"/>
                    <a:pt x="9085" y="525"/>
                  </a:cubicBezTo>
                  <a:cubicBezTo>
                    <a:pt x="9062" y="571"/>
                    <a:pt x="9040" y="616"/>
                    <a:pt x="9017" y="662"/>
                  </a:cubicBezTo>
                  <a:cubicBezTo>
                    <a:pt x="8971" y="753"/>
                    <a:pt x="8903" y="867"/>
                    <a:pt x="8834" y="982"/>
                  </a:cubicBezTo>
                  <a:lnTo>
                    <a:pt x="8811" y="1004"/>
                  </a:lnTo>
                  <a:lnTo>
                    <a:pt x="8789" y="1050"/>
                  </a:lnTo>
                  <a:lnTo>
                    <a:pt x="8766" y="1096"/>
                  </a:lnTo>
                  <a:cubicBezTo>
                    <a:pt x="8743" y="1141"/>
                    <a:pt x="8697" y="1187"/>
                    <a:pt x="8674" y="1233"/>
                  </a:cubicBezTo>
                  <a:cubicBezTo>
                    <a:pt x="8652" y="1278"/>
                    <a:pt x="8606" y="1324"/>
                    <a:pt x="8583" y="1370"/>
                  </a:cubicBezTo>
                  <a:cubicBezTo>
                    <a:pt x="8537" y="1438"/>
                    <a:pt x="8515" y="1484"/>
                    <a:pt x="8469" y="1552"/>
                  </a:cubicBezTo>
                  <a:cubicBezTo>
                    <a:pt x="8469" y="1575"/>
                    <a:pt x="8446" y="1598"/>
                    <a:pt x="8446" y="1621"/>
                  </a:cubicBezTo>
                  <a:cubicBezTo>
                    <a:pt x="8423" y="1643"/>
                    <a:pt x="8423" y="1666"/>
                    <a:pt x="8423" y="1689"/>
                  </a:cubicBezTo>
                  <a:cubicBezTo>
                    <a:pt x="8423" y="1712"/>
                    <a:pt x="8423" y="1735"/>
                    <a:pt x="8423" y="1758"/>
                  </a:cubicBezTo>
                  <a:lnTo>
                    <a:pt x="8401" y="1780"/>
                  </a:lnTo>
                  <a:cubicBezTo>
                    <a:pt x="8355" y="1849"/>
                    <a:pt x="8332" y="1895"/>
                    <a:pt x="8286" y="1963"/>
                  </a:cubicBezTo>
                  <a:cubicBezTo>
                    <a:pt x="8286" y="1986"/>
                    <a:pt x="8264" y="2009"/>
                    <a:pt x="8241" y="2031"/>
                  </a:cubicBezTo>
                  <a:cubicBezTo>
                    <a:pt x="8218" y="2077"/>
                    <a:pt x="8195" y="2123"/>
                    <a:pt x="8172" y="2168"/>
                  </a:cubicBezTo>
                  <a:cubicBezTo>
                    <a:pt x="8127" y="2237"/>
                    <a:pt x="8081" y="2305"/>
                    <a:pt x="8035" y="2374"/>
                  </a:cubicBezTo>
                  <a:cubicBezTo>
                    <a:pt x="7990" y="2465"/>
                    <a:pt x="7921" y="2556"/>
                    <a:pt x="7853" y="2648"/>
                  </a:cubicBezTo>
                  <a:lnTo>
                    <a:pt x="7784" y="2808"/>
                  </a:lnTo>
                  <a:cubicBezTo>
                    <a:pt x="7693" y="2922"/>
                    <a:pt x="7624" y="3059"/>
                    <a:pt x="7533" y="3196"/>
                  </a:cubicBezTo>
                  <a:lnTo>
                    <a:pt x="7510" y="3218"/>
                  </a:lnTo>
                  <a:lnTo>
                    <a:pt x="7442" y="3333"/>
                  </a:lnTo>
                  <a:cubicBezTo>
                    <a:pt x="7396" y="3447"/>
                    <a:pt x="7328" y="3538"/>
                    <a:pt x="7259" y="3652"/>
                  </a:cubicBezTo>
                  <a:cubicBezTo>
                    <a:pt x="7236" y="3721"/>
                    <a:pt x="7191" y="3789"/>
                    <a:pt x="7145" y="3880"/>
                  </a:cubicBezTo>
                  <a:lnTo>
                    <a:pt x="7054" y="4063"/>
                  </a:lnTo>
                  <a:cubicBezTo>
                    <a:pt x="6985" y="4200"/>
                    <a:pt x="6894" y="4360"/>
                    <a:pt x="6826" y="4497"/>
                  </a:cubicBezTo>
                  <a:cubicBezTo>
                    <a:pt x="6803" y="4542"/>
                    <a:pt x="6780" y="4588"/>
                    <a:pt x="6757" y="4634"/>
                  </a:cubicBezTo>
                  <a:cubicBezTo>
                    <a:pt x="6734" y="4656"/>
                    <a:pt x="6711" y="4702"/>
                    <a:pt x="6689" y="4725"/>
                  </a:cubicBezTo>
                  <a:lnTo>
                    <a:pt x="6689" y="4748"/>
                  </a:lnTo>
                  <a:cubicBezTo>
                    <a:pt x="6643" y="4816"/>
                    <a:pt x="6620" y="4907"/>
                    <a:pt x="6574" y="4976"/>
                  </a:cubicBezTo>
                  <a:cubicBezTo>
                    <a:pt x="6529" y="5044"/>
                    <a:pt x="6506" y="5090"/>
                    <a:pt x="6460" y="5159"/>
                  </a:cubicBezTo>
                  <a:lnTo>
                    <a:pt x="6438" y="5227"/>
                  </a:lnTo>
                  <a:cubicBezTo>
                    <a:pt x="6392" y="5273"/>
                    <a:pt x="6369" y="5318"/>
                    <a:pt x="6346" y="5387"/>
                  </a:cubicBezTo>
                  <a:lnTo>
                    <a:pt x="6323" y="5432"/>
                  </a:lnTo>
                  <a:cubicBezTo>
                    <a:pt x="6278" y="5501"/>
                    <a:pt x="6232" y="5569"/>
                    <a:pt x="6186" y="5661"/>
                  </a:cubicBezTo>
                  <a:lnTo>
                    <a:pt x="6164" y="5706"/>
                  </a:lnTo>
                  <a:cubicBezTo>
                    <a:pt x="6118" y="5775"/>
                    <a:pt x="6095" y="5820"/>
                    <a:pt x="6050" y="5889"/>
                  </a:cubicBezTo>
                  <a:cubicBezTo>
                    <a:pt x="5867" y="6163"/>
                    <a:pt x="5707" y="6460"/>
                    <a:pt x="5525" y="6756"/>
                  </a:cubicBezTo>
                  <a:lnTo>
                    <a:pt x="5502" y="6825"/>
                  </a:lnTo>
                  <a:lnTo>
                    <a:pt x="5228" y="7281"/>
                  </a:lnTo>
                  <a:cubicBezTo>
                    <a:pt x="5182" y="7350"/>
                    <a:pt x="5137" y="7418"/>
                    <a:pt x="5091" y="7510"/>
                  </a:cubicBezTo>
                  <a:cubicBezTo>
                    <a:pt x="5068" y="7555"/>
                    <a:pt x="5022" y="7624"/>
                    <a:pt x="5000" y="7692"/>
                  </a:cubicBezTo>
                  <a:lnTo>
                    <a:pt x="4977" y="7738"/>
                  </a:lnTo>
                  <a:cubicBezTo>
                    <a:pt x="4931" y="7829"/>
                    <a:pt x="4885" y="7898"/>
                    <a:pt x="4817" y="7989"/>
                  </a:cubicBezTo>
                  <a:cubicBezTo>
                    <a:pt x="4794" y="8057"/>
                    <a:pt x="4748" y="8126"/>
                    <a:pt x="4703" y="8194"/>
                  </a:cubicBezTo>
                  <a:lnTo>
                    <a:pt x="4657" y="8286"/>
                  </a:lnTo>
                  <a:cubicBezTo>
                    <a:pt x="4634" y="8331"/>
                    <a:pt x="4612" y="8377"/>
                    <a:pt x="4589" y="8423"/>
                  </a:cubicBezTo>
                  <a:cubicBezTo>
                    <a:pt x="4543" y="8491"/>
                    <a:pt x="4520" y="8537"/>
                    <a:pt x="4497" y="8582"/>
                  </a:cubicBezTo>
                  <a:lnTo>
                    <a:pt x="4452" y="8651"/>
                  </a:lnTo>
                  <a:cubicBezTo>
                    <a:pt x="4429" y="8696"/>
                    <a:pt x="4406" y="8742"/>
                    <a:pt x="4383" y="8788"/>
                  </a:cubicBezTo>
                  <a:lnTo>
                    <a:pt x="4338" y="8856"/>
                  </a:lnTo>
                  <a:cubicBezTo>
                    <a:pt x="4315" y="8925"/>
                    <a:pt x="4269" y="8993"/>
                    <a:pt x="4223" y="9062"/>
                  </a:cubicBezTo>
                  <a:lnTo>
                    <a:pt x="4201" y="9107"/>
                  </a:lnTo>
                  <a:cubicBezTo>
                    <a:pt x="4155" y="9199"/>
                    <a:pt x="4109" y="9290"/>
                    <a:pt x="4064" y="9381"/>
                  </a:cubicBezTo>
                  <a:cubicBezTo>
                    <a:pt x="4018" y="9450"/>
                    <a:pt x="3995" y="9518"/>
                    <a:pt x="3950" y="9564"/>
                  </a:cubicBezTo>
                  <a:cubicBezTo>
                    <a:pt x="3858" y="9724"/>
                    <a:pt x="3790" y="9883"/>
                    <a:pt x="3699" y="10043"/>
                  </a:cubicBezTo>
                  <a:lnTo>
                    <a:pt x="3607" y="10226"/>
                  </a:lnTo>
                  <a:cubicBezTo>
                    <a:pt x="3562" y="10317"/>
                    <a:pt x="3516" y="10431"/>
                    <a:pt x="3447" y="10522"/>
                  </a:cubicBezTo>
                  <a:cubicBezTo>
                    <a:pt x="3356" y="10682"/>
                    <a:pt x="3288" y="10865"/>
                    <a:pt x="3196" y="11047"/>
                  </a:cubicBezTo>
                  <a:cubicBezTo>
                    <a:pt x="3128" y="11184"/>
                    <a:pt x="3037" y="11321"/>
                    <a:pt x="2968" y="11481"/>
                  </a:cubicBezTo>
                  <a:cubicBezTo>
                    <a:pt x="2922" y="11550"/>
                    <a:pt x="2877" y="11641"/>
                    <a:pt x="2831" y="11732"/>
                  </a:cubicBezTo>
                  <a:cubicBezTo>
                    <a:pt x="2785" y="11801"/>
                    <a:pt x="2740" y="11869"/>
                    <a:pt x="2717" y="11938"/>
                  </a:cubicBezTo>
                  <a:cubicBezTo>
                    <a:pt x="2626" y="12075"/>
                    <a:pt x="2557" y="12234"/>
                    <a:pt x="2466" y="12371"/>
                  </a:cubicBezTo>
                  <a:lnTo>
                    <a:pt x="2443" y="12394"/>
                  </a:lnTo>
                  <a:cubicBezTo>
                    <a:pt x="2329" y="12600"/>
                    <a:pt x="2215" y="12782"/>
                    <a:pt x="2101" y="12988"/>
                  </a:cubicBezTo>
                  <a:lnTo>
                    <a:pt x="1941" y="13284"/>
                  </a:lnTo>
                  <a:lnTo>
                    <a:pt x="1850" y="13421"/>
                  </a:lnTo>
                  <a:lnTo>
                    <a:pt x="1667" y="13764"/>
                  </a:lnTo>
                  <a:cubicBezTo>
                    <a:pt x="1621" y="13832"/>
                    <a:pt x="1576" y="13923"/>
                    <a:pt x="1530" y="13992"/>
                  </a:cubicBezTo>
                  <a:cubicBezTo>
                    <a:pt x="1507" y="14038"/>
                    <a:pt x="1484" y="14083"/>
                    <a:pt x="1462" y="14129"/>
                  </a:cubicBezTo>
                  <a:cubicBezTo>
                    <a:pt x="1439" y="14152"/>
                    <a:pt x="1416" y="14175"/>
                    <a:pt x="1416" y="14197"/>
                  </a:cubicBezTo>
                  <a:cubicBezTo>
                    <a:pt x="1279" y="14426"/>
                    <a:pt x="1165" y="14631"/>
                    <a:pt x="1028" y="14859"/>
                  </a:cubicBezTo>
                  <a:lnTo>
                    <a:pt x="891" y="15110"/>
                  </a:lnTo>
                  <a:lnTo>
                    <a:pt x="640" y="15544"/>
                  </a:lnTo>
                  <a:lnTo>
                    <a:pt x="389" y="15978"/>
                  </a:lnTo>
                  <a:cubicBezTo>
                    <a:pt x="343" y="16023"/>
                    <a:pt x="320" y="16092"/>
                    <a:pt x="275" y="16137"/>
                  </a:cubicBezTo>
                  <a:lnTo>
                    <a:pt x="275" y="16160"/>
                  </a:lnTo>
                  <a:cubicBezTo>
                    <a:pt x="252" y="16183"/>
                    <a:pt x="252" y="16229"/>
                    <a:pt x="229" y="16252"/>
                  </a:cubicBezTo>
                  <a:cubicBezTo>
                    <a:pt x="206" y="16274"/>
                    <a:pt x="183" y="16274"/>
                    <a:pt x="183" y="16297"/>
                  </a:cubicBezTo>
                  <a:lnTo>
                    <a:pt x="161" y="16320"/>
                  </a:lnTo>
                  <a:cubicBezTo>
                    <a:pt x="138" y="16366"/>
                    <a:pt x="92" y="16411"/>
                    <a:pt x="69" y="16457"/>
                  </a:cubicBezTo>
                  <a:cubicBezTo>
                    <a:pt x="46" y="16503"/>
                    <a:pt x="24" y="16548"/>
                    <a:pt x="1" y="16617"/>
                  </a:cubicBezTo>
                  <a:cubicBezTo>
                    <a:pt x="1" y="16685"/>
                    <a:pt x="1" y="16754"/>
                    <a:pt x="46" y="16822"/>
                  </a:cubicBezTo>
                  <a:cubicBezTo>
                    <a:pt x="69" y="16845"/>
                    <a:pt x="92" y="16868"/>
                    <a:pt x="115" y="16914"/>
                  </a:cubicBezTo>
                  <a:lnTo>
                    <a:pt x="161" y="16936"/>
                  </a:lnTo>
                  <a:cubicBezTo>
                    <a:pt x="183" y="16959"/>
                    <a:pt x="206" y="16982"/>
                    <a:pt x="229" y="17005"/>
                  </a:cubicBezTo>
                  <a:cubicBezTo>
                    <a:pt x="320" y="17096"/>
                    <a:pt x="412" y="17165"/>
                    <a:pt x="503" y="17233"/>
                  </a:cubicBezTo>
                  <a:lnTo>
                    <a:pt x="594" y="17324"/>
                  </a:lnTo>
                  <a:cubicBezTo>
                    <a:pt x="617" y="17347"/>
                    <a:pt x="663" y="17370"/>
                    <a:pt x="686" y="17393"/>
                  </a:cubicBezTo>
                  <a:cubicBezTo>
                    <a:pt x="708" y="17370"/>
                    <a:pt x="754" y="17347"/>
                    <a:pt x="777" y="17347"/>
                  </a:cubicBezTo>
                  <a:cubicBezTo>
                    <a:pt x="800" y="17347"/>
                    <a:pt x="823" y="17370"/>
                    <a:pt x="845" y="17370"/>
                  </a:cubicBezTo>
                  <a:cubicBezTo>
                    <a:pt x="868" y="17416"/>
                    <a:pt x="891" y="17461"/>
                    <a:pt x="868" y="17484"/>
                  </a:cubicBezTo>
                  <a:cubicBezTo>
                    <a:pt x="937" y="17553"/>
                    <a:pt x="1005" y="17598"/>
                    <a:pt x="1074" y="17644"/>
                  </a:cubicBezTo>
                  <a:cubicBezTo>
                    <a:pt x="1165" y="17712"/>
                    <a:pt x="1233" y="17758"/>
                    <a:pt x="1325" y="17804"/>
                  </a:cubicBezTo>
                  <a:lnTo>
                    <a:pt x="1370" y="17827"/>
                  </a:lnTo>
                  <a:cubicBezTo>
                    <a:pt x="1416" y="17872"/>
                    <a:pt x="1484" y="17918"/>
                    <a:pt x="1530" y="17941"/>
                  </a:cubicBezTo>
                  <a:lnTo>
                    <a:pt x="1553" y="17964"/>
                  </a:lnTo>
                  <a:lnTo>
                    <a:pt x="1576" y="17964"/>
                  </a:lnTo>
                  <a:cubicBezTo>
                    <a:pt x="1644" y="18009"/>
                    <a:pt x="1713" y="18032"/>
                    <a:pt x="1758" y="18078"/>
                  </a:cubicBezTo>
                  <a:lnTo>
                    <a:pt x="1850" y="18146"/>
                  </a:lnTo>
                  <a:lnTo>
                    <a:pt x="1964" y="18215"/>
                  </a:lnTo>
                  <a:cubicBezTo>
                    <a:pt x="2032" y="18237"/>
                    <a:pt x="2078" y="18260"/>
                    <a:pt x="2124" y="18306"/>
                  </a:cubicBezTo>
                  <a:lnTo>
                    <a:pt x="2192" y="18329"/>
                  </a:lnTo>
                  <a:cubicBezTo>
                    <a:pt x="2443" y="18488"/>
                    <a:pt x="2694" y="18648"/>
                    <a:pt x="2945" y="18808"/>
                  </a:cubicBezTo>
                  <a:lnTo>
                    <a:pt x="2991" y="18831"/>
                  </a:lnTo>
                  <a:lnTo>
                    <a:pt x="3059" y="18899"/>
                  </a:lnTo>
                  <a:lnTo>
                    <a:pt x="3082" y="18899"/>
                  </a:lnTo>
                  <a:lnTo>
                    <a:pt x="3105" y="18922"/>
                  </a:lnTo>
                  <a:lnTo>
                    <a:pt x="3151" y="18945"/>
                  </a:lnTo>
                  <a:cubicBezTo>
                    <a:pt x="3242" y="18991"/>
                    <a:pt x="3333" y="19059"/>
                    <a:pt x="3425" y="19105"/>
                  </a:cubicBezTo>
                  <a:lnTo>
                    <a:pt x="3470" y="19128"/>
                  </a:lnTo>
                  <a:lnTo>
                    <a:pt x="3516" y="19150"/>
                  </a:lnTo>
                  <a:lnTo>
                    <a:pt x="3539" y="19150"/>
                  </a:lnTo>
                  <a:cubicBezTo>
                    <a:pt x="3607" y="19196"/>
                    <a:pt x="3676" y="19242"/>
                    <a:pt x="3744" y="19287"/>
                  </a:cubicBezTo>
                  <a:lnTo>
                    <a:pt x="3881" y="19356"/>
                  </a:lnTo>
                  <a:cubicBezTo>
                    <a:pt x="3972" y="19424"/>
                    <a:pt x="4064" y="19470"/>
                    <a:pt x="4155" y="19516"/>
                  </a:cubicBezTo>
                  <a:cubicBezTo>
                    <a:pt x="4246" y="19584"/>
                    <a:pt x="4338" y="19630"/>
                    <a:pt x="4429" y="19675"/>
                  </a:cubicBezTo>
                  <a:cubicBezTo>
                    <a:pt x="4497" y="19721"/>
                    <a:pt x="4543" y="19744"/>
                    <a:pt x="4589" y="19767"/>
                  </a:cubicBezTo>
                  <a:cubicBezTo>
                    <a:pt x="4657" y="19790"/>
                    <a:pt x="4703" y="19835"/>
                    <a:pt x="4748" y="19858"/>
                  </a:cubicBezTo>
                  <a:lnTo>
                    <a:pt x="4817" y="19881"/>
                  </a:lnTo>
                  <a:cubicBezTo>
                    <a:pt x="4863" y="19926"/>
                    <a:pt x="4908" y="19949"/>
                    <a:pt x="4977" y="19972"/>
                  </a:cubicBezTo>
                  <a:lnTo>
                    <a:pt x="5022" y="20018"/>
                  </a:lnTo>
                  <a:cubicBezTo>
                    <a:pt x="5182" y="20109"/>
                    <a:pt x="5319" y="20178"/>
                    <a:pt x="5479" y="20269"/>
                  </a:cubicBezTo>
                  <a:cubicBezTo>
                    <a:pt x="5593" y="20315"/>
                    <a:pt x="5707" y="20383"/>
                    <a:pt x="5821" y="20451"/>
                  </a:cubicBezTo>
                  <a:lnTo>
                    <a:pt x="5913" y="20497"/>
                  </a:lnTo>
                  <a:cubicBezTo>
                    <a:pt x="6004" y="20520"/>
                    <a:pt x="6095" y="20566"/>
                    <a:pt x="6164" y="20611"/>
                  </a:cubicBezTo>
                  <a:cubicBezTo>
                    <a:pt x="6232" y="20634"/>
                    <a:pt x="6301" y="20680"/>
                    <a:pt x="6369" y="20703"/>
                  </a:cubicBezTo>
                  <a:lnTo>
                    <a:pt x="6506" y="20771"/>
                  </a:lnTo>
                  <a:lnTo>
                    <a:pt x="6597" y="20817"/>
                  </a:lnTo>
                  <a:cubicBezTo>
                    <a:pt x="6643" y="20839"/>
                    <a:pt x="6711" y="20862"/>
                    <a:pt x="6757" y="20908"/>
                  </a:cubicBezTo>
                  <a:lnTo>
                    <a:pt x="6826" y="20931"/>
                  </a:lnTo>
                  <a:cubicBezTo>
                    <a:pt x="6894" y="20976"/>
                    <a:pt x="6985" y="21022"/>
                    <a:pt x="7077" y="21068"/>
                  </a:cubicBezTo>
                  <a:cubicBezTo>
                    <a:pt x="7145" y="21091"/>
                    <a:pt x="7191" y="21113"/>
                    <a:pt x="7259" y="21136"/>
                  </a:cubicBezTo>
                  <a:cubicBezTo>
                    <a:pt x="7328" y="21182"/>
                    <a:pt x="7419" y="21228"/>
                    <a:pt x="7488" y="21250"/>
                  </a:cubicBezTo>
                  <a:lnTo>
                    <a:pt x="7533" y="21273"/>
                  </a:lnTo>
                  <a:cubicBezTo>
                    <a:pt x="7602" y="21296"/>
                    <a:pt x="7670" y="21342"/>
                    <a:pt x="7739" y="21364"/>
                  </a:cubicBezTo>
                  <a:cubicBezTo>
                    <a:pt x="7807" y="21410"/>
                    <a:pt x="7898" y="21456"/>
                    <a:pt x="7967" y="21479"/>
                  </a:cubicBezTo>
                  <a:cubicBezTo>
                    <a:pt x="7990" y="21501"/>
                    <a:pt x="7990" y="21501"/>
                    <a:pt x="8012" y="21501"/>
                  </a:cubicBezTo>
                  <a:lnTo>
                    <a:pt x="8081" y="21547"/>
                  </a:lnTo>
                  <a:cubicBezTo>
                    <a:pt x="8172" y="21593"/>
                    <a:pt x="8264" y="21638"/>
                    <a:pt x="8378" y="21661"/>
                  </a:cubicBezTo>
                  <a:cubicBezTo>
                    <a:pt x="8446" y="21707"/>
                    <a:pt x="8537" y="21730"/>
                    <a:pt x="8606" y="21775"/>
                  </a:cubicBezTo>
                  <a:cubicBezTo>
                    <a:pt x="8697" y="21798"/>
                    <a:pt x="8766" y="21844"/>
                    <a:pt x="8834" y="21867"/>
                  </a:cubicBezTo>
                  <a:lnTo>
                    <a:pt x="8971" y="21912"/>
                  </a:lnTo>
                  <a:cubicBezTo>
                    <a:pt x="9085" y="21958"/>
                    <a:pt x="9199" y="22026"/>
                    <a:pt x="9314" y="22072"/>
                  </a:cubicBezTo>
                  <a:lnTo>
                    <a:pt x="9450" y="22118"/>
                  </a:lnTo>
                  <a:cubicBezTo>
                    <a:pt x="9542" y="22163"/>
                    <a:pt x="9656" y="22232"/>
                    <a:pt x="9770" y="22277"/>
                  </a:cubicBezTo>
                  <a:cubicBezTo>
                    <a:pt x="9930" y="22323"/>
                    <a:pt x="10090" y="22392"/>
                    <a:pt x="10249" y="22437"/>
                  </a:cubicBezTo>
                  <a:cubicBezTo>
                    <a:pt x="10341" y="22483"/>
                    <a:pt x="10432" y="22506"/>
                    <a:pt x="10523" y="22529"/>
                  </a:cubicBezTo>
                  <a:cubicBezTo>
                    <a:pt x="10592" y="22551"/>
                    <a:pt x="10637" y="22574"/>
                    <a:pt x="10706" y="22597"/>
                  </a:cubicBezTo>
                  <a:cubicBezTo>
                    <a:pt x="10774" y="22620"/>
                    <a:pt x="10843" y="22643"/>
                    <a:pt x="10911" y="22666"/>
                  </a:cubicBezTo>
                  <a:lnTo>
                    <a:pt x="10980" y="22711"/>
                  </a:lnTo>
                  <a:cubicBezTo>
                    <a:pt x="11094" y="22734"/>
                    <a:pt x="11208" y="22780"/>
                    <a:pt x="11322" y="22802"/>
                  </a:cubicBezTo>
                  <a:cubicBezTo>
                    <a:pt x="11482" y="22848"/>
                    <a:pt x="11642" y="22894"/>
                    <a:pt x="11801" y="22939"/>
                  </a:cubicBezTo>
                  <a:cubicBezTo>
                    <a:pt x="11893" y="22962"/>
                    <a:pt x="11961" y="22985"/>
                    <a:pt x="12053" y="23008"/>
                  </a:cubicBezTo>
                  <a:lnTo>
                    <a:pt x="12190" y="23031"/>
                  </a:lnTo>
                  <a:cubicBezTo>
                    <a:pt x="12304" y="23031"/>
                    <a:pt x="12441" y="23054"/>
                    <a:pt x="12555" y="23076"/>
                  </a:cubicBezTo>
                  <a:cubicBezTo>
                    <a:pt x="12715" y="23099"/>
                    <a:pt x="12851" y="23099"/>
                    <a:pt x="12988" y="23122"/>
                  </a:cubicBezTo>
                  <a:lnTo>
                    <a:pt x="13536" y="23122"/>
                  </a:lnTo>
                  <a:cubicBezTo>
                    <a:pt x="13559" y="23099"/>
                    <a:pt x="13605" y="23099"/>
                    <a:pt x="13628" y="23076"/>
                  </a:cubicBezTo>
                  <a:cubicBezTo>
                    <a:pt x="13650" y="23054"/>
                    <a:pt x="13673" y="23031"/>
                    <a:pt x="13673" y="23008"/>
                  </a:cubicBezTo>
                  <a:cubicBezTo>
                    <a:pt x="13696" y="22962"/>
                    <a:pt x="13696" y="22939"/>
                    <a:pt x="13696" y="22894"/>
                  </a:cubicBezTo>
                  <a:cubicBezTo>
                    <a:pt x="13742" y="22825"/>
                    <a:pt x="13787" y="22757"/>
                    <a:pt x="13833" y="22688"/>
                  </a:cubicBezTo>
                  <a:cubicBezTo>
                    <a:pt x="13879" y="22620"/>
                    <a:pt x="13924" y="22551"/>
                    <a:pt x="13970" y="22483"/>
                  </a:cubicBezTo>
                  <a:cubicBezTo>
                    <a:pt x="14038" y="22369"/>
                    <a:pt x="14107" y="22255"/>
                    <a:pt x="14198" y="22141"/>
                  </a:cubicBezTo>
                  <a:lnTo>
                    <a:pt x="14221" y="22095"/>
                  </a:lnTo>
                  <a:cubicBezTo>
                    <a:pt x="14289" y="21981"/>
                    <a:pt x="14335" y="21889"/>
                    <a:pt x="14404" y="21798"/>
                  </a:cubicBezTo>
                  <a:lnTo>
                    <a:pt x="14449" y="21707"/>
                  </a:lnTo>
                  <a:cubicBezTo>
                    <a:pt x="14495" y="21638"/>
                    <a:pt x="14518" y="21593"/>
                    <a:pt x="14563" y="21524"/>
                  </a:cubicBezTo>
                  <a:lnTo>
                    <a:pt x="14586" y="21501"/>
                  </a:lnTo>
                  <a:lnTo>
                    <a:pt x="14609" y="21456"/>
                  </a:lnTo>
                  <a:cubicBezTo>
                    <a:pt x="14632" y="21387"/>
                    <a:pt x="14677" y="21342"/>
                    <a:pt x="14700" y="21273"/>
                  </a:cubicBezTo>
                  <a:cubicBezTo>
                    <a:pt x="14746" y="21182"/>
                    <a:pt x="14792" y="21113"/>
                    <a:pt x="14814" y="21022"/>
                  </a:cubicBezTo>
                  <a:cubicBezTo>
                    <a:pt x="14906" y="20885"/>
                    <a:pt x="14974" y="20725"/>
                    <a:pt x="15043" y="20588"/>
                  </a:cubicBezTo>
                  <a:cubicBezTo>
                    <a:pt x="15111" y="20474"/>
                    <a:pt x="15157" y="20383"/>
                    <a:pt x="15248" y="20269"/>
                  </a:cubicBezTo>
                  <a:cubicBezTo>
                    <a:pt x="15271" y="20223"/>
                    <a:pt x="15294" y="20200"/>
                    <a:pt x="15317" y="20155"/>
                  </a:cubicBezTo>
                  <a:lnTo>
                    <a:pt x="15294" y="20155"/>
                  </a:lnTo>
                  <a:lnTo>
                    <a:pt x="15362" y="20063"/>
                  </a:lnTo>
                  <a:cubicBezTo>
                    <a:pt x="15385" y="20018"/>
                    <a:pt x="15408" y="19972"/>
                    <a:pt x="15454" y="19904"/>
                  </a:cubicBezTo>
                  <a:lnTo>
                    <a:pt x="15522" y="19812"/>
                  </a:lnTo>
                  <a:lnTo>
                    <a:pt x="15659" y="19561"/>
                  </a:lnTo>
                  <a:lnTo>
                    <a:pt x="15727" y="19447"/>
                  </a:lnTo>
                  <a:cubicBezTo>
                    <a:pt x="15750" y="19402"/>
                    <a:pt x="15796" y="19333"/>
                    <a:pt x="15819" y="19265"/>
                  </a:cubicBezTo>
                  <a:cubicBezTo>
                    <a:pt x="15864" y="19196"/>
                    <a:pt x="15887" y="19150"/>
                    <a:pt x="15910" y="19082"/>
                  </a:cubicBezTo>
                  <a:cubicBezTo>
                    <a:pt x="15956" y="19036"/>
                    <a:pt x="16001" y="18968"/>
                    <a:pt x="16024" y="18899"/>
                  </a:cubicBezTo>
                  <a:lnTo>
                    <a:pt x="16047" y="18854"/>
                  </a:lnTo>
                  <a:lnTo>
                    <a:pt x="16138" y="18717"/>
                  </a:lnTo>
                  <a:cubicBezTo>
                    <a:pt x="16161" y="18671"/>
                    <a:pt x="16207" y="18603"/>
                    <a:pt x="16252" y="18534"/>
                  </a:cubicBezTo>
                  <a:lnTo>
                    <a:pt x="16275" y="18443"/>
                  </a:lnTo>
                  <a:cubicBezTo>
                    <a:pt x="16298" y="18420"/>
                    <a:pt x="16321" y="18374"/>
                    <a:pt x="16344" y="18329"/>
                  </a:cubicBezTo>
                  <a:cubicBezTo>
                    <a:pt x="16389" y="18283"/>
                    <a:pt x="16412" y="18215"/>
                    <a:pt x="16435" y="18169"/>
                  </a:cubicBezTo>
                  <a:lnTo>
                    <a:pt x="16481" y="18078"/>
                  </a:lnTo>
                  <a:lnTo>
                    <a:pt x="16504" y="18055"/>
                  </a:lnTo>
                  <a:lnTo>
                    <a:pt x="16595" y="17895"/>
                  </a:lnTo>
                  <a:cubicBezTo>
                    <a:pt x="16618" y="17849"/>
                    <a:pt x="16640" y="17804"/>
                    <a:pt x="16663" y="17758"/>
                  </a:cubicBezTo>
                  <a:lnTo>
                    <a:pt x="16686" y="17712"/>
                  </a:lnTo>
                  <a:cubicBezTo>
                    <a:pt x="16732" y="17644"/>
                    <a:pt x="16800" y="17553"/>
                    <a:pt x="16846" y="17461"/>
                  </a:cubicBezTo>
                  <a:lnTo>
                    <a:pt x="16869" y="17370"/>
                  </a:lnTo>
                  <a:lnTo>
                    <a:pt x="16960" y="17233"/>
                  </a:lnTo>
                  <a:lnTo>
                    <a:pt x="16983" y="17187"/>
                  </a:lnTo>
                  <a:cubicBezTo>
                    <a:pt x="17006" y="17142"/>
                    <a:pt x="17051" y="17073"/>
                    <a:pt x="17074" y="17005"/>
                  </a:cubicBezTo>
                  <a:lnTo>
                    <a:pt x="17097" y="16959"/>
                  </a:lnTo>
                  <a:lnTo>
                    <a:pt x="17188" y="16799"/>
                  </a:lnTo>
                  <a:lnTo>
                    <a:pt x="17257" y="16662"/>
                  </a:lnTo>
                  <a:lnTo>
                    <a:pt x="17302" y="16594"/>
                  </a:lnTo>
                  <a:lnTo>
                    <a:pt x="17371" y="16480"/>
                  </a:lnTo>
                  <a:cubicBezTo>
                    <a:pt x="17417" y="16389"/>
                    <a:pt x="17462" y="16274"/>
                    <a:pt x="17531" y="16183"/>
                  </a:cubicBezTo>
                  <a:cubicBezTo>
                    <a:pt x="17599" y="16046"/>
                    <a:pt x="17690" y="15909"/>
                    <a:pt x="17759" y="15772"/>
                  </a:cubicBezTo>
                  <a:cubicBezTo>
                    <a:pt x="17805" y="15681"/>
                    <a:pt x="17873" y="15567"/>
                    <a:pt x="17941" y="15476"/>
                  </a:cubicBezTo>
                  <a:lnTo>
                    <a:pt x="17987" y="15384"/>
                  </a:lnTo>
                  <a:cubicBezTo>
                    <a:pt x="18033" y="15293"/>
                    <a:pt x="18078" y="15224"/>
                    <a:pt x="18124" y="15156"/>
                  </a:cubicBezTo>
                  <a:lnTo>
                    <a:pt x="18147" y="15133"/>
                  </a:lnTo>
                  <a:cubicBezTo>
                    <a:pt x="18170" y="15065"/>
                    <a:pt x="18193" y="15019"/>
                    <a:pt x="18238" y="14973"/>
                  </a:cubicBezTo>
                  <a:lnTo>
                    <a:pt x="18307" y="14836"/>
                  </a:lnTo>
                  <a:cubicBezTo>
                    <a:pt x="18352" y="14722"/>
                    <a:pt x="18421" y="14608"/>
                    <a:pt x="18489" y="14517"/>
                  </a:cubicBezTo>
                  <a:cubicBezTo>
                    <a:pt x="18535" y="14426"/>
                    <a:pt x="18581" y="14357"/>
                    <a:pt x="18626" y="14266"/>
                  </a:cubicBezTo>
                  <a:lnTo>
                    <a:pt x="18649" y="14220"/>
                  </a:lnTo>
                  <a:cubicBezTo>
                    <a:pt x="18672" y="14175"/>
                    <a:pt x="18718" y="14129"/>
                    <a:pt x="18740" y="14083"/>
                  </a:cubicBezTo>
                  <a:lnTo>
                    <a:pt x="18877" y="13832"/>
                  </a:lnTo>
                  <a:lnTo>
                    <a:pt x="18900" y="13786"/>
                  </a:lnTo>
                  <a:cubicBezTo>
                    <a:pt x="18991" y="13650"/>
                    <a:pt x="19083" y="13467"/>
                    <a:pt x="19174" y="13330"/>
                  </a:cubicBezTo>
                  <a:cubicBezTo>
                    <a:pt x="19193" y="13293"/>
                    <a:pt x="19212" y="13270"/>
                    <a:pt x="19230" y="13239"/>
                  </a:cubicBezTo>
                  <a:lnTo>
                    <a:pt x="19230" y="13239"/>
                  </a:lnTo>
                  <a:cubicBezTo>
                    <a:pt x="19243" y="13238"/>
                    <a:pt x="19243" y="13234"/>
                    <a:pt x="19243" y="13216"/>
                  </a:cubicBezTo>
                  <a:lnTo>
                    <a:pt x="19243" y="13216"/>
                  </a:lnTo>
                  <a:cubicBezTo>
                    <a:pt x="19243" y="13216"/>
                    <a:pt x="19243" y="13216"/>
                    <a:pt x="19243" y="13216"/>
                  </a:cubicBezTo>
                  <a:lnTo>
                    <a:pt x="19243" y="13216"/>
                  </a:lnTo>
                  <a:lnTo>
                    <a:pt x="19220" y="13239"/>
                  </a:lnTo>
                  <a:cubicBezTo>
                    <a:pt x="19243" y="13193"/>
                    <a:pt x="19265" y="13170"/>
                    <a:pt x="19288" y="13125"/>
                  </a:cubicBezTo>
                  <a:lnTo>
                    <a:pt x="19311" y="13102"/>
                  </a:lnTo>
                  <a:lnTo>
                    <a:pt x="19334" y="13056"/>
                  </a:lnTo>
                  <a:lnTo>
                    <a:pt x="19357" y="13010"/>
                  </a:lnTo>
                  <a:cubicBezTo>
                    <a:pt x="19402" y="12965"/>
                    <a:pt x="19425" y="12919"/>
                    <a:pt x="19448" y="12873"/>
                  </a:cubicBezTo>
                  <a:lnTo>
                    <a:pt x="19516" y="12759"/>
                  </a:lnTo>
                  <a:lnTo>
                    <a:pt x="19539" y="12714"/>
                  </a:lnTo>
                  <a:lnTo>
                    <a:pt x="19562" y="12668"/>
                  </a:lnTo>
                  <a:lnTo>
                    <a:pt x="19585" y="12668"/>
                  </a:lnTo>
                  <a:lnTo>
                    <a:pt x="19631" y="12577"/>
                  </a:lnTo>
                  <a:cubicBezTo>
                    <a:pt x="19653" y="12531"/>
                    <a:pt x="19699" y="12463"/>
                    <a:pt x="19722" y="12417"/>
                  </a:cubicBezTo>
                  <a:lnTo>
                    <a:pt x="19745" y="12371"/>
                  </a:lnTo>
                  <a:cubicBezTo>
                    <a:pt x="19768" y="12349"/>
                    <a:pt x="19790" y="12303"/>
                    <a:pt x="19813" y="12257"/>
                  </a:cubicBezTo>
                  <a:lnTo>
                    <a:pt x="19882" y="12166"/>
                  </a:lnTo>
                  <a:cubicBezTo>
                    <a:pt x="19950" y="12006"/>
                    <a:pt x="20041" y="11869"/>
                    <a:pt x="20133" y="11709"/>
                  </a:cubicBezTo>
                  <a:lnTo>
                    <a:pt x="20178" y="11641"/>
                  </a:lnTo>
                  <a:cubicBezTo>
                    <a:pt x="20201" y="11595"/>
                    <a:pt x="20224" y="11572"/>
                    <a:pt x="20247" y="11527"/>
                  </a:cubicBezTo>
                  <a:lnTo>
                    <a:pt x="20270" y="11481"/>
                  </a:lnTo>
                  <a:cubicBezTo>
                    <a:pt x="20315" y="11413"/>
                    <a:pt x="20361" y="11321"/>
                    <a:pt x="20407" y="11253"/>
                  </a:cubicBezTo>
                  <a:cubicBezTo>
                    <a:pt x="20475" y="11116"/>
                    <a:pt x="20544" y="11002"/>
                    <a:pt x="20612" y="10888"/>
                  </a:cubicBezTo>
                  <a:lnTo>
                    <a:pt x="20635" y="10842"/>
                  </a:lnTo>
                  <a:cubicBezTo>
                    <a:pt x="20703" y="10728"/>
                    <a:pt x="20772" y="10614"/>
                    <a:pt x="20817" y="10500"/>
                  </a:cubicBezTo>
                  <a:lnTo>
                    <a:pt x="20886" y="10408"/>
                  </a:lnTo>
                  <a:cubicBezTo>
                    <a:pt x="20909" y="10317"/>
                    <a:pt x="20954" y="10249"/>
                    <a:pt x="21000" y="10180"/>
                  </a:cubicBezTo>
                  <a:lnTo>
                    <a:pt x="21023" y="10134"/>
                  </a:lnTo>
                  <a:cubicBezTo>
                    <a:pt x="21046" y="10066"/>
                    <a:pt x="21069" y="10020"/>
                    <a:pt x="21114" y="9975"/>
                  </a:cubicBezTo>
                  <a:lnTo>
                    <a:pt x="21137" y="9929"/>
                  </a:lnTo>
                  <a:cubicBezTo>
                    <a:pt x="21206" y="9792"/>
                    <a:pt x="21274" y="9655"/>
                    <a:pt x="21365" y="9518"/>
                  </a:cubicBezTo>
                  <a:cubicBezTo>
                    <a:pt x="21388" y="9450"/>
                    <a:pt x="21434" y="9381"/>
                    <a:pt x="21457" y="9313"/>
                  </a:cubicBezTo>
                  <a:cubicBezTo>
                    <a:pt x="21502" y="9244"/>
                    <a:pt x="21548" y="9176"/>
                    <a:pt x="21594" y="9084"/>
                  </a:cubicBezTo>
                  <a:cubicBezTo>
                    <a:pt x="21662" y="8925"/>
                    <a:pt x="21753" y="8788"/>
                    <a:pt x="21845" y="8651"/>
                  </a:cubicBezTo>
                  <a:cubicBezTo>
                    <a:pt x="21890" y="8582"/>
                    <a:pt x="21936" y="8514"/>
                    <a:pt x="21959" y="8445"/>
                  </a:cubicBezTo>
                  <a:cubicBezTo>
                    <a:pt x="21982" y="8400"/>
                    <a:pt x="22027" y="8354"/>
                    <a:pt x="22050" y="8308"/>
                  </a:cubicBezTo>
                  <a:lnTo>
                    <a:pt x="22096" y="8240"/>
                  </a:lnTo>
                  <a:lnTo>
                    <a:pt x="22187" y="8080"/>
                  </a:lnTo>
                  <a:cubicBezTo>
                    <a:pt x="22233" y="7989"/>
                    <a:pt x="22301" y="7898"/>
                    <a:pt x="22347" y="7806"/>
                  </a:cubicBezTo>
                  <a:lnTo>
                    <a:pt x="22461" y="7601"/>
                  </a:lnTo>
                  <a:cubicBezTo>
                    <a:pt x="22507" y="7532"/>
                    <a:pt x="22552" y="7464"/>
                    <a:pt x="22598" y="7373"/>
                  </a:cubicBezTo>
                  <a:lnTo>
                    <a:pt x="22644" y="7281"/>
                  </a:lnTo>
                  <a:cubicBezTo>
                    <a:pt x="22689" y="7213"/>
                    <a:pt x="22712" y="7167"/>
                    <a:pt x="22758" y="7099"/>
                  </a:cubicBezTo>
                  <a:lnTo>
                    <a:pt x="22780" y="7053"/>
                  </a:lnTo>
                  <a:lnTo>
                    <a:pt x="22803" y="6985"/>
                  </a:lnTo>
                  <a:lnTo>
                    <a:pt x="22826" y="6985"/>
                  </a:lnTo>
                  <a:cubicBezTo>
                    <a:pt x="22826" y="6962"/>
                    <a:pt x="22826" y="6962"/>
                    <a:pt x="22849" y="6939"/>
                  </a:cubicBezTo>
                  <a:lnTo>
                    <a:pt x="22849" y="6916"/>
                  </a:lnTo>
                  <a:cubicBezTo>
                    <a:pt x="22872" y="6893"/>
                    <a:pt x="22872" y="6893"/>
                    <a:pt x="22872" y="6893"/>
                  </a:cubicBezTo>
                  <a:cubicBezTo>
                    <a:pt x="22895" y="6870"/>
                    <a:pt x="22917" y="6825"/>
                    <a:pt x="22917" y="6802"/>
                  </a:cubicBezTo>
                  <a:cubicBezTo>
                    <a:pt x="22917" y="6756"/>
                    <a:pt x="22940" y="6711"/>
                    <a:pt x="22940" y="6688"/>
                  </a:cubicBezTo>
                  <a:cubicBezTo>
                    <a:pt x="22940" y="6642"/>
                    <a:pt x="22940" y="6597"/>
                    <a:pt x="22917" y="6574"/>
                  </a:cubicBezTo>
                  <a:cubicBezTo>
                    <a:pt x="22917" y="6528"/>
                    <a:pt x="22917" y="6460"/>
                    <a:pt x="22895" y="6414"/>
                  </a:cubicBezTo>
                  <a:cubicBezTo>
                    <a:pt x="22872" y="6345"/>
                    <a:pt x="22849" y="6300"/>
                    <a:pt x="22803" y="6231"/>
                  </a:cubicBezTo>
                  <a:cubicBezTo>
                    <a:pt x="22780" y="6163"/>
                    <a:pt x="22735" y="6117"/>
                    <a:pt x="22689" y="6072"/>
                  </a:cubicBezTo>
                  <a:lnTo>
                    <a:pt x="22666" y="6049"/>
                  </a:lnTo>
                  <a:cubicBezTo>
                    <a:pt x="22507" y="5843"/>
                    <a:pt x="22301" y="5684"/>
                    <a:pt x="22119" y="5547"/>
                  </a:cubicBezTo>
                  <a:lnTo>
                    <a:pt x="22096" y="5524"/>
                  </a:lnTo>
                  <a:lnTo>
                    <a:pt x="22027" y="5455"/>
                  </a:lnTo>
                  <a:lnTo>
                    <a:pt x="21845" y="5318"/>
                  </a:lnTo>
                  <a:cubicBezTo>
                    <a:pt x="21753" y="5204"/>
                    <a:pt x="21616" y="5136"/>
                    <a:pt x="21502" y="5044"/>
                  </a:cubicBezTo>
                  <a:lnTo>
                    <a:pt x="21479" y="4999"/>
                  </a:lnTo>
                  <a:lnTo>
                    <a:pt x="21342" y="4907"/>
                  </a:lnTo>
                  <a:cubicBezTo>
                    <a:pt x="21274" y="4839"/>
                    <a:pt x="21183" y="4771"/>
                    <a:pt x="21091" y="4725"/>
                  </a:cubicBezTo>
                  <a:cubicBezTo>
                    <a:pt x="20954" y="4611"/>
                    <a:pt x="20840" y="4519"/>
                    <a:pt x="20703" y="4428"/>
                  </a:cubicBezTo>
                  <a:cubicBezTo>
                    <a:pt x="20635" y="4382"/>
                    <a:pt x="20566" y="4337"/>
                    <a:pt x="20498" y="4291"/>
                  </a:cubicBezTo>
                  <a:cubicBezTo>
                    <a:pt x="20429" y="4246"/>
                    <a:pt x="20361" y="4177"/>
                    <a:pt x="20293" y="4131"/>
                  </a:cubicBezTo>
                  <a:cubicBezTo>
                    <a:pt x="20270" y="4109"/>
                    <a:pt x="20224" y="4086"/>
                    <a:pt x="20201" y="4086"/>
                  </a:cubicBezTo>
                  <a:cubicBezTo>
                    <a:pt x="20178" y="4040"/>
                    <a:pt x="20133" y="4017"/>
                    <a:pt x="20110" y="3994"/>
                  </a:cubicBezTo>
                  <a:cubicBezTo>
                    <a:pt x="20041" y="3949"/>
                    <a:pt x="19950" y="3903"/>
                    <a:pt x="19882" y="3858"/>
                  </a:cubicBezTo>
                  <a:cubicBezTo>
                    <a:pt x="19790" y="3789"/>
                    <a:pt x="19699" y="3721"/>
                    <a:pt x="19585" y="3652"/>
                  </a:cubicBezTo>
                  <a:lnTo>
                    <a:pt x="19471" y="3584"/>
                  </a:lnTo>
                  <a:cubicBezTo>
                    <a:pt x="19425" y="3561"/>
                    <a:pt x="19402" y="3538"/>
                    <a:pt x="19357" y="3515"/>
                  </a:cubicBezTo>
                  <a:cubicBezTo>
                    <a:pt x="19334" y="3492"/>
                    <a:pt x="19288" y="3469"/>
                    <a:pt x="19243" y="3424"/>
                  </a:cubicBezTo>
                  <a:lnTo>
                    <a:pt x="19083" y="3310"/>
                  </a:lnTo>
                  <a:lnTo>
                    <a:pt x="19014" y="3287"/>
                  </a:lnTo>
                  <a:cubicBezTo>
                    <a:pt x="18877" y="3196"/>
                    <a:pt x="18740" y="3104"/>
                    <a:pt x="18603" y="3013"/>
                  </a:cubicBezTo>
                  <a:cubicBezTo>
                    <a:pt x="18489" y="2944"/>
                    <a:pt x="18352" y="2876"/>
                    <a:pt x="18238" y="2808"/>
                  </a:cubicBezTo>
                  <a:lnTo>
                    <a:pt x="18147" y="2739"/>
                  </a:lnTo>
                  <a:lnTo>
                    <a:pt x="18124" y="2739"/>
                  </a:lnTo>
                  <a:cubicBezTo>
                    <a:pt x="17987" y="2648"/>
                    <a:pt x="17827" y="2579"/>
                    <a:pt x="17690" y="2488"/>
                  </a:cubicBezTo>
                  <a:lnTo>
                    <a:pt x="17462" y="2374"/>
                  </a:lnTo>
                  <a:cubicBezTo>
                    <a:pt x="17234" y="2260"/>
                    <a:pt x="17006" y="2123"/>
                    <a:pt x="16755" y="2009"/>
                  </a:cubicBezTo>
                  <a:lnTo>
                    <a:pt x="16595" y="1940"/>
                  </a:lnTo>
                  <a:lnTo>
                    <a:pt x="16526" y="1895"/>
                  </a:lnTo>
                  <a:lnTo>
                    <a:pt x="16458" y="1872"/>
                  </a:lnTo>
                  <a:cubicBezTo>
                    <a:pt x="16321" y="1803"/>
                    <a:pt x="16184" y="1735"/>
                    <a:pt x="16047" y="1689"/>
                  </a:cubicBezTo>
                  <a:cubicBezTo>
                    <a:pt x="15887" y="1621"/>
                    <a:pt x="15727" y="1552"/>
                    <a:pt x="15568" y="1484"/>
                  </a:cubicBezTo>
                  <a:cubicBezTo>
                    <a:pt x="15408" y="1415"/>
                    <a:pt x="15248" y="1347"/>
                    <a:pt x="15088" y="1301"/>
                  </a:cubicBezTo>
                  <a:cubicBezTo>
                    <a:pt x="14997" y="1255"/>
                    <a:pt x="14883" y="1210"/>
                    <a:pt x="14792" y="1187"/>
                  </a:cubicBezTo>
                  <a:cubicBezTo>
                    <a:pt x="14723" y="1164"/>
                    <a:pt x="14677" y="1141"/>
                    <a:pt x="14609" y="1118"/>
                  </a:cubicBezTo>
                  <a:lnTo>
                    <a:pt x="14495" y="1073"/>
                  </a:lnTo>
                  <a:cubicBezTo>
                    <a:pt x="14381" y="1027"/>
                    <a:pt x="14244" y="982"/>
                    <a:pt x="14130" y="936"/>
                  </a:cubicBezTo>
                  <a:cubicBezTo>
                    <a:pt x="14038" y="913"/>
                    <a:pt x="13924" y="890"/>
                    <a:pt x="13833" y="845"/>
                  </a:cubicBezTo>
                  <a:cubicBezTo>
                    <a:pt x="13764" y="845"/>
                    <a:pt x="13696" y="822"/>
                    <a:pt x="13628" y="799"/>
                  </a:cubicBezTo>
                  <a:cubicBezTo>
                    <a:pt x="13582" y="776"/>
                    <a:pt x="13536" y="776"/>
                    <a:pt x="13513" y="753"/>
                  </a:cubicBezTo>
                  <a:cubicBezTo>
                    <a:pt x="13468" y="753"/>
                    <a:pt x="13422" y="730"/>
                    <a:pt x="13376" y="708"/>
                  </a:cubicBezTo>
                  <a:cubicBezTo>
                    <a:pt x="13308" y="708"/>
                    <a:pt x="13239" y="685"/>
                    <a:pt x="13194" y="662"/>
                  </a:cubicBezTo>
                  <a:lnTo>
                    <a:pt x="13125" y="639"/>
                  </a:lnTo>
                  <a:cubicBezTo>
                    <a:pt x="13011" y="616"/>
                    <a:pt x="12920" y="593"/>
                    <a:pt x="12829" y="571"/>
                  </a:cubicBezTo>
                  <a:cubicBezTo>
                    <a:pt x="12760" y="548"/>
                    <a:pt x="12692" y="525"/>
                    <a:pt x="12623" y="502"/>
                  </a:cubicBezTo>
                  <a:cubicBezTo>
                    <a:pt x="12463" y="479"/>
                    <a:pt x="12326" y="434"/>
                    <a:pt x="12167" y="388"/>
                  </a:cubicBezTo>
                  <a:lnTo>
                    <a:pt x="12121" y="388"/>
                  </a:lnTo>
                  <a:lnTo>
                    <a:pt x="12053" y="365"/>
                  </a:lnTo>
                  <a:cubicBezTo>
                    <a:pt x="11916" y="342"/>
                    <a:pt x="11779" y="297"/>
                    <a:pt x="11642" y="274"/>
                  </a:cubicBezTo>
                  <a:cubicBezTo>
                    <a:pt x="11459" y="228"/>
                    <a:pt x="11277" y="205"/>
                    <a:pt x="11094" y="160"/>
                  </a:cubicBezTo>
                  <a:cubicBezTo>
                    <a:pt x="10957" y="160"/>
                    <a:pt x="10797" y="114"/>
                    <a:pt x="10615" y="114"/>
                  </a:cubicBezTo>
                  <a:lnTo>
                    <a:pt x="10523" y="114"/>
                  </a:lnTo>
                  <a:cubicBezTo>
                    <a:pt x="10478" y="114"/>
                    <a:pt x="10409" y="91"/>
                    <a:pt x="10363" y="91"/>
                  </a:cubicBezTo>
                  <a:lnTo>
                    <a:pt x="10067" y="91"/>
                  </a:lnTo>
                  <a:cubicBezTo>
                    <a:pt x="9998" y="46"/>
                    <a:pt x="9930" y="46"/>
                    <a:pt x="9884" y="23"/>
                  </a:cubicBezTo>
                  <a:cubicBezTo>
                    <a:pt x="9816" y="0"/>
                    <a:pt x="9747" y="0"/>
                    <a:pt x="9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320759" y="2833284"/>
              <a:ext cx="149436" cy="99642"/>
            </a:xfrm>
            <a:custGeom>
              <a:avLst/>
              <a:gdLst/>
              <a:ahLst/>
              <a:cxnLst/>
              <a:rect l="l" t="t" r="r" b="b"/>
              <a:pathLst>
                <a:path w="2671" h="1781" extrusionOk="0">
                  <a:moveTo>
                    <a:pt x="411" y="0"/>
                  </a:moveTo>
                  <a:cubicBezTo>
                    <a:pt x="366" y="0"/>
                    <a:pt x="320" y="23"/>
                    <a:pt x="274" y="23"/>
                  </a:cubicBezTo>
                  <a:cubicBezTo>
                    <a:pt x="229" y="46"/>
                    <a:pt x="183" y="69"/>
                    <a:pt x="160" y="92"/>
                  </a:cubicBezTo>
                  <a:cubicBezTo>
                    <a:pt x="137" y="115"/>
                    <a:pt x="115" y="115"/>
                    <a:pt x="115" y="137"/>
                  </a:cubicBezTo>
                  <a:cubicBezTo>
                    <a:pt x="92" y="137"/>
                    <a:pt x="69" y="137"/>
                    <a:pt x="46" y="160"/>
                  </a:cubicBezTo>
                  <a:cubicBezTo>
                    <a:pt x="23" y="160"/>
                    <a:pt x="0" y="183"/>
                    <a:pt x="0" y="206"/>
                  </a:cubicBezTo>
                  <a:cubicBezTo>
                    <a:pt x="0" y="229"/>
                    <a:pt x="0" y="252"/>
                    <a:pt x="23" y="274"/>
                  </a:cubicBezTo>
                  <a:cubicBezTo>
                    <a:pt x="46" y="343"/>
                    <a:pt x="69" y="411"/>
                    <a:pt x="92" y="480"/>
                  </a:cubicBezTo>
                  <a:cubicBezTo>
                    <a:pt x="137" y="548"/>
                    <a:pt x="183" y="594"/>
                    <a:pt x="206" y="662"/>
                  </a:cubicBezTo>
                  <a:cubicBezTo>
                    <a:pt x="297" y="777"/>
                    <a:pt x="388" y="891"/>
                    <a:pt x="503" y="1005"/>
                  </a:cubicBezTo>
                  <a:cubicBezTo>
                    <a:pt x="548" y="1050"/>
                    <a:pt x="617" y="1119"/>
                    <a:pt x="685" y="1165"/>
                  </a:cubicBezTo>
                  <a:cubicBezTo>
                    <a:pt x="754" y="1210"/>
                    <a:pt x="822" y="1256"/>
                    <a:pt x="868" y="1302"/>
                  </a:cubicBezTo>
                  <a:cubicBezTo>
                    <a:pt x="936" y="1347"/>
                    <a:pt x="1005" y="1370"/>
                    <a:pt x="1050" y="1416"/>
                  </a:cubicBezTo>
                  <a:cubicBezTo>
                    <a:pt x="1119" y="1461"/>
                    <a:pt x="1210" y="1484"/>
                    <a:pt x="1279" y="1507"/>
                  </a:cubicBezTo>
                  <a:cubicBezTo>
                    <a:pt x="1416" y="1575"/>
                    <a:pt x="1553" y="1644"/>
                    <a:pt x="1712" y="1667"/>
                  </a:cubicBezTo>
                  <a:cubicBezTo>
                    <a:pt x="1781" y="1690"/>
                    <a:pt x="1849" y="1712"/>
                    <a:pt x="1918" y="1735"/>
                  </a:cubicBezTo>
                  <a:cubicBezTo>
                    <a:pt x="1986" y="1758"/>
                    <a:pt x="2055" y="1758"/>
                    <a:pt x="2146" y="1781"/>
                  </a:cubicBezTo>
                  <a:lnTo>
                    <a:pt x="2329" y="1781"/>
                  </a:lnTo>
                  <a:cubicBezTo>
                    <a:pt x="2420" y="1781"/>
                    <a:pt x="2534" y="1781"/>
                    <a:pt x="2602" y="1690"/>
                  </a:cubicBezTo>
                  <a:cubicBezTo>
                    <a:pt x="2625" y="1667"/>
                    <a:pt x="2648" y="1644"/>
                    <a:pt x="2671" y="1598"/>
                  </a:cubicBezTo>
                  <a:cubicBezTo>
                    <a:pt x="2671" y="1553"/>
                    <a:pt x="2671" y="1507"/>
                    <a:pt x="2671" y="1484"/>
                  </a:cubicBezTo>
                  <a:cubicBezTo>
                    <a:pt x="2648" y="1461"/>
                    <a:pt x="2648" y="1416"/>
                    <a:pt x="2648" y="1416"/>
                  </a:cubicBezTo>
                  <a:cubicBezTo>
                    <a:pt x="2625" y="1370"/>
                    <a:pt x="2625" y="1347"/>
                    <a:pt x="2602" y="1324"/>
                  </a:cubicBezTo>
                  <a:cubicBezTo>
                    <a:pt x="2557" y="1233"/>
                    <a:pt x="2511" y="1165"/>
                    <a:pt x="2466" y="1119"/>
                  </a:cubicBezTo>
                  <a:cubicBezTo>
                    <a:pt x="2420" y="1050"/>
                    <a:pt x="2374" y="982"/>
                    <a:pt x="2306" y="914"/>
                  </a:cubicBezTo>
                  <a:cubicBezTo>
                    <a:pt x="2260" y="845"/>
                    <a:pt x="2192" y="777"/>
                    <a:pt x="2123" y="731"/>
                  </a:cubicBezTo>
                  <a:cubicBezTo>
                    <a:pt x="2055" y="662"/>
                    <a:pt x="1986" y="594"/>
                    <a:pt x="1895" y="548"/>
                  </a:cubicBezTo>
                  <a:cubicBezTo>
                    <a:pt x="1826" y="480"/>
                    <a:pt x="1758" y="434"/>
                    <a:pt x="1667" y="389"/>
                  </a:cubicBezTo>
                  <a:cubicBezTo>
                    <a:pt x="1507" y="297"/>
                    <a:pt x="1324" y="206"/>
                    <a:pt x="1142" y="137"/>
                  </a:cubicBezTo>
                  <a:cubicBezTo>
                    <a:pt x="982" y="92"/>
                    <a:pt x="799" y="46"/>
                    <a:pt x="640" y="23"/>
                  </a:cubicBezTo>
                  <a:cubicBezTo>
                    <a:pt x="571" y="23"/>
                    <a:pt x="503" y="0"/>
                    <a:pt x="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81203" y="2086206"/>
              <a:ext cx="661579" cy="516004"/>
            </a:xfrm>
            <a:custGeom>
              <a:avLst/>
              <a:gdLst/>
              <a:ahLst/>
              <a:cxnLst/>
              <a:rect l="l" t="t" r="r" b="b"/>
              <a:pathLst>
                <a:path w="11825" h="9223" extrusionOk="0">
                  <a:moveTo>
                    <a:pt x="2238" y="1"/>
                  </a:moveTo>
                  <a:cubicBezTo>
                    <a:pt x="2215" y="1"/>
                    <a:pt x="2169" y="1"/>
                    <a:pt x="2169" y="46"/>
                  </a:cubicBezTo>
                  <a:cubicBezTo>
                    <a:pt x="2147" y="46"/>
                    <a:pt x="2147" y="46"/>
                    <a:pt x="2147" y="69"/>
                  </a:cubicBezTo>
                  <a:cubicBezTo>
                    <a:pt x="2124" y="69"/>
                    <a:pt x="2124" y="92"/>
                    <a:pt x="2101" y="115"/>
                  </a:cubicBezTo>
                  <a:lnTo>
                    <a:pt x="2101" y="138"/>
                  </a:lnTo>
                  <a:lnTo>
                    <a:pt x="2101" y="160"/>
                  </a:lnTo>
                  <a:cubicBezTo>
                    <a:pt x="2078" y="206"/>
                    <a:pt x="2055" y="252"/>
                    <a:pt x="2032" y="297"/>
                  </a:cubicBezTo>
                  <a:lnTo>
                    <a:pt x="1941" y="480"/>
                  </a:lnTo>
                  <a:cubicBezTo>
                    <a:pt x="1873" y="594"/>
                    <a:pt x="1827" y="708"/>
                    <a:pt x="1759" y="845"/>
                  </a:cubicBezTo>
                  <a:cubicBezTo>
                    <a:pt x="1713" y="891"/>
                    <a:pt x="1690" y="959"/>
                    <a:pt x="1667" y="1005"/>
                  </a:cubicBezTo>
                  <a:lnTo>
                    <a:pt x="1622" y="1074"/>
                  </a:lnTo>
                  <a:lnTo>
                    <a:pt x="1622" y="1096"/>
                  </a:lnTo>
                  <a:lnTo>
                    <a:pt x="1553" y="1233"/>
                  </a:lnTo>
                  <a:cubicBezTo>
                    <a:pt x="1462" y="1370"/>
                    <a:pt x="1416" y="1507"/>
                    <a:pt x="1348" y="1644"/>
                  </a:cubicBezTo>
                  <a:cubicBezTo>
                    <a:pt x="1302" y="1713"/>
                    <a:pt x="1279" y="1758"/>
                    <a:pt x="1234" y="1827"/>
                  </a:cubicBezTo>
                  <a:lnTo>
                    <a:pt x="1211" y="1895"/>
                  </a:lnTo>
                  <a:lnTo>
                    <a:pt x="1142" y="2032"/>
                  </a:lnTo>
                  <a:lnTo>
                    <a:pt x="1142" y="2032"/>
                  </a:lnTo>
                  <a:lnTo>
                    <a:pt x="1165" y="2009"/>
                  </a:lnTo>
                  <a:lnTo>
                    <a:pt x="1165" y="2009"/>
                  </a:lnTo>
                  <a:cubicBezTo>
                    <a:pt x="1074" y="2192"/>
                    <a:pt x="982" y="2352"/>
                    <a:pt x="914" y="2534"/>
                  </a:cubicBezTo>
                  <a:lnTo>
                    <a:pt x="891" y="2557"/>
                  </a:lnTo>
                  <a:lnTo>
                    <a:pt x="891" y="2580"/>
                  </a:lnTo>
                  <a:lnTo>
                    <a:pt x="823" y="2694"/>
                  </a:lnTo>
                  <a:lnTo>
                    <a:pt x="709" y="2922"/>
                  </a:lnTo>
                  <a:cubicBezTo>
                    <a:pt x="686" y="2991"/>
                    <a:pt x="663" y="3059"/>
                    <a:pt x="617" y="3105"/>
                  </a:cubicBezTo>
                  <a:lnTo>
                    <a:pt x="594" y="3151"/>
                  </a:lnTo>
                  <a:lnTo>
                    <a:pt x="549" y="3242"/>
                  </a:lnTo>
                  <a:cubicBezTo>
                    <a:pt x="503" y="3356"/>
                    <a:pt x="457" y="3470"/>
                    <a:pt x="389" y="3584"/>
                  </a:cubicBezTo>
                  <a:cubicBezTo>
                    <a:pt x="343" y="3653"/>
                    <a:pt x="321" y="3721"/>
                    <a:pt x="275" y="3813"/>
                  </a:cubicBezTo>
                  <a:lnTo>
                    <a:pt x="229" y="3927"/>
                  </a:lnTo>
                  <a:lnTo>
                    <a:pt x="206" y="3949"/>
                  </a:lnTo>
                  <a:lnTo>
                    <a:pt x="184" y="3972"/>
                  </a:lnTo>
                  <a:lnTo>
                    <a:pt x="161" y="4018"/>
                  </a:lnTo>
                  <a:lnTo>
                    <a:pt x="161" y="4041"/>
                  </a:lnTo>
                  <a:lnTo>
                    <a:pt x="138" y="4086"/>
                  </a:lnTo>
                  <a:cubicBezTo>
                    <a:pt x="138" y="4086"/>
                    <a:pt x="115" y="4109"/>
                    <a:pt x="115" y="4109"/>
                  </a:cubicBezTo>
                  <a:cubicBezTo>
                    <a:pt x="115" y="4109"/>
                    <a:pt x="92" y="4132"/>
                    <a:pt x="92" y="4155"/>
                  </a:cubicBezTo>
                  <a:cubicBezTo>
                    <a:pt x="47" y="4201"/>
                    <a:pt x="24" y="4223"/>
                    <a:pt x="24" y="4269"/>
                  </a:cubicBezTo>
                  <a:cubicBezTo>
                    <a:pt x="1" y="4338"/>
                    <a:pt x="24" y="4406"/>
                    <a:pt x="69" y="4474"/>
                  </a:cubicBezTo>
                  <a:cubicBezTo>
                    <a:pt x="115" y="4520"/>
                    <a:pt x="138" y="4543"/>
                    <a:pt x="206" y="4566"/>
                  </a:cubicBezTo>
                  <a:cubicBezTo>
                    <a:pt x="229" y="4589"/>
                    <a:pt x="275" y="4611"/>
                    <a:pt x="321" y="4634"/>
                  </a:cubicBezTo>
                  <a:cubicBezTo>
                    <a:pt x="389" y="4680"/>
                    <a:pt x="480" y="4703"/>
                    <a:pt x="549" y="4748"/>
                  </a:cubicBezTo>
                  <a:lnTo>
                    <a:pt x="594" y="4771"/>
                  </a:lnTo>
                  <a:cubicBezTo>
                    <a:pt x="663" y="4794"/>
                    <a:pt x="731" y="4817"/>
                    <a:pt x="800" y="4862"/>
                  </a:cubicBezTo>
                  <a:lnTo>
                    <a:pt x="868" y="4885"/>
                  </a:lnTo>
                  <a:cubicBezTo>
                    <a:pt x="914" y="4908"/>
                    <a:pt x="982" y="4931"/>
                    <a:pt x="1028" y="4954"/>
                  </a:cubicBezTo>
                  <a:cubicBezTo>
                    <a:pt x="1074" y="4977"/>
                    <a:pt x="1142" y="4999"/>
                    <a:pt x="1211" y="5045"/>
                  </a:cubicBezTo>
                  <a:lnTo>
                    <a:pt x="1256" y="5068"/>
                  </a:lnTo>
                  <a:cubicBezTo>
                    <a:pt x="1302" y="5091"/>
                    <a:pt x="1371" y="5136"/>
                    <a:pt x="1439" y="5159"/>
                  </a:cubicBezTo>
                  <a:cubicBezTo>
                    <a:pt x="1576" y="5228"/>
                    <a:pt x="1713" y="5296"/>
                    <a:pt x="1850" y="5365"/>
                  </a:cubicBezTo>
                  <a:cubicBezTo>
                    <a:pt x="1941" y="5410"/>
                    <a:pt x="2055" y="5456"/>
                    <a:pt x="2147" y="5524"/>
                  </a:cubicBezTo>
                  <a:lnTo>
                    <a:pt x="2261" y="5570"/>
                  </a:lnTo>
                  <a:cubicBezTo>
                    <a:pt x="2329" y="5616"/>
                    <a:pt x="2398" y="5639"/>
                    <a:pt x="2466" y="5684"/>
                  </a:cubicBezTo>
                  <a:cubicBezTo>
                    <a:pt x="2535" y="5707"/>
                    <a:pt x="2603" y="5753"/>
                    <a:pt x="2672" y="5776"/>
                  </a:cubicBezTo>
                  <a:lnTo>
                    <a:pt x="2740" y="5821"/>
                  </a:lnTo>
                  <a:lnTo>
                    <a:pt x="2763" y="5821"/>
                  </a:lnTo>
                  <a:lnTo>
                    <a:pt x="2808" y="5844"/>
                  </a:lnTo>
                  <a:lnTo>
                    <a:pt x="2831" y="5844"/>
                  </a:lnTo>
                  <a:lnTo>
                    <a:pt x="2854" y="5867"/>
                  </a:lnTo>
                  <a:lnTo>
                    <a:pt x="2945" y="5912"/>
                  </a:lnTo>
                  <a:cubicBezTo>
                    <a:pt x="3060" y="5958"/>
                    <a:pt x="3151" y="6004"/>
                    <a:pt x="3242" y="6049"/>
                  </a:cubicBezTo>
                  <a:lnTo>
                    <a:pt x="3265" y="6049"/>
                  </a:lnTo>
                  <a:lnTo>
                    <a:pt x="3379" y="6095"/>
                  </a:lnTo>
                  <a:cubicBezTo>
                    <a:pt x="3516" y="6164"/>
                    <a:pt x="3653" y="6232"/>
                    <a:pt x="3790" y="6300"/>
                  </a:cubicBezTo>
                  <a:cubicBezTo>
                    <a:pt x="3881" y="6346"/>
                    <a:pt x="3950" y="6392"/>
                    <a:pt x="4041" y="6415"/>
                  </a:cubicBezTo>
                  <a:lnTo>
                    <a:pt x="4224" y="6506"/>
                  </a:lnTo>
                  <a:cubicBezTo>
                    <a:pt x="4361" y="6574"/>
                    <a:pt x="4498" y="6643"/>
                    <a:pt x="4635" y="6734"/>
                  </a:cubicBezTo>
                  <a:lnTo>
                    <a:pt x="4657" y="6734"/>
                  </a:lnTo>
                  <a:cubicBezTo>
                    <a:pt x="4817" y="6803"/>
                    <a:pt x="4954" y="6894"/>
                    <a:pt x="5091" y="6962"/>
                  </a:cubicBezTo>
                  <a:lnTo>
                    <a:pt x="5502" y="7168"/>
                  </a:lnTo>
                  <a:lnTo>
                    <a:pt x="5639" y="7259"/>
                  </a:lnTo>
                  <a:lnTo>
                    <a:pt x="5753" y="7305"/>
                  </a:lnTo>
                  <a:lnTo>
                    <a:pt x="6027" y="7465"/>
                  </a:lnTo>
                  <a:lnTo>
                    <a:pt x="6118" y="7510"/>
                  </a:lnTo>
                  <a:cubicBezTo>
                    <a:pt x="6232" y="7579"/>
                    <a:pt x="6346" y="7624"/>
                    <a:pt x="6461" y="7693"/>
                  </a:cubicBezTo>
                  <a:lnTo>
                    <a:pt x="6757" y="7853"/>
                  </a:lnTo>
                  <a:lnTo>
                    <a:pt x="6917" y="7921"/>
                  </a:lnTo>
                  <a:lnTo>
                    <a:pt x="7328" y="8127"/>
                  </a:lnTo>
                  <a:lnTo>
                    <a:pt x="7670" y="8309"/>
                  </a:lnTo>
                  <a:lnTo>
                    <a:pt x="7807" y="8378"/>
                  </a:lnTo>
                  <a:cubicBezTo>
                    <a:pt x="7876" y="8423"/>
                    <a:pt x="7967" y="8446"/>
                    <a:pt x="8035" y="8492"/>
                  </a:cubicBezTo>
                  <a:lnTo>
                    <a:pt x="8104" y="8515"/>
                  </a:lnTo>
                  <a:lnTo>
                    <a:pt x="8150" y="8537"/>
                  </a:lnTo>
                  <a:lnTo>
                    <a:pt x="8218" y="8583"/>
                  </a:lnTo>
                  <a:lnTo>
                    <a:pt x="8264" y="8583"/>
                  </a:lnTo>
                  <a:cubicBezTo>
                    <a:pt x="8378" y="8651"/>
                    <a:pt x="8515" y="8720"/>
                    <a:pt x="8652" y="8788"/>
                  </a:cubicBezTo>
                  <a:cubicBezTo>
                    <a:pt x="8720" y="8834"/>
                    <a:pt x="8812" y="8857"/>
                    <a:pt x="8880" y="8903"/>
                  </a:cubicBezTo>
                  <a:cubicBezTo>
                    <a:pt x="9017" y="8948"/>
                    <a:pt x="9131" y="9017"/>
                    <a:pt x="9245" y="9062"/>
                  </a:cubicBezTo>
                  <a:cubicBezTo>
                    <a:pt x="9291" y="9085"/>
                    <a:pt x="9337" y="9108"/>
                    <a:pt x="9382" y="9154"/>
                  </a:cubicBezTo>
                  <a:lnTo>
                    <a:pt x="9405" y="9154"/>
                  </a:lnTo>
                  <a:cubicBezTo>
                    <a:pt x="9451" y="9199"/>
                    <a:pt x="9519" y="9222"/>
                    <a:pt x="9565" y="9222"/>
                  </a:cubicBezTo>
                  <a:lnTo>
                    <a:pt x="9610" y="9222"/>
                  </a:lnTo>
                  <a:cubicBezTo>
                    <a:pt x="9679" y="9199"/>
                    <a:pt x="9747" y="9154"/>
                    <a:pt x="9793" y="9062"/>
                  </a:cubicBezTo>
                  <a:cubicBezTo>
                    <a:pt x="9816" y="9040"/>
                    <a:pt x="9839" y="8994"/>
                    <a:pt x="9839" y="8948"/>
                  </a:cubicBezTo>
                  <a:cubicBezTo>
                    <a:pt x="9862" y="8925"/>
                    <a:pt x="9862" y="8880"/>
                    <a:pt x="9884" y="8857"/>
                  </a:cubicBezTo>
                  <a:lnTo>
                    <a:pt x="9884" y="8857"/>
                  </a:lnTo>
                  <a:lnTo>
                    <a:pt x="9862" y="8880"/>
                  </a:lnTo>
                  <a:cubicBezTo>
                    <a:pt x="9907" y="8788"/>
                    <a:pt x="9953" y="8697"/>
                    <a:pt x="9998" y="8606"/>
                  </a:cubicBezTo>
                  <a:cubicBezTo>
                    <a:pt x="10021" y="8560"/>
                    <a:pt x="10044" y="8537"/>
                    <a:pt x="10044" y="8492"/>
                  </a:cubicBezTo>
                  <a:cubicBezTo>
                    <a:pt x="10067" y="8469"/>
                    <a:pt x="10090" y="8423"/>
                    <a:pt x="10113" y="8400"/>
                  </a:cubicBezTo>
                  <a:cubicBezTo>
                    <a:pt x="10158" y="8309"/>
                    <a:pt x="10181" y="8218"/>
                    <a:pt x="10227" y="8127"/>
                  </a:cubicBezTo>
                  <a:lnTo>
                    <a:pt x="10272" y="7990"/>
                  </a:lnTo>
                  <a:cubicBezTo>
                    <a:pt x="10318" y="7875"/>
                    <a:pt x="10364" y="7761"/>
                    <a:pt x="10432" y="7647"/>
                  </a:cubicBezTo>
                  <a:cubicBezTo>
                    <a:pt x="10478" y="7510"/>
                    <a:pt x="10546" y="7373"/>
                    <a:pt x="10615" y="7259"/>
                  </a:cubicBezTo>
                  <a:lnTo>
                    <a:pt x="10638" y="7213"/>
                  </a:lnTo>
                  <a:lnTo>
                    <a:pt x="10660" y="7191"/>
                  </a:lnTo>
                  <a:lnTo>
                    <a:pt x="10683" y="7145"/>
                  </a:lnTo>
                  <a:lnTo>
                    <a:pt x="10729" y="7031"/>
                  </a:lnTo>
                  <a:cubicBezTo>
                    <a:pt x="10752" y="7008"/>
                    <a:pt x="10775" y="6962"/>
                    <a:pt x="10820" y="6917"/>
                  </a:cubicBezTo>
                  <a:cubicBezTo>
                    <a:pt x="10820" y="6894"/>
                    <a:pt x="10843" y="6848"/>
                    <a:pt x="10866" y="6825"/>
                  </a:cubicBezTo>
                  <a:cubicBezTo>
                    <a:pt x="11048" y="6529"/>
                    <a:pt x="11185" y="6232"/>
                    <a:pt x="11300" y="5935"/>
                  </a:cubicBezTo>
                  <a:lnTo>
                    <a:pt x="11322" y="5867"/>
                  </a:lnTo>
                  <a:cubicBezTo>
                    <a:pt x="11345" y="5821"/>
                    <a:pt x="11368" y="5753"/>
                    <a:pt x="11391" y="5707"/>
                  </a:cubicBezTo>
                  <a:cubicBezTo>
                    <a:pt x="11414" y="5661"/>
                    <a:pt x="11436" y="5616"/>
                    <a:pt x="11482" y="5570"/>
                  </a:cubicBezTo>
                  <a:cubicBezTo>
                    <a:pt x="11505" y="5502"/>
                    <a:pt x="11528" y="5433"/>
                    <a:pt x="11573" y="5365"/>
                  </a:cubicBezTo>
                  <a:cubicBezTo>
                    <a:pt x="11596" y="5296"/>
                    <a:pt x="11642" y="5205"/>
                    <a:pt x="11688" y="5136"/>
                  </a:cubicBezTo>
                  <a:lnTo>
                    <a:pt x="11733" y="5068"/>
                  </a:lnTo>
                  <a:lnTo>
                    <a:pt x="11756" y="5022"/>
                  </a:lnTo>
                  <a:cubicBezTo>
                    <a:pt x="11756" y="5022"/>
                    <a:pt x="11779" y="4999"/>
                    <a:pt x="11779" y="4977"/>
                  </a:cubicBezTo>
                  <a:cubicBezTo>
                    <a:pt x="11802" y="4931"/>
                    <a:pt x="11824" y="4885"/>
                    <a:pt x="11802" y="4817"/>
                  </a:cubicBezTo>
                  <a:cubicBezTo>
                    <a:pt x="11802" y="4771"/>
                    <a:pt x="11779" y="4748"/>
                    <a:pt x="11733" y="4726"/>
                  </a:cubicBezTo>
                  <a:cubicBezTo>
                    <a:pt x="11710" y="4703"/>
                    <a:pt x="11665" y="4680"/>
                    <a:pt x="11642" y="4680"/>
                  </a:cubicBezTo>
                  <a:cubicBezTo>
                    <a:pt x="11642" y="4680"/>
                    <a:pt x="11619" y="4703"/>
                    <a:pt x="11619" y="4703"/>
                  </a:cubicBezTo>
                  <a:cubicBezTo>
                    <a:pt x="11573" y="4657"/>
                    <a:pt x="11528" y="4657"/>
                    <a:pt x="11505" y="4634"/>
                  </a:cubicBezTo>
                  <a:lnTo>
                    <a:pt x="11436" y="4611"/>
                  </a:lnTo>
                  <a:cubicBezTo>
                    <a:pt x="11391" y="4589"/>
                    <a:pt x="11345" y="4543"/>
                    <a:pt x="11277" y="4520"/>
                  </a:cubicBezTo>
                  <a:lnTo>
                    <a:pt x="11231" y="4497"/>
                  </a:lnTo>
                  <a:cubicBezTo>
                    <a:pt x="11163" y="4452"/>
                    <a:pt x="11094" y="4429"/>
                    <a:pt x="11026" y="4406"/>
                  </a:cubicBezTo>
                  <a:lnTo>
                    <a:pt x="10980" y="4383"/>
                  </a:lnTo>
                  <a:cubicBezTo>
                    <a:pt x="10911" y="4338"/>
                    <a:pt x="10843" y="4292"/>
                    <a:pt x="10775" y="4269"/>
                  </a:cubicBezTo>
                  <a:cubicBezTo>
                    <a:pt x="10660" y="4201"/>
                    <a:pt x="10546" y="4155"/>
                    <a:pt x="10432" y="4086"/>
                  </a:cubicBezTo>
                  <a:lnTo>
                    <a:pt x="10295" y="4018"/>
                  </a:lnTo>
                  <a:cubicBezTo>
                    <a:pt x="10158" y="3949"/>
                    <a:pt x="9998" y="3881"/>
                    <a:pt x="9862" y="3813"/>
                  </a:cubicBezTo>
                  <a:lnTo>
                    <a:pt x="9793" y="3767"/>
                  </a:lnTo>
                  <a:lnTo>
                    <a:pt x="9702" y="3744"/>
                  </a:lnTo>
                  <a:lnTo>
                    <a:pt x="9679" y="3721"/>
                  </a:lnTo>
                  <a:cubicBezTo>
                    <a:pt x="9588" y="3676"/>
                    <a:pt x="9519" y="3653"/>
                    <a:pt x="9428" y="3607"/>
                  </a:cubicBezTo>
                  <a:lnTo>
                    <a:pt x="9382" y="3584"/>
                  </a:lnTo>
                  <a:cubicBezTo>
                    <a:pt x="9337" y="3561"/>
                    <a:pt x="9291" y="3539"/>
                    <a:pt x="9222" y="3516"/>
                  </a:cubicBezTo>
                  <a:cubicBezTo>
                    <a:pt x="9108" y="3447"/>
                    <a:pt x="8994" y="3402"/>
                    <a:pt x="8880" y="3333"/>
                  </a:cubicBezTo>
                  <a:lnTo>
                    <a:pt x="8766" y="3288"/>
                  </a:lnTo>
                  <a:lnTo>
                    <a:pt x="8332" y="3059"/>
                  </a:lnTo>
                  <a:lnTo>
                    <a:pt x="8172" y="2991"/>
                  </a:lnTo>
                  <a:lnTo>
                    <a:pt x="8150" y="2968"/>
                  </a:lnTo>
                  <a:lnTo>
                    <a:pt x="8104" y="2945"/>
                  </a:lnTo>
                  <a:cubicBezTo>
                    <a:pt x="8013" y="2900"/>
                    <a:pt x="7944" y="2877"/>
                    <a:pt x="7876" y="2831"/>
                  </a:cubicBezTo>
                  <a:lnTo>
                    <a:pt x="7807" y="2785"/>
                  </a:lnTo>
                  <a:cubicBezTo>
                    <a:pt x="7693" y="2740"/>
                    <a:pt x="7556" y="2671"/>
                    <a:pt x="7419" y="2603"/>
                  </a:cubicBezTo>
                  <a:cubicBezTo>
                    <a:pt x="7374" y="2580"/>
                    <a:pt x="7328" y="2557"/>
                    <a:pt x="7282" y="2511"/>
                  </a:cubicBezTo>
                  <a:lnTo>
                    <a:pt x="7214" y="2489"/>
                  </a:lnTo>
                  <a:lnTo>
                    <a:pt x="7054" y="2397"/>
                  </a:lnTo>
                  <a:lnTo>
                    <a:pt x="6986" y="2375"/>
                  </a:lnTo>
                  <a:lnTo>
                    <a:pt x="6803" y="2283"/>
                  </a:lnTo>
                  <a:cubicBezTo>
                    <a:pt x="6712" y="2238"/>
                    <a:pt x="6620" y="2192"/>
                    <a:pt x="6529" y="2123"/>
                  </a:cubicBezTo>
                  <a:cubicBezTo>
                    <a:pt x="6415" y="2078"/>
                    <a:pt x="6324" y="2032"/>
                    <a:pt x="6232" y="1987"/>
                  </a:cubicBezTo>
                  <a:lnTo>
                    <a:pt x="6073" y="1895"/>
                  </a:lnTo>
                  <a:lnTo>
                    <a:pt x="5958" y="1850"/>
                  </a:lnTo>
                  <a:lnTo>
                    <a:pt x="5844" y="1804"/>
                  </a:lnTo>
                  <a:cubicBezTo>
                    <a:pt x="5799" y="1758"/>
                    <a:pt x="5730" y="1735"/>
                    <a:pt x="5684" y="1690"/>
                  </a:cubicBezTo>
                  <a:lnTo>
                    <a:pt x="5616" y="1667"/>
                  </a:lnTo>
                  <a:lnTo>
                    <a:pt x="5570" y="1644"/>
                  </a:lnTo>
                  <a:cubicBezTo>
                    <a:pt x="5433" y="1576"/>
                    <a:pt x="5296" y="1507"/>
                    <a:pt x="5160" y="1416"/>
                  </a:cubicBezTo>
                  <a:cubicBezTo>
                    <a:pt x="5091" y="1370"/>
                    <a:pt x="5000" y="1347"/>
                    <a:pt x="4931" y="1302"/>
                  </a:cubicBezTo>
                  <a:cubicBezTo>
                    <a:pt x="4840" y="1256"/>
                    <a:pt x="4749" y="1210"/>
                    <a:pt x="4680" y="1165"/>
                  </a:cubicBezTo>
                  <a:cubicBezTo>
                    <a:pt x="4543" y="1096"/>
                    <a:pt x="4429" y="1028"/>
                    <a:pt x="4292" y="959"/>
                  </a:cubicBezTo>
                  <a:lnTo>
                    <a:pt x="4269" y="959"/>
                  </a:lnTo>
                  <a:cubicBezTo>
                    <a:pt x="4132" y="868"/>
                    <a:pt x="3973" y="800"/>
                    <a:pt x="3813" y="708"/>
                  </a:cubicBezTo>
                  <a:cubicBezTo>
                    <a:pt x="3744" y="663"/>
                    <a:pt x="3676" y="617"/>
                    <a:pt x="3585" y="594"/>
                  </a:cubicBezTo>
                  <a:lnTo>
                    <a:pt x="3607" y="594"/>
                  </a:lnTo>
                  <a:cubicBezTo>
                    <a:pt x="3493" y="549"/>
                    <a:pt x="3379" y="503"/>
                    <a:pt x="3265" y="457"/>
                  </a:cubicBezTo>
                  <a:lnTo>
                    <a:pt x="3219" y="434"/>
                  </a:lnTo>
                  <a:cubicBezTo>
                    <a:pt x="3128" y="389"/>
                    <a:pt x="3037" y="343"/>
                    <a:pt x="2945" y="297"/>
                  </a:cubicBezTo>
                  <a:cubicBezTo>
                    <a:pt x="2900" y="297"/>
                    <a:pt x="2854" y="275"/>
                    <a:pt x="2808" y="252"/>
                  </a:cubicBezTo>
                  <a:lnTo>
                    <a:pt x="2763" y="229"/>
                  </a:lnTo>
                  <a:lnTo>
                    <a:pt x="2694" y="206"/>
                  </a:lnTo>
                  <a:cubicBezTo>
                    <a:pt x="2603" y="160"/>
                    <a:pt x="2535" y="115"/>
                    <a:pt x="2443" y="92"/>
                  </a:cubicBezTo>
                  <a:lnTo>
                    <a:pt x="2398" y="69"/>
                  </a:lnTo>
                  <a:cubicBezTo>
                    <a:pt x="2375" y="46"/>
                    <a:pt x="2329" y="24"/>
                    <a:pt x="2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706412" y="2874127"/>
              <a:ext cx="51136" cy="145240"/>
            </a:xfrm>
            <a:custGeom>
              <a:avLst/>
              <a:gdLst/>
              <a:ahLst/>
              <a:cxnLst/>
              <a:rect l="l" t="t" r="r" b="b"/>
              <a:pathLst>
                <a:path w="914" h="2596" extrusionOk="0">
                  <a:moveTo>
                    <a:pt x="117" y="1609"/>
                  </a:moveTo>
                  <a:cubicBezTo>
                    <a:pt x="117" y="1610"/>
                    <a:pt x="117" y="1611"/>
                    <a:pt x="117" y="1611"/>
                  </a:cubicBezTo>
                  <a:lnTo>
                    <a:pt x="117" y="1611"/>
                  </a:lnTo>
                  <a:cubicBezTo>
                    <a:pt x="117" y="1611"/>
                    <a:pt x="117" y="1610"/>
                    <a:pt x="117" y="1609"/>
                  </a:cubicBezTo>
                  <a:close/>
                  <a:moveTo>
                    <a:pt x="160" y="1"/>
                  </a:moveTo>
                  <a:cubicBezTo>
                    <a:pt x="137" y="1"/>
                    <a:pt x="114" y="1"/>
                    <a:pt x="114" y="24"/>
                  </a:cubicBezTo>
                  <a:cubicBezTo>
                    <a:pt x="69" y="161"/>
                    <a:pt x="46" y="275"/>
                    <a:pt x="23" y="412"/>
                  </a:cubicBezTo>
                  <a:cubicBezTo>
                    <a:pt x="0" y="549"/>
                    <a:pt x="0" y="686"/>
                    <a:pt x="0" y="823"/>
                  </a:cubicBezTo>
                  <a:cubicBezTo>
                    <a:pt x="0" y="937"/>
                    <a:pt x="0" y="1074"/>
                    <a:pt x="23" y="1188"/>
                  </a:cubicBezTo>
                  <a:cubicBezTo>
                    <a:pt x="46" y="1325"/>
                    <a:pt x="91" y="1462"/>
                    <a:pt x="114" y="1621"/>
                  </a:cubicBezTo>
                  <a:cubicBezTo>
                    <a:pt x="114" y="1599"/>
                    <a:pt x="114" y="1576"/>
                    <a:pt x="114" y="1576"/>
                  </a:cubicBezTo>
                  <a:cubicBezTo>
                    <a:pt x="114" y="1587"/>
                    <a:pt x="114" y="1598"/>
                    <a:pt x="117" y="1609"/>
                  </a:cubicBezTo>
                  <a:lnTo>
                    <a:pt x="117" y="1609"/>
                  </a:lnTo>
                  <a:cubicBezTo>
                    <a:pt x="116" y="1606"/>
                    <a:pt x="115" y="1602"/>
                    <a:pt x="114" y="1599"/>
                  </a:cubicBezTo>
                  <a:lnTo>
                    <a:pt x="114" y="1599"/>
                  </a:lnTo>
                  <a:cubicBezTo>
                    <a:pt x="114" y="1614"/>
                    <a:pt x="114" y="1619"/>
                    <a:pt x="122" y="1628"/>
                  </a:cubicBezTo>
                  <a:lnTo>
                    <a:pt x="122" y="1628"/>
                  </a:lnTo>
                  <a:cubicBezTo>
                    <a:pt x="120" y="1623"/>
                    <a:pt x="119" y="1617"/>
                    <a:pt x="117" y="1611"/>
                  </a:cubicBezTo>
                  <a:lnTo>
                    <a:pt x="117" y="1611"/>
                  </a:lnTo>
                  <a:cubicBezTo>
                    <a:pt x="120" y="1622"/>
                    <a:pt x="126" y="1633"/>
                    <a:pt x="137" y="1644"/>
                  </a:cubicBezTo>
                  <a:cubicBezTo>
                    <a:pt x="130" y="1637"/>
                    <a:pt x="125" y="1632"/>
                    <a:pt x="122" y="1628"/>
                  </a:cubicBezTo>
                  <a:lnTo>
                    <a:pt x="122" y="1628"/>
                  </a:lnTo>
                  <a:cubicBezTo>
                    <a:pt x="165" y="1799"/>
                    <a:pt x="209" y="1950"/>
                    <a:pt x="274" y="2101"/>
                  </a:cubicBezTo>
                  <a:cubicBezTo>
                    <a:pt x="297" y="2169"/>
                    <a:pt x="343" y="2261"/>
                    <a:pt x="388" y="2306"/>
                  </a:cubicBezTo>
                  <a:cubicBezTo>
                    <a:pt x="411" y="2329"/>
                    <a:pt x="434" y="2352"/>
                    <a:pt x="457" y="2375"/>
                  </a:cubicBezTo>
                  <a:cubicBezTo>
                    <a:pt x="457" y="2398"/>
                    <a:pt x="479" y="2420"/>
                    <a:pt x="502" y="2420"/>
                  </a:cubicBezTo>
                  <a:cubicBezTo>
                    <a:pt x="536" y="2454"/>
                    <a:pt x="569" y="2475"/>
                    <a:pt x="612" y="2475"/>
                  </a:cubicBezTo>
                  <a:cubicBezTo>
                    <a:pt x="627" y="2475"/>
                    <a:pt x="644" y="2472"/>
                    <a:pt x="662" y="2466"/>
                  </a:cubicBezTo>
                  <a:cubicBezTo>
                    <a:pt x="662" y="2466"/>
                    <a:pt x="685" y="2443"/>
                    <a:pt x="685" y="2443"/>
                  </a:cubicBezTo>
                  <a:cubicBezTo>
                    <a:pt x="685" y="2466"/>
                    <a:pt x="685" y="2489"/>
                    <a:pt x="708" y="2489"/>
                  </a:cubicBezTo>
                  <a:cubicBezTo>
                    <a:pt x="708" y="2535"/>
                    <a:pt x="731" y="2557"/>
                    <a:pt x="753" y="2557"/>
                  </a:cubicBezTo>
                  <a:cubicBezTo>
                    <a:pt x="767" y="2584"/>
                    <a:pt x="788" y="2595"/>
                    <a:pt x="812" y="2595"/>
                  </a:cubicBezTo>
                  <a:cubicBezTo>
                    <a:pt x="830" y="2595"/>
                    <a:pt x="849" y="2590"/>
                    <a:pt x="868" y="2580"/>
                  </a:cubicBezTo>
                  <a:cubicBezTo>
                    <a:pt x="890" y="2557"/>
                    <a:pt x="913" y="2489"/>
                    <a:pt x="890" y="2466"/>
                  </a:cubicBezTo>
                  <a:cubicBezTo>
                    <a:pt x="868" y="2443"/>
                    <a:pt x="868" y="2398"/>
                    <a:pt x="845" y="2375"/>
                  </a:cubicBezTo>
                  <a:cubicBezTo>
                    <a:pt x="822" y="2329"/>
                    <a:pt x="799" y="2283"/>
                    <a:pt x="776" y="2238"/>
                  </a:cubicBezTo>
                  <a:cubicBezTo>
                    <a:pt x="731" y="2146"/>
                    <a:pt x="708" y="2055"/>
                    <a:pt x="685" y="1964"/>
                  </a:cubicBezTo>
                  <a:cubicBezTo>
                    <a:pt x="685" y="1895"/>
                    <a:pt x="662" y="1804"/>
                    <a:pt x="662" y="1736"/>
                  </a:cubicBezTo>
                  <a:cubicBezTo>
                    <a:pt x="639" y="1667"/>
                    <a:pt x="639" y="1576"/>
                    <a:pt x="616" y="1507"/>
                  </a:cubicBezTo>
                  <a:cubicBezTo>
                    <a:pt x="616" y="1348"/>
                    <a:pt x="594" y="1188"/>
                    <a:pt x="594" y="1028"/>
                  </a:cubicBezTo>
                  <a:cubicBezTo>
                    <a:pt x="594" y="914"/>
                    <a:pt x="616" y="777"/>
                    <a:pt x="616" y="663"/>
                  </a:cubicBezTo>
                  <a:cubicBezTo>
                    <a:pt x="616" y="617"/>
                    <a:pt x="616" y="549"/>
                    <a:pt x="639" y="503"/>
                  </a:cubicBezTo>
                  <a:cubicBezTo>
                    <a:pt x="639" y="457"/>
                    <a:pt x="639" y="435"/>
                    <a:pt x="662" y="412"/>
                  </a:cubicBezTo>
                  <a:cubicBezTo>
                    <a:pt x="662" y="389"/>
                    <a:pt x="662" y="366"/>
                    <a:pt x="662" y="343"/>
                  </a:cubicBezTo>
                  <a:cubicBezTo>
                    <a:pt x="662" y="320"/>
                    <a:pt x="662" y="298"/>
                    <a:pt x="662" y="275"/>
                  </a:cubicBezTo>
                  <a:cubicBezTo>
                    <a:pt x="662" y="252"/>
                    <a:pt x="639" y="206"/>
                    <a:pt x="594" y="206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29"/>
                    <a:pt x="502" y="206"/>
                    <a:pt x="502" y="206"/>
                  </a:cubicBezTo>
                  <a:cubicBezTo>
                    <a:pt x="502" y="184"/>
                    <a:pt x="479" y="161"/>
                    <a:pt x="434" y="138"/>
                  </a:cubicBezTo>
                  <a:cubicBezTo>
                    <a:pt x="434" y="138"/>
                    <a:pt x="434" y="138"/>
                    <a:pt x="411" y="115"/>
                  </a:cubicBezTo>
                  <a:cubicBezTo>
                    <a:pt x="365" y="92"/>
                    <a:pt x="297" y="47"/>
                    <a:pt x="228" y="47"/>
                  </a:cubicBezTo>
                  <a:cubicBezTo>
                    <a:pt x="228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677039" y="3012095"/>
              <a:ext cx="768775" cy="357281"/>
            </a:xfrm>
            <a:custGeom>
              <a:avLst/>
              <a:gdLst/>
              <a:ahLst/>
              <a:cxnLst/>
              <a:rect l="l" t="t" r="r" b="b"/>
              <a:pathLst>
                <a:path w="13741" h="6386" extrusionOk="0">
                  <a:moveTo>
                    <a:pt x="91" y="0"/>
                  </a:moveTo>
                  <a:cubicBezTo>
                    <a:pt x="91" y="0"/>
                    <a:pt x="69" y="23"/>
                    <a:pt x="69" y="23"/>
                  </a:cubicBezTo>
                  <a:cubicBezTo>
                    <a:pt x="46" y="46"/>
                    <a:pt x="23" y="69"/>
                    <a:pt x="23" y="91"/>
                  </a:cubicBezTo>
                  <a:cubicBezTo>
                    <a:pt x="0" y="137"/>
                    <a:pt x="69" y="183"/>
                    <a:pt x="91" y="205"/>
                  </a:cubicBezTo>
                  <a:cubicBezTo>
                    <a:pt x="114" y="228"/>
                    <a:pt x="114" y="228"/>
                    <a:pt x="114" y="251"/>
                  </a:cubicBezTo>
                  <a:lnTo>
                    <a:pt x="160" y="297"/>
                  </a:lnTo>
                  <a:cubicBezTo>
                    <a:pt x="160" y="320"/>
                    <a:pt x="160" y="342"/>
                    <a:pt x="183" y="365"/>
                  </a:cubicBezTo>
                  <a:cubicBezTo>
                    <a:pt x="183" y="388"/>
                    <a:pt x="206" y="388"/>
                    <a:pt x="228" y="411"/>
                  </a:cubicBezTo>
                  <a:cubicBezTo>
                    <a:pt x="251" y="434"/>
                    <a:pt x="274" y="457"/>
                    <a:pt x="297" y="479"/>
                  </a:cubicBezTo>
                  <a:cubicBezTo>
                    <a:pt x="343" y="525"/>
                    <a:pt x="388" y="548"/>
                    <a:pt x="434" y="593"/>
                  </a:cubicBezTo>
                  <a:cubicBezTo>
                    <a:pt x="525" y="639"/>
                    <a:pt x="616" y="708"/>
                    <a:pt x="685" y="776"/>
                  </a:cubicBezTo>
                  <a:cubicBezTo>
                    <a:pt x="708" y="776"/>
                    <a:pt x="731" y="799"/>
                    <a:pt x="753" y="799"/>
                  </a:cubicBezTo>
                  <a:cubicBezTo>
                    <a:pt x="845" y="890"/>
                    <a:pt x="959" y="982"/>
                    <a:pt x="1050" y="1050"/>
                  </a:cubicBezTo>
                  <a:cubicBezTo>
                    <a:pt x="1119" y="1096"/>
                    <a:pt x="1187" y="1141"/>
                    <a:pt x="1233" y="1164"/>
                  </a:cubicBezTo>
                  <a:cubicBezTo>
                    <a:pt x="1278" y="1187"/>
                    <a:pt x="1301" y="1210"/>
                    <a:pt x="1324" y="1233"/>
                  </a:cubicBezTo>
                  <a:cubicBezTo>
                    <a:pt x="1347" y="1255"/>
                    <a:pt x="1392" y="1278"/>
                    <a:pt x="1438" y="1301"/>
                  </a:cubicBezTo>
                  <a:lnTo>
                    <a:pt x="1461" y="1301"/>
                  </a:lnTo>
                  <a:cubicBezTo>
                    <a:pt x="1484" y="1324"/>
                    <a:pt x="1507" y="1347"/>
                    <a:pt x="1529" y="1347"/>
                  </a:cubicBezTo>
                  <a:cubicBezTo>
                    <a:pt x="1575" y="1370"/>
                    <a:pt x="1598" y="1415"/>
                    <a:pt x="1644" y="1415"/>
                  </a:cubicBezTo>
                  <a:cubicBezTo>
                    <a:pt x="1735" y="1484"/>
                    <a:pt x="1803" y="1529"/>
                    <a:pt x="1895" y="1575"/>
                  </a:cubicBezTo>
                  <a:cubicBezTo>
                    <a:pt x="2054" y="1666"/>
                    <a:pt x="2237" y="1758"/>
                    <a:pt x="2397" y="1849"/>
                  </a:cubicBezTo>
                  <a:cubicBezTo>
                    <a:pt x="2488" y="1872"/>
                    <a:pt x="2557" y="1917"/>
                    <a:pt x="2625" y="1963"/>
                  </a:cubicBezTo>
                  <a:cubicBezTo>
                    <a:pt x="2694" y="1986"/>
                    <a:pt x="2739" y="2009"/>
                    <a:pt x="2808" y="2054"/>
                  </a:cubicBezTo>
                  <a:cubicBezTo>
                    <a:pt x="2853" y="2077"/>
                    <a:pt x="2899" y="2100"/>
                    <a:pt x="2945" y="2146"/>
                  </a:cubicBezTo>
                  <a:cubicBezTo>
                    <a:pt x="3104" y="2237"/>
                    <a:pt x="3287" y="2328"/>
                    <a:pt x="3447" y="2420"/>
                  </a:cubicBezTo>
                  <a:cubicBezTo>
                    <a:pt x="3607" y="2511"/>
                    <a:pt x="3766" y="2602"/>
                    <a:pt x="3926" y="2693"/>
                  </a:cubicBezTo>
                  <a:cubicBezTo>
                    <a:pt x="4040" y="2739"/>
                    <a:pt x="4132" y="2785"/>
                    <a:pt x="4223" y="2853"/>
                  </a:cubicBezTo>
                  <a:cubicBezTo>
                    <a:pt x="4291" y="2876"/>
                    <a:pt x="4337" y="2899"/>
                    <a:pt x="4405" y="2922"/>
                  </a:cubicBezTo>
                  <a:cubicBezTo>
                    <a:pt x="4451" y="2944"/>
                    <a:pt x="4497" y="2967"/>
                    <a:pt x="4565" y="2990"/>
                  </a:cubicBezTo>
                  <a:cubicBezTo>
                    <a:pt x="4577" y="3002"/>
                    <a:pt x="4594" y="3007"/>
                    <a:pt x="4611" y="3007"/>
                  </a:cubicBezTo>
                  <a:cubicBezTo>
                    <a:pt x="4628" y="3007"/>
                    <a:pt x="4645" y="3002"/>
                    <a:pt x="4657" y="2990"/>
                  </a:cubicBezTo>
                  <a:cubicBezTo>
                    <a:pt x="4771" y="3059"/>
                    <a:pt x="4885" y="3104"/>
                    <a:pt x="4999" y="3173"/>
                  </a:cubicBezTo>
                  <a:cubicBezTo>
                    <a:pt x="5045" y="3196"/>
                    <a:pt x="5090" y="3218"/>
                    <a:pt x="5136" y="3241"/>
                  </a:cubicBezTo>
                  <a:cubicBezTo>
                    <a:pt x="5227" y="3287"/>
                    <a:pt x="5296" y="3310"/>
                    <a:pt x="5364" y="3355"/>
                  </a:cubicBezTo>
                  <a:cubicBezTo>
                    <a:pt x="5433" y="3378"/>
                    <a:pt x="5478" y="3424"/>
                    <a:pt x="5547" y="3447"/>
                  </a:cubicBezTo>
                  <a:cubicBezTo>
                    <a:pt x="5570" y="3447"/>
                    <a:pt x="5592" y="3469"/>
                    <a:pt x="5615" y="3469"/>
                  </a:cubicBezTo>
                  <a:cubicBezTo>
                    <a:pt x="5661" y="3492"/>
                    <a:pt x="5706" y="3515"/>
                    <a:pt x="5752" y="3538"/>
                  </a:cubicBezTo>
                  <a:lnTo>
                    <a:pt x="5821" y="3538"/>
                  </a:lnTo>
                  <a:cubicBezTo>
                    <a:pt x="5935" y="3606"/>
                    <a:pt x="6049" y="3652"/>
                    <a:pt x="6163" y="3721"/>
                  </a:cubicBezTo>
                  <a:cubicBezTo>
                    <a:pt x="6254" y="3766"/>
                    <a:pt x="6346" y="3812"/>
                    <a:pt x="6460" y="3857"/>
                  </a:cubicBezTo>
                  <a:cubicBezTo>
                    <a:pt x="6505" y="3880"/>
                    <a:pt x="6551" y="3903"/>
                    <a:pt x="6597" y="3926"/>
                  </a:cubicBezTo>
                  <a:cubicBezTo>
                    <a:pt x="6597" y="3949"/>
                    <a:pt x="6619" y="3949"/>
                    <a:pt x="6642" y="3949"/>
                  </a:cubicBezTo>
                  <a:cubicBezTo>
                    <a:pt x="6665" y="3972"/>
                    <a:pt x="6711" y="3994"/>
                    <a:pt x="6756" y="4017"/>
                  </a:cubicBezTo>
                  <a:lnTo>
                    <a:pt x="6802" y="4017"/>
                  </a:lnTo>
                  <a:cubicBezTo>
                    <a:pt x="6871" y="4040"/>
                    <a:pt x="6939" y="4086"/>
                    <a:pt x="7008" y="4109"/>
                  </a:cubicBezTo>
                  <a:lnTo>
                    <a:pt x="7030" y="4109"/>
                  </a:lnTo>
                  <a:cubicBezTo>
                    <a:pt x="7144" y="4177"/>
                    <a:pt x="7259" y="4246"/>
                    <a:pt x="7396" y="4291"/>
                  </a:cubicBezTo>
                  <a:cubicBezTo>
                    <a:pt x="7418" y="4314"/>
                    <a:pt x="7441" y="4314"/>
                    <a:pt x="7464" y="4337"/>
                  </a:cubicBezTo>
                  <a:cubicBezTo>
                    <a:pt x="7487" y="4337"/>
                    <a:pt x="7487" y="4337"/>
                    <a:pt x="7510" y="4360"/>
                  </a:cubicBezTo>
                  <a:cubicBezTo>
                    <a:pt x="7852" y="4497"/>
                    <a:pt x="8194" y="4656"/>
                    <a:pt x="8514" y="4816"/>
                  </a:cubicBezTo>
                  <a:cubicBezTo>
                    <a:pt x="8582" y="4839"/>
                    <a:pt x="8651" y="4862"/>
                    <a:pt x="8697" y="4885"/>
                  </a:cubicBezTo>
                  <a:cubicBezTo>
                    <a:pt x="8765" y="4907"/>
                    <a:pt x="8834" y="4953"/>
                    <a:pt x="8879" y="4976"/>
                  </a:cubicBezTo>
                  <a:cubicBezTo>
                    <a:pt x="8925" y="4976"/>
                    <a:pt x="8970" y="4976"/>
                    <a:pt x="8993" y="4953"/>
                  </a:cubicBezTo>
                  <a:cubicBezTo>
                    <a:pt x="9085" y="4999"/>
                    <a:pt x="9153" y="5022"/>
                    <a:pt x="9244" y="5067"/>
                  </a:cubicBezTo>
                  <a:cubicBezTo>
                    <a:pt x="9427" y="5136"/>
                    <a:pt x="9587" y="5227"/>
                    <a:pt x="9769" y="5295"/>
                  </a:cubicBezTo>
                  <a:cubicBezTo>
                    <a:pt x="9792" y="5318"/>
                    <a:pt x="9838" y="5318"/>
                    <a:pt x="9883" y="5341"/>
                  </a:cubicBezTo>
                  <a:cubicBezTo>
                    <a:pt x="9929" y="5364"/>
                    <a:pt x="9952" y="5387"/>
                    <a:pt x="9998" y="5387"/>
                  </a:cubicBezTo>
                  <a:lnTo>
                    <a:pt x="10020" y="5387"/>
                  </a:lnTo>
                  <a:cubicBezTo>
                    <a:pt x="10203" y="5478"/>
                    <a:pt x="10408" y="5547"/>
                    <a:pt x="10614" y="5615"/>
                  </a:cubicBezTo>
                  <a:cubicBezTo>
                    <a:pt x="10705" y="5638"/>
                    <a:pt x="10797" y="5684"/>
                    <a:pt x="10911" y="5706"/>
                  </a:cubicBezTo>
                  <a:cubicBezTo>
                    <a:pt x="10933" y="5729"/>
                    <a:pt x="10979" y="5729"/>
                    <a:pt x="11025" y="5752"/>
                  </a:cubicBezTo>
                  <a:cubicBezTo>
                    <a:pt x="11070" y="5775"/>
                    <a:pt x="11116" y="5775"/>
                    <a:pt x="11162" y="5798"/>
                  </a:cubicBezTo>
                  <a:lnTo>
                    <a:pt x="11253" y="5798"/>
                  </a:lnTo>
                  <a:cubicBezTo>
                    <a:pt x="11253" y="5798"/>
                    <a:pt x="11276" y="5798"/>
                    <a:pt x="11299" y="5820"/>
                  </a:cubicBezTo>
                  <a:cubicBezTo>
                    <a:pt x="11344" y="5820"/>
                    <a:pt x="11390" y="5843"/>
                    <a:pt x="11436" y="5866"/>
                  </a:cubicBezTo>
                  <a:lnTo>
                    <a:pt x="11573" y="5912"/>
                  </a:lnTo>
                  <a:cubicBezTo>
                    <a:pt x="11595" y="5912"/>
                    <a:pt x="11618" y="5912"/>
                    <a:pt x="11618" y="5935"/>
                  </a:cubicBezTo>
                  <a:cubicBezTo>
                    <a:pt x="11732" y="5957"/>
                    <a:pt x="11846" y="6003"/>
                    <a:pt x="11961" y="6049"/>
                  </a:cubicBezTo>
                  <a:cubicBezTo>
                    <a:pt x="12052" y="6072"/>
                    <a:pt x="12143" y="6094"/>
                    <a:pt x="12235" y="6117"/>
                  </a:cubicBezTo>
                  <a:cubicBezTo>
                    <a:pt x="12280" y="6117"/>
                    <a:pt x="12326" y="6140"/>
                    <a:pt x="12371" y="6140"/>
                  </a:cubicBezTo>
                  <a:lnTo>
                    <a:pt x="12440" y="6163"/>
                  </a:lnTo>
                  <a:cubicBezTo>
                    <a:pt x="12463" y="6163"/>
                    <a:pt x="12463" y="6186"/>
                    <a:pt x="12463" y="6186"/>
                  </a:cubicBezTo>
                  <a:lnTo>
                    <a:pt x="12600" y="6186"/>
                  </a:lnTo>
                  <a:cubicBezTo>
                    <a:pt x="12668" y="6186"/>
                    <a:pt x="12737" y="6209"/>
                    <a:pt x="12805" y="6231"/>
                  </a:cubicBezTo>
                  <a:cubicBezTo>
                    <a:pt x="12942" y="6277"/>
                    <a:pt x="13102" y="6300"/>
                    <a:pt x="13239" y="6323"/>
                  </a:cubicBezTo>
                  <a:cubicBezTo>
                    <a:pt x="13330" y="6345"/>
                    <a:pt x="13421" y="6368"/>
                    <a:pt x="13513" y="6368"/>
                  </a:cubicBezTo>
                  <a:cubicBezTo>
                    <a:pt x="13536" y="6380"/>
                    <a:pt x="13558" y="6385"/>
                    <a:pt x="13581" y="6385"/>
                  </a:cubicBezTo>
                  <a:cubicBezTo>
                    <a:pt x="13604" y="6385"/>
                    <a:pt x="13627" y="6380"/>
                    <a:pt x="13650" y="6368"/>
                  </a:cubicBezTo>
                  <a:cubicBezTo>
                    <a:pt x="13695" y="6368"/>
                    <a:pt x="13741" y="6323"/>
                    <a:pt x="13741" y="6254"/>
                  </a:cubicBezTo>
                  <a:cubicBezTo>
                    <a:pt x="13741" y="6231"/>
                    <a:pt x="13741" y="6209"/>
                    <a:pt x="13741" y="6186"/>
                  </a:cubicBezTo>
                  <a:cubicBezTo>
                    <a:pt x="13718" y="6163"/>
                    <a:pt x="13695" y="6140"/>
                    <a:pt x="13672" y="6117"/>
                  </a:cubicBezTo>
                  <a:cubicBezTo>
                    <a:pt x="13650" y="6117"/>
                    <a:pt x="13627" y="6094"/>
                    <a:pt x="13627" y="6094"/>
                  </a:cubicBezTo>
                  <a:cubicBezTo>
                    <a:pt x="13650" y="6072"/>
                    <a:pt x="13650" y="6049"/>
                    <a:pt x="13672" y="6026"/>
                  </a:cubicBezTo>
                  <a:cubicBezTo>
                    <a:pt x="13672" y="6003"/>
                    <a:pt x="13672" y="5957"/>
                    <a:pt x="13650" y="5912"/>
                  </a:cubicBezTo>
                  <a:cubicBezTo>
                    <a:pt x="13604" y="5889"/>
                    <a:pt x="13558" y="5866"/>
                    <a:pt x="13513" y="5866"/>
                  </a:cubicBezTo>
                  <a:lnTo>
                    <a:pt x="13421" y="5866"/>
                  </a:lnTo>
                  <a:cubicBezTo>
                    <a:pt x="13330" y="5866"/>
                    <a:pt x="13239" y="5843"/>
                    <a:pt x="13125" y="5843"/>
                  </a:cubicBezTo>
                  <a:cubicBezTo>
                    <a:pt x="12896" y="5843"/>
                    <a:pt x="12668" y="5798"/>
                    <a:pt x="12440" y="5752"/>
                  </a:cubicBezTo>
                  <a:cubicBezTo>
                    <a:pt x="12280" y="5729"/>
                    <a:pt x="12143" y="5706"/>
                    <a:pt x="11983" y="5684"/>
                  </a:cubicBezTo>
                  <a:cubicBezTo>
                    <a:pt x="11892" y="5661"/>
                    <a:pt x="11824" y="5661"/>
                    <a:pt x="11732" y="5638"/>
                  </a:cubicBezTo>
                  <a:cubicBezTo>
                    <a:pt x="11687" y="5615"/>
                    <a:pt x="11618" y="5592"/>
                    <a:pt x="11550" y="5592"/>
                  </a:cubicBezTo>
                  <a:cubicBezTo>
                    <a:pt x="11504" y="5569"/>
                    <a:pt x="11458" y="5569"/>
                    <a:pt x="11413" y="5547"/>
                  </a:cubicBezTo>
                  <a:cubicBezTo>
                    <a:pt x="11367" y="5547"/>
                    <a:pt x="11321" y="5524"/>
                    <a:pt x="11276" y="5524"/>
                  </a:cubicBezTo>
                  <a:lnTo>
                    <a:pt x="11253" y="5524"/>
                  </a:lnTo>
                  <a:cubicBezTo>
                    <a:pt x="11230" y="5501"/>
                    <a:pt x="11185" y="5501"/>
                    <a:pt x="11162" y="5478"/>
                  </a:cubicBezTo>
                  <a:cubicBezTo>
                    <a:pt x="11139" y="5478"/>
                    <a:pt x="11116" y="5478"/>
                    <a:pt x="11093" y="5455"/>
                  </a:cubicBezTo>
                  <a:cubicBezTo>
                    <a:pt x="11048" y="5455"/>
                    <a:pt x="10979" y="5432"/>
                    <a:pt x="10933" y="5410"/>
                  </a:cubicBezTo>
                  <a:cubicBezTo>
                    <a:pt x="10819" y="5364"/>
                    <a:pt x="10682" y="5318"/>
                    <a:pt x="10568" y="5273"/>
                  </a:cubicBezTo>
                  <a:cubicBezTo>
                    <a:pt x="10340" y="5181"/>
                    <a:pt x="10112" y="5113"/>
                    <a:pt x="9883" y="5044"/>
                  </a:cubicBezTo>
                  <a:cubicBezTo>
                    <a:pt x="9815" y="5022"/>
                    <a:pt x="9747" y="4999"/>
                    <a:pt x="9678" y="4976"/>
                  </a:cubicBezTo>
                  <a:cubicBezTo>
                    <a:pt x="9564" y="4907"/>
                    <a:pt x="9450" y="4862"/>
                    <a:pt x="9336" y="4816"/>
                  </a:cubicBezTo>
                  <a:cubicBezTo>
                    <a:pt x="9199" y="4748"/>
                    <a:pt x="9085" y="4702"/>
                    <a:pt x="8948" y="4634"/>
                  </a:cubicBezTo>
                  <a:cubicBezTo>
                    <a:pt x="8879" y="4611"/>
                    <a:pt x="8834" y="4588"/>
                    <a:pt x="8765" y="4565"/>
                  </a:cubicBezTo>
                  <a:cubicBezTo>
                    <a:pt x="8719" y="4542"/>
                    <a:pt x="8697" y="4519"/>
                    <a:pt x="8674" y="4519"/>
                  </a:cubicBezTo>
                  <a:cubicBezTo>
                    <a:pt x="8628" y="4497"/>
                    <a:pt x="8605" y="4497"/>
                    <a:pt x="8582" y="4474"/>
                  </a:cubicBezTo>
                  <a:cubicBezTo>
                    <a:pt x="8537" y="4474"/>
                    <a:pt x="8514" y="4474"/>
                    <a:pt x="8491" y="4497"/>
                  </a:cubicBezTo>
                  <a:cubicBezTo>
                    <a:pt x="8446" y="4474"/>
                    <a:pt x="8400" y="4451"/>
                    <a:pt x="8377" y="4451"/>
                  </a:cubicBezTo>
                  <a:cubicBezTo>
                    <a:pt x="8263" y="4405"/>
                    <a:pt x="8149" y="4360"/>
                    <a:pt x="8057" y="4314"/>
                  </a:cubicBezTo>
                  <a:cubicBezTo>
                    <a:pt x="8012" y="4314"/>
                    <a:pt x="7989" y="4291"/>
                    <a:pt x="7943" y="4291"/>
                  </a:cubicBezTo>
                  <a:cubicBezTo>
                    <a:pt x="7943" y="4268"/>
                    <a:pt x="7921" y="4223"/>
                    <a:pt x="7898" y="4223"/>
                  </a:cubicBezTo>
                  <a:cubicBezTo>
                    <a:pt x="7806" y="4177"/>
                    <a:pt x="7715" y="4154"/>
                    <a:pt x="7624" y="4109"/>
                  </a:cubicBezTo>
                  <a:cubicBezTo>
                    <a:pt x="7578" y="4086"/>
                    <a:pt x="7510" y="4063"/>
                    <a:pt x="7441" y="4017"/>
                  </a:cubicBezTo>
                  <a:cubicBezTo>
                    <a:pt x="7327" y="3972"/>
                    <a:pt x="7190" y="3926"/>
                    <a:pt x="7076" y="3857"/>
                  </a:cubicBezTo>
                  <a:cubicBezTo>
                    <a:pt x="7008" y="3812"/>
                    <a:pt x="6939" y="3789"/>
                    <a:pt x="6848" y="3743"/>
                  </a:cubicBezTo>
                  <a:cubicBezTo>
                    <a:pt x="6825" y="3721"/>
                    <a:pt x="6802" y="3721"/>
                    <a:pt x="6779" y="3698"/>
                  </a:cubicBezTo>
                  <a:cubicBezTo>
                    <a:pt x="6756" y="3698"/>
                    <a:pt x="6756" y="3698"/>
                    <a:pt x="6734" y="3675"/>
                  </a:cubicBezTo>
                  <a:cubicBezTo>
                    <a:pt x="6688" y="3652"/>
                    <a:pt x="6665" y="3652"/>
                    <a:pt x="6619" y="3629"/>
                  </a:cubicBezTo>
                  <a:lnTo>
                    <a:pt x="6414" y="3515"/>
                  </a:lnTo>
                  <a:lnTo>
                    <a:pt x="6414" y="3515"/>
                  </a:lnTo>
                  <a:cubicBezTo>
                    <a:pt x="6414" y="3521"/>
                    <a:pt x="6415" y="3525"/>
                    <a:pt x="6418" y="3528"/>
                  </a:cubicBezTo>
                  <a:lnTo>
                    <a:pt x="6418" y="3528"/>
                  </a:lnTo>
                  <a:cubicBezTo>
                    <a:pt x="6241" y="3440"/>
                    <a:pt x="6064" y="3351"/>
                    <a:pt x="5866" y="3241"/>
                  </a:cubicBezTo>
                  <a:cubicBezTo>
                    <a:pt x="5775" y="3196"/>
                    <a:pt x="5684" y="3150"/>
                    <a:pt x="5570" y="3104"/>
                  </a:cubicBezTo>
                  <a:cubicBezTo>
                    <a:pt x="5524" y="3081"/>
                    <a:pt x="5478" y="3059"/>
                    <a:pt x="5455" y="3036"/>
                  </a:cubicBezTo>
                  <a:cubicBezTo>
                    <a:pt x="5410" y="3013"/>
                    <a:pt x="5387" y="3013"/>
                    <a:pt x="5341" y="2990"/>
                  </a:cubicBezTo>
                  <a:cubicBezTo>
                    <a:pt x="5341" y="2990"/>
                    <a:pt x="5318" y="2990"/>
                    <a:pt x="5318" y="2967"/>
                  </a:cubicBezTo>
                  <a:lnTo>
                    <a:pt x="5250" y="2967"/>
                  </a:lnTo>
                  <a:cubicBezTo>
                    <a:pt x="5204" y="2944"/>
                    <a:pt x="5159" y="2922"/>
                    <a:pt x="5113" y="2899"/>
                  </a:cubicBezTo>
                  <a:cubicBezTo>
                    <a:pt x="4999" y="2830"/>
                    <a:pt x="4885" y="2785"/>
                    <a:pt x="4771" y="2716"/>
                  </a:cubicBezTo>
                  <a:cubicBezTo>
                    <a:pt x="4702" y="2693"/>
                    <a:pt x="4634" y="2671"/>
                    <a:pt x="4565" y="2625"/>
                  </a:cubicBezTo>
                  <a:cubicBezTo>
                    <a:pt x="4542" y="2625"/>
                    <a:pt x="4520" y="2602"/>
                    <a:pt x="4497" y="2602"/>
                  </a:cubicBezTo>
                  <a:cubicBezTo>
                    <a:pt x="4474" y="2579"/>
                    <a:pt x="4451" y="2579"/>
                    <a:pt x="4428" y="2579"/>
                  </a:cubicBezTo>
                  <a:cubicBezTo>
                    <a:pt x="4383" y="2556"/>
                    <a:pt x="4360" y="2534"/>
                    <a:pt x="4337" y="2511"/>
                  </a:cubicBezTo>
                  <a:cubicBezTo>
                    <a:pt x="4200" y="2442"/>
                    <a:pt x="4063" y="2374"/>
                    <a:pt x="3926" y="2305"/>
                  </a:cubicBezTo>
                  <a:cubicBezTo>
                    <a:pt x="3858" y="2260"/>
                    <a:pt x="3766" y="2214"/>
                    <a:pt x="3698" y="2168"/>
                  </a:cubicBezTo>
                  <a:cubicBezTo>
                    <a:pt x="3675" y="2168"/>
                    <a:pt x="3652" y="2146"/>
                    <a:pt x="3607" y="2123"/>
                  </a:cubicBezTo>
                  <a:lnTo>
                    <a:pt x="3561" y="2100"/>
                  </a:lnTo>
                  <a:cubicBezTo>
                    <a:pt x="3538" y="2077"/>
                    <a:pt x="3492" y="2077"/>
                    <a:pt x="3470" y="2054"/>
                  </a:cubicBezTo>
                  <a:cubicBezTo>
                    <a:pt x="3447" y="2054"/>
                    <a:pt x="3424" y="2077"/>
                    <a:pt x="3424" y="2077"/>
                  </a:cubicBezTo>
                  <a:cubicBezTo>
                    <a:pt x="3401" y="2077"/>
                    <a:pt x="3378" y="2054"/>
                    <a:pt x="3378" y="2054"/>
                  </a:cubicBezTo>
                  <a:cubicBezTo>
                    <a:pt x="3333" y="2031"/>
                    <a:pt x="3287" y="2009"/>
                    <a:pt x="3219" y="1986"/>
                  </a:cubicBezTo>
                  <a:cubicBezTo>
                    <a:pt x="3219" y="1963"/>
                    <a:pt x="3196" y="1940"/>
                    <a:pt x="3196" y="1940"/>
                  </a:cubicBezTo>
                  <a:cubicBezTo>
                    <a:pt x="3150" y="1917"/>
                    <a:pt x="3127" y="1895"/>
                    <a:pt x="3082" y="1872"/>
                  </a:cubicBezTo>
                  <a:cubicBezTo>
                    <a:pt x="3059" y="1849"/>
                    <a:pt x="3013" y="1849"/>
                    <a:pt x="2990" y="1826"/>
                  </a:cubicBezTo>
                  <a:cubicBezTo>
                    <a:pt x="2922" y="1803"/>
                    <a:pt x="2876" y="1780"/>
                    <a:pt x="2808" y="1735"/>
                  </a:cubicBezTo>
                  <a:cubicBezTo>
                    <a:pt x="2785" y="1735"/>
                    <a:pt x="2785" y="1735"/>
                    <a:pt x="2762" y="1712"/>
                  </a:cubicBezTo>
                  <a:cubicBezTo>
                    <a:pt x="2762" y="1712"/>
                    <a:pt x="2739" y="1712"/>
                    <a:pt x="2739" y="1689"/>
                  </a:cubicBezTo>
                  <a:cubicBezTo>
                    <a:pt x="2694" y="1666"/>
                    <a:pt x="2648" y="1643"/>
                    <a:pt x="2602" y="1621"/>
                  </a:cubicBezTo>
                  <a:cubicBezTo>
                    <a:pt x="2557" y="1598"/>
                    <a:pt x="2534" y="1575"/>
                    <a:pt x="2488" y="1552"/>
                  </a:cubicBezTo>
                  <a:cubicBezTo>
                    <a:pt x="2420" y="1506"/>
                    <a:pt x="2351" y="1484"/>
                    <a:pt x="2283" y="1438"/>
                  </a:cubicBezTo>
                  <a:cubicBezTo>
                    <a:pt x="2146" y="1347"/>
                    <a:pt x="2009" y="1278"/>
                    <a:pt x="1872" y="1187"/>
                  </a:cubicBezTo>
                  <a:cubicBezTo>
                    <a:pt x="1735" y="1096"/>
                    <a:pt x="1575" y="1004"/>
                    <a:pt x="1438" y="913"/>
                  </a:cubicBezTo>
                  <a:cubicBezTo>
                    <a:pt x="1370" y="890"/>
                    <a:pt x="1301" y="845"/>
                    <a:pt x="1233" y="799"/>
                  </a:cubicBezTo>
                  <a:cubicBezTo>
                    <a:pt x="1210" y="776"/>
                    <a:pt x="1164" y="753"/>
                    <a:pt x="1141" y="730"/>
                  </a:cubicBezTo>
                  <a:cubicBezTo>
                    <a:pt x="1119" y="730"/>
                    <a:pt x="1096" y="708"/>
                    <a:pt x="1073" y="708"/>
                  </a:cubicBezTo>
                  <a:cubicBezTo>
                    <a:pt x="1073" y="685"/>
                    <a:pt x="1050" y="685"/>
                    <a:pt x="1027" y="685"/>
                  </a:cubicBezTo>
                  <a:cubicBezTo>
                    <a:pt x="913" y="593"/>
                    <a:pt x="799" y="525"/>
                    <a:pt x="685" y="434"/>
                  </a:cubicBezTo>
                  <a:cubicBezTo>
                    <a:pt x="594" y="388"/>
                    <a:pt x="502" y="320"/>
                    <a:pt x="434" y="251"/>
                  </a:cubicBezTo>
                  <a:cubicBezTo>
                    <a:pt x="388" y="205"/>
                    <a:pt x="343" y="183"/>
                    <a:pt x="297" y="137"/>
                  </a:cubicBezTo>
                  <a:cubicBezTo>
                    <a:pt x="274" y="137"/>
                    <a:pt x="251" y="114"/>
                    <a:pt x="228" y="91"/>
                  </a:cubicBezTo>
                  <a:cubicBezTo>
                    <a:pt x="206" y="69"/>
                    <a:pt x="183" y="46"/>
                    <a:pt x="137" y="23"/>
                  </a:cubicBezTo>
                  <a:cubicBezTo>
                    <a:pt x="137" y="23"/>
                    <a:pt x="114" y="0"/>
                    <a:pt x="91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2798" y="2391404"/>
              <a:ext cx="561937" cy="969346"/>
            </a:xfrm>
            <a:custGeom>
              <a:avLst/>
              <a:gdLst/>
              <a:ahLst/>
              <a:cxnLst/>
              <a:rect l="l" t="t" r="r" b="b"/>
              <a:pathLst>
                <a:path w="10044" h="17326" extrusionOk="0">
                  <a:moveTo>
                    <a:pt x="9815" y="1"/>
                  </a:moveTo>
                  <a:cubicBezTo>
                    <a:pt x="9792" y="1"/>
                    <a:pt x="9747" y="24"/>
                    <a:pt x="9724" y="47"/>
                  </a:cubicBezTo>
                  <a:cubicBezTo>
                    <a:pt x="9724" y="69"/>
                    <a:pt x="9701" y="92"/>
                    <a:pt x="9724" y="92"/>
                  </a:cubicBezTo>
                  <a:cubicBezTo>
                    <a:pt x="9724" y="115"/>
                    <a:pt x="9724" y="115"/>
                    <a:pt x="9724" y="115"/>
                  </a:cubicBezTo>
                  <a:cubicBezTo>
                    <a:pt x="9701" y="138"/>
                    <a:pt x="9701" y="138"/>
                    <a:pt x="9678" y="161"/>
                  </a:cubicBezTo>
                  <a:cubicBezTo>
                    <a:pt x="9678" y="161"/>
                    <a:pt x="9678" y="184"/>
                    <a:pt x="9655" y="184"/>
                  </a:cubicBezTo>
                  <a:cubicBezTo>
                    <a:pt x="9655" y="206"/>
                    <a:pt x="9632" y="229"/>
                    <a:pt x="9632" y="229"/>
                  </a:cubicBezTo>
                  <a:cubicBezTo>
                    <a:pt x="9610" y="275"/>
                    <a:pt x="9564" y="321"/>
                    <a:pt x="9541" y="366"/>
                  </a:cubicBezTo>
                  <a:cubicBezTo>
                    <a:pt x="9496" y="457"/>
                    <a:pt x="9450" y="526"/>
                    <a:pt x="9404" y="617"/>
                  </a:cubicBezTo>
                  <a:cubicBezTo>
                    <a:pt x="9381" y="709"/>
                    <a:pt x="9313" y="777"/>
                    <a:pt x="9267" y="845"/>
                  </a:cubicBezTo>
                  <a:cubicBezTo>
                    <a:pt x="9222" y="937"/>
                    <a:pt x="9176" y="1005"/>
                    <a:pt x="9130" y="1097"/>
                  </a:cubicBezTo>
                  <a:cubicBezTo>
                    <a:pt x="9039" y="1256"/>
                    <a:pt x="8925" y="1416"/>
                    <a:pt x="8834" y="1576"/>
                  </a:cubicBezTo>
                  <a:cubicBezTo>
                    <a:pt x="8742" y="1713"/>
                    <a:pt x="8651" y="1873"/>
                    <a:pt x="8560" y="2032"/>
                  </a:cubicBezTo>
                  <a:cubicBezTo>
                    <a:pt x="8537" y="2055"/>
                    <a:pt x="8514" y="2101"/>
                    <a:pt x="8491" y="2147"/>
                  </a:cubicBezTo>
                  <a:cubicBezTo>
                    <a:pt x="8468" y="2169"/>
                    <a:pt x="8468" y="2192"/>
                    <a:pt x="8446" y="2215"/>
                  </a:cubicBezTo>
                  <a:cubicBezTo>
                    <a:pt x="8446" y="2238"/>
                    <a:pt x="8423" y="2238"/>
                    <a:pt x="8423" y="2261"/>
                  </a:cubicBezTo>
                  <a:cubicBezTo>
                    <a:pt x="8423" y="2283"/>
                    <a:pt x="8400" y="2306"/>
                    <a:pt x="8400" y="2329"/>
                  </a:cubicBezTo>
                  <a:cubicBezTo>
                    <a:pt x="8400" y="2352"/>
                    <a:pt x="8400" y="2375"/>
                    <a:pt x="8400" y="2375"/>
                  </a:cubicBezTo>
                  <a:cubicBezTo>
                    <a:pt x="8400" y="2420"/>
                    <a:pt x="8377" y="2466"/>
                    <a:pt x="8354" y="2512"/>
                  </a:cubicBezTo>
                  <a:cubicBezTo>
                    <a:pt x="8331" y="2512"/>
                    <a:pt x="8309" y="2535"/>
                    <a:pt x="8286" y="2557"/>
                  </a:cubicBezTo>
                  <a:cubicBezTo>
                    <a:pt x="8240" y="2603"/>
                    <a:pt x="8217" y="2672"/>
                    <a:pt x="8172" y="2740"/>
                  </a:cubicBezTo>
                  <a:cubicBezTo>
                    <a:pt x="8149" y="2763"/>
                    <a:pt x="8126" y="2808"/>
                    <a:pt x="8103" y="2854"/>
                  </a:cubicBezTo>
                  <a:cubicBezTo>
                    <a:pt x="8058" y="2923"/>
                    <a:pt x="8012" y="3014"/>
                    <a:pt x="7966" y="3082"/>
                  </a:cubicBezTo>
                  <a:cubicBezTo>
                    <a:pt x="7875" y="3265"/>
                    <a:pt x="7784" y="3425"/>
                    <a:pt x="7692" y="3607"/>
                  </a:cubicBezTo>
                  <a:cubicBezTo>
                    <a:pt x="7601" y="3767"/>
                    <a:pt x="7510" y="3927"/>
                    <a:pt x="7418" y="4087"/>
                  </a:cubicBezTo>
                  <a:cubicBezTo>
                    <a:pt x="7327" y="4246"/>
                    <a:pt x="7236" y="4406"/>
                    <a:pt x="7145" y="4589"/>
                  </a:cubicBezTo>
                  <a:cubicBezTo>
                    <a:pt x="7099" y="4657"/>
                    <a:pt x="7053" y="4703"/>
                    <a:pt x="7030" y="4771"/>
                  </a:cubicBezTo>
                  <a:cubicBezTo>
                    <a:pt x="6985" y="4840"/>
                    <a:pt x="6939" y="4908"/>
                    <a:pt x="6916" y="4977"/>
                  </a:cubicBezTo>
                  <a:cubicBezTo>
                    <a:pt x="6916" y="5000"/>
                    <a:pt x="6893" y="5023"/>
                    <a:pt x="6916" y="5045"/>
                  </a:cubicBezTo>
                  <a:cubicBezTo>
                    <a:pt x="6916" y="5045"/>
                    <a:pt x="6916" y="5045"/>
                    <a:pt x="6916" y="5068"/>
                  </a:cubicBezTo>
                  <a:cubicBezTo>
                    <a:pt x="6871" y="5114"/>
                    <a:pt x="6848" y="5159"/>
                    <a:pt x="6825" y="5228"/>
                  </a:cubicBezTo>
                  <a:cubicBezTo>
                    <a:pt x="6802" y="5228"/>
                    <a:pt x="6802" y="5251"/>
                    <a:pt x="6802" y="5274"/>
                  </a:cubicBezTo>
                  <a:cubicBezTo>
                    <a:pt x="6756" y="5274"/>
                    <a:pt x="6711" y="5296"/>
                    <a:pt x="6688" y="5319"/>
                  </a:cubicBezTo>
                  <a:cubicBezTo>
                    <a:pt x="6642" y="5388"/>
                    <a:pt x="6620" y="5433"/>
                    <a:pt x="6574" y="5502"/>
                  </a:cubicBezTo>
                  <a:cubicBezTo>
                    <a:pt x="6551" y="5570"/>
                    <a:pt x="6528" y="5616"/>
                    <a:pt x="6483" y="5662"/>
                  </a:cubicBezTo>
                  <a:cubicBezTo>
                    <a:pt x="6437" y="5753"/>
                    <a:pt x="6391" y="5821"/>
                    <a:pt x="6346" y="5913"/>
                  </a:cubicBezTo>
                  <a:cubicBezTo>
                    <a:pt x="6254" y="6072"/>
                    <a:pt x="6163" y="6232"/>
                    <a:pt x="6072" y="6392"/>
                  </a:cubicBezTo>
                  <a:cubicBezTo>
                    <a:pt x="6026" y="6483"/>
                    <a:pt x="6003" y="6552"/>
                    <a:pt x="5958" y="6620"/>
                  </a:cubicBezTo>
                  <a:cubicBezTo>
                    <a:pt x="5912" y="6689"/>
                    <a:pt x="5866" y="6780"/>
                    <a:pt x="5821" y="6871"/>
                  </a:cubicBezTo>
                  <a:cubicBezTo>
                    <a:pt x="5775" y="6940"/>
                    <a:pt x="5729" y="7031"/>
                    <a:pt x="5707" y="7100"/>
                  </a:cubicBezTo>
                  <a:cubicBezTo>
                    <a:pt x="5661" y="7191"/>
                    <a:pt x="5615" y="7259"/>
                    <a:pt x="5570" y="7328"/>
                  </a:cubicBezTo>
                  <a:cubicBezTo>
                    <a:pt x="5570" y="7351"/>
                    <a:pt x="5547" y="7396"/>
                    <a:pt x="5524" y="7419"/>
                  </a:cubicBezTo>
                  <a:cubicBezTo>
                    <a:pt x="5524" y="7442"/>
                    <a:pt x="5501" y="7465"/>
                    <a:pt x="5478" y="7510"/>
                  </a:cubicBezTo>
                  <a:cubicBezTo>
                    <a:pt x="5455" y="7556"/>
                    <a:pt x="5410" y="7625"/>
                    <a:pt x="5387" y="7670"/>
                  </a:cubicBezTo>
                  <a:cubicBezTo>
                    <a:pt x="5364" y="7716"/>
                    <a:pt x="5318" y="7762"/>
                    <a:pt x="5296" y="7807"/>
                  </a:cubicBezTo>
                  <a:cubicBezTo>
                    <a:pt x="5250" y="7898"/>
                    <a:pt x="5204" y="7967"/>
                    <a:pt x="5136" y="8035"/>
                  </a:cubicBezTo>
                  <a:cubicBezTo>
                    <a:pt x="5090" y="8127"/>
                    <a:pt x="5045" y="8218"/>
                    <a:pt x="4999" y="8287"/>
                  </a:cubicBezTo>
                  <a:cubicBezTo>
                    <a:pt x="4908" y="8469"/>
                    <a:pt x="4794" y="8629"/>
                    <a:pt x="4702" y="8789"/>
                  </a:cubicBezTo>
                  <a:cubicBezTo>
                    <a:pt x="4611" y="8948"/>
                    <a:pt x="4520" y="9131"/>
                    <a:pt x="4428" y="9291"/>
                  </a:cubicBezTo>
                  <a:cubicBezTo>
                    <a:pt x="4337" y="9451"/>
                    <a:pt x="4246" y="9610"/>
                    <a:pt x="4154" y="9770"/>
                  </a:cubicBezTo>
                  <a:cubicBezTo>
                    <a:pt x="4132" y="9839"/>
                    <a:pt x="4086" y="9907"/>
                    <a:pt x="4063" y="9953"/>
                  </a:cubicBezTo>
                  <a:lnTo>
                    <a:pt x="3995" y="10067"/>
                  </a:lnTo>
                  <a:cubicBezTo>
                    <a:pt x="3995" y="10090"/>
                    <a:pt x="3972" y="10090"/>
                    <a:pt x="3972" y="10113"/>
                  </a:cubicBezTo>
                  <a:cubicBezTo>
                    <a:pt x="3949" y="10135"/>
                    <a:pt x="3949" y="10135"/>
                    <a:pt x="3926" y="10158"/>
                  </a:cubicBezTo>
                  <a:cubicBezTo>
                    <a:pt x="3812" y="10318"/>
                    <a:pt x="3721" y="10501"/>
                    <a:pt x="3629" y="10660"/>
                  </a:cubicBezTo>
                  <a:cubicBezTo>
                    <a:pt x="3538" y="10843"/>
                    <a:pt x="3447" y="11003"/>
                    <a:pt x="3356" y="11185"/>
                  </a:cubicBezTo>
                  <a:cubicBezTo>
                    <a:pt x="3173" y="11505"/>
                    <a:pt x="3013" y="11824"/>
                    <a:pt x="2831" y="12144"/>
                  </a:cubicBezTo>
                  <a:cubicBezTo>
                    <a:pt x="2785" y="12235"/>
                    <a:pt x="2739" y="12304"/>
                    <a:pt x="2694" y="12395"/>
                  </a:cubicBezTo>
                  <a:cubicBezTo>
                    <a:pt x="2671" y="12418"/>
                    <a:pt x="2648" y="12464"/>
                    <a:pt x="2625" y="12509"/>
                  </a:cubicBezTo>
                  <a:cubicBezTo>
                    <a:pt x="2625" y="12532"/>
                    <a:pt x="2602" y="12532"/>
                    <a:pt x="2602" y="12555"/>
                  </a:cubicBezTo>
                  <a:cubicBezTo>
                    <a:pt x="2579" y="12578"/>
                    <a:pt x="2579" y="12578"/>
                    <a:pt x="2579" y="12600"/>
                  </a:cubicBezTo>
                  <a:cubicBezTo>
                    <a:pt x="2557" y="12623"/>
                    <a:pt x="2557" y="12646"/>
                    <a:pt x="2557" y="12669"/>
                  </a:cubicBezTo>
                  <a:cubicBezTo>
                    <a:pt x="2557" y="12669"/>
                    <a:pt x="2557" y="12692"/>
                    <a:pt x="2557" y="12692"/>
                  </a:cubicBezTo>
                  <a:cubicBezTo>
                    <a:pt x="2488" y="12783"/>
                    <a:pt x="2443" y="12874"/>
                    <a:pt x="2374" y="12966"/>
                  </a:cubicBezTo>
                  <a:cubicBezTo>
                    <a:pt x="2328" y="13034"/>
                    <a:pt x="2283" y="13125"/>
                    <a:pt x="2237" y="13194"/>
                  </a:cubicBezTo>
                  <a:cubicBezTo>
                    <a:pt x="2146" y="13354"/>
                    <a:pt x="2054" y="13491"/>
                    <a:pt x="1963" y="13650"/>
                  </a:cubicBezTo>
                  <a:cubicBezTo>
                    <a:pt x="1895" y="13765"/>
                    <a:pt x="1826" y="13879"/>
                    <a:pt x="1758" y="14016"/>
                  </a:cubicBezTo>
                  <a:lnTo>
                    <a:pt x="1735" y="14016"/>
                  </a:lnTo>
                  <a:cubicBezTo>
                    <a:pt x="1712" y="14061"/>
                    <a:pt x="1689" y="14107"/>
                    <a:pt x="1666" y="14153"/>
                  </a:cubicBezTo>
                  <a:cubicBezTo>
                    <a:pt x="1575" y="14312"/>
                    <a:pt x="1484" y="14472"/>
                    <a:pt x="1370" y="14632"/>
                  </a:cubicBezTo>
                  <a:cubicBezTo>
                    <a:pt x="1324" y="14723"/>
                    <a:pt x="1278" y="14792"/>
                    <a:pt x="1256" y="14860"/>
                  </a:cubicBezTo>
                  <a:cubicBezTo>
                    <a:pt x="1233" y="14906"/>
                    <a:pt x="1210" y="14929"/>
                    <a:pt x="1210" y="14951"/>
                  </a:cubicBezTo>
                  <a:cubicBezTo>
                    <a:pt x="1187" y="14951"/>
                    <a:pt x="1187" y="14974"/>
                    <a:pt x="1187" y="14974"/>
                  </a:cubicBezTo>
                  <a:cubicBezTo>
                    <a:pt x="1141" y="15043"/>
                    <a:pt x="1096" y="15111"/>
                    <a:pt x="1050" y="15180"/>
                  </a:cubicBezTo>
                  <a:cubicBezTo>
                    <a:pt x="982" y="15271"/>
                    <a:pt x="936" y="15362"/>
                    <a:pt x="868" y="15454"/>
                  </a:cubicBezTo>
                  <a:cubicBezTo>
                    <a:pt x="822" y="15522"/>
                    <a:pt x="776" y="15613"/>
                    <a:pt x="731" y="15705"/>
                  </a:cubicBezTo>
                  <a:cubicBezTo>
                    <a:pt x="548" y="16024"/>
                    <a:pt x="343" y="16321"/>
                    <a:pt x="160" y="16641"/>
                  </a:cubicBezTo>
                  <a:cubicBezTo>
                    <a:pt x="160" y="16663"/>
                    <a:pt x="137" y="16686"/>
                    <a:pt x="137" y="16709"/>
                  </a:cubicBezTo>
                  <a:cubicBezTo>
                    <a:pt x="114" y="16755"/>
                    <a:pt x="91" y="16800"/>
                    <a:pt x="69" y="16823"/>
                  </a:cubicBezTo>
                  <a:cubicBezTo>
                    <a:pt x="69" y="16869"/>
                    <a:pt x="69" y="16892"/>
                    <a:pt x="91" y="16937"/>
                  </a:cubicBezTo>
                  <a:cubicBezTo>
                    <a:pt x="69" y="16960"/>
                    <a:pt x="46" y="16983"/>
                    <a:pt x="46" y="17029"/>
                  </a:cubicBezTo>
                  <a:cubicBezTo>
                    <a:pt x="23" y="17029"/>
                    <a:pt x="23" y="17051"/>
                    <a:pt x="23" y="17074"/>
                  </a:cubicBezTo>
                  <a:cubicBezTo>
                    <a:pt x="0" y="17120"/>
                    <a:pt x="23" y="17188"/>
                    <a:pt x="69" y="17211"/>
                  </a:cubicBezTo>
                  <a:cubicBezTo>
                    <a:pt x="69" y="17211"/>
                    <a:pt x="69" y="17211"/>
                    <a:pt x="69" y="17234"/>
                  </a:cubicBezTo>
                  <a:lnTo>
                    <a:pt x="114" y="17234"/>
                  </a:lnTo>
                  <a:cubicBezTo>
                    <a:pt x="137" y="17280"/>
                    <a:pt x="160" y="17303"/>
                    <a:pt x="183" y="17325"/>
                  </a:cubicBezTo>
                  <a:cubicBezTo>
                    <a:pt x="228" y="17325"/>
                    <a:pt x="274" y="17325"/>
                    <a:pt x="297" y="17303"/>
                  </a:cubicBezTo>
                  <a:cubicBezTo>
                    <a:pt x="343" y="17257"/>
                    <a:pt x="365" y="17211"/>
                    <a:pt x="388" y="17166"/>
                  </a:cubicBezTo>
                  <a:cubicBezTo>
                    <a:pt x="411" y="17143"/>
                    <a:pt x="411" y="17097"/>
                    <a:pt x="434" y="17074"/>
                  </a:cubicBezTo>
                  <a:cubicBezTo>
                    <a:pt x="457" y="17051"/>
                    <a:pt x="457" y="17029"/>
                    <a:pt x="480" y="16983"/>
                  </a:cubicBezTo>
                  <a:cubicBezTo>
                    <a:pt x="502" y="16960"/>
                    <a:pt x="502" y="16937"/>
                    <a:pt x="525" y="16914"/>
                  </a:cubicBezTo>
                  <a:cubicBezTo>
                    <a:pt x="571" y="16846"/>
                    <a:pt x="594" y="16778"/>
                    <a:pt x="639" y="16709"/>
                  </a:cubicBezTo>
                  <a:cubicBezTo>
                    <a:pt x="731" y="16572"/>
                    <a:pt x="799" y="16412"/>
                    <a:pt x="890" y="16275"/>
                  </a:cubicBezTo>
                  <a:cubicBezTo>
                    <a:pt x="959" y="16116"/>
                    <a:pt x="1050" y="15979"/>
                    <a:pt x="1141" y="15819"/>
                  </a:cubicBezTo>
                  <a:cubicBezTo>
                    <a:pt x="1164" y="15750"/>
                    <a:pt x="1210" y="15682"/>
                    <a:pt x="1256" y="15613"/>
                  </a:cubicBezTo>
                  <a:cubicBezTo>
                    <a:pt x="1278" y="15568"/>
                    <a:pt x="1301" y="15545"/>
                    <a:pt x="1301" y="15522"/>
                  </a:cubicBezTo>
                  <a:cubicBezTo>
                    <a:pt x="1324" y="15499"/>
                    <a:pt x="1324" y="15476"/>
                    <a:pt x="1347" y="15431"/>
                  </a:cubicBezTo>
                  <a:cubicBezTo>
                    <a:pt x="1370" y="15431"/>
                    <a:pt x="1393" y="15408"/>
                    <a:pt x="1415" y="15385"/>
                  </a:cubicBezTo>
                  <a:cubicBezTo>
                    <a:pt x="1415" y="15362"/>
                    <a:pt x="1438" y="15340"/>
                    <a:pt x="1461" y="15317"/>
                  </a:cubicBezTo>
                  <a:cubicBezTo>
                    <a:pt x="1529" y="15203"/>
                    <a:pt x="1598" y="15088"/>
                    <a:pt x="1666" y="14974"/>
                  </a:cubicBezTo>
                  <a:cubicBezTo>
                    <a:pt x="1689" y="14906"/>
                    <a:pt x="1735" y="14837"/>
                    <a:pt x="1781" y="14769"/>
                  </a:cubicBezTo>
                  <a:cubicBezTo>
                    <a:pt x="1826" y="14700"/>
                    <a:pt x="1872" y="14609"/>
                    <a:pt x="1918" y="14541"/>
                  </a:cubicBezTo>
                  <a:cubicBezTo>
                    <a:pt x="1986" y="14381"/>
                    <a:pt x="2077" y="14244"/>
                    <a:pt x="2146" y="14107"/>
                  </a:cubicBezTo>
                  <a:cubicBezTo>
                    <a:pt x="2169" y="14084"/>
                    <a:pt x="2191" y="14038"/>
                    <a:pt x="2191" y="14016"/>
                  </a:cubicBezTo>
                  <a:cubicBezTo>
                    <a:pt x="2237" y="13970"/>
                    <a:pt x="2260" y="13902"/>
                    <a:pt x="2306" y="13856"/>
                  </a:cubicBezTo>
                  <a:cubicBezTo>
                    <a:pt x="2351" y="13765"/>
                    <a:pt x="2420" y="13696"/>
                    <a:pt x="2443" y="13605"/>
                  </a:cubicBezTo>
                  <a:cubicBezTo>
                    <a:pt x="2465" y="13582"/>
                    <a:pt x="2465" y="13559"/>
                    <a:pt x="2443" y="13536"/>
                  </a:cubicBezTo>
                  <a:cubicBezTo>
                    <a:pt x="2465" y="13491"/>
                    <a:pt x="2488" y="13468"/>
                    <a:pt x="2511" y="13422"/>
                  </a:cubicBezTo>
                  <a:cubicBezTo>
                    <a:pt x="2557" y="13354"/>
                    <a:pt x="2579" y="13285"/>
                    <a:pt x="2625" y="13217"/>
                  </a:cubicBezTo>
                  <a:cubicBezTo>
                    <a:pt x="2648" y="13171"/>
                    <a:pt x="2671" y="13148"/>
                    <a:pt x="2671" y="13125"/>
                  </a:cubicBezTo>
                  <a:cubicBezTo>
                    <a:pt x="2694" y="13125"/>
                    <a:pt x="2716" y="13103"/>
                    <a:pt x="2739" y="13080"/>
                  </a:cubicBezTo>
                  <a:cubicBezTo>
                    <a:pt x="2762" y="13057"/>
                    <a:pt x="2785" y="13011"/>
                    <a:pt x="2808" y="12989"/>
                  </a:cubicBezTo>
                  <a:cubicBezTo>
                    <a:pt x="2808" y="12966"/>
                    <a:pt x="2808" y="12943"/>
                    <a:pt x="2831" y="12920"/>
                  </a:cubicBezTo>
                  <a:cubicBezTo>
                    <a:pt x="2853" y="12874"/>
                    <a:pt x="2876" y="12852"/>
                    <a:pt x="2899" y="12806"/>
                  </a:cubicBezTo>
                  <a:cubicBezTo>
                    <a:pt x="2945" y="12715"/>
                    <a:pt x="2990" y="12623"/>
                    <a:pt x="3036" y="12555"/>
                  </a:cubicBezTo>
                  <a:cubicBezTo>
                    <a:pt x="3127" y="12372"/>
                    <a:pt x="3219" y="12212"/>
                    <a:pt x="3310" y="12030"/>
                  </a:cubicBezTo>
                  <a:cubicBezTo>
                    <a:pt x="3401" y="11870"/>
                    <a:pt x="3492" y="11687"/>
                    <a:pt x="3584" y="11528"/>
                  </a:cubicBezTo>
                  <a:cubicBezTo>
                    <a:pt x="3629" y="11459"/>
                    <a:pt x="3675" y="11391"/>
                    <a:pt x="3698" y="11299"/>
                  </a:cubicBezTo>
                  <a:cubicBezTo>
                    <a:pt x="3744" y="11231"/>
                    <a:pt x="3789" y="11163"/>
                    <a:pt x="3835" y="11094"/>
                  </a:cubicBezTo>
                  <a:cubicBezTo>
                    <a:pt x="3858" y="11094"/>
                    <a:pt x="3880" y="11071"/>
                    <a:pt x="3880" y="11048"/>
                  </a:cubicBezTo>
                  <a:cubicBezTo>
                    <a:pt x="3949" y="10980"/>
                    <a:pt x="3995" y="10889"/>
                    <a:pt x="4040" y="10797"/>
                  </a:cubicBezTo>
                  <a:cubicBezTo>
                    <a:pt x="4086" y="10729"/>
                    <a:pt x="4132" y="10638"/>
                    <a:pt x="4177" y="10569"/>
                  </a:cubicBezTo>
                  <a:cubicBezTo>
                    <a:pt x="4269" y="10432"/>
                    <a:pt x="4337" y="10295"/>
                    <a:pt x="4405" y="10135"/>
                  </a:cubicBezTo>
                  <a:cubicBezTo>
                    <a:pt x="4497" y="9976"/>
                    <a:pt x="4588" y="9816"/>
                    <a:pt x="4679" y="9656"/>
                  </a:cubicBezTo>
                  <a:cubicBezTo>
                    <a:pt x="4771" y="9496"/>
                    <a:pt x="4885" y="9314"/>
                    <a:pt x="4976" y="9131"/>
                  </a:cubicBezTo>
                  <a:cubicBezTo>
                    <a:pt x="5045" y="8994"/>
                    <a:pt x="5136" y="8834"/>
                    <a:pt x="5204" y="8675"/>
                  </a:cubicBezTo>
                  <a:cubicBezTo>
                    <a:pt x="5227" y="8675"/>
                    <a:pt x="5250" y="8652"/>
                    <a:pt x="5273" y="8629"/>
                  </a:cubicBezTo>
                  <a:cubicBezTo>
                    <a:pt x="5318" y="8583"/>
                    <a:pt x="5341" y="8538"/>
                    <a:pt x="5364" y="8492"/>
                  </a:cubicBezTo>
                  <a:cubicBezTo>
                    <a:pt x="5387" y="8469"/>
                    <a:pt x="5410" y="8423"/>
                    <a:pt x="5433" y="8401"/>
                  </a:cubicBezTo>
                  <a:cubicBezTo>
                    <a:pt x="5478" y="8309"/>
                    <a:pt x="5501" y="8241"/>
                    <a:pt x="5547" y="8172"/>
                  </a:cubicBezTo>
                  <a:cubicBezTo>
                    <a:pt x="5638" y="8013"/>
                    <a:pt x="5707" y="7876"/>
                    <a:pt x="5775" y="7716"/>
                  </a:cubicBezTo>
                  <a:cubicBezTo>
                    <a:pt x="5821" y="7625"/>
                    <a:pt x="5889" y="7533"/>
                    <a:pt x="5935" y="7442"/>
                  </a:cubicBezTo>
                  <a:cubicBezTo>
                    <a:pt x="6003" y="7328"/>
                    <a:pt x="6095" y="7191"/>
                    <a:pt x="6163" y="7077"/>
                  </a:cubicBezTo>
                  <a:cubicBezTo>
                    <a:pt x="6277" y="6917"/>
                    <a:pt x="6368" y="6757"/>
                    <a:pt x="6460" y="6597"/>
                  </a:cubicBezTo>
                  <a:cubicBezTo>
                    <a:pt x="6483" y="6575"/>
                    <a:pt x="6505" y="6552"/>
                    <a:pt x="6505" y="6529"/>
                  </a:cubicBezTo>
                  <a:cubicBezTo>
                    <a:pt x="6528" y="6506"/>
                    <a:pt x="6528" y="6483"/>
                    <a:pt x="6528" y="6461"/>
                  </a:cubicBezTo>
                  <a:cubicBezTo>
                    <a:pt x="6551" y="6392"/>
                    <a:pt x="6597" y="6346"/>
                    <a:pt x="6620" y="6278"/>
                  </a:cubicBezTo>
                  <a:lnTo>
                    <a:pt x="6734" y="6072"/>
                  </a:lnTo>
                  <a:cubicBezTo>
                    <a:pt x="6802" y="5936"/>
                    <a:pt x="6893" y="5799"/>
                    <a:pt x="6962" y="5662"/>
                  </a:cubicBezTo>
                  <a:cubicBezTo>
                    <a:pt x="7053" y="5525"/>
                    <a:pt x="7122" y="5388"/>
                    <a:pt x="7190" y="5251"/>
                  </a:cubicBezTo>
                  <a:cubicBezTo>
                    <a:pt x="7236" y="5182"/>
                    <a:pt x="7259" y="5137"/>
                    <a:pt x="7304" y="5068"/>
                  </a:cubicBezTo>
                  <a:cubicBezTo>
                    <a:pt x="7350" y="5000"/>
                    <a:pt x="7373" y="4931"/>
                    <a:pt x="7418" y="4863"/>
                  </a:cubicBezTo>
                  <a:cubicBezTo>
                    <a:pt x="7418" y="4840"/>
                    <a:pt x="7418" y="4817"/>
                    <a:pt x="7418" y="4817"/>
                  </a:cubicBezTo>
                  <a:cubicBezTo>
                    <a:pt x="7464" y="4749"/>
                    <a:pt x="7510" y="4680"/>
                    <a:pt x="7533" y="4612"/>
                  </a:cubicBezTo>
                  <a:cubicBezTo>
                    <a:pt x="7624" y="4475"/>
                    <a:pt x="7692" y="4338"/>
                    <a:pt x="7761" y="4224"/>
                  </a:cubicBezTo>
                  <a:cubicBezTo>
                    <a:pt x="7806" y="4155"/>
                    <a:pt x="7829" y="4087"/>
                    <a:pt x="7875" y="3995"/>
                  </a:cubicBezTo>
                  <a:cubicBezTo>
                    <a:pt x="7875" y="3995"/>
                    <a:pt x="7898" y="3973"/>
                    <a:pt x="7898" y="3973"/>
                  </a:cubicBezTo>
                  <a:cubicBezTo>
                    <a:pt x="7921" y="3927"/>
                    <a:pt x="7943" y="3904"/>
                    <a:pt x="7966" y="3858"/>
                  </a:cubicBezTo>
                  <a:cubicBezTo>
                    <a:pt x="8035" y="3721"/>
                    <a:pt x="8126" y="3585"/>
                    <a:pt x="8194" y="3448"/>
                  </a:cubicBezTo>
                  <a:cubicBezTo>
                    <a:pt x="8217" y="3448"/>
                    <a:pt x="8240" y="3448"/>
                    <a:pt x="8240" y="3425"/>
                  </a:cubicBezTo>
                  <a:cubicBezTo>
                    <a:pt x="8286" y="3402"/>
                    <a:pt x="8309" y="3356"/>
                    <a:pt x="8309" y="3311"/>
                  </a:cubicBezTo>
                  <a:cubicBezTo>
                    <a:pt x="8331" y="3288"/>
                    <a:pt x="8354" y="3265"/>
                    <a:pt x="8377" y="3219"/>
                  </a:cubicBezTo>
                  <a:cubicBezTo>
                    <a:pt x="8400" y="3151"/>
                    <a:pt x="8446" y="3105"/>
                    <a:pt x="8468" y="3037"/>
                  </a:cubicBezTo>
                  <a:cubicBezTo>
                    <a:pt x="8514" y="2968"/>
                    <a:pt x="8560" y="2877"/>
                    <a:pt x="8583" y="2808"/>
                  </a:cubicBezTo>
                  <a:cubicBezTo>
                    <a:pt x="8651" y="2717"/>
                    <a:pt x="8697" y="2626"/>
                    <a:pt x="8742" y="2557"/>
                  </a:cubicBezTo>
                  <a:cubicBezTo>
                    <a:pt x="8742" y="2557"/>
                    <a:pt x="8742" y="2535"/>
                    <a:pt x="8742" y="2535"/>
                  </a:cubicBezTo>
                  <a:cubicBezTo>
                    <a:pt x="8834" y="2398"/>
                    <a:pt x="8925" y="2261"/>
                    <a:pt x="8993" y="2124"/>
                  </a:cubicBezTo>
                  <a:cubicBezTo>
                    <a:pt x="9062" y="1987"/>
                    <a:pt x="9153" y="1850"/>
                    <a:pt x="9222" y="1713"/>
                  </a:cubicBezTo>
                  <a:cubicBezTo>
                    <a:pt x="9267" y="1644"/>
                    <a:pt x="9290" y="1599"/>
                    <a:pt x="9336" y="1530"/>
                  </a:cubicBezTo>
                  <a:cubicBezTo>
                    <a:pt x="9336" y="1507"/>
                    <a:pt x="9359" y="1462"/>
                    <a:pt x="9381" y="1439"/>
                  </a:cubicBezTo>
                  <a:cubicBezTo>
                    <a:pt x="9404" y="1416"/>
                    <a:pt x="9427" y="1370"/>
                    <a:pt x="9450" y="1325"/>
                  </a:cubicBezTo>
                  <a:cubicBezTo>
                    <a:pt x="9450" y="1325"/>
                    <a:pt x="9450" y="1302"/>
                    <a:pt x="9450" y="1279"/>
                  </a:cubicBezTo>
                  <a:cubicBezTo>
                    <a:pt x="9450" y="1256"/>
                    <a:pt x="9450" y="1256"/>
                    <a:pt x="9450" y="1256"/>
                  </a:cubicBezTo>
                  <a:cubicBezTo>
                    <a:pt x="9473" y="1234"/>
                    <a:pt x="9473" y="1234"/>
                    <a:pt x="9496" y="1234"/>
                  </a:cubicBezTo>
                  <a:cubicBezTo>
                    <a:pt x="9541" y="1165"/>
                    <a:pt x="9587" y="1119"/>
                    <a:pt x="9610" y="1051"/>
                  </a:cubicBezTo>
                  <a:cubicBezTo>
                    <a:pt x="9610" y="1028"/>
                    <a:pt x="9632" y="1005"/>
                    <a:pt x="9632" y="982"/>
                  </a:cubicBezTo>
                  <a:cubicBezTo>
                    <a:pt x="9655" y="960"/>
                    <a:pt x="9678" y="937"/>
                    <a:pt x="9701" y="891"/>
                  </a:cubicBezTo>
                  <a:cubicBezTo>
                    <a:pt x="9747" y="800"/>
                    <a:pt x="9815" y="686"/>
                    <a:pt x="9884" y="594"/>
                  </a:cubicBezTo>
                  <a:cubicBezTo>
                    <a:pt x="9906" y="526"/>
                    <a:pt x="9952" y="457"/>
                    <a:pt x="9998" y="389"/>
                  </a:cubicBezTo>
                  <a:cubicBezTo>
                    <a:pt x="9998" y="366"/>
                    <a:pt x="10021" y="343"/>
                    <a:pt x="10021" y="298"/>
                  </a:cubicBezTo>
                  <a:cubicBezTo>
                    <a:pt x="10043" y="275"/>
                    <a:pt x="10043" y="229"/>
                    <a:pt x="10043" y="206"/>
                  </a:cubicBezTo>
                  <a:cubicBezTo>
                    <a:pt x="10043" y="184"/>
                    <a:pt x="10043" y="184"/>
                    <a:pt x="10043" y="161"/>
                  </a:cubicBezTo>
                  <a:cubicBezTo>
                    <a:pt x="10043" y="138"/>
                    <a:pt x="10043" y="138"/>
                    <a:pt x="10021" y="115"/>
                  </a:cubicBezTo>
                  <a:cubicBezTo>
                    <a:pt x="10021" y="92"/>
                    <a:pt x="9998" y="69"/>
                    <a:pt x="9975" y="69"/>
                  </a:cubicBezTo>
                  <a:cubicBezTo>
                    <a:pt x="9952" y="47"/>
                    <a:pt x="9929" y="47"/>
                    <a:pt x="9906" y="24"/>
                  </a:cubicBezTo>
                  <a:cubicBezTo>
                    <a:pt x="9884" y="24"/>
                    <a:pt x="9861" y="1"/>
                    <a:pt x="9838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2559" y="2342897"/>
              <a:ext cx="552985" cy="994858"/>
            </a:xfrm>
            <a:custGeom>
              <a:avLst/>
              <a:gdLst/>
              <a:ahLst/>
              <a:cxnLst/>
              <a:rect l="l" t="t" r="r" b="b"/>
              <a:pathLst>
                <a:path w="9884" h="17782" extrusionOk="0">
                  <a:moveTo>
                    <a:pt x="1188" y="16024"/>
                  </a:moveTo>
                  <a:lnTo>
                    <a:pt x="1188" y="16024"/>
                  </a:lnTo>
                  <a:cubicBezTo>
                    <a:pt x="1183" y="16031"/>
                    <a:pt x="1179" y="16038"/>
                    <a:pt x="1175" y="16045"/>
                  </a:cubicBezTo>
                  <a:lnTo>
                    <a:pt x="1175" y="16045"/>
                  </a:lnTo>
                  <a:cubicBezTo>
                    <a:pt x="1188" y="16040"/>
                    <a:pt x="1188" y="16024"/>
                    <a:pt x="1188" y="16024"/>
                  </a:cubicBezTo>
                  <a:close/>
                  <a:moveTo>
                    <a:pt x="8834" y="1"/>
                  </a:moveTo>
                  <a:cubicBezTo>
                    <a:pt x="8811" y="1"/>
                    <a:pt x="8766" y="23"/>
                    <a:pt x="8743" y="46"/>
                  </a:cubicBezTo>
                  <a:cubicBezTo>
                    <a:pt x="8720" y="115"/>
                    <a:pt x="8697" y="160"/>
                    <a:pt x="8651" y="229"/>
                  </a:cubicBezTo>
                  <a:cubicBezTo>
                    <a:pt x="8629" y="274"/>
                    <a:pt x="8606" y="320"/>
                    <a:pt x="8583" y="389"/>
                  </a:cubicBezTo>
                  <a:cubicBezTo>
                    <a:pt x="8560" y="389"/>
                    <a:pt x="8514" y="411"/>
                    <a:pt x="8514" y="434"/>
                  </a:cubicBezTo>
                  <a:cubicBezTo>
                    <a:pt x="8492" y="457"/>
                    <a:pt x="8492" y="503"/>
                    <a:pt x="8492" y="548"/>
                  </a:cubicBezTo>
                  <a:lnTo>
                    <a:pt x="8514" y="548"/>
                  </a:lnTo>
                  <a:cubicBezTo>
                    <a:pt x="8514" y="548"/>
                    <a:pt x="8537" y="571"/>
                    <a:pt x="8560" y="571"/>
                  </a:cubicBezTo>
                  <a:cubicBezTo>
                    <a:pt x="8583" y="594"/>
                    <a:pt x="8606" y="594"/>
                    <a:pt x="8629" y="617"/>
                  </a:cubicBezTo>
                  <a:cubicBezTo>
                    <a:pt x="8651" y="663"/>
                    <a:pt x="8674" y="685"/>
                    <a:pt x="8697" y="731"/>
                  </a:cubicBezTo>
                  <a:cubicBezTo>
                    <a:pt x="8720" y="777"/>
                    <a:pt x="8766" y="822"/>
                    <a:pt x="8811" y="868"/>
                  </a:cubicBezTo>
                  <a:cubicBezTo>
                    <a:pt x="8811" y="891"/>
                    <a:pt x="8834" y="914"/>
                    <a:pt x="8880" y="936"/>
                  </a:cubicBezTo>
                  <a:lnTo>
                    <a:pt x="8902" y="959"/>
                  </a:lnTo>
                  <a:lnTo>
                    <a:pt x="8948" y="1005"/>
                  </a:lnTo>
                  <a:lnTo>
                    <a:pt x="8971" y="1028"/>
                  </a:lnTo>
                  <a:cubicBezTo>
                    <a:pt x="8994" y="1028"/>
                    <a:pt x="9017" y="1051"/>
                    <a:pt x="9062" y="1051"/>
                  </a:cubicBezTo>
                  <a:cubicBezTo>
                    <a:pt x="9062" y="1051"/>
                    <a:pt x="9085" y="1073"/>
                    <a:pt x="9108" y="1073"/>
                  </a:cubicBezTo>
                  <a:cubicBezTo>
                    <a:pt x="9108" y="1073"/>
                    <a:pt x="9131" y="1096"/>
                    <a:pt x="9131" y="1096"/>
                  </a:cubicBezTo>
                  <a:cubicBezTo>
                    <a:pt x="9154" y="1096"/>
                    <a:pt x="9154" y="1119"/>
                    <a:pt x="9176" y="1119"/>
                  </a:cubicBezTo>
                  <a:cubicBezTo>
                    <a:pt x="9154" y="1165"/>
                    <a:pt x="9154" y="1210"/>
                    <a:pt x="9176" y="1256"/>
                  </a:cubicBezTo>
                  <a:cubicBezTo>
                    <a:pt x="9176" y="1279"/>
                    <a:pt x="9199" y="1279"/>
                    <a:pt x="9199" y="1302"/>
                  </a:cubicBezTo>
                  <a:cubicBezTo>
                    <a:pt x="9154" y="1370"/>
                    <a:pt x="9131" y="1439"/>
                    <a:pt x="9085" y="1507"/>
                  </a:cubicBezTo>
                  <a:cubicBezTo>
                    <a:pt x="9017" y="1621"/>
                    <a:pt x="8948" y="1758"/>
                    <a:pt x="8880" y="1872"/>
                  </a:cubicBezTo>
                  <a:cubicBezTo>
                    <a:pt x="8811" y="2009"/>
                    <a:pt x="8720" y="2123"/>
                    <a:pt x="8651" y="2260"/>
                  </a:cubicBezTo>
                  <a:cubicBezTo>
                    <a:pt x="8583" y="2374"/>
                    <a:pt x="8514" y="2466"/>
                    <a:pt x="8446" y="2580"/>
                  </a:cubicBezTo>
                  <a:cubicBezTo>
                    <a:pt x="8423" y="2625"/>
                    <a:pt x="8423" y="2648"/>
                    <a:pt x="8423" y="2694"/>
                  </a:cubicBezTo>
                  <a:cubicBezTo>
                    <a:pt x="8423" y="2717"/>
                    <a:pt x="8400" y="2740"/>
                    <a:pt x="8377" y="2785"/>
                  </a:cubicBezTo>
                  <a:cubicBezTo>
                    <a:pt x="8332" y="2854"/>
                    <a:pt x="8286" y="2945"/>
                    <a:pt x="8241" y="3014"/>
                  </a:cubicBezTo>
                  <a:cubicBezTo>
                    <a:pt x="8172" y="3150"/>
                    <a:pt x="8104" y="3287"/>
                    <a:pt x="8035" y="3402"/>
                  </a:cubicBezTo>
                  <a:cubicBezTo>
                    <a:pt x="8012" y="3447"/>
                    <a:pt x="7989" y="3470"/>
                    <a:pt x="7967" y="3493"/>
                  </a:cubicBezTo>
                  <a:lnTo>
                    <a:pt x="7875" y="3653"/>
                  </a:lnTo>
                  <a:cubicBezTo>
                    <a:pt x="7807" y="3744"/>
                    <a:pt x="7761" y="3835"/>
                    <a:pt x="7716" y="3904"/>
                  </a:cubicBezTo>
                  <a:cubicBezTo>
                    <a:pt x="7624" y="4063"/>
                    <a:pt x="7533" y="4223"/>
                    <a:pt x="7442" y="4360"/>
                  </a:cubicBezTo>
                  <a:cubicBezTo>
                    <a:pt x="7350" y="4543"/>
                    <a:pt x="7259" y="4703"/>
                    <a:pt x="7145" y="4862"/>
                  </a:cubicBezTo>
                  <a:cubicBezTo>
                    <a:pt x="7054" y="5045"/>
                    <a:pt x="6962" y="5205"/>
                    <a:pt x="6871" y="5365"/>
                  </a:cubicBezTo>
                  <a:cubicBezTo>
                    <a:pt x="6825" y="5433"/>
                    <a:pt x="6803" y="5479"/>
                    <a:pt x="6757" y="5524"/>
                  </a:cubicBezTo>
                  <a:cubicBezTo>
                    <a:pt x="6757" y="5570"/>
                    <a:pt x="6734" y="5593"/>
                    <a:pt x="6711" y="5616"/>
                  </a:cubicBezTo>
                  <a:cubicBezTo>
                    <a:pt x="6688" y="5661"/>
                    <a:pt x="6666" y="5684"/>
                    <a:pt x="6666" y="5707"/>
                  </a:cubicBezTo>
                  <a:cubicBezTo>
                    <a:pt x="6643" y="5730"/>
                    <a:pt x="6643" y="5730"/>
                    <a:pt x="6643" y="5730"/>
                  </a:cubicBezTo>
                  <a:cubicBezTo>
                    <a:pt x="6551" y="5890"/>
                    <a:pt x="6437" y="6049"/>
                    <a:pt x="6346" y="6209"/>
                  </a:cubicBezTo>
                  <a:cubicBezTo>
                    <a:pt x="6346" y="6232"/>
                    <a:pt x="6323" y="6232"/>
                    <a:pt x="6300" y="6255"/>
                  </a:cubicBezTo>
                  <a:cubicBezTo>
                    <a:pt x="6300" y="6300"/>
                    <a:pt x="6278" y="6323"/>
                    <a:pt x="6255" y="6346"/>
                  </a:cubicBezTo>
                  <a:cubicBezTo>
                    <a:pt x="6209" y="6392"/>
                    <a:pt x="6209" y="6460"/>
                    <a:pt x="6232" y="6483"/>
                  </a:cubicBezTo>
                  <a:cubicBezTo>
                    <a:pt x="6232" y="6506"/>
                    <a:pt x="6232" y="6506"/>
                    <a:pt x="6232" y="6506"/>
                  </a:cubicBezTo>
                  <a:cubicBezTo>
                    <a:pt x="6118" y="6666"/>
                    <a:pt x="6026" y="6803"/>
                    <a:pt x="5935" y="6962"/>
                  </a:cubicBezTo>
                  <a:cubicBezTo>
                    <a:pt x="5912" y="6985"/>
                    <a:pt x="5890" y="7031"/>
                    <a:pt x="5890" y="7054"/>
                  </a:cubicBezTo>
                  <a:cubicBezTo>
                    <a:pt x="5867" y="7099"/>
                    <a:pt x="5844" y="7145"/>
                    <a:pt x="5798" y="7213"/>
                  </a:cubicBezTo>
                  <a:cubicBezTo>
                    <a:pt x="5775" y="7259"/>
                    <a:pt x="5753" y="7282"/>
                    <a:pt x="5730" y="7328"/>
                  </a:cubicBezTo>
                  <a:cubicBezTo>
                    <a:pt x="5684" y="7373"/>
                    <a:pt x="5661" y="7419"/>
                    <a:pt x="5638" y="7464"/>
                  </a:cubicBezTo>
                  <a:cubicBezTo>
                    <a:pt x="5616" y="7510"/>
                    <a:pt x="5616" y="7533"/>
                    <a:pt x="5616" y="7556"/>
                  </a:cubicBezTo>
                  <a:cubicBezTo>
                    <a:pt x="5593" y="7579"/>
                    <a:pt x="5570" y="7601"/>
                    <a:pt x="5570" y="7647"/>
                  </a:cubicBezTo>
                  <a:cubicBezTo>
                    <a:pt x="5547" y="7670"/>
                    <a:pt x="5524" y="7716"/>
                    <a:pt x="5501" y="7761"/>
                  </a:cubicBezTo>
                  <a:cubicBezTo>
                    <a:pt x="5456" y="7807"/>
                    <a:pt x="5433" y="7875"/>
                    <a:pt x="5387" y="7921"/>
                  </a:cubicBezTo>
                  <a:lnTo>
                    <a:pt x="5365" y="7967"/>
                  </a:lnTo>
                  <a:lnTo>
                    <a:pt x="5365" y="8012"/>
                  </a:lnTo>
                  <a:cubicBezTo>
                    <a:pt x="5342" y="8035"/>
                    <a:pt x="5319" y="8058"/>
                    <a:pt x="5319" y="8081"/>
                  </a:cubicBezTo>
                  <a:lnTo>
                    <a:pt x="5205" y="8263"/>
                  </a:lnTo>
                  <a:lnTo>
                    <a:pt x="5182" y="8332"/>
                  </a:lnTo>
                  <a:cubicBezTo>
                    <a:pt x="5159" y="8400"/>
                    <a:pt x="5113" y="8469"/>
                    <a:pt x="5091" y="8537"/>
                  </a:cubicBezTo>
                  <a:cubicBezTo>
                    <a:pt x="5045" y="8583"/>
                    <a:pt x="5022" y="8651"/>
                    <a:pt x="4977" y="8720"/>
                  </a:cubicBezTo>
                  <a:lnTo>
                    <a:pt x="4954" y="8765"/>
                  </a:lnTo>
                  <a:lnTo>
                    <a:pt x="4931" y="8811"/>
                  </a:lnTo>
                  <a:cubicBezTo>
                    <a:pt x="4908" y="8857"/>
                    <a:pt x="4885" y="8925"/>
                    <a:pt x="4840" y="8971"/>
                  </a:cubicBezTo>
                  <a:cubicBezTo>
                    <a:pt x="4794" y="9085"/>
                    <a:pt x="4748" y="9176"/>
                    <a:pt x="4703" y="9268"/>
                  </a:cubicBezTo>
                  <a:lnTo>
                    <a:pt x="4634" y="9382"/>
                  </a:lnTo>
                  <a:lnTo>
                    <a:pt x="4634" y="9427"/>
                  </a:lnTo>
                  <a:cubicBezTo>
                    <a:pt x="4566" y="9542"/>
                    <a:pt x="4497" y="9679"/>
                    <a:pt x="4429" y="9793"/>
                  </a:cubicBezTo>
                  <a:cubicBezTo>
                    <a:pt x="4406" y="9861"/>
                    <a:pt x="4360" y="9930"/>
                    <a:pt x="4315" y="9998"/>
                  </a:cubicBezTo>
                  <a:cubicBezTo>
                    <a:pt x="4269" y="10067"/>
                    <a:pt x="4223" y="10158"/>
                    <a:pt x="4178" y="10226"/>
                  </a:cubicBezTo>
                  <a:cubicBezTo>
                    <a:pt x="4109" y="10340"/>
                    <a:pt x="4041" y="10477"/>
                    <a:pt x="3972" y="10592"/>
                  </a:cubicBezTo>
                  <a:lnTo>
                    <a:pt x="3949" y="10637"/>
                  </a:lnTo>
                  <a:lnTo>
                    <a:pt x="3927" y="10683"/>
                  </a:lnTo>
                  <a:lnTo>
                    <a:pt x="3904" y="10706"/>
                  </a:lnTo>
                  <a:cubicBezTo>
                    <a:pt x="3835" y="10843"/>
                    <a:pt x="3767" y="10957"/>
                    <a:pt x="3698" y="11094"/>
                  </a:cubicBezTo>
                  <a:lnTo>
                    <a:pt x="3584" y="11299"/>
                  </a:lnTo>
                  <a:lnTo>
                    <a:pt x="3470" y="11505"/>
                  </a:lnTo>
                  <a:cubicBezTo>
                    <a:pt x="3379" y="11641"/>
                    <a:pt x="3310" y="11801"/>
                    <a:pt x="3219" y="11938"/>
                  </a:cubicBezTo>
                  <a:cubicBezTo>
                    <a:pt x="3059" y="12235"/>
                    <a:pt x="2899" y="12532"/>
                    <a:pt x="2717" y="12828"/>
                  </a:cubicBezTo>
                  <a:cubicBezTo>
                    <a:pt x="2580" y="13057"/>
                    <a:pt x="2443" y="13308"/>
                    <a:pt x="2306" y="13536"/>
                  </a:cubicBezTo>
                  <a:cubicBezTo>
                    <a:pt x="2237" y="13650"/>
                    <a:pt x="2192" y="13764"/>
                    <a:pt x="2123" y="13856"/>
                  </a:cubicBezTo>
                  <a:lnTo>
                    <a:pt x="2078" y="13970"/>
                  </a:lnTo>
                  <a:cubicBezTo>
                    <a:pt x="2009" y="14107"/>
                    <a:pt x="1918" y="14244"/>
                    <a:pt x="1849" y="14403"/>
                  </a:cubicBezTo>
                  <a:lnTo>
                    <a:pt x="1804" y="14472"/>
                  </a:lnTo>
                  <a:cubicBezTo>
                    <a:pt x="1781" y="14517"/>
                    <a:pt x="1758" y="14563"/>
                    <a:pt x="1735" y="14609"/>
                  </a:cubicBezTo>
                  <a:cubicBezTo>
                    <a:pt x="1690" y="14677"/>
                    <a:pt x="1644" y="14746"/>
                    <a:pt x="1621" y="14814"/>
                  </a:cubicBezTo>
                  <a:lnTo>
                    <a:pt x="1598" y="14860"/>
                  </a:lnTo>
                  <a:cubicBezTo>
                    <a:pt x="1553" y="14905"/>
                    <a:pt x="1530" y="14974"/>
                    <a:pt x="1507" y="15020"/>
                  </a:cubicBezTo>
                  <a:cubicBezTo>
                    <a:pt x="1461" y="15065"/>
                    <a:pt x="1439" y="15111"/>
                    <a:pt x="1416" y="15157"/>
                  </a:cubicBezTo>
                  <a:lnTo>
                    <a:pt x="1370" y="15225"/>
                  </a:lnTo>
                  <a:cubicBezTo>
                    <a:pt x="1302" y="15339"/>
                    <a:pt x="1233" y="15476"/>
                    <a:pt x="1188" y="15590"/>
                  </a:cubicBezTo>
                  <a:cubicBezTo>
                    <a:pt x="1119" y="15682"/>
                    <a:pt x="1073" y="15796"/>
                    <a:pt x="1028" y="15887"/>
                  </a:cubicBezTo>
                  <a:lnTo>
                    <a:pt x="936" y="16024"/>
                  </a:lnTo>
                  <a:lnTo>
                    <a:pt x="914" y="16070"/>
                  </a:lnTo>
                  <a:lnTo>
                    <a:pt x="891" y="16092"/>
                  </a:lnTo>
                  <a:cubicBezTo>
                    <a:pt x="822" y="16229"/>
                    <a:pt x="731" y="16366"/>
                    <a:pt x="663" y="16503"/>
                  </a:cubicBezTo>
                  <a:lnTo>
                    <a:pt x="640" y="16549"/>
                  </a:lnTo>
                  <a:cubicBezTo>
                    <a:pt x="571" y="16640"/>
                    <a:pt x="526" y="16732"/>
                    <a:pt x="480" y="16800"/>
                  </a:cubicBezTo>
                  <a:lnTo>
                    <a:pt x="411" y="16891"/>
                  </a:lnTo>
                  <a:lnTo>
                    <a:pt x="389" y="16937"/>
                  </a:lnTo>
                  <a:cubicBezTo>
                    <a:pt x="366" y="16983"/>
                    <a:pt x="343" y="17028"/>
                    <a:pt x="320" y="17051"/>
                  </a:cubicBezTo>
                  <a:cubicBezTo>
                    <a:pt x="297" y="17097"/>
                    <a:pt x="274" y="17120"/>
                    <a:pt x="252" y="17142"/>
                  </a:cubicBezTo>
                  <a:cubicBezTo>
                    <a:pt x="229" y="17188"/>
                    <a:pt x="206" y="17211"/>
                    <a:pt x="183" y="17234"/>
                  </a:cubicBezTo>
                  <a:cubicBezTo>
                    <a:pt x="160" y="17279"/>
                    <a:pt x="138" y="17325"/>
                    <a:pt x="115" y="17371"/>
                  </a:cubicBezTo>
                  <a:cubicBezTo>
                    <a:pt x="92" y="17393"/>
                    <a:pt x="92" y="17416"/>
                    <a:pt x="69" y="17439"/>
                  </a:cubicBezTo>
                  <a:cubicBezTo>
                    <a:pt x="46" y="17485"/>
                    <a:pt x="23" y="17508"/>
                    <a:pt x="23" y="17576"/>
                  </a:cubicBezTo>
                  <a:cubicBezTo>
                    <a:pt x="1" y="17599"/>
                    <a:pt x="1" y="17622"/>
                    <a:pt x="1" y="17645"/>
                  </a:cubicBezTo>
                  <a:cubicBezTo>
                    <a:pt x="1" y="17667"/>
                    <a:pt x="1" y="17690"/>
                    <a:pt x="1" y="17713"/>
                  </a:cubicBezTo>
                  <a:cubicBezTo>
                    <a:pt x="23" y="17736"/>
                    <a:pt x="46" y="17759"/>
                    <a:pt x="69" y="17781"/>
                  </a:cubicBezTo>
                  <a:cubicBezTo>
                    <a:pt x="115" y="17781"/>
                    <a:pt x="160" y="17781"/>
                    <a:pt x="183" y="17759"/>
                  </a:cubicBezTo>
                  <a:cubicBezTo>
                    <a:pt x="229" y="17713"/>
                    <a:pt x="252" y="17690"/>
                    <a:pt x="252" y="17645"/>
                  </a:cubicBezTo>
                  <a:cubicBezTo>
                    <a:pt x="274" y="17622"/>
                    <a:pt x="274" y="17599"/>
                    <a:pt x="297" y="17576"/>
                  </a:cubicBezTo>
                  <a:cubicBezTo>
                    <a:pt x="297" y="17553"/>
                    <a:pt x="297" y="17553"/>
                    <a:pt x="297" y="17530"/>
                  </a:cubicBezTo>
                  <a:cubicBezTo>
                    <a:pt x="320" y="17508"/>
                    <a:pt x="320" y="17485"/>
                    <a:pt x="343" y="17462"/>
                  </a:cubicBezTo>
                  <a:cubicBezTo>
                    <a:pt x="343" y="17462"/>
                    <a:pt x="343" y="17439"/>
                    <a:pt x="343" y="17439"/>
                  </a:cubicBezTo>
                  <a:cubicBezTo>
                    <a:pt x="343" y="17439"/>
                    <a:pt x="343" y="17416"/>
                    <a:pt x="366" y="17416"/>
                  </a:cubicBezTo>
                  <a:cubicBezTo>
                    <a:pt x="366" y="17393"/>
                    <a:pt x="389" y="17348"/>
                    <a:pt x="411" y="17325"/>
                  </a:cubicBezTo>
                  <a:cubicBezTo>
                    <a:pt x="434" y="17302"/>
                    <a:pt x="434" y="17256"/>
                    <a:pt x="457" y="17234"/>
                  </a:cubicBezTo>
                  <a:cubicBezTo>
                    <a:pt x="480" y="17211"/>
                    <a:pt x="480" y="17211"/>
                    <a:pt x="503" y="17188"/>
                  </a:cubicBezTo>
                  <a:cubicBezTo>
                    <a:pt x="526" y="17165"/>
                    <a:pt x="548" y="17142"/>
                    <a:pt x="571" y="17097"/>
                  </a:cubicBezTo>
                  <a:cubicBezTo>
                    <a:pt x="571" y="17074"/>
                    <a:pt x="594" y="17051"/>
                    <a:pt x="617" y="17005"/>
                  </a:cubicBezTo>
                  <a:cubicBezTo>
                    <a:pt x="640" y="16960"/>
                    <a:pt x="685" y="16891"/>
                    <a:pt x="708" y="16823"/>
                  </a:cubicBezTo>
                  <a:cubicBezTo>
                    <a:pt x="731" y="16777"/>
                    <a:pt x="777" y="16732"/>
                    <a:pt x="799" y="16663"/>
                  </a:cubicBezTo>
                  <a:cubicBezTo>
                    <a:pt x="799" y="16663"/>
                    <a:pt x="822" y="16640"/>
                    <a:pt x="822" y="16617"/>
                  </a:cubicBezTo>
                  <a:cubicBezTo>
                    <a:pt x="868" y="16526"/>
                    <a:pt x="936" y="16435"/>
                    <a:pt x="982" y="16343"/>
                  </a:cubicBezTo>
                  <a:lnTo>
                    <a:pt x="1028" y="16298"/>
                  </a:lnTo>
                  <a:cubicBezTo>
                    <a:pt x="1028" y="16275"/>
                    <a:pt x="1051" y="16275"/>
                    <a:pt x="1051" y="16252"/>
                  </a:cubicBezTo>
                  <a:cubicBezTo>
                    <a:pt x="1112" y="16191"/>
                    <a:pt x="1137" y="16110"/>
                    <a:pt x="1175" y="16045"/>
                  </a:cubicBezTo>
                  <a:lnTo>
                    <a:pt x="1175" y="16045"/>
                  </a:lnTo>
                  <a:cubicBezTo>
                    <a:pt x="1172" y="16046"/>
                    <a:pt x="1169" y="16047"/>
                    <a:pt x="1165" y="16047"/>
                  </a:cubicBezTo>
                  <a:cubicBezTo>
                    <a:pt x="1184" y="16028"/>
                    <a:pt x="1203" y="15993"/>
                    <a:pt x="1222" y="15955"/>
                  </a:cubicBezTo>
                  <a:lnTo>
                    <a:pt x="1222" y="15955"/>
                  </a:lnTo>
                  <a:cubicBezTo>
                    <a:pt x="1219" y="15955"/>
                    <a:pt x="1215" y="15955"/>
                    <a:pt x="1210" y="15955"/>
                  </a:cubicBezTo>
                  <a:cubicBezTo>
                    <a:pt x="1216" y="15955"/>
                    <a:pt x="1220" y="15954"/>
                    <a:pt x="1223" y="15952"/>
                  </a:cubicBezTo>
                  <a:lnTo>
                    <a:pt x="1223" y="15952"/>
                  </a:lnTo>
                  <a:cubicBezTo>
                    <a:pt x="1223" y="15953"/>
                    <a:pt x="1222" y="15954"/>
                    <a:pt x="1222" y="15955"/>
                  </a:cubicBezTo>
                  <a:lnTo>
                    <a:pt x="1222" y="15955"/>
                  </a:lnTo>
                  <a:cubicBezTo>
                    <a:pt x="1233" y="15954"/>
                    <a:pt x="1233" y="15951"/>
                    <a:pt x="1233" y="15933"/>
                  </a:cubicBezTo>
                  <a:lnTo>
                    <a:pt x="1233" y="15933"/>
                  </a:lnTo>
                  <a:cubicBezTo>
                    <a:pt x="1233" y="15933"/>
                    <a:pt x="1233" y="15946"/>
                    <a:pt x="1223" y="15952"/>
                  </a:cubicBezTo>
                  <a:lnTo>
                    <a:pt x="1223" y="15952"/>
                  </a:lnTo>
                  <a:cubicBezTo>
                    <a:pt x="1227" y="15946"/>
                    <a:pt x="1230" y="15939"/>
                    <a:pt x="1233" y="15933"/>
                  </a:cubicBezTo>
                  <a:cubicBezTo>
                    <a:pt x="1256" y="15910"/>
                    <a:pt x="1256" y="15864"/>
                    <a:pt x="1279" y="15841"/>
                  </a:cubicBezTo>
                  <a:cubicBezTo>
                    <a:pt x="1302" y="15818"/>
                    <a:pt x="1302" y="15796"/>
                    <a:pt x="1324" y="15750"/>
                  </a:cubicBezTo>
                  <a:cubicBezTo>
                    <a:pt x="1416" y="15590"/>
                    <a:pt x="1507" y="15453"/>
                    <a:pt x="1598" y="15294"/>
                  </a:cubicBezTo>
                  <a:cubicBezTo>
                    <a:pt x="1598" y="15271"/>
                    <a:pt x="1621" y="15248"/>
                    <a:pt x="1621" y="15225"/>
                  </a:cubicBezTo>
                  <a:cubicBezTo>
                    <a:pt x="1667" y="15179"/>
                    <a:pt x="1712" y="15111"/>
                    <a:pt x="1735" y="15065"/>
                  </a:cubicBezTo>
                  <a:cubicBezTo>
                    <a:pt x="1758" y="15020"/>
                    <a:pt x="1781" y="14974"/>
                    <a:pt x="1804" y="14951"/>
                  </a:cubicBezTo>
                  <a:cubicBezTo>
                    <a:pt x="1849" y="14860"/>
                    <a:pt x="1895" y="14791"/>
                    <a:pt x="1941" y="14700"/>
                  </a:cubicBezTo>
                  <a:cubicBezTo>
                    <a:pt x="2009" y="14609"/>
                    <a:pt x="2055" y="14495"/>
                    <a:pt x="2123" y="14381"/>
                  </a:cubicBezTo>
                  <a:cubicBezTo>
                    <a:pt x="2215" y="14244"/>
                    <a:pt x="2306" y="14084"/>
                    <a:pt x="2374" y="13947"/>
                  </a:cubicBezTo>
                  <a:cubicBezTo>
                    <a:pt x="2397" y="13901"/>
                    <a:pt x="2443" y="13833"/>
                    <a:pt x="2466" y="13787"/>
                  </a:cubicBezTo>
                  <a:lnTo>
                    <a:pt x="2511" y="13696"/>
                  </a:lnTo>
                  <a:cubicBezTo>
                    <a:pt x="2557" y="13627"/>
                    <a:pt x="2603" y="13559"/>
                    <a:pt x="2648" y="13467"/>
                  </a:cubicBezTo>
                  <a:cubicBezTo>
                    <a:pt x="2648" y="13467"/>
                    <a:pt x="2648" y="13445"/>
                    <a:pt x="2648" y="13445"/>
                  </a:cubicBezTo>
                  <a:cubicBezTo>
                    <a:pt x="2648" y="13422"/>
                    <a:pt x="2648" y="13422"/>
                    <a:pt x="2648" y="13422"/>
                  </a:cubicBezTo>
                  <a:cubicBezTo>
                    <a:pt x="2740" y="13285"/>
                    <a:pt x="2808" y="13148"/>
                    <a:pt x="2899" y="13011"/>
                  </a:cubicBezTo>
                  <a:cubicBezTo>
                    <a:pt x="2899" y="12988"/>
                    <a:pt x="2899" y="12988"/>
                    <a:pt x="2922" y="12965"/>
                  </a:cubicBezTo>
                  <a:cubicBezTo>
                    <a:pt x="2968" y="12897"/>
                    <a:pt x="3014" y="12806"/>
                    <a:pt x="3059" y="12714"/>
                  </a:cubicBezTo>
                  <a:cubicBezTo>
                    <a:pt x="3105" y="12669"/>
                    <a:pt x="3128" y="12623"/>
                    <a:pt x="3150" y="12577"/>
                  </a:cubicBezTo>
                  <a:cubicBezTo>
                    <a:pt x="3173" y="12554"/>
                    <a:pt x="3196" y="12509"/>
                    <a:pt x="3196" y="12463"/>
                  </a:cubicBezTo>
                  <a:cubicBezTo>
                    <a:pt x="3219" y="12463"/>
                    <a:pt x="3219" y="12440"/>
                    <a:pt x="3219" y="12440"/>
                  </a:cubicBezTo>
                  <a:cubicBezTo>
                    <a:pt x="3242" y="12418"/>
                    <a:pt x="3242" y="12395"/>
                    <a:pt x="3265" y="12372"/>
                  </a:cubicBezTo>
                  <a:cubicBezTo>
                    <a:pt x="3333" y="12258"/>
                    <a:pt x="3379" y="12166"/>
                    <a:pt x="3447" y="12075"/>
                  </a:cubicBezTo>
                  <a:cubicBezTo>
                    <a:pt x="3493" y="11984"/>
                    <a:pt x="3516" y="11915"/>
                    <a:pt x="3561" y="11847"/>
                  </a:cubicBezTo>
                  <a:cubicBezTo>
                    <a:pt x="3584" y="11847"/>
                    <a:pt x="3584" y="11824"/>
                    <a:pt x="3584" y="11824"/>
                  </a:cubicBezTo>
                  <a:cubicBezTo>
                    <a:pt x="3607" y="11778"/>
                    <a:pt x="3630" y="11756"/>
                    <a:pt x="3653" y="11733"/>
                  </a:cubicBezTo>
                  <a:cubicBezTo>
                    <a:pt x="3675" y="11687"/>
                    <a:pt x="3675" y="11664"/>
                    <a:pt x="3698" y="11641"/>
                  </a:cubicBezTo>
                  <a:cubicBezTo>
                    <a:pt x="3721" y="11619"/>
                    <a:pt x="3721" y="11596"/>
                    <a:pt x="3744" y="11573"/>
                  </a:cubicBezTo>
                  <a:cubicBezTo>
                    <a:pt x="3812" y="11459"/>
                    <a:pt x="3881" y="11345"/>
                    <a:pt x="3949" y="11231"/>
                  </a:cubicBezTo>
                  <a:cubicBezTo>
                    <a:pt x="3995" y="11116"/>
                    <a:pt x="4063" y="11002"/>
                    <a:pt x="4132" y="10865"/>
                  </a:cubicBezTo>
                  <a:cubicBezTo>
                    <a:pt x="4178" y="10820"/>
                    <a:pt x="4200" y="10751"/>
                    <a:pt x="4246" y="10706"/>
                  </a:cubicBezTo>
                  <a:cubicBezTo>
                    <a:pt x="4246" y="10683"/>
                    <a:pt x="4269" y="10660"/>
                    <a:pt x="4269" y="10614"/>
                  </a:cubicBezTo>
                  <a:cubicBezTo>
                    <a:pt x="4292" y="10592"/>
                    <a:pt x="4337" y="10546"/>
                    <a:pt x="4337" y="10500"/>
                  </a:cubicBezTo>
                  <a:cubicBezTo>
                    <a:pt x="4360" y="10477"/>
                    <a:pt x="4360" y="10455"/>
                    <a:pt x="4360" y="10455"/>
                  </a:cubicBezTo>
                  <a:cubicBezTo>
                    <a:pt x="4406" y="10363"/>
                    <a:pt x="4452" y="10295"/>
                    <a:pt x="4497" y="10203"/>
                  </a:cubicBezTo>
                  <a:cubicBezTo>
                    <a:pt x="4520" y="10203"/>
                    <a:pt x="4520" y="10181"/>
                    <a:pt x="4543" y="10181"/>
                  </a:cubicBezTo>
                  <a:cubicBezTo>
                    <a:pt x="4634" y="10021"/>
                    <a:pt x="4725" y="9861"/>
                    <a:pt x="4817" y="9724"/>
                  </a:cubicBezTo>
                  <a:cubicBezTo>
                    <a:pt x="4908" y="9564"/>
                    <a:pt x="4999" y="9405"/>
                    <a:pt x="5091" y="9222"/>
                  </a:cubicBezTo>
                  <a:cubicBezTo>
                    <a:pt x="5159" y="9085"/>
                    <a:pt x="5250" y="8925"/>
                    <a:pt x="5342" y="8788"/>
                  </a:cubicBezTo>
                  <a:cubicBezTo>
                    <a:pt x="5365" y="8697"/>
                    <a:pt x="5410" y="8629"/>
                    <a:pt x="5456" y="8537"/>
                  </a:cubicBezTo>
                  <a:cubicBezTo>
                    <a:pt x="5479" y="8514"/>
                    <a:pt x="5501" y="8469"/>
                    <a:pt x="5524" y="8446"/>
                  </a:cubicBezTo>
                  <a:cubicBezTo>
                    <a:pt x="5547" y="8400"/>
                    <a:pt x="5570" y="8355"/>
                    <a:pt x="5570" y="8332"/>
                  </a:cubicBezTo>
                  <a:cubicBezTo>
                    <a:pt x="5593" y="8286"/>
                    <a:pt x="5616" y="8263"/>
                    <a:pt x="5638" y="8218"/>
                  </a:cubicBezTo>
                  <a:cubicBezTo>
                    <a:pt x="5661" y="8195"/>
                    <a:pt x="5661" y="8149"/>
                    <a:pt x="5661" y="8126"/>
                  </a:cubicBezTo>
                  <a:cubicBezTo>
                    <a:pt x="5707" y="8035"/>
                    <a:pt x="5753" y="7967"/>
                    <a:pt x="5798" y="7875"/>
                  </a:cubicBezTo>
                  <a:cubicBezTo>
                    <a:pt x="5890" y="7761"/>
                    <a:pt x="5935" y="7624"/>
                    <a:pt x="6004" y="7510"/>
                  </a:cubicBezTo>
                  <a:cubicBezTo>
                    <a:pt x="6049" y="7464"/>
                    <a:pt x="6072" y="7419"/>
                    <a:pt x="6095" y="7373"/>
                  </a:cubicBezTo>
                  <a:cubicBezTo>
                    <a:pt x="6209" y="7213"/>
                    <a:pt x="6300" y="7054"/>
                    <a:pt x="6392" y="6871"/>
                  </a:cubicBezTo>
                  <a:cubicBezTo>
                    <a:pt x="6460" y="6734"/>
                    <a:pt x="6551" y="6597"/>
                    <a:pt x="6643" y="6483"/>
                  </a:cubicBezTo>
                  <a:cubicBezTo>
                    <a:pt x="6711" y="6369"/>
                    <a:pt x="6780" y="6255"/>
                    <a:pt x="6848" y="6141"/>
                  </a:cubicBezTo>
                  <a:cubicBezTo>
                    <a:pt x="6848" y="6118"/>
                    <a:pt x="6871" y="6095"/>
                    <a:pt x="6871" y="6072"/>
                  </a:cubicBezTo>
                  <a:cubicBezTo>
                    <a:pt x="6917" y="5981"/>
                    <a:pt x="6985" y="5890"/>
                    <a:pt x="7031" y="5798"/>
                  </a:cubicBezTo>
                  <a:cubicBezTo>
                    <a:pt x="7122" y="5661"/>
                    <a:pt x="7236" y="5524"/>
                    <a:pt x="7305" y="5365"/>
                  </a:cubicBezTo>
                  <a:cubicBezTo>
                    <a:pt x="7305" y="5342"/>
                    <a:pt x="7305" y="5319"/>
                    <a:pt x="7305" y="5296"/>
                  </a:cubicBezTo>
                  <a:cubicBezTo>
                    <a:pt x="7305" y="5296"/>
                    <a:pt x="7305" y="5273"/>
                    <a:pt x="7305" y="5273"/>
                  </a:cubicBezTo>
                  <a:cubicBezTo>
                    <a:pt x="7350" y="5205"/>
                    <a:pt x="7396" y="5136"/>
                    <a:pt x="7419" y="5068"/>
                  </a:cubicBezTo>
                  <a:cubicBezTo>
                    <a:pt x="7464" y="4977"/>
                    <a:pt x="7510" y="4908"/>
                    <a:pt x="7556" y="4817"/>
                  </a:cubicBezTo>
                  <a:lnTo>
                    <a:pt x="7579" y="4817"/>
                  </a:lnTo>
                  <a:cubicBezTo>
                    <a:pt x="7579" y="4771"/>
                    <a:pt x="7601" y="4748"/>
                    <a:pt x="7624" y="4725"/>
                  </a:cubicBezTo>
                  <a:cubicBezTo>
                    <a:pt x="7647" y="4725"/>
                    <a:pt x="7670" y="4703"/>
                    <a:pt x="7693" y="4680"/>
                  </a:cubicBezTo>
                  <a:cubicBezTo>
                    <a:pt x="7761" y="4588"/>
                    <a:pt x="7807" y="4497"/>
                    <a:pt x="7852" y="4406"/>
                  </a:cubicBezTo>
                  <a:cubicBezTo>
                    <a:pt x="7898" y="4337"/>
                    <a:pt x="7921" y="4269"/>
                    <a:pt x="7967" y="4200"/>
                  </a:cubicBezTo>
                  <a:cubicBezTo>
                    <a:pt x="7989" y="4155"/>
                    <a:pt x="8012" y="4086"/>
                    <a:pt x="8058" y="4041"/>
                  </a:cubicBezTo>
                  <a:lnTo>
                    <a:pt x="8058" y="4018"/>
                  </a:lnTo>
                  <a:cubicBezTo>
                    <a:pt x="8104" y="3949"/>
                    <a:pt x="8149" y="3858"/>
                    <a:pt x="8195" y="3790"/>
                  </a:cubicBezTo>
                  <a:cubicBezTo>
                    <a:pt x="8241" y="3721"/>
                    <a:pt x="8263" y="3653"/>
                    <a:pt x="8309" y="3584"/>
                  </a:cubicBezTo>
                  <a:cubicBezTo>
                    <a:pt x="8309" y="3561"/>
                    <a:pt x="8309" y="3561"/>
                    <a:pt x="8309" y="3561"/>
                  </a:cubicBezTo>
                  <a:cubicBezTo>
                    <a:pt x="8355" y="3516"/>
                    <a:pt x="8400" y="3447"/>
                    <a:pt x="8423" y="3379"/>
                  </a:cubicBezTo>
                  <a:cubicBezTo>
                    <a:pt x="8469" y="3333"/>
                    <a:pt x="8492" y="3265"/>
                    <a:pt x="8537" y="3219"/>
                  </a:cubicBezTo>
                  <a:cubicBezTo>
                    <a:pt x="8606" y="3105"/>
                    <a:pt x="8674" y="2991"/>
                    <a:pt x="8743" y="2877"/>
                  </a:cubicBezTo>
                  <a:cubicBezTo>
                    <a:pt x="8811" y="2762"/>
                    <a:pt x="8880" y="2648"/>
                    <a:pt x="8948" y="2534"/>
                  </a:cubicBezTo>
                  <a:cubicBezTo>
                    <a:pt x="8971" y="2489"/>
                    <a:pt x="8994" y="2420"/>
                    <a:pt x="9039" y="2352"/>
                  </a:cubicBezTo>
                  <a:cubicBezTo>
                    <a:pt x="9039" y="2329"/>
                    <a:pt x="9062" y="2306"/>
                    <a:pt x="9062" y="2283"/>
                  </a:cubicBezTo>
                  <a:cubicBezTo>
                    <a:pt x="9085" y="2260"/>
                    <a:pt x="9085" y="2237"/>
                    <a:pt x="9108" y="2215"/>
                  </a:cubicBezTo>
                  <a:cubicBezTo>
                    <a:pt x="9108" y="2192"/>
                    <a:pt x="9108" y="2192"/>
                    <a:pt x="9108" y="2169"/>
                  </a:cubicBezTo>
                  <a:cubicBezTo>
                    <a:pt x="9108" y="2146"/>
                    <a:pt x="9108" y="2123"/>
                    <a:pt x="9108" y="2123"/>
                  </a:cubicBezTo>
                  <a:cubicBezTo>
                    <a:pt x="9108" y="2101"/>
                    <a:pt x="9131" y="2055"/>
                    <a:pt x="9154" y="2032"/>
                  </a:cubicBezTo>
                  <a:cubicBezTo>
                    <a:pt x="9176" y="2032"/>
                    <a:pt x="9199" y="2009"/>
                    <a:pt x="9199" y="1986"/>
                  </a:cubicBezTo>
                  <a:cubicBezTo>
                    <a:pt x="9245" y="1964"/>
                    <a:pt x="9268" y="1918"/>
                    <a:pt x="9290" y="1895"/>
                  </a:cubicBezTo>
                  <a:cubicBezTo>
                    <a:pt x="9290" y="1849"/>
                    <a:pt x="9313" y="1804"/>
                    <a:pt x="9336" y="1781"/>
                  </a:cubicBezTo>
                  <a:cubicBezTo>
                    <a:pt x="9359" y="1735"/>
                    <a:pt x="9382" y="1690"/>
                    <a:pt x="9405" y="1667"/>
                  </a:cubicBezTo>
                  <a:cubicBezTo>
                    <a:pt x="9427" y="1621"/>
                    <a:pt x="9450" y="1553"/>
                    <a:pt x="9496" y="1507"/>
                  </a:cubicBezTo>
                  <a:cubicBezTo>
                    <a:pt x="9519" y="1439"/>
                    <a:pt x="9564" y="1393"/>
                    <a:pt x="9610" y="1324"/>
                  </a:cubicBezTo>
                  <a:cubicBezTo>
                    <a:pt x="9656" y="1256"/>
                    <a:pt x="9724" y="1188"/>
                    <a:pt x="9747" y="1119"/>
                  </a:cubicBezTo>
                  <a:cubicBezTo>
                    <a:pt x="9793" y="1073"/>
                    <a:pt x="9815" y="1028"/>
                    <a:pt x="9861" y="982"/>
                  </a:cubicBezTo>
                  <a:cubicBezTo>
                    <a:pt x="9861" y="982"/>
                    <a:pt x="9884" y="959"/>
                    <a:pt x="9884" y="936"/>
                  </a:cubicBezTo>
                  <a:cubicBezTo>
                    <a:pt x="9884" y="914"/>
                    <a:pt x="9884" y="891"/>
                    <a:pt x="9884" y="868"/>
                  </a:cubicBezTo>
                  <a:cubicBezTo>
                    <a:pt x="9884" y="868"/>
                    <a:pt x="9884" y="845"/>
                    <a:pt x="9861" y="822"/>
                  </a:cubicBezTo>
                  <a:cubicBezTo>
                    <a:pt x="9861" y="799"/>
                    <a:pt x="9861" y="777"/>
                    <a:pt x="9838" y="754"/>
                  </a:cubicBezTo>
                  <a:cubicBezTo>
                    <a:pt x="9838" y="731"/>
                    <a:pt x="9815" y="708"/>
                    <a:pt x="9793" y="685"/>
                  </a:cubicBezTo>
                  <a:cubicBezTo>
                    <a:pt x="9770" y="663"/>
                    <a:pt x="9770" y="663"/>
                    <a:pt x="9747" y="663"/>
                  </a:cubicBezTo>
                  <a:cubicBezTo>
                    <a:pt x="9724" y="594"/>
                    <a:pt x="9679" y="571"/>
                    <a:pt x="9610" y="548"/>
                  </a:cubicBezTo>
                  <a:cubicBezTo>
                    <a:pt x="9587" y="503"/>
                    <a:pt x="9564" y="457"/>
                    <a:pt x="9542" y="434"/>
                  </a:cubicBezTo>
                  <a:cubicBezTo>
                    <a:pt x="9450" y="343"/>
                    <a:pt x="9359" y="297"/>
                    <a:pt x="9245" y="229"/>
                  </a:cubicBezTo>
                  <a:cubicBezTo>
                    <a:pt x="9199" y="206"/>
                    <a:pt x="9154" y="183"/>
                    <a:pt x="9108" y="160"/>
                  </a:cubicBezTo>
                  <a:cubicBezTo>
                    <a:pt x="9062" y="138"/>
                    <a:pt x="8994" y="92"/>
                    <a:pt x="8925" y="92"/>
                  </a:cubicBezTo>
                  <a:cubicBezTo>
                    <a:pt x="8925" y="46"/>
                    <a:pt x="8902" y="23"/>
                    <a:pt x="8880" y="23"/>
                  </a:cubicBezTo>
                  <a:cubicBezTo>
                    <a:pt x="8880" y="1"/>
                    <a:pt x="8857" y="1"/>
                    <a:pt x="8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52814" y="3009522"/>
              <a:ext cx="736940" cy="326957"/>
            </a:xfrm>
            <a:custGeom>
              <a:avLst/>
              <a:gdLst/>
              <a:ahLst/>
              <a:cxnLst/>
              <a:rect l="l" t="t" r="r" b="b"/>
              <a:pathLst>
                <a:path w="13172" h="5844" extrusionOk="0">
                  <a:moveTo>
                    <a:pt x="92" y="0"/>
                  </a:moveTo>
                  <a:cubicBezTo>
                    <a:pt x="46" y="0"/>
                    <a:pt x="1" y="46"/>
                    <a:pt x="1" y="115"/>
                  </a:cubicBezTo>
                  <a:cubicBezTo>
                    <a:pt x="1" y="137"/>
                    <a:pt x="1" y="160"/>
                    <a:pt x="24" y="183"/>
                  </a:cubicBezTo>
                  <a:cubicBezTo>
                    <a:pt x="46" y="206"/>
                    <a:pt x="46" y="206"/>
                    <a:pt x="46" y="229"/>
                  </a:cubicBezTo>
                  <a:cubicBezTo>
                    <a:pt x="69" y="251"/>
                    <a:pt x="92" y="251"/>
                    <a:pt x="115" y="274"/>
                  </a:cubicBezTo>
                  <a:cubicBezTo>
                    <a:pt x="138" y="297"/>
                    <a:pt x="161" y="320"/>
                    <a:pt x="206" y="320"/>
                  </a:cubicBezTo>
                  <a:cubicBezTo>
                    <a:pt x="252" y="366"/>
                    <a:pt x="320" y="411"/>
                    <a:pt x="389" y="434"/>
                  </a:cubicBezTo>
                  <a:cubicBezTo>
                    <a:pt x="389" y="457"/>
                    <a:pt x="412" y="480"/>
                    <a:pt x="435" y="480"/>
                  </a:cubicBezTo>
                  <a:cubicBezTo>
                    <a:pt x="457" y="503"/>
                    <a:pt x="480" y="525"/>
                    <a:pt x="503" y="548"/>
                  </a:cubicBezTo>
                  <a:cubicBezTo>
                    <a:pt x="549" y="571"/>
                    <a:pt x="594" y="617"/>
                    <a:pt x="640" y="639"/>
                  </a:cubicBezTo>
                  <a:lnTo>
                    <a:pt x="708" y="639"/>
                  </a:lnTo>
                  <a:cubicBezTo>
                    <a:pt x="823" y="731"/>
                    <a:pt x="959" y="822"/>
                    <a:pt x="1096" y="913"/>
                  </a:cubicBezTo>
                  <a:cubicBezTo>
                    <a:pt x="1256" y="1005"/>
                    <a:pt x="1393" y="1119"/>
                    <a:pt x="1553" y="1210"/>
                  </a:cubicBezTo>
                  <a:cubicBezTo>
                    <a:pt x="1690" y="1301"/>
                    <a:pt x="1827" y="1393"/>
                    <a:pt x="1964" y="1484"/>
                  </a:cubicBezTo>
                  <a:cubicBezTo>
                    <a:pt x="1987" y="1507"/>
                    <a:pt x="2009" y="1507"/>
                    <a:pt x="2009" y="1530"/>
                  </a:cubicBezTo>
                  <a:cubicBezTo>
                    <a:pt x="2023" y="1536"/>
                    <a:pt x="2036" y="1539"/>
                    <a:pt x="2050" y="1539"/>
                  </a:cubicBezTo>
                  <a:cubicBezTo>
                    <a:pt x="2082" y="1539"/>
                    <a:pt x="2114" y="1523"/>
                    <a:pt x="2146" y="1507"/>
                  </a:cubicBezTo>
                  <a:cubicBezTo>
                    <a:pt x="2215" y="1552"/>
                    <a:pt x="2283" y="1598"/>
                    <a:pt x="2352" y="1644"/>
                  </a:cubicBezTo>
                  <a:cubicBezTo>
                    <a:pt x="2352" y="1644"/>
                    <a:pt x="2329" y="1621"/>
                    <a:pt x="2329" y="1621"/>
                  </a:cubicBezTo>
                  <a:lnTo>
                    <a:pt x="2329" y="1621"/>
                  </a:lnTo>
                  <a:cubicBezTo>
                    <a:pt x="2466" y="1712"/>
                    <a:pt x="2580" y="1781"/>
                    <a:pt x="2717" y="1872"/>
                  </a:cubicBezTo>
                  <a:cubicBezTo>
                    <a:pt x="2763" y="1895"/>
                    <a:pt x="2808" y="1918"/>
                    <a:pt x="2877" y="1963"/>
                  </a:cubicBezTo>
                  <a:cubicBezTo>
                    <a:pt x="2900" y="1963"/>
                    <a:pt x="2945" y="1986"/>
                    <a:pt x="2968" y="2009"/>
                  </a:cubicBezTo>
                  <a:cubicBezTo>
                    <a:pt x="2991" y="2009"/>
                    <a:pt x="2991" y="2032"/>
                    <a:pt x="3014" y="2032"/>
                  </a:cubicBezTo>
                  <a:cubicBezTo>
                    <a:pt x="3037" y="2032"/>
                    <a:pt x="3059" y="2055"/>
                    <a:pt x="3082" y="2055"/>
                  </a:cubicBezTo>
                  <a:lnTo>
                    <a:pt x="3128" y="2055"/>
                  </a:lnTo>
                  <a:cubicBezTo>
                    <a:pt x="3151" y="2077"/>
                    <a:pt x="3174" y="2077"/>
                    <a:pt x="3219" y="2100"/>
                  </a:cubicBezTo>
                  <a:cubicBezTo>
                    <a:pt x="3379" y="2192"/>
                    <a:pt x="3539" y="2283"/>
                    <a:pt x="3699" y="2374"/>
                  </a:cubicBezTo>
                  <a:cubicBezTo>
                    <a:pt x="3858" y="2443"/>
                    <a:pt x="4018" y="2534"/>
                    <a:pt x="4178" y="2625"/>
                  </a:cubicBezTo>
                  <a:cubicBezTo>
                    <a:pt x="4224" y="2648"/>
                    <a:pt x="4292" y="2694"/>
                    <a:pt x="4360" y="2694"/>
                  </a:cubicBezTo>
                  <a:cubicBezTo>
                    <a:pt x="4360" y="2694"/>
                    <a:pt x="4383" y="2694"/>
                    <a:pt x="4406" y="2717"/>
                  </a:cubicBezTo>
                  <a:cubicBezTo>
                    <a:pt x="4726" y="2876"/>
                    <a:pt x="5045" y="3036"/>
                    <a:pt x="5365" y="3173"/>
                  </a:cubicBezTo>
                  <a:cubicBezTo>
                    <a:pt x="5388" y="3196"/>
                    <a:pt x="5410" y="3196"/>
                    <a:pt x="5433" y="3219"/>
                  </a:cubicBezTo>
                  <a:lnTo>
                    <a:pt x="5479" y="3219"/>
                  </a:lnTo>
                  <a:cubicBezTo>
                    <a:pt x="5502" y="3242"/>
                    <a:pt x="5525" y="3242"/>
                    <a:pt x="5547" y="3242"/>
                  </a:cubicBezTo>
                  <a:cubicBezTo>
                    <a:pt x="5593" y="3264"/>
                    <a:pt x="5616" y="3287"/>
                    <a:pt x="5661" y="3287"/>
                  </a:cubicBezTo>
                  <a:cubicBezTo>
                    <a:pt x="5707" y="3356"/>
                    <a:pt x="5776" y="3379"/>
                    <a:pt x="5844" y="3424"/>
                  </a:cubicBezTo>
                  <a:cubicBezTo>
                    <a:pt x="5890" y="3447"/>
                    <a:pt x="5935" y="3470"/>
                    <a:pt x="5981" y="3470"/>
                  </a:cubicBezTo>
                  <a:cubicBezTo>
                    <a:pt x="6072" y="3515"/>
                    <a:pt x="6164" y="3561"/>
                    <a:pt x="6232" y="3607"/>
                  </a:cubicBezTo>
                  <a:cubicBezTo>
                    <a:pt x="6301" y="3630"/>
                    <a:pt x="6346" y="3652"/>
                    <a:pt x="6392" y="3675"/>
                  </a:cubicBezTo>
                  <a:cubicBezTo>
                    <a:pt x="6415" y="3698"/>
                    <a:pt x="6438" y="3721"/>
                    <a:pt x="6460" y="3744"/>
                  </a:cubicBezTo>
                  <a:cubicBezTo>
                    <a:pt x="6460" y="3767"/>
                    <a:pt x="6483" y="3767"/>
                    <a:pt x="6506" y="3789"/>
                  </a:cubicBezTo>
                  <a:cubicBezTo>
                    <a:pt x="6552" y="3812"/>
                    <a:pt x="6597" y="3835"/>
                    <a:pt x="6643" y="3858"/>
                  </a:cubicBezTo>
                  <a:cubicBezTo>
                    <a:pt x="6689" y="3881"/>
                    <a:pt x="6734" y="3903"/>
                    <a:pt x="6780" y="3926"/>
                  </a:cubicBezTo>
                  <a:cubicBezTo>
                    <a:pt x="6871" y="3972"/>
                    <a:pt x="6963" y="4018"/>
                    <a:pt x="7054" y="4040"/>
                  </a:cubicBezTo>
                  <a:cubicBezTo>
                    <a:pt x="7122" y="4086"/>
                    <a:pt x="7191" y="4109"/>
                    <a:pt x="7282" y="4132"/>
                  </a:cubicBezTo>
                  <a:cubicBezTo>
                    <a:pt x="7351" y="4177"/>
                    <a:pt x="7442" y="4200"/>
                    <a:pt x="7533" y="4223"/>
                  </a:cubicBezTo>
                  <a:cubicBezTo>
                    <a:pt x="7693" y="4292"/>
                    <a:pt x="7876" y="4360"/>
                    <a:pt x="8035" y="4428"/>
                  </a:cubicBezTo>
                  <a:lnTo>
                    <a:pt x="8286" y="4543"/>
                  </a:lnTo>
                  <a:cubicBezTo>
                    <a:pt x="8332" y="4543"/>
                    <a:pt x="8378" y="4565"/>
                    <a:pt x="8401" y="4588"/>
                  </a:cubicBezTo>
                  <a:cubicBezTo>
                    <a:pt x="8446" y="4611"/>
                    <a:pt x="8492" y="4611"/>
                    <a:pt x="8537" y="4634"/>
                  </a:cubicBezTo>
                  <a:cubicBezTo>
                    <a:pt x="8720" y="4702"/>
                    <a:pt x="8880" y="4771"/>
                    <a:pt x="9040" y="4839"/>
                  </a:cubicBezTo>
                  <a:cubicBezTo>
                    <a:pt x="9131" y="4885"/>
                    <a:pt x="9199" y="4908"/>
                    <a:pt x="9291" y="4931"/>
                  </a:cubicBezTo>
                  <a:cubicBezTo>
                    <a:pt x="9336" y="4953"/>
                    <a:pt x="9382" y="4976"/>
                    <a:pt x="9428" y="4999"/>
                  </a:cubicBezTo>
                  <a:cubicBezTo>
                    <a:pt x="9450" y="4999"/>
                    <a:pt x="9473" y="5022"/>
                    <a:pt x="9496" y="5022"/>
                  </a:cubicBezTo>
                  <a:cubicBezTo>
                    <a:pt x="9519" y="5045"/>
                    <a:pt x="9542" y="5045"/>
                    <a:pt x="9565" y="5045"/>
                  </a:cubicBezTo>
                  <a:cubicBezTo>
                    <a:pt x="9587" y="5068"/>
                    <a:pt x="9610" y="5068"/>
                    <a:pt x="9633" y="5090"/>
                  </a:cubicBezTo>
                  <a:cubicBezTo>
                    <a:pt x="9656" y="5090"/>
                    <a:pt x="9679" y="5113"/>
                    <a:pt x="9724" y="5113"/>
                  </a:cubicBezTo>
                  <a:cubicBezTo>
                    <a:pt x="9770" y="5136"/>
                    <a:pt x="9839" y="5159"/>
                    <a:pt x="9884" y="5159"/>
                  </a:cubicBezTo>
                  <a:cubicBezTo>
                    <a:pt x="9998" y="5205"/>
                    <a:pt x="10090" y="5227"/>
                    <a:pt x="10204" y="5250"/>
                  </a:cubicBezTo>
                  <a:cubicBezTo>
                    <a:pt x="10227" y="5250"/>
                    <a:pt x="10249" y="5273"/>
                    <a:pt x="10272" y="5273"/>
                  </a:cubicBezTo>
                  <a:cubicBezTo>
                    <a:pt x="10341" y="5296"/>
                    <a:pt x="10386" y="5319"/>
                    <a:pt x="10455" y="5319"/>
                  </a:cubicBezTo>
                  <a:cubicBezTo>
                    <a:pt x="10500" y="5341"/>
                    <a:pt x="10523" y="5341"/>
                    <a:pt x="10569" y="5364"/>
                  </a:cubicBezTo>
                  <a:cubicBezTo>
                    <a:pt x="10592" y="5364"/>
                    <a:pt x="10615" y="5364"/>
                    <a:pt x="10637" y="5387"/>
                  </a:cubicBezTo>
                  <a:cubicBezTo>
                    <a:pt x="10683" y="5387"/>
                    <a:pt x="10706" y="5410"/>
                    <a:pt x="10752" y="5410"/>
                  </a:cubicBezTo>
                  <a:cubicBezTo>
                    <a:pt x="10774" y="5410"/>
                    <a:pt x="10797" y="5433"/>
                    <a:pt x="10843" y="5433"/>
                  </a:cubicBezTo>
                  <a:cubicBezTo>
                    <a:pt x="10888" y="5433"/>
                    <a:pt x="10911" y="5456"/>
                    <a:pt x="10957" y="5456"/>
                  </a:cubicBezTo>
                  <a:lnTo>
                    <a:pt x="10980" y="5456"/>
                  </a:lnTo>
                  <a:cubicBezTo>
                    <a:pt x="11048" y="5478"/>
                    <a:pt x="11140" y="5501"/>
                    <a:pt x="11231" y="5524"/>
                  </a:cubicBezTo>
                  <a:cubicBezTo>
                    <a:pt x="11413" y="5570"/>
                    <a:pt x="11573" y="5615"/>
                    <a:pt x="11756" y="5661"/>
                  </a:cubicBezTo>
                  <a:cubicBezTo>
                    <a:pt x="11779" y="5684"/>
                    <a:pt x="11802" y="5684"/>
                    <a:pt x="11824" y="5684"/>
                  </a:cubicBezTo>
                  <a:lnTo>
                    <a:pt x="11961" y="5684"/>
                  </a:lnTo>
                  <a:cubicBezTo>
                    <a:pt x="12007" y="5707"/>
                    <a:pt x="12053" y="5707"/>
                    <a:pt x="12098" y="5730"/>
                  </a:cubicBezTo>
                  <a:cubicBezTo>
                    <a:pt x="12190" y="5730"/>
                    <a:pt x="12304" y="5752"/>
                    <a:pt x="12395" y="5775"/>
                  </a:cubicBezTo>
                  <a:cubicBezTo>
                    <a:pt x="12486" y="5775"/>
                    <a:pt x="12600" y="5798"/>
                    <a:pt x="12692" y="5798"/>
                  </a:cubicBezTo>
                  <a:cubicBezTo>
                    <a:pt x="12737" y="5821"/>
                    <a:pt x="12783" y="5821"/>
                    <a:pt x="12829" y="5821"/>
                  </a:cubicBezTo>
                  <a:cubicBezTo>
                    <a:pt x="12851" y="5821"/>
                    <a:pt x="12874" y="5821"/>
                    <a:pt x="12897" y="5844"/>
                  </a:cubicBezTo>
                  <a:lnTo>
                    <a:pt x="12920" y="5844"/>
                  </a:lnTo>
                  <a:cubicBezTo>
                    <a:pt x="12966" y="5844"/>
                    <a:pt x="13011" y="5844"/>
                    <a:pt x="13034" y="5821"/>
                  </a:cubicBezTo>
                  <a:cubicBezTo>
                    <a:pt x="13057" y="5798"/>
                    <a:pt x="13057" y="5798"/>
                    <a:pt x="13057" y="5775"/>
                  </a:cubicBezTo>
                  <a:cubicBezTo>
                    <a:pt x="13103" y="5775"/>
                    <a:pt x="13125" y="5752"/>
                    <a:pt x="13125" y="5730"/>
                  </a:cubicBezTo>
                  <a:cubicBezTo>
                    <a:pt x="13148" y="5707"/>
                    <a:pt x="13171" y="5684"/>
                    <a:pt x="13171" y="5661"/>
                  </a:cubicBezTo>
                  <a:cubicBezTo>
                    <a:pt x="13171" y="5638"/>
                    <a:pt x="13171" y="5615"/>
                    <a:pt x="13171" y="5570"/>
                  </a:cubicBezTo>
                  <a:cubicBezTo>
                    <a:pt x="13148" y="5501"/>
                    <a:pt x="13034" y="5478"/>
                    <a:pt x="12966" y="5456"/>
                  </a:cubicBezTo>
                  <a:cubicBezTo>
                    <a:pt x="12943" y="5456"/>
                    <a:pt x="12943" y="5478"/>
                    <a:pt x="12920" y="5478"/>
                  </a:cubicBezTo>
                  <a:lnTo>
                    <a:pt x="12829" y="5478"/>
                  </a:lnTo>
                  <a:cubicBezTo>
                    <a:pt x="12532" y="5478"/>
                    <a:pt x="12235" y="5433"/>
                    <a:pt x="11961" y="5387"/>
                  </a:cubicBezTo>
                  <a:cubicBezTo>
                    <a:pt x="11938" y="5387"/>
                    <a:pt x="11916" y="5387"/>
                    <a:pt x="11916" y="5364"/>
                  </a:cubicBezTo>
                  <a:lnTo>
                    <a:pt x="11847" y="5364"/>
                  </a:lnTo>
                  <a:cubicBezTo>
                    <a:pt x="11802" y="5341"/>
                    <a:pt x="11756" y="5341"/>
                    <a:pt x="11710" y="5341"/>
                  </a:cubicBezTo>
                  <a:lnTo>
                    <a:pt x="11687" y="5319"/>
                  </a:lnTo>
                  <a:lnTo>
                    <a:pt x="11596" y="5319"/>
                  </a:lnTo>
                  <a:cubicBezTo>
                    <a:pt x="11528" y="5296"/>
                    <a:pt x="11459" y="5273"/>
                    <a:pt x="11391" y="5273"/>
                  </a:cubicBezTo>
                  <a:lnTo>
                    <a:pt x="11368" y="5250"/>
                  </a:lnTo>
                  <a:lnTo>
                    <a:pt x="11299" y="5250"/>
                  </a:lnTo>
                  <a:lnTo>
                    <a:pt x="11277" y="5227"/>
                  </a:lnTo>
                  <a:cubicBezTo>
                    <a:pt x="11140" y="5205"/>
                    <a:pt x="11025" y="5182"/>
                    <a:pt x="10911" y="5136"/>
                  </a:cubicBezTo>
                  <a:cubicBezTo>
                    <a:pt x="10843" y="5113"/>
                    <a:pt x="10797" y="5090"/>
                    <a:pt x="10729" y="5090"/>
                  </a:cubicBezTo>
                  <a:lnTo>
                    <a:pt x="10683" y="5068"/>
                  </a:lnTo>
                  <a:lnTo>
                    <a:pt x="10660" y="5045"/>
                  </a:lnTo>
                  <a:lnTo>
                    <a:pt x="10592" y="5022"/>
                  </a:lnTo>
                  <a:cubicBezTo>
                    <a:pt x="10455" y="4999"/>
                    <a:pt x="10341" y="4931"/>
                    <a:pt x="10204" y="4885"/>
                  </a:cubicBezTo>
                  <a:lnTo>
                    <a:pt x="10135" y="4862"/>
                  </a:lnTo>
                  <a:lnTo>
                    <a:pt x="10112" y="4862"/>
                  </a:lnTo>
                  <a:cubicBezTo>
                    <a:pt x="10090" y="4839"/>
                    <a:pt x="10067" y="4839"/>
                    <a:pt x="10044" y="4839"/>
                  </a:cubicBezTo>
                  <a:cubicBezTo>
                    <a:pt x="9861" y="4771"/>
                    <a:pt x="9679" y="4725"/>
                    <a:pt x="9519" y="4680"/>
                  </a:cubicBezTo>
                  <a:cubicBezTo>
                    <a:pt x="9405" y="4634"/>
                    <a:pt x="9291" y="4611"/>
                    <a:pt x="9199" y="4565"/>
                  </a:cubicBezTo>
                  <a:cubicBezTo>
                    <a:pt x="9177" y="4565"/>
                    <a:pt x="9177" y="4565"/>
                    <a:pt x="9154" y="4543"/>
                  </a:cubicBezTo>
                  <a:cubicBezTo>
                    <a:pt x="9040" y="4497"/>
                    <a:pt x="8903" y="4428"/>
                    <a:pt x="8766" y="4383"/>
                  </a:cubicBezTo>
                  <a:cubicBezTo>
                    <a:pt x="8652" y="4337"/>
                    <a:pt x="8537" y="4269"/>
                    <a:pt x="8401" y="4246"/>
                  </a:cubicBezTo>
                  <a:cubicBezTo>
                    <a:pt x="8401" y="4246"/>
                    <a:pt x="8401" y="4223"/>
                    <a:pt x="8378" y="4223"/>
                  </a:cubicBezTo>
                  <a:cubicBezTo>
                    <a:pt x="8332" y="4200"/>
                    <a:pt x="8264" y="4177"/>
                    <a:pt x="8218" y="4155"/>
                  </a:cubicBezTo>
                  <a:cubicBezTo>
                    <a:pt x="8172" y="4132"/>
                    <a:pt x="8127" y="4109"/>
                    <a:pt x="8081" y="4086"/>
                  </a:cubicBezTo>
                  <a:cubicBezTo>
                    <a:pt x="8058" y="4086"/>
                    <a:pt x="8013" y="4063"/>
                    <a:pt x="7990" y="4063"/>
                  </a:cubicBezTo>
                  <a:cubicBezTo>
                    <a:pt x="7921" y="4018"/>
                    <a:pt x="7853" y="3995"/>
                    <a:pt x="7784" y="3972"/>
                  </a:cubicBezTo>
                  <a:cubicBezTo>
                    <a:pt x="7647" y="3903"/>
                    <a:pt x="7510" y="3858"/>
                    <a:pt x="7373" y="3789"/>
                  </a:cubicBezTo>
                  <a:cubicBezTo>
                    <a:pt x="7282" y="3767"/>
                    <a:pt x="7168" y="3721"/>
                    <a:pt x="7077" y="3675"/>
                  </a:cubicBezTo>
                  <a:cubicBezTo>
                    <a:pt x="7077" y="3652"/>
                    <a:pt x="7077" y="3652"/>
                    <a:pt x="7077" y="3652"/>
                  </a:cubicBezTo>
                  <a:cubicBezTo>
                    <a:pt x="6940" y="3584"/>
                    <a:pt x="6803" y="3515"/>
                    <a:pt x="6666" y="3470"/>
                  </a:cubicBezTo>
                  <a:cubicBezTo>
                    <a:pt x="6529" y="3401"/>
                    <a:pt x="6415" y="3356"/>
                    <a:pt x="6278" y="3310"/>
                  </a:cubicBezTo>
                  <a:lnTo>
                    <a:pt x="6209" y="3264"/>
                  </a:lnTo>
                  <a:cubicBezTo>
                    <a:pt x="6050" y="3196"/>
                    <a:pt x="5890" y="3127"/>
                    <a:pt x="5753" y="3059"/>
                  </a:cubicBezTo>
                  <a:cubicBezTo>
                    <a:pt x="5707" y="3036"/>
                    <a:pt x="5639" y="3013"/>
                    <a:pt x="5593" y="2990"/>
                  </a:cubicBezTo>
                  <a:lnTo>
                    <a:pt x="5570" y="2990"/>
                  </a:lnTo>
                  <a:lnTo>
                    <a:pt x="5547" y="2968"/>
                  </a:lnTo>
                  <a:lnTo>
                    <a:pt x="5525" y="2968"/>
                  </a:lnTo>
                  <a:cubicBezTo>
                    <a:pt x="5479" y="2945"/>
                    <a:pt x="5433" y="2922"/>
                    <a:pt x="5410" y="2899"/>
                  </a:cubicBezTo>
                  <a:lnTo>
                    <a:pt x="5319" y="2876"/>
                  </a:lnTo>
                  <a:cubicBezTo>
                    <a:pt x="5273" y="2854"/>
                    <a:pt x="5251" y="2831"/>
                    <a:pt x="5205" y="2831"/>
                  </a:cubicBezTo>
                  <a:lnTo>
                    <a:pt x="5159" y="2808"/>
                  </a:lnTo>
                  <a:lnTo>
                    <a:pt x="5091" y="2762"/>
                  </a:lnTo>
                  <a:cubicBezTo>
                    <a:pt x="5022" y="2739"/>
                    <a:pt x="4954" y="2694"/>
                    <a:pt x="4885" y="2671"/>
                  </a:cubicBezTo>
                  <a:cubicBezTo>
                    <a:pt x="4840" y="2648"/>
                    <a:pt x="4794" y="2625"/>
                    <a:pt x="4726" y="2602"/>
                  </a:cubicBezTo>
                  <a:lnTo>
                    <a:pt x="4703" y="2580"/>
                  </a:lnTo>
                  <a:lnTo>
                    <a:pt x="4657" y="2557"/>
                  </a:lnTo>
                  <a:lnTo>
                    <a:pt x="4589" y="2534"/>
                  </a:lnTo>
                  <a:cubicBezTo>
                    <a:pt x="4543" y="2511"/>
                    <a:pt x="4497" y="2488"/>
                    <a:pt x="4452" y="2466"/>
                  </a:cubicBezTo>
                  <a:cubicBezTo>
                    <a:pt x="4383" y="2420"/>
                    <a:pt x="4315" y="2397"/>
                    <a:pt x="4224" y="2351"/>
                  </a:cubicBezTo>
                  <a:lnTo>
                    <a:pt x="4201" y="2329"/>
                  </a:lnTo>
                  <a:cubicBezTo>
                    <a:pt x="4132" y="2306"/>
                    <a:pt x="4087" y="2283"/>
                    <a:pt x="4018" y="2237"/>
                  </a:cubicBezTo>
                  <a:cubicBezTo>
                    <a:pt x="3927" y="2214"/>
                    <a:pt x="3858" y="2169"/>
                    <a:pt x="3767" y="2123"/>
                  </a:cubicBezTo>
                  <a:lnTo>
                    <a:pt x="3744" y="2100"/>
                  </a:lnTo>
                  <a:lnTo>
                    <a:pt x="3676" y="2055"/>
                  </a:lnTo>
                  <a:cubicBezTo>
                    <a:pt x="3516" y="1986"/>
                    <a:pt x="3379" y="1918"/>
                    <a:pt x="3219" y="1849"/>
                  </a:cubicBezTo>
                  <a:cubicBezTo>
                    <a:pt x="3151" y="1804"/>
                    <a:pt x="3082" y="1781"/>
                    <a:pt x="3014" y="1735"/>
                  </a:cubicBezTo>
                  <a:lnTo>
                    <a:pt x="2922" y="1689"/>
                  </a:lnTo>
                  <a:cubicBezTo>
                    <a:pt x="2900" y="1689"/>
                    <a:pt x="2854" y="1667"/>
                    <a:pt x="2831" y="1644"/>
                  </a:cubicBezTo>
                  <a:cubicBezTo>
                    <a:pt x="2740" y="1598"/>
                    <a:pt x="2671" y="1575"/>
                    <a:pt x="2603" y="1530"/>
                  </a:cubicBezTo>
                  <a:lnTo>
                    <a:pt x="2580" y="1507"/>
                  </a:lnTo>
                  <a:lnTo>
                    <a:pt x="2512" y="1484"/>
                  </a:lnTo>
                  <a:lnTo>
                    <a:pt x="2397" y="1416"/>
                  </a:lnTo>
                  <a:cubicBezTo>
                    <a:pt x="2329" y="1393"/>
                    <a:pt x="2261" y="1347"/>
                    <a:pt x="2192" y="1301"/>
                  </a:cubicBezTo>
                  <a:lnTo>
                    <a:pt x="2169" y="1279"/>
                  </a:lnTo>
                  <a:lnTo>
                    <a:pt x="2146" y="1279"/>
                  </a:lnTo>
                  <a:lnTo>
                    <a:pt x="1987" y="1187"/>
                  </a:lnTo>
                  <a:lnTo>
                    <a:pt x="1918" y="1142"/>
                  </a:lnTo>
                  <a:lnTo>
                    <a:pt x="1895" y="1142"/>
                  </a:lnTo>
                  <a:cubicBezTo>
                    <a:pt x="1850" y="1119"/>
                    <a:pt x="1804" y="1096"/>
                    <a:pt x="1758" y="1073"/>
                  </a:cubicBezTo>
                  <a:cubicBezTo>
                    <a:pt x="1690" y="1028"/>
                    <a:pt x="1644" y="1005"/>
                    <a:pt x="1576" y="959"/>
                  </a:cubicBezTo>
                  <a:cubicBezTo>
                    <a:pt x="1507" y="913"/>
                    <a:pt x="1416" y="868"/>
                    <a:pt x="1348" y="822"/>
                  </a:cubicBezTo>
                  <a:cubicBezTo>
                    <a:pt x="1279" y="799"/>
                    <a:pt x="1233" y="754"/>
                    <a:pt x="1165" y="708"/>
                  </a:cubicBezTo>
                  <a:cubicBezTo>
                    <a:pt x="1028" y="639"/>
                    <a:pt x="914" y="548"/>
                    <a:pt x="777" y="480"/>
                  </a:cubicBezTo>
                  <a:lnTo>
                    <a:pt x="754" y="457"/>
                  </a:lnTo>
                  <a:cubicBezTo>
                    <a:pt x="549" y="320"/>
                    <a:pt x="366" y="206"/>
                    <a:pt x="206" y="69"/>
                  </a:cubicBezTo>
                  <a:lnTo>
                    <a:pt x="138" y="46"/>
                  </a:ln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96429" y="2291816"/>
              <a:ext cx="383184" cy="664097"/>
            </a:xfrm>
            <a:custGeom>
              <a:avLst/>
              <a:gdLst/>
              <a:ahLst/>
              <a:cxnLst/>
              <a:rect l="l" t="t" r="r" b="b"/>
              <a:pathLst>
                <a:path w="6849" h="11870" extrusionOk="0">
                  <a:moveTo>
                    <a:pt x="6711" y="1"/>
                  </a:moveTo>
                  <a:cubicBezTo>
                    <a:pt x="6688" y="1"/>
                    <a:pt x="6643" y="23"/>
                    <a:pt x="6620" y="46"/>
                  </a:cubicBezTo>
                  <a:cubicBezTo>
                    <a:pt x="6620" y="69"/>
                    <a:pt x="6620" y="92"/>
                    <a:pt x="6620" y="115"/>
                  </a:cubicBezTo>
                  <a:cubicBezTo>
                    <a:pt x="6620" y="120"/>
                    <a:pt x="6620" y="126"/>
                    <a:pt x="6620" y="138"/>
                  </a:cubicBezTo>
                  <a:cubicBezTo>
                    <a:pt x="6620" y="160"/>
                    <a:pt x="6597" y="183"/>
                    <a:pt x="6597" y="183"/>
                  </a:cubicBezTo>
                  <a:cubicBezTo>
                    <a:pt x="6574" y="229"/>
                    <a:pt x="6552" y="274"/>
                    <a:pt x="6552" y="320"/>
                  </a:cubicBezTo>
                  <a:cubicBezTo>
                    <a:pt x="6552" y="320"/>
                    <a:pt x="6529" y="343"/>
                    <a:pt x="6529" y="343"/>
                  </a:cubicBezTo>
                  <a:cubicBezTo>
                    <a:pt x="6460" y="434"/>
                    <a:pt x="6415" y="548"/>
                    <a:pt x="6346" y="640"/>
                  </a:cubicBezTo>
                  <a:cubicBezTo>
                    <a:pt x="6346" y="640"/>
                    <a:pt x="6346" y="640"/>
                    <a:pt x="6323" y="663"/>
                  </a:cubicBezTo>
                  <a:cubicBezTo>
                    <a:pt x="6300" y="685"/>
                    <a:pt x="6255" y="731"/>
                    <a:pt x="6232" y="777"/>
                  </a:cubicBezTo>
                  <a:cubicBezTo>
                    <a:pt x="6209" y="822"/>
                    <a:pt x="6186" y="868"/>
                    <a:pt x="6141" y="914"/>
                  </a:cubicBezTo>
                  <a:cubicBezTo>
                    <a:pt x="6095" y="1005"/>
                    <a:pt x="6049" y="1096"/>
                    <a:pt x="5981" y="1210"/>
                  </a:cubicBezTo>
                  <a:cubicBezTo>
                    <a:pt x="5935" y="1302"/>
                    <a:pt x="5890" y="1393"/>
                    <a:pt x="5821" y="1484"/>
                  </a:cubicBezTo>
                  <a:cubicBezTo>
                    <a:pt x="5821" y="1484"/>
                    <a:pt x="5821" y="1507"/>
                    <a:pt x="5821" y="1507"/>
                  </a:cubicBezTo>
                  <a:cubicBezTo>
                    <a:pt x="5821" y="1507"/>
                    <a:pt x="5821" y="1507"/>
                    <a:pt x="5798" y="1530"/>
                  </a:cubicBezTo>
                  <a:cubicBezTo>
                    <a:pt x="5775" y="1553"/>
                    <a:pt x="5753" y="1598"/>
                    <a:pt x="5730" y="1621"/>
                  </a:cubicBezTo>
                  <a:cubicBezTo>
                    <a:pt x="5707" y="1690"/>
                    <a:pt x="5661" y="1735"/>
                    <a:pt x="5638" y="1804"/>
                  </a:cubicBezTo>
                  <a:cubicBezTo>
                    <a:pt x="5616" y="1849"/>
                    <a:pt x="5570" y="1895"/>
                    <a:pt x="5547" y="1941"/>
                  </a:cubicBezTo>
                  <a:cubicBezTo>
                    <a:pt x="5524" y="1986"/>
                    <a:pt x="5479" y="2032"/>
                    <a:pt x="5456" y="2078"/>
                  </a:cubicBezTo>
                  <a:cubicBezTo>
                    <a:pt x="5433" y="2123"/>
                    <a:pt x="5410" y="2146"/>
                    <a:pt x="5410" y="2192"/>
                  </a:cubicBezTo>
                  <a:cubicBezTo>
                    <a:pt x="5387" y="2215"/>
                    <a:pt x="5387" y="2215"/>
                    <a:pt x="5365" y="2237"/>
                  </a:cubicBezTo>
                  <a:cubicBezTo>
                    <a:pt x="5365" y="2260"/>
                    <a:pt x="5365" y="2260"/>
                    <a:pt x="5365" y="2260"/>
                  </a:cubicBezTo>
                  <a:cubicBezTo>
                    <a:pt x="5342" y="2283"/>
                    <a:pt x="5342" y="2306"/>
                    <a:pt x="5342" y="2329"/>
                  </a:cubicBezTo>
                  <a:lnTo>
                    <a:pt x="5342" y="2352"/>
                  </a:lnTo>
                  <a:cubicBezTo>
                    <a:pt x="5296" y="2397"/>
                    <a:pt x="5250" y="2466"/>
                    <a:pt x="5228" y="2534"/>
                  </a:cubicBezTo>
                  <a:cubicBezTo>
                    <a:pt x="5182" y="2603"/>
                    <a:pt x="5136" y="2648"/>
                    <a:pt x="5091" y="2717"/>
                  </a:cubicBezTo>
                  <a:cubicBezTo>
                    <a:pt x="5091" y="2740"/>
                    <a:pt x="5068" y="2785"/>
                    <a:pt x="5045" y="2808"/>
                  </a:cubicBezTo>
                  <a:cubicBezTo>
                    <a:pt x="5045" y="2831"/>
                    <a:pt x="5022" y="2831"/>
                    <a:pt x="5022" y="2854"/>
                  </a:cubicBezTo>
                  <a:cubicBezTo>
                    <a:pt x="4999" y="2877"/>
                    <a:pt x="4999" y="2877"/>
                    <a:pt x="4999" y="2899"/>
                  </a:cubicBezTo>
                  <a:cubicBezTo>
                    <a:pt x="4977" y="2922"/>
                    <a:pt x="4977" y="2945"/>
                    <a:pt x="4977" y="2945"/>
                  </a:cubicBezTo>
                  <a:cubicBezTo>
                    <a:pt x="4908" y="3059"/>
                    <a:pt x="4840" y="3150"/>
                    <a:pt x="4794" y="3265"/>
                  </a:cubicBezTo>
                  <a:cubicBezTo>
                    <a:pt x="4748" y="3333"/>
                    <a:pt x="4725" y="3402"/>
                    <a:pt x="4680" y="3470"/>
                  </a:cubicBezTo>
                  <a:cubicBezTo>
                    <a:pt x="4657" y="3493"/>
                    <a:pt x="4634" y="3516"/>
                    <a:pt x="4634" y="3561"/>
                  </a:cubicBezTo>
                  <a:cubicBezTo>
                    <a:pt x="4611" y="3584"/>
                    <a:pt x="4589" y="3607"/>
                    <a:pt x="4589" y="3653"/>
                  </a:cubicBezTo>
                  <a:cubicBezTo>
                    <a:pt x="4520" y="3744"/>
                    <a:pt x="4452" y="3835"/>
                    <a:pt x="4406" y="3927"/>
                  </a:cubicBezTo>
                  <a:cubicBezTo>
                    <a:pt x="4360" y="3995"/>
                    <a:pt x="4315" y="4063"/>
                    <a:pt x="4269" y="4132"/>
                  </a:cubicBezTo>
                  <a:cubicBezTo>
                    <a:pt x="4269" y="4155"/>
                    <a:pt x="4246" y="4200"/>
                    <a:pt x="4223" y="4223"/>
                  </a:cubicBezTo>
                  <a:cubicBezTo>
                    <a:pt x="4201" y="4246"/>
                    <a:pt x="4201" y="4269"/>
                    <a:pt x="4178" y="4269"/>
                  </a:cubicBezTo>
                  <a:cubicBezTo>
                    <a:pt x="4178" y="4315"/>
                    <a:pt x="4155" y="4360"/>
                    <a:pt x="4178" y="4406"/>
                  </a:cubicBezTo>
                  <a:cubicBezTo>
                    <a:pt x="4178" y="4406"/>
                    <a:pt x="4155" y="4429"/>
                    <a:pt x="4155" y="4429"/>
                  </a:cubicBezTo>
                  <a:cubicBezTo>
                    <a:pt x="4109" y="4520"/>
                    <a:pt x="4064" y="4588"/>
                    <a:pt x="4018" y="4657"/>
                  </a:cubicBezTo>
                  <a:cubicBezTo>
                    <a:pt x="3972" y="4725"/>
                    <a:pt x="3927" y="4794"/>
                    <a:pt x="3904" y="4862"/>
                  </a:cubicBezTo>
                  <a:cubicBezTo>
                    <a:pt x="3881" y="4908"/>
                    <a:pt x="3858" y="4931"/>
                    <a:pt x="3835" y="4976"/>
                  </a:cubicBezTo>
                  <a:lnTo>
                    <a:pt x="3790" y="5045"/>
                  </a:lnTo>
                  <a:cubicBezTo>
                    <a:pt x="3790" y="5045"/>
                    <a:pt x="3790" y="5068"/>
                    <a:pt x="3767" y="5068"/>
                  </a:cubicBezTo>
                  <a:cubicBezTo>
                    <a:pt x="3767" y="5091"/>
                    <a:pt x="3767" y="5091"/>
                    <a:pt x="3744" y="5113"/>
                  </a:cubicBezTo>
                  <a:cubicBezTo>
                    <a:pt x="3744" y="5136"/>
                    <a:pt x="3721" y="5182"/>
                    <a:pt x="3744" y="5205"/>
                  </a:cubicBezTo>
                  <a:lnTo>
                    <a:pt x="3744" y="5228"/>
                  </a:lnTo>
                  <a:cubicBezTo>
                    <a:pt x="3721" y="5228"/>
                    <a:pt x="3721" y="5250"/>
                    <a:pt x="3698" y="5250"/>
                  </a:cubicBezTo>
                  <a:cubicBezTo>
                    <a:pt x="3653" y="5342"/>
                    <a:pt x="3607" y="5410"/>
                    <a:pt x="3561" y="5501"/>
                  </a:cubicBezTo>
                  <a:cubicBezTo>
                    <a:pt x="3516" y="5570"/>
                    <a:pt x="3493" y="5638"/>
                    <a:pt x="3447" y="5707"/>
                  </a:cubicBezTo>
                  <a:cubicBezTo>
                    <a:pt x="3402" y="5775"/>
                    <a:pt x="3356" y="5844"/>
                    <a:pt x="3333" y="5912"/>
                  </a:cubicBezTo>
                  <a:cubicBezTo>
                    <a:pt x="3310" y="5935"/>
                    <a:pt x="3310" y="5935"/>
                    <a:pt x="3310" y="5958"/>
                  </a:cubicBezTo>
                  <a:cubicBezTo>
                    <a:pt x="3310" y="5958"/>
                    <a:pt x="3287" y="5981"/>
                    <a:pt x="3287" y="6004"/>
                  </a:cubicBezTo>
                  <a:cubicBezTo>
                    <a:pt x="3219" y="6141"/>
                    <a:pt x="3128" y="6278"/>
                    <a:pt x="3059" y="6414"/>
                  </a:cubicBezTo>
                  <a:cubicBezTo>
                    <a:pt x="2968" y="6551"/>
                    <a:pt x="2877" y="6688"/>
                    <a:pt x="2808" y="6825"/>
                  </a:cubicBezTo>
                  <a:cubicBezTo>
                    <a:pt x="2785" y="6848"/>
                    <a:pt x="2785" y="6848"/>
                    <a:pt x="2785" y="6871"/>
                  </a:cubicBezTo>
                  <a:cubicBezTo>
                    <a:pt x="2763" y="6894"/>
                    <a:pt x="2740" y="6939"/>
                    <a:pt x="2717" y="6962"/>
                  </a:cubicBezTo>
                  <a:cubicBezTo>
                    <a:pt x="2694" y="7008"/>
                    <a:pt x="2671" y="7054"/>
                    <a:pt x="2648" y="7076"/>
                  </a:cubicBezTo>
                  <a:cubicBezTo>
                    <a:pt x="2648" y="7099"/>
                    <a:pt x="2648" y="7099"/>
                    <a:pt x="2648" y="7122"/>
                  </a:cubicBezTo>
                  <a:cubicBezTo>
                    <a:pt x="2580" y="7191"/>
                    <a:pt x="2534" y="7259"/>
                    <a:pt x="2489" y="7350"/>
                  </a:cubicBezTo>
                  <a:cubicBezTo>
                    <a:pt x="2420" y="7464"/>
                    <a:pt x="2352" y="7601"/>
                    <a:pt x="2283" y="7738"/>
                  </a:cubicBezTo>
                  <a:cubicBezTo>
                    <a:pt x="2260" y="7738"/>
                    <a:pt x="2238" y="7761"/>
                    <a:pt x="2238" y="7761"/>
                  </a:cubicBezTo>
                  <a:cubicBezTo>
                    <a:pt x="2192" y="7830"/>
                    <a:pt x="2169" y="7875"/>
                    <a:pt x="2123" y="7944"/>
                  </a:cubicBezTo>
                  <a:cubicBezTo>
                    <a:pt x="2101" y="7989"/>
                    <a:pt x="2055" y="8058"/>
                    <a:pt x="2009" y="8126"/>
                  </a:cubicBezTo>
                  <a:cubicBezTo>
                    <a:pt x="1986" y="8195"/>
                    <a:pt x="1941" y="8241"/>
                    <a:pt x="1918" y="8309"/>
                  </a:cubicBezTo>
                  <a:cubicBezTo>
                    <a:pt x="1895" y="8332"/>
                    <a:pt x="1872" y="8377"/>
                    <a:pt x="1849" y="8400"/>
                  </a:cubicBezTo>
                  <a:cubicBezTo>
                    <a:pt x="1849" y="8423"/>
                    <a:pt x="1849" y="8423"/>
                    <a:pt x="1849" y="8423"/>
                  </a:cubicBezTo>
                  <a:cubicBezTo>
                    <a:pt x="1804" y="8514"/>
                    <a:pt x="1758" y="8583"/>
                    <a:pt x="1690" y="8674"/>
                  </a:cubicBezTo>
                  <a:cubicBezTo>
                    <a:pt x="1690" y="8697"/>
                    <a:pt x="1667" y="8720"/>
                    <a:pt x="1644" y="8765"/>
                  </a:cubicBezTo>
                  <a:lnTo>
                    <a:pt x="1621" y="8765"/>
                  </a:lnTo>
                  <a:cubicBezTo>
                    <a:pt x="1621" y="8788"/>
                    <a:pt x="1598" y="8811"/>
                    <a:pt x="1598" y="8811"/>
                  </a:cubicBezTo>
                  <a:cubicBezTo>
                    <a:pt x="1576" y="8834"/>
                    <a:pt x="1576" y="8834"/>
                    <a:pt x="1576" y="8857"/>
                  </a:cubicBezTo>
                  <a:cubicBezTo>
                    <a:pt x="1553" y="8880"/>
                    <a:pt x="1530" y="8925"/>
                    <a:pt x="1507" y="8948"/>
                  </a:cubicBezTo>
                  <a:cubicBezTo>
                    <a:pt x="1484" y="9017"/>
                    <a:pt x="1439" y="9085"/>
                    <a:pt x="1416" y="9131"/>
                  </a:cubicBezTo>
                  <a:cubicBezTo>
                    <a:pt x="1370" y="9199"/>
                    <a:pt x="1325" y="9268"/>
                    <a:pt x="1302" y="9336"/>
                  </a:cubicBezTo>
                  <a:cubicBezTo>
                    <a:pt x="1256" y="9382"/>
                    <a:pt x="1233" y="9450"/>
                    <a:pt x="1188" y="9496"/>
                  </a:cubicBezTo>
                  <a:cubicBezTo>
                    <a:pt x="1188" y="9496"/>
                    <a:pt x="1188" y="9519"/>
                    <a:pt x="1188" y="9519"/>
                  </a:cubicBezTo>
                  <a:cubicBezTo>
                    <a:pt x="1165" y="9542"/>
                    <a:pt x="1165" y="9587"/>
                    <a:pt x="1165" y="9610"/>
                  </a:cubicBezTo>
                  <a:cubicBezTo>
                    <a:pt x="1119" y="9701"/>
                    <a:pt x="1073" y="9793"/>
                    <a:pt x="1028" y="9884"/>
                  </a:cubicBezTo>
                  <a:cubicBezTo>
                    <a:pt x="982" y="9930"/>
                    <a:pt x="959" y="9975"/>
                    <a:pt x="936" y="10044"/>
                  </a:cubicBezTo>
                  <a:cubicBezTo>
                    <a:pt x="914" y="10089"/>
                    <a:pt x="868" y="10135"/>
                    <a:pt x="845" y="10181"/>
                  </a:cubicBezTo>
                  <a:cubicBezTo>
                    <a:pt x="845" y="10203"/>
                    <a:pt x="822" y="10249"/>
                    <a:pt x="800" y="10272"/>
                  </a:cubicBezTo>
                  <a:cubicBezTo>
                    <a:pt x="800" y="10272"/>
                    <a:pt x="800" y="10272"/>
                    <a:pt x="800" y="10295"/>
                  </a:cubicBezTo>
                  <a:cubicBezTo>
                    <a:pt x="777" y="10318"/>
                    <a:pt x="777" y="10318"/>
                    <a:pt x="777" y="10340"/>
                  </a:cubicBezTo>
                  <a:cubicBezTo>
                    <a:pt x="708" y="10455"/>
                    <a:pt x="640" y="10546"/>
                    <a:pt x="594" y="10660"/>
                  </a:cubicBezTo>
                  <a:cubicBezTo>
                    <a:pt x="548" y="10706"/>
                    <a:pt x="526" y="10774"/>
                    <a:pt x="480" y="10843"/>
                  </a:cubicBezTo>
                  <a:cubicBezTo>
                    <a:pt x="434" y="10911"/>
                    <a:pt x="412" y="11002"/>
                    <a:pt x="366" y="11071"/>
                  </a:cubicBezTo>
                  <a:cubicBezTo>
                    <a:pt x="366" y="11071"/>
                    <a:pt x="366" y="11094"/>
                    <a:pt x="343" y="11094"/>
                  </a:cubicBezTo>
                  <a:cubicBezTo>
                    <a:pt x="343" y="11116"/>
                    <a:pt x="343" y="11116"/>
                    <a:pt x="343" y="11116"/>
                  </a:cubicBezTo>
                  <a:cubicBezTo>
                    <a:pt x="297" y="11185"/>
                    <a:pt x="252" y="11276"/>
                    <a:pt x="206" y="11345"/>
                  </a:cubicBezTo>
                  <a:cubicBezTo>
                    <a:pt x="183" y="11390"/>
                    <a:pt x="160" y="11436"/>
                    <a:pt x="115" y="11482"/>
                  </a:cubicBezTo>
                  <a:cubicBezTo>
                    <a:pt x="115" y="11505"/>
                    <a:pt x="92" y="11527"/>
                    <a:pt x="69" y="11573"/>
                  </a:cubicBezTo>
                  <a:cubicBezTo>
                    <a:pt x="46" y="11596"/>
                    <a:pt x="46" y="11619"/>
                    <a:pt x="23" y="11641"/>
                  </a:cubicBezTo>
                  <a:cubicBezTo>
                    <a:pt x="1" y="11664"/>
                    <a:pt x="1" y="11687"/>
                    <a:pt x="1" y="11710"/>
                  </a:cubicBezTo>
                  <a:cubicBezTo>
                    <a:pt x="1" y="11756"/>
                    <a:pt x="23" y="11801"/>
                    <a:pt x="46" y="11824"/>
                  </a:cubicBezTo>
                  <a:cubicBezTo>
                    <a:pt x="69" y="11847"/>
                    <a:pt x="115" y="11870"/>
                    <a:pt x="160" y="11870"/>
                  </a:cubicBezTo>
                  <a:cubicBezTo>
                    <a:pt x="183" y="11870"/>
                    <a:pt x="229" y="11847"/>
                    <a:pt x="252" y="11824"/>
                  </a:cubicBezTo>
                  <a:lnTo>
                    <a:pt x="275" y="11824"/>
                  </a:lnTo>
                  <a:cubicBezTo>
                    <a:pt x="275" y="11801"/>
                    <a:pt x="297" y="11778"/>
                    <a:pt x="297" y="11756"/>
                  </a:cubicBezTo>
                  <a:cubicBezTo>
                    <a:pt x="320" y="11756"/>
                    <a:pt x="320" y="11733"/>
                    <a:pt x="320" y="11733"/>
                  </a:cubicBezTo>
                  <a:cubicBezTo>
                    <a:pt x="343" y="11687"/>
                    <a:pt x="343" y="11664"/>
                    <a:pt x="366" y="11641"/>
                  </a:cubicBezTo>
                  <a:cubicBezTo>
                    <a:pt x="389" y="11596"/>
                    <a:pt x="434" y="11527"/>
                    <a:pt x="457" y="11482"/>
                  </a:cubicBezTo>
                  <a:cubicBezTo>
                    <a:pt x="503" y="11413"/>
                    <a:pt x="526" y="11345"/>
                    <a:pt x="571" y="11276"/>
                  </a:cubicBezTo>
                  <a:cubicBezTo>
                    <a:pt x="594" y="11253"/>
                    <a:pt x="594" y="11253"/>
                    <a:pt x="617" y="11231"/>
                  </a:cubicBezTo>
                  <a:cubicBezTo>
                    <a:pt x="640" y="11208"/>
                    <a:pt x="663" y="11162"/>
                    <a:pt x="663" y="11139"/>
                  </a:cubicBezTo>
                  <a:cubicBezTo>
                    <a:pt x="685" y="11094"/>
                    <a:pt x="708" y="11071"/>
                    <a:pt x="708" y="11048"/>
                  </a:cubicBezTo>
                  <a:cubicBezTo>
                    <a:pt x="754" y="10980"/>
                    <a:pt x="800" y="10888"/>
                    <a:pt x="845" y="10820"/>
                  </a:cubicBezTo>
                  <a:cubicBezTo>
                    <a:pt x="845" y="10797"/>
                    <a:pt x="845" y="10797"/>
                    <a:pt x="845" y="10797"/>
                  </a:cubicBezTo>
                  <a:lnTo>
                    <a:pt x="868" y="10774"/>
                  </a:lnTo>
                  <a:lnTo>
                    <a:pt x="891" y="10728"/>
                  </a:lnTo>
                  <a:cubicBezTo>
                    <a:pt x="914" y="10683"/>
                    <a:pt x="959" y="10614"/>
                    <a:pt x="982" y="10546"/>
                  </a:cubicBezTo>
                  <a:lnTo>
                    <a:pt x="1005" y="10500"/>
                  </a:lnTo>
                  <a:lnTo>
                    <a:pt x="1096" y="10340"/>
                  </a:lnTo>
                  <a:lnTo>
                    <a:pt x="1165" y="10203"/>
                  </a:lnTo>
                  <a:lnTo>
                    <a:pt x="1210" y="10135"/>
                  </a:lnTo>
                  <a:lnTo>
                    <a:pt x="1279" y="10021"/>
                  </a:lnTo>
                  <a:cubicBezTo>
                    <a:pt x="1325" y="9930"/>
                    <a:pt x="1370" y="9815"/>
                    <a:pt x="1439" y="9724"/>
                  </a:cubicBezTo>
                  <a:cubicBezTo>
                    <a:pt x="1439" y="9701"/>
                    <a:pt x="1461" y="9678"/>
                    <a:pt x="1461" y="9678"/>
                  </a:cubicBezTo>
                  <a:cubicBezTo>
                    <a:pt x="1484" y="9656"/>
                    <a:pt x="1484" y="9633"/>
                    <a:pt x="1507" y="9610"/>
                  </a:cubicBezTo>
                  <a:cubicBezTo>
                    <a:pt x="1507" y="9587"/>
                    <a:pt x="1530" y="9564"/>
                    <a:pt x="1530" y="9542"/>
                  </a:cubicBezTo>
                  <a:lnTo>
                    <a:pt x="1553" y="9519"/>
                  </a:lnTo>
                  <a:cubicBezTo>
                    <a:pt x="1553" y="9519"/>
                    <a:pt x="1553" y="9496"/>
                    <a:pt x="1553" y="9473"/>
                  </a:cubicBezTo>
                  <a:cubicBezTo>
                    <a:pt x="1598" y="9405"/>
                    <a:pt x="1621" y="9359"/>
                    <a:pt x="1644" y="9290"/>
                  </a:cubicBezTo>
                  <a:cubicBezTo>
                    <a:pt x="1667" y="9268"/>
                    <a:pt x="1690" y="9245"/>
                    <a:pt x="1690" y="9222"/>
                  </a:cubicBezTo>
                  <a:cubicBezTo>
                    <a:pt x="1758" y="9085"/>
                    <a:pt x="1849" y="8948"/>
                    <a:pt x="1918" y="8811"/>
                  </a:cubicBezTo>
                  <a:cubicBezTo>
                    <a:pt x="1941" y="8788"/>
                    <a:pt x="1964" y="8788"/>
                    <a:pt x="1986" y="8765"/>
                  </a:cubicBezTo>
                  <a:cubicBezTo>
                    <a:pt x="2009" y="8743"/>
                    <a:pt x="2009" y="8720"/>
                    <a:pt x="2032" y="8697"/>
                  </a:cubicBezTo>
                  <a:lnTo>
                    <a:pt x="2055" y="8674"/>
                  </a:lnTo>
                  <a:cubicBezTo>
                    <a:pt x="2078" y="8606"/>
                    <a:pt x="2101" y="8560"/>
                    <a:pt x="2146" y="8514"/>
                  </a:cubicBezTo>
                  <a:lnTo>
                    <a:pt x="2215" y="8377"/>
                  </a:lnTo>
                  <a:cubicBezTo>
                    <a:pt x="2238" y="8309"/>
                    <a:pt x="2283" y="8241"/>
                    <a:pt x="2329" y="8195"/>
                  </a:cubicBezTo>
                  <a:cubicBezTo>
                    <a:pt x="2329" y="8172"/>
                    <a:pt x="2329" y="8149"/>
                    <a:pt x="2352" y="8126"/>
                  </a:cubicBezTo>
                  <a:cubicBezTo>
                    <a:pt x="2397" y="8058"/>
                    <a:pt x="2420" y="7989"/>
                    <a:pt x="2466" y="7921"/>
                  </a:cubicBezTo>
                  <a:cubicBezTo>
                    <a:pt x="2489" y="7875"/>
                    <a:pt x="2511" y="7852"/>
                    <a:pt x="2534" y="7807"/>
                  </a:cubicBezTo>
                  <a:lnTo>
                    <a:pt x="2557" y="7761"/>
                  </a:lnTo>
                  <a:cubicBezTo>
                    <a:pt x="2580" y="7716"/>
                    <a:pt x="2626" y="7670"/>
                    <a:pt x="2648" y="7624"/>
                  </a:cubicBezTo>
                  <a:lnTo>
                    <a:pt x="2785" y="7350"/>
                  </a:lnTo>
                  <a:lnTo>
                    <a:pt x="2808" y="7327"/>
                  </a:lnTo>
                  <a:cubicBezTo>
                    <a:pt x="2899" y="7191"/>
                    <a:pt x="2991" y="7008"/>
                    <a:pt x="3082" y="6871"/>
                  </a:cubicBezTo>
                  <a:cubicBezTo>
                    <a:pt x="3101" y="6834"/>
                    <a:pt x="3120" y="6811"/>
                    <a:pt x="3138" y="6780"/>
                  </a:cubicBezTo>
                  <a:lnTo>
                    <a:pt x="3138" y="6780"/>
                  </a:lnTo>
                  <a:cubicBezTo>
                    <a:pt x="3151" y="6779"/>
                    <a:pt x="3151" y="6775"/>
                    <a:pt x="3151" y="6757"/>
                  </a:cubicBezTo>
                  <a:lnTo>
                    <a:pt x="3151" y="6757"/>
                  </a:lnTo>
                  <a:cubicBezTo>
                    <a:pt x="3151" y="6757"/>
                    <a:pt x="3151" y="6757"/>
                    <a:pt x="3151" y="6757"/>
                  </a:cubicBezTo>
                  <a:lnTo>
                    <a:pt x="3151" y="6757"/>
                  </a:lnTo>
                  <a:lnTo>
                    <a:pt x="3128" y="6780"/>
                  </a:lnTo>
                  <a:cubicBezTo>
                    <a:pt x="3151" y="6734"/>
                    <a:pt x="3173" y="6711"/>
                    <a:pt x="3196" y="6666"/>
                  </a:cubicBezTo>
                  <a:lnTo>
                    <a:pt x="3219" y="6643"/>
                  </a:lnTo>
                  <a:lnTo>
                    <a:pt x="3242" y="6597"/>
                  </a:lnTo>
                  <a:lnTo>
                    <a:pt x="3265" y="6551"/>
                  </a:lnTo>
                  <a:cubicBezTo>
                    <a:pt x="3287" y="6506"/>
                    <a:pt x="3333" y="6460"/>
                    <a:pt x="3356" y="6414"/>
                  </a:cubicBezTo>
                  <a:lnTo>
                    <a:pt x="3424" y="6300"/>
                  </a:lnTo>
                  <a:lnTo>
                    <a:pt x="3447" y="6255"/>
                  </a:lnTo>
                  <a:lnTo>
                    <a:pt x="3470" y="6209"/>
                  </a:lnTo>
                  <a:lnTo>
                    <a:pt x="3493" y="6163"/>
                  </a:lnTo>
                  <a:lnTo>
                    <a:pt x="3584" y="6049"/>
                  </a:lnTo>
                  <a:cubicBezTo>
                    <a:pt x="3607" y="5981"/>
                    <a:pt x="3653" y="5935"/>
                    <a:pt x="3676" y="5890"/>
                  </a:cubicBezTo>
                  <a:cubicBezTo>
                    <a:pt x="3698" y="5844"/>
                    <a:pt x="3721" y="5798"/>
                    <a:pt x="3767" y="5730"/>
                  </a:cubicBezTo>
                  <a:lnTo>
                    <a:pt x="3812" y="5638"/>
                  </a:lnTo>
                  <a:cubicBezTo>
                    <a:pt x="3858" y="5570"/>
                    <a:pt x="3904" y="5501"/>
                    <a:pt x="3949" y="5410"/>
                  </a:cubicBezTo>
                  <a:cubicBezTo>
                    <a:pt x="3972" y="5365"/>
                    <a:pt x="4018" y="5319"/>
                    <a:pt x="4041" y="5250"/>
                  </a:cubicBezTo>
                  <a:cubicBezTo>
                    <a:pt x="4064" y="5228"/>
                    <a:pt x="4064" y="5205"/>
                    <a:pt x="4086" y="5182"/>
                  </a:cubicBezTo>
                  <a:cubicBezTo>
                    <a:pt x="4086" y="5159"/>
                    <a:pt x="4086" y="5159"/>
                    <a:pt x="4086" y="5159"/>
                  </a:cubicBezTo>
                  <a:cubicBezTo>
                    <a:pt x="4086" y="5159"/>
                    <a:pt x="4086" y="5136"/>
                    <a:pt x="4086" y="5136"/>
                  </a:cubicBezTo>
                  <a:cubicBezTo>
                    <a:pt x="4109" y="5091"/>
                    <a:pt x="4132" y="5068"/>
                    <a:pt x="4155" y="5022"/>
                  </a:cubicBezTo>
                  <a:cubicBezTo>
                    <a:pt x="4201" y="4954"/>
                    <a:pt x="4246" y="4885"/>
                    <a:pt x="4292" y="4817"/>
                  </a:cubicBezTo>
                  <a:cubicBezTo>
                    <a:pt x="4315" y="4748"/>
                    <a:pt x="4360" y="4680"/>
                    <a:pt x="4406" y="4611"/>
                  </a:cubicBezTo>
                  <a:cubicBezTo>
                    <a:pt x="4429" y="4566"/>
                    <a:pt x="4452" y="4543"/>
                    <a:pt x="4452" y="4497"/>
                  </a:cubicBezTo>
                  <a:cubicBezTo>
                    <a:pt x="4474" y="4474"/>
                    <a:pt x="4497" y="4429"/>
                    <a:pt x="4497" y="4383"/>
                  </a:cubicBezTo>
                  <a:cubicBezTo>
                    <a:pt x="4520" y="4383"/>
                    <a:pt x="4520" y="4383"/>
                    <a:pt x="4520" y="4360"/>
                  </a:cubicBezTo>
                  <a:cubicBezTo>
                    <a:pt x="4543" y="4292"/>
                    <a:pt x="4589" y="4223"/>
                    <a:pt x="4634" y="4155"/>
                  </a:cubicBezTo>
                  <a:cubicBezTo>
                    <a:pt x="4657" y="4132"/>
                    <a:pt x="4657" y="4086"/>
                    <a:pt x="4680" y="4063"/>
                  </a:cubicBezTo>
                  <a:cubicBezTo>
                    <a:pt x="4725" y="3995"/>
                    <a:pt x="4748" y="3949"/>
                    <a:pt x="4794" y="3881"/>
                  </a:cubicBezTo>
                  <a:cubicBezTo>
                    <a:pt x="4817" y="3858"/>
                    <a:pt x="4817" y="3835"/>
                    <a:pt x="4840" y="3812"/>
                  </a:cubicBezTo>
                  <a:cubicBezTo>
                    <a:pt x="4862" y="3790"/>
                    <a:pt x="4862" y="3767"/>
                    <a:pt x="4885" y="3744"/>
                  </a:cubicBezTo>
                  <a:cubicBezTo>
                    <a:pt x="4885" y="3721"/>
                    <a:pt x="4908" y="3698"/>
                    <a:pt x="4931" y="3675"/>
                  </a:cubicBezTo>
                  <a:cubicBezTo>
                    <a:pt x="4954" y="3630"/>
                    <a:pt x="4954" y="3584"/>
                    <a:pt x="4977" y="3561"/>
                  </a:cubicBezTo>
                  <a:cubicBezTo>
                    <a:pt x="5022" y="3470"/>
                    <a:pt x="5068" y="3379"/>
                    <a:pt x="5114" y="3310"/>
                  </a:cubicBezTo>
                  <a:cubicBezTo>
                    <a:pt x="5182" y="3219"/>
                    <a:pt x="5228" y="3128"/>
                    <a:pt x="5273" y="3036"/>
                  </a:cubicBezTo>
                  <a:cubicBezTo>
                    <a:pt x="5296" y="3014"/>
                    <a:pt x="5319" y="2968"/>
                    <a:pt x="5342" y="2922"/>
                  </a:cubicBezTo>
                  <a:cubicBezTo>
                    <a:pt x="5387" y="2877"/>
                    <a:pt x="5433" y="2808"/>
                    <a:pt x="5433" y="2762"/>
                  </a:cubicBezTo>
                  <a:lnTo>
                    <a:pt x="5433" y="2740"/>
                  </a:lnTo>
                  <a:cubicBezTo>
                    <a:pt x="5456" y="2694"/>
                    <a:pt x="5502" y="2625"/>
                    <a:pt x="5547" y="2557"/>
                  </a:cubicBezTo>
                  <a:cubicBezTo>
                    <a:pt x="5593" y="2489"/>
                    <a:pt x="5638" y="2420"/>
                    <a:pt x="5684" y="2329"/>
                  </a:cubicBezTo>
                  <a:cubicBezTo>
                    <a:pt x="5707" y="2283"/>
                    <a:pt x="5730" y="2260"/>
                    <a:pt x="5730" y="2215"/>
                  </a:cubicBezTo>
                  <a:cubicBezTo>
                    <a:pt x="5753" y="2169"/>
                    <a:pt x="5798" y="2123"/>
                    <a:pt x="5798" y="2078"/>
                  </a:cubicBezTo>
                  <a:cubicBezTo>
                    <a:pt x="5798" y="2078"/>
                    <a:pt x="5798" y="2055"/>
                    <a:pt x="5798" y="2055"/>
                  </a:cubicBezTo>
                  <a:cubicBezTo>
                    <a:pt x="5821" y="2009"/>
                    <a:pt x="5844" y="1964"/>
                    <a:pt x="5867" y="1941"/>
                  </a:cubicBezTo>
                  <a:cubicBezTo>
                    <a:pt x="5912" y="1849"/>
                    <a:pt x="5958" y="1781"/>
                    <a:pt x="6004" y="1712"/>
                  </a:cubicBezTo>
                  <a:cubicBezTo>
                    <a:pt x="6027" y="1667"/>
                    <a:pt x="6072" y="1598"/>
                    <a:pt x="6095" y="1553"/>
                  </a:cubicBezTo>
                  <a:lnTo>
                    <a:pt x="6118" y="1553"/>
                  </a:lnTo>
                  <a:lnTo>
                    <a:pt x="6118" y="1530"/>
                  </a:lnTo>
                  <a:cubicBezTo>
                    <a:pt x="6141" y="1507"/>
                    <a:pt x="6141" y="1461"/>
                    <a:pt x="6141" y="1439"/>
                  </a:cubicBezTo>
                  <a:cubicBezTo>
                    <a:pt x="6163" y="1393"/>
                    <a:pt x="6186" y="1347"/>
                    <a:pt x="6209" y="1302"/>
                  </a:cubicBezTo>
                  <a:cubicBezTo>
                    <a:pt x="6255" y="1256"/>
                    <a:pt x="6278" y="1210"/>
                    <a:pt x="6300" y="1165"/>
                  </a:cubicBezTo>
                  <a:cubicBezTo>
                    <a:pt x="6346" y="1096"/>
                    <a:pt x="6369" y="1028"/>
                    <a:pt x="6415" y="936"/>
                  </a:cubicBezTo>
                  <a:cubicBezTo>
                    <a:pt x="6437" y="914"/>
                    <a:pt x="6460" y="891"/>
                    <a:pt x="6460" y="868"/>
                  </a:cubicBezTo>
                  <a:cubicBezTo>
                    <a:pt x="6483" y="845"/>
                    <a:pt x="6506" y="799"/>
                    <a:pt x="6529" y="777"/>
                  </a:cubicBezTo>
                  <a:cubicBezTo>
                    <a:pt x="6529" y="731"/>
                    <a:pt x="6552" y="685"/>
                    <a:pt x="6574" y="663"/>
                  </a:cubicBezTo>
                  <a:cubicBezTo>
                    <a:pt x="6620" y="617"/>
                    <a:pt x="6643" y="548"/>
                    <a:pt x="6666" y="503"/>
                  </a:cubicBezTo>
                  <a:cubicBezTo>
                    <a:pt x="6711" y="457"/>
                    <a:pt x="6734" y="389"/>
                    <a:pt x="6780" y="343"/>
                  </a:cubicBezTo>
                  <a:cubicBezTo>
                    <a:pt x="6780" y="320"/>
                    <a:pt x="6803" y="320"/>
                    <a:pt x="6803" y="320"/>
                  </a:cubicBezTo>
                  <a:cubicBezTo>
                    <a:pt x="6825" y="297"/>
                    <a:pt x="6825" y="297"/>
                    <a:pt x="6825" y="274"/>
                  </a:cubicBezTo>
                  <a:cubicBezTo>
                    <a:pt x="6825" y="252"/>
                    <a:pt x="6848" y="252"/>
                    <a:pt x="6848" y="252"/>
                  </a:cubicBezTo>
                  <a:cubicBezTo>
                    <a:pt x="6848" y="229"/>
                    <a:pt x="6848" y="229"/>
                    <a:pt x="6848" y="229"/>
                  </a:cubicBezTo>
                  <a:cubicBezTo>
                    <a:pt x="6848" y="206"/>
                    <a:pt x="6848" y="206"/>
                    <a:pt x="6848" y="206"/>
                  </a:cubicBezTo>
                  <a:cubicBezTo>
                    <a:pt x="6848" y="195"/>
                    <a:pt x="6848" y="189"/>
                    <a:pt x="6848" y="183"/>
                  </a:cubicBezTo>
                  <a:cubicBezTo>
                    <a:pt x="6848" y="160"/>
                    <a:pt x="6848" y="138"/>
                    <a:pt x="6848" y="115"/>
                  </a:cubicBezTo>
                  <a:cubicBezTo>
                    <a:pt x="6825" y="92"/>
                    <a:pt x="6825" y="92"/>
                    <a:pt x="6825" y="69"/>
                  </a:cubicBezTo>
                  <a:cubicBezTo>
                    <a:pt x="6803" y="23"/>
                    <a:pt x="6757" y="1"/>
                    <a:pt x="6711" y="1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564" y="2936733"/>
              <a:ext cx="163535" cy="281024"/>
            </a:xfrm>
            <a:custGeom>
              <a:avLst/>
              <a:gdLst/>
              <a:ahLst/>
              <a:cxnLst/>
              <a:rect l="l" t="t" r="r" b="b"/>
              <a:pathLst>
                <a:path w="2923" h="5023" extrusionOk="0">
                  <a:moveTo>
                    <a:pt x="2831" y="0"/>
                  </a:moveTo>
                  <a:cubicBezTo>
                    <a:pt x="2785" y="0"/>
                    <a:pt x="2740" y="0"/>
                    <a:pt x="2740" y="46"/>
                  </a:cubicBezTo>
                  <a:cubicBezTo>
                    <a:pt x="2626" y="206"/>
                    <a:pt x="2534" y="366"/>
                    <a:pt x="2443" y="548"/>
                  </a:cubicBezTo>
                  <a:cubicBezTo>
                    <a:pt x="2420" y="571"/>
                    <a:pt x="2397" y="617"/>
                    <a:pt x="2375" y="639"/>
                  </a:cubicBezTo>
                  <a:cubicBezTo>
                    <a:pt x="2283" y="799"/>
                    <a:pt x="2215" y="936"/>
                    <a:pt x="2123" y="1073"/>
                  </a:cubicBezTo>
                  <a:cubicBezTo>
                    <a:pt x="2078" y="1164"/>
                    <a:pt x="2032" y="1233"/>
                    <a:pt x="1987" y="1324"/>
                  </a:cubicBezTo>
                  <a:cubicBezTo>
                    <a:pt x="1964" y="1370"/>
                    <a:pt x="1918" y="1416"/>
                    <a:pt x="1895" y="1438"/>
                  </a:cubicBezTo>
                  <a:cubicBezTo>
                    <a:pt x="1895" y="1484"/>
                    <a:pt x="1872" y="1507"/>
                    <a:pt x="1850" y="1530"/>
                  </a:cubicBezTo>
                  <a:cubicBezTo>
                    <a:pt x="1850" y="1530"/>
                    <a:pt x="1850" y="1552"/>
                    <a:pt x="1850" y="1552"/>
                  </a:cubicBezTo>
                  <a:cubicBezTo>
                    <a:pt x="1758" y="1689"/>
                    <a:pt x="1690" y="1849"/>
                    <a:pt x="1599" y="1986"/>
                  </a:cubicBezTo>
                  <a:cubicBezTo>
                    <a:pt x="1576" y="2009"/>
                    <a:pt x="1576" y="2032"/>
                    <a:pt x="1576" y="2032"/>
                  </a:cubicBezTo>
                  <a:cubicBezTo>
                    <a:pt x="1530" y="2100"/>
                    <a:pt x="1484" y="2169"/>
                    <a:pt x="1462" y="2214"/>
                  </a:cubicBezTo>
                  <a:cubicBezTo>
                    <a:pt x="1439" y="2260"/>
                    <a:pt x="1416" y="2306"/>
                    <a:pt x="1393" y="2351"/>
                  </a:cubicBezTo>
                  <a:cubicBezTo>
                    <a:pt x="1370" y="2374"/>
                    <a:pt x="1347" y="2420"/>
                    <a:pt x="1325" y="2443"/>
                  </a:cubicBezTo>
                  <a:cubicBezTo>
                    <a:pt x="1302" y="2488"/>
                    <a:pt x="1302" y="2511"/>
                    <a:pt x="1302" y="2534"/>
                  </a:cubicBezTo>
                  <a:cubicBezTo>
                    <a:pt x="1302" y="2557"/>
                    <a:pt x="1302" y="2557"/>
                    <a:pt x="1302" y="2557"/>
                  </a:cubicBezTo>
                  <a:cubicBezTo>
                    <a:pt x="1279" y="2580"/>
                    <a:pt x="1256" y="2602"/>
                    <a:pt x="1256" y="2648"/>
                  </a:cubicBezTo>
                  <a:cubicBezTo>
                    <a:pt x="1210" y="2694"/>
                    <a:pt x="1188" y="2739"/>
                    <a:pt x="1165" y="2808"/>
                  </a:cubicBezTo>
                  <a:cubicBezTo>
                    <a:pt x="1096" y="2922"/>
                    <a:pt x="1028" y="3036"/>
                    <a:pt x="959" y="3150"/>
                  </a:cubicBezTo>
                  <a:lnTo>
                    <a:pt x="982" y="3150"/>
                  </a:lnTo>
                  <a:cubicBezTo>
                    <a:pt x="959" y="3150"/>
                    <a:pt x="959" y="3173"/>
                    <a:pt x="959" y="3196"/>
                  </a:cubicBezTo>
                  <a:cubicBezTo>
                    <a:pt x="937" y="3219"/>
                    <a:pt x="937" y="3242"/>
                    <a:pt x="937" y="3242"/>
                  </a:cubicBezTo>
                  <a:cubicBezTo>
                    <a:pt x="868" y="3333"/>
                    <a:pt x="800" y="3447"/>
                    <a:pt x="754" y="3538"/>
                  </a:cubicBezTo>
                  <a:cubicBezTo>
                    <a:pt x="708" y="3607"/>
                    <a:pt x="685" y="3652"/>
                    <a:pt x="663" y="3698"/>
                  </a:cubicBezTo>
                  <a:cubicBezTo>
                    <a:pt x="640" y="3744"/>
                    <a:pt x="617" y="3767"/>
                    <a:pt x="594" y="3812"/>
                  </a:cubicBezTo>
                  <a:cubicBezTo>
                    <a:pt x="594" y="3835"/>
                    <a:pt x="594" y="3835"/>
                    <a:pt x="571" y="3858"/>
                  </a:cubicBezTo>
                  <a:cubicBezTo>
                    <a:pt x="571" y="3858"/>
                    <a:pt x="571" y="3881"/>
                    <a:pt x="571" y="3881"/>
                  </a:cubicBezTo>
                  <a:lnTo>
                    <a:pt x="549" y="3903"/>
                  </a:lnTo>
                  <a:cubicBezTo>
                    <a:pt x="549" y="3903"/>
                    <a:pt x="549" y="3926"/>
                    <a:pt x="549" y="3926"/>
                  </a:cubicBezTo>
                  <a:cubicBezTo>
                    <a:pt x="526" y="3926"/>
                    <a:pt x="503" y="3949"/>
                    <a:pt x="480" y="3972"/>
                  </a:cubicBezTo>
                  <a:cubicBezTo>
                    <a:pt x="457" y="4018"/>
                    <a:pt x="434" y="4063"/>
                    <a:pt x="412" y="4109"/>
                  </a:cubicBezTo>
                  <a:cubicBezTo>
                    <a:pt x="366" y="4155"/>
                    <a:pt x="343" y="4223"/>
                    <a:pt x="320" y="4269"/>
                  </a:cubicBezTo>
                  <a:cubicBezTo>
                    <a:pt x="297" y="4291"/>
                    <a:pt x="297" y="4314"/>
                    <a:pt x="275" y="4360"/>
                  </a:cubicBezTo>
                  <a:cubicBezTo>
                    <a:pt x="275" y="4360"/>
                    <a:pt x="252" y="4383"/>
                    <a:pt x="252" y="4383"/>
                  </a:cubicBezTo>
                  <a:cubicBezTo>
                    <a:pt x="229" y="4406"/>
                    <a:pt x="229" y="4406"/>
                    <a:pt x="229" y="4428"/>
                  </a:cubicBezTo>
                  <a:cubicBezTo>
                    <a:pt x="183" y="4474"/>
                    <a:pt x="161" y="4520"/>
                    <a:pt x="138" y="4565"/>
                  </a:cubicBezTo>
                  <a:cubicBezTo>
                    <a:pt x="138" y="4588"/>
                    <a:pt x="115" y="4611"/>
                    <a:pt x="92" y="4634"/>
                  </a:cubicBezTo>
                  <a:cubicBezTo>
                    <a:pt x="92" y="4657"/>
                    <a:pt x="69" y="4702"/>
                    <a:pt x="69" y="4725"/>
                  </a:cubicBezTo>
                  <a:cubicBezTo>
                    <a:pt x="46" y="4748"/>
                    <a:pt x="46" y="4771"/>
                    <a:pt x="24" y="4816"/>
                  </a:cubicBezTo>
                  <a:cubicBezTo>
                    <a:pt x="24" y="4816"/>
                    <a:pt x="24" y="4839"/>
                    <a:pt x="1" y="4839"/>
                  </a:cubicBezTo>
                  <a:cubicBezTo>
                    <a:pt x="1" y="4862"/>
                    <a:pt x="1" y="4885"/>
                    <a:pt x="1" y="4908"/>
                  </a:cubicBezTo>
                  <a:cubicBezTo>
                    <a:pt x="24" y="4953"/>
                    <a:pt x="46" y="4976"/>
                    <a:pt x="69" y="4999"/>
                  </a:cubicBezTo>
                  <a:cubicBezTo>
                    <a:pt x="93" y="5015"/>
                    <a:pt x="121" y="5023"/>
                    <a:pt x="148" y="5023"/>
                  </a:cubicBezTo>
                  <a:cubicBezTo>
                    <a:pt x="197" y="5023"/>
                    <a:pt x="245" y="4998"/>
                    <a:pt x="275" y="4953"/>
                  </a:cubicBezTo>
                  <a:cubicBezTo>
                    <a:pt x="320" y="4885"/>
                    <a:pt x="343" y="4816"/>
                    <a:pt x="389" y="4748"/>
                  </a:cubicBezTo>
                  <a:cubicBezTo>
                    <a:pt x="389" y="4725"/>
                    <a:pt x="412" y="4725"/>
                    <a:pt x="412" y="4702"/>
                  </a:cubicBezTo>
                  <a:cubicBezTo>
                    <a:pt x="457" y="4657"/>
                    <a:pt x="480" y="4611"/>
                    <a:pt x="503" y="4543"/>
                  </a:cubicBezTo>
                  <a:cubicBezTo>
                    <a:pt x="526" y="4497"/>
                    <a:pt x="571" y="4451"/>
                    <a:pt x="594" y="4406"/>
                  </a:cubicBezTo>
                  <a:cubicBezTo>
                    <a:pt x="594" y="4383"/>
                    <a:pt x="594" y="4383"/>
                    <a:pt x="594" y="4360"/>
                  </a:cubicBezTo>
                  <a:cubicBezTo>
                    <a:pt x="640" y="4291"/>
                    <a:pt x="685" y="4200"/>
                    <a:pt x="731" y="4132"/>
                  </a:cubicBezTo>
                  <a:cubicBezTo>
                    <a:pt x="754" y="4109"/>
                    <a:pt x="777" y="4109"/>
                    <a:pt x="777" y="4086"/>
                  </a:cubicBezTo>
                  <a:cubicBezTo>
                    <a:pt x="800" y="4086"/>
                    <a:pt x="800" y="4086"/>
                    <a:pt x="800" y="4063"/>
                  </a:cubicBezTo>
                  <a:cubicBezTo>
                    <a:pt x="845" y="3972"/>
                    <a:pt x="891" y="3881"/>
                    <a:pt x="959" y="3767"/>
                  </a:cubicBezTo>
                  <a:cubicBezTo>
                    <a:pt x="982" y="3744"/>
                    <a:pt x="982" y="3721"/>
                    <a:pt x="1005" y="3698"/>
                  </a:cubicBezTo>
                  <a:cubicBezTo>
                    <a:pt x="1028" y="3630"/>
                    <a:pt x="1074" y="3561"/>
                    <a:pt x="1096" y="3493"/>
                  </a:cubicBezTo>
                  <a:cubicBezTo>
                    <a:pt x="1119" y="3470"/>
                    <a:pt x="1119" y="3447"/>
                    <a:pt x="1142" y="3424"/>
                  </a:cubicBezTo>
                  <a:cubicBezTo>
                    <a:pt x="1165" y="3401"/>
                    <a:pt x="1165" y="3356"/>
                    <a:pt x="1188" y="3333"/>
                  </a:cubicBezTo>
                  <a:cubicBezTo>
                    <a:pt x="1210" y="3310"/>
                    <a:pt x="1210" y="3310"/>
                    <a:pt x="1233" y="3287"/>
                  </a:cubicBezTo>
                  <a:cubicBezTo>
                    <a:pt x="1256" y="3242"/>
                    <a:pt x="1279" y="3219"/>
                    <a:pt x="1279" y="3173"/>
                  </a:cubicBezTo>
                  <a:lnTo>
                    <a:pt x="1347" y="3036"/>
                  </a:lnTo>
                  <a:cubicBezTo>
                    <a:pt x="1416" y="2899"/>
                    <a:pt x="1507" y="2762"/>
                    <a:pt x="1576" y="2625"/>
                  </a:cubicBezTo>
                  <a:cubicBezTo>
                    <a:pt x="1576" y="2602"/>
                    <a:pt x="1576" y="2602"/>
                    <a:pt x="1576" y="2602"/>
                  </a:cubicBezTo>
                  <a:cubicBezTo>
                    <a:pt x="1621" y="2511"/>
                    <a:pt x="1667" y="2420"/>
                    <a:pt x="1735" y="2351"/>
                  </a:cubicBezTo>
                  <a:cubicBezTo>
                    <a:pt x="1758" y="2283"/>
                    <a:pt x="1804" y="2214"/>
                    <a:pt x="1827" y="2146"/>
                  </a:cubicBezTo>
                  <a:cubicBezTo>
                    <a:pt x="1872" y="2077"/>
                    <a:pt x="1918" y="1986"/>
                    <a:pt x="1964" y="1918"/>
                  </a:cubicBezTo>
                  <a:cubicBezTo>
                    <a:pt x="2009" y="1849"/>
                    <a:pt x="2055" y="1781"/>
                    <a:pt x="2078" y="1689"/>
                  </a:cubicBezTo>
                  <a:cubicBezTo>
                    <a:pt x="2101" y="1667"/>
                    <a:pt x="2123" y="1644"/>
                    <a:pt x="2123" y="1598"/>
                  </a:cubicBezTo>
                  <a:cubicBezTo>
                    <a:pt x="2146" y="1575"/>
                    <a:pt x="2169" y="1530"/>
                    <a:pt x="2192" y="1484"/>
                  </a:cubicBezTo>
                  <a:cubicBezTo>
                    <a:pt x="2238" y="1393"/>
                    <a:pt x="2306" y="1301"/>
                    <a:pt x="2352" y="1233"/>
                  </a:cubicBezTo>
                  <a:cubicBezTo>
                    <a:pt x="2397" y="1142"/>
                    <a:pt x="2443" y="1050"/>
                    <a:pt x="2512" y="959"/>
                  </a:cubicBezTo>
                  <a:cubicBezTo>
                    <a:pt x="2534" y="936"/>
                    <a:pt x="2534" y="891"/>
                    <a:pt x="2557" y="845"/>
                  </a:cubicBezTo>
                  <a:cubicBezTo>
                    <a:pt x="2580" y="799"/>
                    <a:pt x="2626" y="754"/>
                    <a:pt x="2626" y="708"/>
                  </a:cubicBezTo>
                  <a:cubicBezTo>
                    <a:pt x="2648" y="685"/>
                    <a:pt x="2648" y="662"/>
                    <a:pt x="2648" y="639"/>
                  </a:cubicBezTo>
                  <a:cubicBezTo>
                    <a:pt x="2648" y="617"/>
                    <a:pt x="2671" y="571"/>
                    <a:pt x="2694" y="548"/>
                  </a:cubicBezTo>
                  <a:cubicBezTo>
                    <a:pt x="2717" y="502"/>
                    <a:pt x="2740" y="434"/>
                    <a:pt x="2785" y="388"/>
                  </a:cubicBezTo>
                  <a:cubicBezTo>
                    <a:pt x="2808" y="343"/>
                    <a:pt x="2854" y="274"/>
                    <a:pt x="2900" y="229"/>
                  </a:cubicBezTo>
                  <a:cubicBezTo>
                    <a:pt x="2900" y="206"/>
                    <a:pt x="2900" y="183"/>
                    <a:pt x="2900" y="183"/>
                  </a:cubicBezTo>
                  <a:cubicBezTo>
                    <a:pt x="2900" y="160"/>
                    <a:pt x="2922" y="160"/>
                    <a:pt x="2922" y="160"/>
                  </a:cubicBezTo>
                  <a:cubicBezTo>
                    <a:pt x="2922" y="114"/>
                    <a:pt x="2922" y="92"/>
                    <a:pt x="2922" y="69"/>
                  </a:cubicBezTo>
                  <a:cubicBezTo>
                    <a:pt x="2922" y="46"/>
                    <a:pt x="2900" y="23"/>
                    <a:pt x="2877" y="0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673235" y="2373557"/>
              <a:ext cx="1257924" cy="942492"/>
            </a:xfrm>
            <a:custGeom>
              <a:avLst/>
              <a:gdLst/>
              <a:ahLst/>
              <a:cxnLst/>
              <a:rect l="l" t="t" r="r" b="b"/>
              <a:pathLst>
                <a:path w="22484" h="16846" extrusionOk="0">
                  <a:moveTo>
                    <a:pt x="21822" y="0"/>
                  </a:moveTo>
                  <a:cubicBezTo>
                    <a:pt x="21799" y="0"/>
                    <a:pt x="21776" y="23"/>
                    <a:pt x="21753" y="23"/>
                  </a:cubicBezTo>
                  <a:cubicBezTo>
                    <a:pt x="21707" y="46"/>
                    <a:pt x="21685" y="69"/>
                    <a:pt x="21662" y="115"/>
                  </a:cubicBezTo>
                  <a:cubicBezTo>
                    <a:pt x="21662" y="137"/>
                    <a:pt x="21639" y="183"/>
                    <a:pt x="21662" y="206"/>
                  </a:cubicBezTo>
                  <a:cubicBezTo>
                    <a:pt x="21616" y="229"/>
                    <a:pt x="21593" y="251"/>
                    <a:pt x="21571" y="274"/>
                  </a:cubicBezTo>
                  <a:lnTo>
                    <a:pt x="21548" y="320"/>
                  </a:lnTo>
                  <a:cubicBezTo>
                    <a:pt x="21502" y="366"/>
                    <a:pt x="21479" y="411"/>
                    <a:pt x="21456" y="457"/>
                  </a:cubicBezTo>
                  <a:cubicBezTo>
                    <a:pt x="21456" y="480"/>
                    <a:pt x="21434" y="503"/>
                    <a:pt x="21411" y="548"/>
                  </a:cubicBezTo>
                  <a:cubicBezTo>
                    <a:pt x="21411" y="571"/>
                    <a:pt x="21388" y="617"/>
                    <a:pt x="21365" y="640"/>
                  </a:cubicBezTo>
                  <a:cubicBezTo>
                    <a:pt x="21319" y="731"/>
                    <a:pt x="21274" y="799"/>
                    <a:pt x="21228" y="891"/>
                  </a:cubicBezTo>
                  <a:lnTo>
                    <a:pt x="21228" y="913"/>
                  </a:lnTo>
                  <a:lnTo>
                    <a:pt x="21160" y="1005"/>
                  </a:lnTo>
                  <a:cubicBezTo>
                    <a:pt x="21114" y="1119"/>
                    <a:pt x="21046" y="1233"/>
                    <a:pt x="20977" y="1347"/>
                  </a:cubicBezTo>
                  <a:lnTo>
                    <a:pt x="20954" y="1416"/>
                  </a:lnTo>
                  <a:lnTo>
                    <a:pt x="20931" y="1438"/>
                  </a:lnTo>
                  <a:cubicBezTo>
                    <a:pt x="20840" y="1598"/>
                    <a:pt x="20749" y="1735"/>
                    <a:pt x="20680" y="1895"/>
                  </a:cubicBezTo>
                  <a:cubicBezTo>
                    <a:pt x="20521" y="2169"/>
                    <a:pt x="20361" y="2443"/>
                    <a:pt x="20201" y="2717"/>
                  </a:cubicBezTo>
                  <a:cubicBezTo>
                    <a:pt x="20133" y="2854"/>
                    <a:pt x="20041" y="2991"/>
                    <a:pt x="19973" y="3127"/>
                  </a:cubicBezTo>
                  <a:cubicBezTo>
                    <a:pt x="19881" y="3264"/>
                    <a:pt x="19790" y="3424"/>
                    <a:pt x="19722" y="3561"/>
                  </a:cubicBezTo>
                  <a:lnTo>
                    <a:pt x="19676" y="3652"/>
                  </a:lnTo>
                  <a:lnTo>
                    <a:pt x="19653" y="3675"/>
                  </a:lnTo>
                  <a:cubicBezTo>
                    <a:pt x="19608" y="3767"/>
                    <a:pt x="19539" y="3858"/>
                    <a:pt x="19493" y="3949"/>
                  </a:cubicBezTo>
                  <a:cubicBezTo>
                    <a:pt x="19448" y="4040"/>
                    <a:pt x="19402" y="4109"/>
                    <a:pt x="19356" y="4177"/>
                  </a:cubicBezTo>
                  <a:lnTo>
                    <a:pt x="19311" y="4269"/>
                  </a:lnTo>
                  <a:cubicBezTo>
                    <a:pt x="19265" y="4337"/>
                    <a:pt x="19242" y="4383"/>
                    <a:pt x="19220" y="4429"/>
                  </a:cubicBezTo>
                  <a:cubicBezTo>
                    <a:pt x="19197" y="4474"/>
                    <a:pt x="19151" y="4520"/>
                    <a:pt x="19128" y="4588"/>
                  </a:cubicBezTo>
                  <a:lnTo>
                    <a:pt x="19037" y="4702"/>
                  </a:lnTo>
                  <a:lnTo>
                    <a:pt x="19014" y="4748"/>
                  </a:lnTo>
                  <a:lnTo>
                    <a:pt x="18991" y="4794"/>
                  </a:lnTo>
                  <a:lnTo>
                    <a:pt x="18968" y="4839"/>
                  </a:lnTo>
                  <a:lnTo>
                    <a:pt x="18900" y="4953"/>
                  </a:lnTo>
                  <a:cubicBezTo>
                    <a:pt x="18877" y="4999"/>
                    <a:pt x="18854" y="5045"/>
                    <a:pt x="18809" y="5090"/>
                  </a:cubicBezTo>
                  <a:lnTo>
                    <a:pt x="18786" y="5136"/>
                  </a:lnTo>
                  <a:lnTo>
                    <a:pt x="18763" y="5182"/>
                  </a:lnTo>
                  <a:lnTo>
                    <a:pt x="18740" y="5205"/>
                  </a:lnTo>
                  <a:cubicBezTo>
                    <a:pt x="18717" y="5250"/>
                    <a:pt x="18695" y="5273"/>
                    <a:pt x="18672" y="5319"/>
                  </a:cubicBezTo>
                  <a:lnTo>
                    <a:pt x="18717" y="5273"/>
                  </a:lnTo>
                  <a:lnTo>
                    <a:pt x="18717" y="5273"/>
                  </a:lnTo>
                  <a:cubicBezTo>
                    <a:pt x="18580" y="5478"/>
                    <a:pt x="18466" y="5684"/>
                    <a:pt x="18352" y="5866"/>
                  </a:cubicBezTo>
                  <a:lnTo>
                    <a:pt x="18329" y="5889"/>
                  </a:lnTo>
                  <a:lnTo>
                    <a:pt x="18192" y="6163"/>
                  </a:lnTo>
                  <a:cubicBezTo>
                    <a:pt x="18170" y="6209"/>
                    <a:pt x="18124" y="6255"/>
                    <a:pt x="18101" y="6300"/>
                  </a:cubicBezTo>
                  <a:lnTo>
                    <a:pt x="18078" y="6346"/>
                  </a:lnTo>
                  <a:cubicBezTo>
                    <a:pt x="18033" y="6437"/>
                    <a:pt x="17987" y="6506"/>
                    <a:pt x="17941" y="6597"/>
                  </a:cubicBezTo>
                  <a:cubicBezTo>
                    <a:pt x="17873" y="6688"/>
                    <a:pt x="17804" y="6802"/>
                    <a:pt x="17759" y="6916"/>
                  </a:cubicBezTo>
                  <a:lnTo>
                    <a:pt x="17690" y="7053"/>
                  </a:lnTo>
                  <a:cubicBezTo>
                    <a:pt x="17645" y="7099"/>
                    <a:pt x="17622" y="7145"/>
                    <a:pt x="17599" y="7213"/>
                  </a:cubicBezTo>
                  <a:lnTo>
                    <a:pt x="17576" y="7236"/>
                  </a:lnTo>
                  <a:cubicBezTo>
                    <a:pt x="17530" y="7304"/>
                    <a:pt x="17485" y="7373"/>
                    <a:pt x="17439" y="7464"/>
                  </a:cubicBezTo>
                  <a:lnTo>
                    <a:pt x="17393" y="7556"/>
                  </a:lnTo>
                  <a:cubicBezTo>
                    <a:pt x="17325" y="7647"/>
                    <a:pt x="17257" y="7761"/>
                    <a:pt x="17211" y="7852"/>
                  </a:cubicBezTo>
                  <a:cubicBezTo>
                    <a:pt x="17142" y="7989"/>
                    <a:pt x="17051" y="8126"/>
                    <a:pt x="16983" y="8263"/>
                  </a:cubicBezTo>
                  <a:cubicBezTo>
                    <a:pt x="16914" y="8354"/>
                    <a:pt x="16869" y="8469"/>
                    <a:pt x="16823" y="8560"/>
                  </a:cubicBezTo>
                  <a:lnTo>
                    <a:pt x="16754" y="8674"/>
                  </a:lnTo>
                  <a:lnTo>
                    <a:pt x="16709" y="8742"/>
                  </a:lnTo>
                  <a:lnTo>
                    <a:pt x="16640" y="8879"/>
                  </a:lnTo>
                  <a:lnTo>
                    <a:pt x="16549" y="9039"/>
                  </a:lnTo>
                  <a:lnTo>
                    <a:pt x="16526" y="9085"/>
                  </a:lnTo>
                  <a:cubicBezTo>
                    <a:pt x="16503" y="9153"/>
                    <a:pt x="16458" y="9222"/>
                    <a:pt x="16435" y="9267"/>
                  </a:cubicBezTo>
                  <a:lnTo>
                    <a:pt x="16412" y="9313"/>
                  </a:lnTo>
                  <a:lnTo>
                    <a:pt x="16321" y="9450"/>
                  </a:lnTo>
                  <a:lnTo>
                    <a:pt x="16298" y="9541"/>
                  </a:lnTo>
                  <a:cubicBezTo>
                    <a:pt x="16252" y="9633"/>
                    <a:pt x="16184" y="9724"/>
                    <a:pt x="16138" y="9792"/>
                  </a:cubicBezTo>
                  <a:lnTo>
                    <a:pt x="16115" y="9838"/>
                  </a:lnTo>
                  <a:cubicBezTo>
                    <a:pt x="16092" y="9884"/>
                    <a:pt x="16070" y="9929"/>
                    <a:pt x="16047" y="9975"/>
                  </a:cubicBezTo>
                  <a:lnTo>
                    <a:pt x="15956" y="10135"/>
                  </a:lnTo>
                  <a:lnTo>
                    <a:pt x="15933" y="10158"/>
                  </a:lnTo>
                  <a:lnTo>
                    <a:pt x="15887" y="10249"/>
                  </a:lnTo>
                  <a:cubicBezTo>
                    <a:pt x="15864" y="10295"/>
                    <a:pt x="15841" y="10363"/>
                    <a:pt x="15796" y="10409"/>
                  </a:cubicBezTo>
                  <a:cubicBezTo>
                    <a:pt x="15773" y="10454"/>
                    <a:pt x="15750" y="10500"/>
                    <a:pt x="15727" y="10523"/>
                  </a:cubicBezTo>
                  <a:lnTo>
                    <a:pt x="15704" y="10614"/>
                  </a:lnTo>
                  <a:cubicBezTo>
                    <a:pt x="15659" y="10683"/>
                    <a:pt x="15613" y="10751"/>
                    <a:pt x="15590" y="10797"/>
                  </a:cubicBezTo>
                  <a:lnTo>
                    <a:pt x="15499" y="10934"/>
                  </a:lnTo>
                  <a:lnTo>
                    <a:pt x="15476" y="10979"/>
                  </a:lnTo>
                  <a:cubicBezTo>
                    <a:pt x="15453" y="11048"/>
                    <a:pt x="15408" y="11116"/>
                    <a:pt x="15362" y="11162"/>
                  </a:cubicBezTo>
                  <a:cubicBezTo>
                    <a:pt x="15339" y="11230"/>
                    <a:pt x="15316" y="11276"/>
                    <a:pt x="15271" y="11345"/>
                  </a:cubicBezTo>
                  <a:cubicBezTo>
                    <a:pt x="15248" y="11413"/>
                    <a:pt x="15202" y="11482"/>
                    <a:pt x="15179" y="11527"/>
                  </a:cubicBezTo>
                  <a:lnTo>
                    <a:pt x="15111" y="11641"/>
                  </a:lnTo>
                  <a:lnTo>
                    <a:pt x="14974" y="11892"/>
                  </a:lnTo>
                  <a:lnTo>
                    <a:pt x="14906" y="11984"/>
                  </a:lnTo>
                  <a:cubicBezTo>
                    <a:pt x="14860" y="12052"/>
                    <a:pt x="14837" y="12098"/>
                    <a:pt x="14814" y="12143"/>
                  </a:cubicBezTo>
                  <a:lnTo>
                    <a:pt x="14746" y="12235"/>
                  </a:lnTo>
                  <a:lnTo>
                    <a:pt x="14769" y="12235"/>
                  </a:lnTo>
                  <a:cubicBezTo>
                    <a:pt x="14654" y="12395"/>
                    <a:pt x="14563" y="12531"/>
                    <a:pt x="14495" y="12668"/>
                  </a:cubicBezTo>
                  <a:cubicBezTo>
                    <a:pt x="14426" y="12805"/>
                    <a:pt x="14358" y="12965"/>
                    <a:pt x="14266" y="13102"/>
                  </a:cubicBezTo>
                  <a:cubicBezTo>
                    <a:pt x="14221" y="13193"/>
                    <a:pt x="14175" y="13285"/>
                    <a:pt x="14129" y="13376"/>
                  </a:cubicBezTo>
                  <a:lnTo>
                    <a:pt x="14084" y="13467"/>
                  </a:lnTo>
                  <a:cubicBezTo>
                    <a:pt x="14015" y="13581"/>
                    <a:pt x="13947" y="13696"/>
                    <a:pt x="13878" y="13833"/>
                  </a:cubicBezTo>
                  <a:cubicBezTo>
                    <a:pt x="13787" y="13969"/>
                    <a:pt x="13719" y="14106"/>
                    <a:pt x="13673" y="14266"/>
                  </a:cubicBezTo>
                  <a:cubicBezTo>
                    <a:pt x="13673" y="14266"/>
                    <a:pt x="13673" y="14289"/>
                    <a:pt x="13673" y="14289"/>
                  </a:cubicBezTo>
                  <a:cubicBezTo>
                    <a:pt x="13650" y="14312"/>
                    <a:pt x="13650" y="14335"/>
                    <a:pt x="13673" y="14335"/>
                  </a:cubicBezTo>
                  <a:lnTo>
                    <a:pt x="13650" y="14357"/>
                  </a:lnTo>
                  <a:lnTo>
                    <a:pt x="13627" y="14380"/>
                  </a:lnTo>
                  <a:lnTo>
                    <a:pt x="13559" y="14517"/>
                  </a:lnTo>
                  <a:lnTo>
                    <a:pt x="13513" y="14586"/>
                  </a:lnTo>
                  <a:lnTo>
                    <a:pt x="13445" y="14700"/>
                  </a:lnTo>
                  <a:cubicBezTo>
                    <a:pt x="13445" y="14700"/>
                    <a:pt x="13445" y="14700"/>
                    <a:pt x="13445" y="14723"/>
                  </a:cubicBezTo>
                  <a:lnTo>
                    <a:pt x="13353" y="14860"/>
                  </a:lnTo>
                  <a:cubicBezTo>
                    <a:pt x="13285" y="14951"/>
                    <a:pt x="13239" y="15042"/>
                    <a:pt x="13171" y="15134"/>
                  </a:cubicBezTo>
                  <a:lnTo>
                    <a:pt x="13125" y="15248"/>
                  </a:lnTo>
                  <a:cubicBezTo>
                    <a:pt x="13102" y="15225"/>
                    <a:pt x="13080" y="15225"/>
                    <a:pt x="13057" y="15202"/>
                  </a:cubicBezTo>
                  <a:lnTo>
                    <a:pt x="12440" y="15202"/>
                  </a:lnTo>
                  <a:cubicBezTo>
                    <a:pt x="12303" y="15179"/>
                    <a:pt x="12144" y="15179"/>
                    <a:pt x="12007" y="15156"/>
                  </a:cubicBezTo>
                  <a:cubicBezTo>
                    <a:pt x="11893" y="15134"/>
                    <a:pt x="11756" y="15111"/>
                    <a:pt x="11642" y="15111"/>
                  </a:cubicBezTo>
                  <a:lnTo>
                    <a:pt x="11505" y="15088"/>
                  </a:lnTo>
                  <a:cubicBezTo>
                    <a:pt x="11436" y="15065"/>
                    <a:pt x="11368" y="15042"/>
                    <a:pt x="11299" y="15042"/>
                  </a:cubicBezTo>
                  <a:cubicBezTo>
                    <a:pt x="11253" y="15019"/>
                    <a:pt x="11208" y="15019"/>
                    <a:pt x="11185" y="15019"/>
                  </a:cubicBezTo>
                  <a:lnTo>
                    <a:pt x="11162" y="14997"/>
                  </a:lnTo>
                  <a:lnTo>
                    <a:pt x="11117" y="14997"/>
                  </a:lnTo>
                  <a:lnTo>
                    <a:pt x="11048" y="14974"/>
                  </a:lnTo>
                  <a:cubicBezTo>
                    <a:pt x="10888" y="14928"/>
                    <a:pt x="10729" y="14905"/>
                    <a:pt x="10592" y="14860"/>
                  </a:cubicBezTo>
                  <a:cubicBezTo>
                    <a:pt x="10523" y="14837"/>
                    <a:pt x="10477" y="14814"/>
                    <a:pt x="10409" y="14814"/>
                  </a:cubicBezTo>
                  <a:cubicBezTo>
                    <a:pt x="10272" y="14746"/>
                    <a:pt x="10112" y="14700"/>
                    <a:pt x="9952" y="14631"/>
                  </a:cubicBezTo>
                  <a:cubicBezTo>
                    <a:pt x="9884" y="14609"/>
                    <a:pt x="9815" y="14586"/>
                    <a:pt x="9724" y="14563"/>
                  </a:cubicBezTo>
                  <a:cubicBezTo>
                    <a:pt x="9679" y="14540"/>
                    <a:pt x="9656" y="14540"/>
                    <a:pt x="9610" y="14517"/>
                  </a:cubicBezTo>
                  <a:cubicBezTo>
                    <a:pt x="9564" y="14494"/>
                    <a:pt x="9519" y="14494"/>
                    <a:pt x="9496" y="14472"/>
                  </a:cubicBezTo>
                  <a:cubicBezTo>
                    <a:pt x="9222" y="14380"/>
                    <a:pt x="8971" y="14266"/>
                    <a:pt x="8743" y="14175"/>
                  </a:cubicBezTo>
                  <a:lnTo>
                    <a:pt x="8720" y="14152"/>
                  </a:lnTo>
                  <a:lnTo>
                    <a:pt x="8697" y="14152"/>
                  </a:lnTo>
                  <a:lnTo>
                    <a:pt x="8583" y="14106"/>
                  </a:lnTo>
                  <a:cubicBezTo>
                    <a:pt x="8514" y="14061"/>
                    <a:pt x="8446" y="14038"/>
                    <a:pt x="8378" y="14015"/>
                  </a:cubicBezTo>
                  <a:lnTo>
                    <a:pt x="8332" y="13992"/>
                  </a:lnTo>
                  <a:lnTo>
                    <a:pt x="8309" y="13969"/>
                  </a:lnTo>
                  <a:lnTo>
                    <a:pt x="8126" y="13901"/>
                  </a:lnTo>
                  <a:cubicBezTo>
                    <a:pt x="7967" y="13833"/>
                    <a:pt x="7807" y="13764"/>
                    <a:pt x="7670" y="13673"/>
                  </a:cubicBezTo>
                  <a:cubicBezTo>
                    <a:pt x="7579" y="13650"/>
                    <a:pt x="7510" y="13604"/>
                    <a:pt x="7419" y="13559"/>
                  </a:cubicBezTo>
                  <a:cubicBezTo>
                    <a:pt x="7350" y="13536"/>
                    <a:pt x="7259" y="13490"/>
                    <a:pt x="7191" y="13444"/>
                  </a:cubicBezTo>
                  <a:cubicBezTo>
                    <a:pt x="7122" y="13422"/>
                    <a:pt x="7054" y="13376"/>
                    <a:pt x="6985" y="13353"/>
                  </a:cubicBezTo>
                  <a:lnTo>
                    <a:pt x="6940" y="13330"/>
                  </a:lnTo>
                  <a:cubicBezTo>
                    <a:pt x="6871" y="13308"/>
                    <a:pt x="6780" y="13262"/>
                    <a:pt x="6711" y="13216"/>
                  </a:cubicBezTo>
                  <a:cubicBezTo>
                    <a:pt x="6643" y="13193"/>
                    <a:pt x="6597" y="13171"/>
                    <a:pt x="6529" y="13148"/>
                  </a:cubicBezTo>
                  <a:cubicBezTo>
                    <a:pt x="6437" y="13102"/>
                    <a:pt x="6346" y="13056"/>
                    <a:pt x="6278" y="13011"/>
                  </a:cubicBezTo>
                  <a:lnTo>
                    <a:pt x="6209" y="12988"/>
                  </a:lnTo>
                  <a:cubicBezTo>
                    <a:pt x="6163" y="12942"/>
                    <a:pt x="6095" y="12919"/>
                    <a:pt x="6049" y="12897"/>
                  </a:cubicBezTo>
                  <a:lnTo>
                    <a:pt x="5958" y="12851"/>
                  </a:lnTo>
                  <a:lnTo>
                    <a:pt x="5821" y="12783"/>
                  </a:lnTo>
                  <a:cubicBezTo>
                    <a:pt x="5753" y="12760"/>
                    <a:pt x="5684" y="12714"/>
                    <a:pt x="5616" y="12691"/>
                  </a:cubicBezTo>
                  <a:cubicBezTo>
                    <a:pt x="5547" y="12646"/>
                    <a:pt x="5456" y="12600"/>
                    <a:pt x="5365" y="12577"/>
                  </a:cubicBezTo>
                  <a:lnTo>
                    <a:pt x="5273" y="12531"/>
                  </a:lnTo>
                  <a:cubicBezTo>
                    <a:pt x="5159" y="12463"/>
                    <a:pt x="5045" y="12395"/>
                    <a:pt x="4931" y="12349"/>
                  </a:cubicBezTo>
                  <a:cubicBezTo>
                    <a:pt x="4771" y="12258"/>
                    <a:pt x="4634" y="12189"/>
                    <a:pt x="4474" y="12098"/>
                  </a:cubicBezTo>
                  <a:lnTo>
                    <a:pt x="4429" y="12052"/>
                  </a:lnTo>
                  <a:cubicBezTo>
                    <a:pt x="4360" y="12029"/>
                    <a:pt x="4315" y="12006"/>
                    <a:pt x="4269" y="11961"/>
                  </a:cubicBezTo>
                  <a:lnTo>
                    <a:pt x="4200" y="11938"/>
                  </a:lnTo>
                  <a:cubicBezTo>
                    <a:pt x="4155" y="11915"/>
                    <a:pt x="4109" y="11870"/>
                    <a:pt x="4041" y="11847"/>
                  </a:cubicBezTo>
                  <a:cubicBezTo>
                    <a:pt x="3995" y="11824"/>
                    <a:pt x="3949" y="11778"/>
                    <a:pt x="3881" y="11755"/>
                  </a:cubicBezTo>
                  <a:cubicBezTo>
                    <a:pt x="3790" y="11710"/>
                    <a:pt x="3698" y="11664"/>
                    <a:pt x="3607" y="11596"/>
                  </a:cubicBezTo>
                  <a:cubicBezTo>
                    <a:pt x="3516" y="11550"/>
                    <a:pt x="3424" y="11504"/>
                    <a:pt x="3333" y="11436"/>
                  </a:cubicBezTo>
                  <a:lnTo>
                    <a:pt x="3196" y="11367"/>
                  </a:lnTo>
                  <a:cubicBezTo>
                    <a:pt x="3128" y="11322"/>
                    <a:pt x="3059" y="11276"/>
                    <a:pt x="2991" y="11230"/>
                  </a:cubicBezTo>
                  <a:lnTo>
                    <a:pt x="2968" y="11230"/>
                  </a:lnTo>
                  <a:lnTo>
                    <a:pt x="2922" y="11208"/>
                  </a:lnTo>
                  <a:lnTo>
                    <a:pt x="2877" y="11185"/>
                  </a:lnTo>
                  <a:cubicBezTo>
                    <a:pt x="2785" y="11139"/>
                    <a:pt x="2694" y="11071"/>
                    <a:pt x="2603" y="11025"/>
                  </a:cubicBezTo>
                  <a:lnTo>
                    <a:pt x="2557" y="11002"/>
                  </a:lnTo>
                  <a:lnTo>
                    <a:pt x="2534" y="10979"/>
                  </a:lnTo>
                  <a:lnTo>
                    <a:pt x="2511" y="10979"/>
                  </a:lnTo>
                  <a:lnTo>
                    <a:pt x="2443" y="10911"/>
                  </a:lnTo>
                  <a:lnTo>
                    <a:pt x="2397" y="10888"/>
                  </a:lnTo>
                  <a:cubicBezTo>
                    <a:pt x="2146" y="10728"/>
                    <a:pt x="1895" y="10568"/>
                    <a:pt x="1644" y="10409"/>
                  </a:cubicBezTo>
                  <a:lnTo>
                    <a:pt x="1576" y="10386"/>
                  </a:lnTo>
                  <a:cubicBezTo>
                    <a:pt x="1530" y="10340"/>
                    <a:pt x="1484" y="10317"/>
                    <a:pt x="1416" y="10295"/>
                  </a:cubicBezTo>
                  <a:lnTo>
                    <a:pt x="1302" y="10226"/>
                  </a:lnTo>
                  <a:lnTo>
                    <a:pt x="1210" y="10158"/>
                  </a:lnTo>
                  <a:cubicBezTo>
                    <a:pt x="1165" y="10112"/>
                    <a:pt x="1096" y="10089"/>
                    <a:pt x="1028" y="10044"/>
                  </a:cubicBezTo>
                  <a:lnTo>
                    <a:pt x="1005" y="10044"/>
                  </a:lnTo>
                  <a:lnTo>
                    <a:pt x="982" y="10021"/>
                  </a:lnTo>
                  <a:cubicBezTo>
                    <a:pt x="936" y="9998"/>
                    <a:pt x="868" y="9952"/>
                    <a:pt x="822" y="9907"/>
                  </a:cubicBezTo>
                  <a:lnTo>
                    <a:pt x="777" y="9884"/>
                  </a:lnTo>
                  <a:cubicBezTo>
                    <a:pt x="685" y="9838"/>
                    <a:pt x="617" y="9792"/>
                    <a:pt x="526" y="9724"/>
                  </a:cubicBezTo>
                  <a:cubicBezTo>
                    <a:pt x="457" y="9678"/>
                    <a:pt x="389" y="9633"/>
                    <a:pt x="320" y="9564"/>
                  </a:cubicBezTo>
                  <a:cubicBezTo>
                    <a:pt x="343" y="9541"/>
                    <a:pt x="320" y="9473"/>
                    <a:pt x="297" y="9450"/>
                  </a:cubicBezTo>
                  <a:cubicBezTo>
                    <a:pt x="275" y="9450"/>
                    <a:pt x="252" y="9427"/>
                    <a:pt x="229" y="9427"/>
                  </a:cubicBezTo>
                  <a:cubicBezTo>
                    <a:pt x="206" y="9427"/>
                    <a:pt x="160" y="9450"/>
                    <a:pt x="138" y="9473"/>
                  </a:cubicBezTo>
                  <a:cubicBezTo>
                    <a:pt x="115" y="9496"/>
                    <a:pt x="92" y="9519"/>
                    <a:pt x="92" y="9564"/>
                  </a:cubicBezTo>
                  <a:cubicBezTo>
                    <a:pt x="69" y="9587"/>
                    <a:pt x="69" y="9610"/>
                    <a:pt x="46" y="9633"/>
                  </a:cubicBezTo>
                  <a:cubicBezTo>
                    <a:pt x="46" y="9655"/>
                    <a:pt x="46" y="9678"/>
                    <a:pt x="46" y="9678"/>
                  </a:cubicBezTo>
                  <a:cubicBezTo>
                    <a:pt x="46" y="9724"/>
                    <a:pt x="23" y="9770"/>
                    <a:pt x="23" y="9792"/>
                  </a:cubicBezTo>
                  <a:cubicBezTo>
                    <a:pt x="23" y="9861"/>
                    <a:pt x="23" y="9907"/>
                    <a:pt x="23" y="9975"/>
                  </a:cubicBezTo>
                  <a:lnTo>
                    <a:pt x="23" y="10021"/>
                  </a:lnTo>
                  <a:cubicBezTo>
                    <a:pt x="1" y="10089"/>
                    <a:pt x="1" y="10180"/>
                    <a:pt x="23" y="10272"/>
                  </a:cubicBezTo>
                  <a:cubicBezTo>
                    <a:pt x="23" y="10317"/>
                    <a:pt x="23" y="10363"/>
                    <a:pt x="46" y="10409"/>
                  </a:cubicBezTo>
                  <a:lnTo>
                    <a:pt x="46" y="10477"/>
                  </a:lnTo>
                  <a:cubicBezTo>
                    <a:pt x="46" y="10568"/>
                    <a:pt x="69" y="10660"/>
                    <a:pt x="92" y="10751"/>
                  </a:cubicBezTo>
                  <a:cubicBezTo>
                    <a:pt x="115" y="10797"/>
                    <a:pt x="115" y="10865"/>
                    <a:pt x="160" y="10934"/>
                  </a:cubicBezTo>
                  <a:cubicBezTo>
                    <a:pt x="160" y="10979"/>
                    <a:pt x="183" y="11025"/>
                    <a:pt x="206" y="11071"/>
                  </a:cubicBezTo>
                  <a:lnTo>
                    <a:pt x="229" y="11093"/>
                  </a:lnTo>
                  <a:cubicBezTo>
                    <a:pt x="252" y="11139"/>
                    <a:pt x="252" y="11162"/>
                    <a:pt x="275" y="11185"/>
                  </a:cubicBezTo>
                  <a:cubicBezTo>
                    <a:pt x="297" y="11230"/>
                    <a:pt x="343" y="11276"/>
                    <a:pt x="366" y="11299"/>
                  </a:cubicBezTo>
                  <a:cubicBezTo>
                    <a:pt x="411" y="11345"/>
                    <a:pt x="457" y="11367"/>
                    <a:pt x="503" y="11413"/>
                  </a:cubicBezTo>
                  <a:lnTo>
                    <a:pt x="571" y="11436"/>
                  </a:lnTo>
                  <a:cubicBezTo>
                    <a:pt x="731" y="11573"/>
                    <a:pt x="914" y="11687"/>
                    <a:pt x="1119" y="11824"/>
                  </a:cubicBezTo>
                  <a:lnTo>
                    <a:pt x="1142" y="11847"/>
                  </a:lnTo>
                  <a:cubicBezTo>
                    <a:pt x="1279" y="11915"/>
                    <a:pt x="1393" y="12006"/>
                    <a:pt x="1530" y="12075"/>
                  </a:cubicBezTo>
                  <a:cubicBezTo>
                    <a:pt x="1598" y="12121"/>
                    <a:pt x="1644" y="12166"/>
                    <a:pt x="1713" y="12189"/>
                  </a:cubicBezTo>
                  <a:cubicBezTo>
                    <a:pt x="1781" y="12235"/>
                    <a:pt x="1872" y="12280"/>
                    <a:pt x="1941" y="12326"/>
                  </a:cubicBezTo>
                  <a:cubicBezTo>
                    <a:pt x="2009" y="12372"/>
                    <a:pt x="2055" y="12395"/>
                    <a:pt x="2123" y="12440"/>
                  </a:cubicBezTo>
                  <a:cubicBezTo>
                    <a:pt x="2169" y="12463"/>
                    <a:pt x="2215" y="12486"/>
                    <a:pt x="2260" y="12509"/>
                  </a:cubicBezTo>
                  <a:lnTo>
                    <a:pt x="2283" y="12509"/>
                  </a:lnTo>
                  <a:lnTo>
                    <a:pt x="2352" y="12554"/>
                  </a:lnTo>
                  <a:lnTo>
                    <a:pt x="2511" y="12646"/>
                  </a:lnTo>
                  <a:lnTo>
                    <a:pt x="2534" y="12646"/>
                  </a:lnTo>
                  <a:lnTo>
                    <a:pt x="2557" y="12668"/>
                  </a:lnTo>
                  <a:cubicBezTo>
                    <a:pt x="2626" y="12714"/>
                    <a:pt x="2694" y="12760"/>
                    <a:pt x="2762" y="12783"/>
                  </a:cubicBezTo>
                  <a:lnTo>
                    <a:pt x="2877" y="12851"/>
                  </a:lnTo>
                  <a:lnTo>
                    <a:pt x="2945" y="12874"/>
                  </a:lnTo>
                  <a:lnTo>
                    <a:pt x="2968" y="12897"/>
                  </a:lnTo>
                  <a:cubicBezTo>
                    <a:pt x="3036" y="12942"/>
                    <a:pt x="3105" y="12965"/>
                    <a:pt x="3196" y="13011"/>
                  </a:cubicBezTo>
                  <a:cubicBezTo>
                    <a:pt x="3219" y="13034"/>
                    <a:pt x="3265" y="13056"/>
                    <a:pt x="3287" y="13056"/>
                  </a:cubicBezTo>
                  <a:lnTo>
                    <a:pt x="3379" y="13102"/>
                  </a:lnTo>
                  <a:cubicBezTo>
                    <a:pt x="3447" y="13148"/>
                    <a:pt x="3516" y="13171"/>
                    <a:pt x="3584" y="13216"/>
                  </a:cubicBezTo>
                  <a:cubicBezTo>
                    <a:pt x="3744" y="13285"/>
                    <a:pt x="3881" y="13353"/>
                    <a:pt x="4041" y="13422"/>
                  </a:cubicBezTo>
                  <a:lnTo>
                    <a:pt x="4109" y="13467"/>
                  </a:lnTo>
                  <a:lnTo>
                    <a:pt x="4132" y="13490"/>
                  </a:lnTo>
                  <a:cubicBezTo>
                    <a:pt x="4223" y="13536"/>
                    <a:pt x="4292" y="13581"/>
                    <a:pt x="4383" y="13604"/>
                  </a:cubicBezTo>
                  <a:cubicBezTo>
                    <a:pt x="4452" y="13650"/>
                    <a:pt x="4497" y="13673"/>
                    <a:pt x="4566" y="13718"/>
                  </a:cubicBezTo>
                  <a:lnTo>
                    <a:pt x="4589" y="13718"/>
                  </a:lnTo>
                  <a:cubicBezTo>
                    <a:pt x="4680" y="13764"/>
                    <a:pt x="4748" y="13787"/>
                    <a:pt x="4817" y="13833"/>
                  </a:cubicBezTo>
                  <a:cubicBezTo>
                    <a:pt x="4862" y="13855"/>
                    <a:pt x="4908" y="13878"/>
                    <a:pt x="4954" y="13901"/>
                  </a:cubicBezTo>
                  <a:lnTo>
                    <a:pt x="5022" y="13924"/>
                  </a:lnTo>
                  <a:lnTo>
                    <a:pt x="5068" y="13947"/>
                  </a:lnTo>
                  <a:lnTo>
                    <a:pt x="5091" y="13969"/>
                  </a:lnTo>
                  <a:cubicBezTo>
                    <a:pt x="5159" y="13992"/>
                    <a:pt x="5205" y="14015"/>
                    <a:pt x="5250" y="14038"/>
                  </a:cubicBezTo>
                  <a:cubicBezTo>
                    <a:pt x="5319" y="14061"/>
                    <a:pt x="5387" y="14106"/>
                    <a:pt x="5456" y="14129"/>
                  </a:cubicBezTo>
                  <a:lnTo>
                    <a:pt x="5524" y="14175"/>
                  </a:lnTo>
                  <a:lnTo>
                    <a:pt x="5570" y="14198"/>
                  </a:lnTo>
                  <a:cubicBezTo>
                    <a:pt x="5616" y="14198"/>
                    <a:pt x="5638" y="14221"/>
                    <a:pt x="5684" y="14243"/>
                  </a:cubicBezTo>
                  <a:lnTo>
                    <a:pt x="5775" y="14266"/>
                  </a:lnTo>
                  <a:cubicBezTo>
                    <a:pt x="5798" y="14289"/>
                    <a:pt x="5844" y="14312"/>
                    <a:pt x="5890" y="14335"/>
                  </a:cubicBezTo>
                  <a:lnTo>
                    <a:pt x="5912" y="14335"/>
                  </a:lnTo>
                  <a:lnTo>
                    <a:pt x="5935" y="14357"/>
                  </a:lnTo>
                  <a:lnTo>
                    <a:pt x="5958" y="14357"/>
                  </a:lnTo>
                  <a:cubicBezTo>
                    <a:pt x="6004" y="14380"/>
                    <a:pt x="6072" y="14403"/>
                    <a:pt x="6118" y="14426"/>
                  </a:cubicBezTo>
                  <a:cubicBezTo>
                    <a:pt x="6255" y="14494"/>
                    <a:pt x="6415" y="14563"/>
                    <a:pt x="6574" y="14631"/>
                  </a:cubicBezTo>
                  <a:lnTo>
                    <a:pt x="6643" y="14677"/>
                  </a:lnTo>
                  <a:cubicBezTo>
                    <a:pt x="6780" y="14723"/>
                    <a:pt x="6894" y="14768"/>
                    <a:pt x="7031" y="14837"/>
                  </a:cubicBezTo>
                  <a:cubicBezTo>
                    <a:pt x="7282" y="14951"/>
                    <a:pt x="7556" y="15065"/>
                    <a:pt x="7807" y="15156"/>
                  </a:cubicBezTo>
                  <a:lnTo>
                    <a:pt x="7853" y="15179"/>
                  </a:lnTo>
                  <a:lnTo>
                    <a:pt x="7967" y="15225"/>
                  </a:lnTo>
                  <a:cubicBezTo>
                    <a:pt x="8104" y="15270"/>
                    <a:pt x="8241" y="15339"/>
                    <a:pt x="8378" y="15385"/>
                  </a:cubicBezTo>
                  <a:lnTo>
                    <a:pt x="8423" y="15407"/>
                  </a:lnTo>
                  <a:cubicBezTo>
                    <a:pt x="8560" y="15476"/>
                    <a:pt x="8720" y="15544"/>
                    <a:pt x="8880" y="15613"/>
                  </a:cubicBezTo>
                  <a:cubicBezTo>
                    <a:pt x="9017" y="15659"/>
                    <a:pt x="9176" y="15727"/>
                    <a:pt x="9313" y="15773"/>
                  </a:cubicBezTo>
                  <a:lnTo>
                    <a:pt x="9336" y="15795"/>
                  </a:lnTo>
                  <a:cubicBezTo>
                    <a:pt x="9405" y="15818"/>
                    <a:pt x="9473" y="15841"/>
                    <a:pt x="9542" y="15864"/>
                  </a:cubicBezTo>
                  <a:cubicBezTo>
                    <a:pt x="9610" y="15887"/>
                    <a:pt x="9679" y="15932"/>
                    <a:pt x="9770" y="15955"/>
                  </a:cubicBezTo>
                  <a:cubicBezTo>
                    <a:pt x="9998" y="16047"/>
                    <a:pt x="10158" y="16115"/>
                    <a:pt x="10340" y="16184"/>
                  </a:cubicBezTo>
                  <a:cubicBezTo>
                    <a:pt x="10386" y="16184"/>
                    <a:pt x="10455" y="16206"/>
                    <a:pt x="10500" y="16229"/>
                  </a:cubicBezTo>
                  <a:lnTo>
                    <a:pt x="10569" y="16252"/>
                  </a:lnTo>
                  <a:cubicBezTo>
                    <a:pt x="10706" y="16298"/>
                    <a:pt x="10820" y="16366"/>
                    <a:pt x="10957" y="16389"/>
                  </a:cubicBezTo>
                  <a:lnTo>
                    <a:pt x="11025" y="16412"/>
                  </a:lnTo>
                  <a:lnTo>
                    <a:pt x="11071" y="16435"/>
                  </a:lnTo>
                  <a:lnTo>
                    <a:pt x="11094" y="16457"/>
                  </a:lnTo>
                  <a:cubicBezTo>
                    <a:pt x="11162" y="16457"/>
                    <a:pt x="11208" y="16480"/>
                    <a:pt x="11276" y="16503"/>
                  </a:cubicBezTo>
                  <a:cubicBezTo>
                    <a:pt x="11390" y="16549"/>
                    <a:pt x="11505" y="16572"/>
                    <a:pt x="11642" y="16594"/>
                  </a:cubicBezTo>
                  <a:lnTo>
                    <a:pt x="11664" y="16617"/>
                  </a:lnTo>
                  <a:lnTo>
                    <a:pt x="11733" y="16617"/>
                  </a:lnTo>
                  <a:lnTo>
                    <a:pt x="11756" y="16640"/>
                  </a:lnTo>
                  <a:cubicBezTo>
                    <a:pt x="11824" y="16640"/>
                    <a:pt x="11893" y="16663"/>
                    <a:pt x="11961" y="16686"/>
                  </a:cubicBezTo>
                  <a:lnTo>
                    <a:pt x="12052" y="16686"/>
                  </a:lnTo>
                  <a:lnTo>
                    <a:pt x="12075" y="16708"/>
                  </a:lnTo>
                  <a:cubicBezTo>
                    <a:pt x="12121" y="16708"/>
                    <a:pt x="12167" y="16708"/>
                    <a:pt x="12212" y="16731"/>
                  </a:cubicBezTo>
                  <a:lnTo>
                    <a:pt x="12326" y="16754"/>
                  </a:lnTo>
                  <a:cubicBezTo>
                    <a:pt x="12600" y="16800"/>
                    <a:pt x="12897" y="16845"/>
                    <a:pt x="13194" y="16845"/>
                  </a:cubicBezTo>
                  <a:lnTo>
                    <a:pt x="13285" y="16845"/>
                  </a:lnTo>
                  <a:cubicBezTo>
                    <a:pt x="13331" y="16823"/>
                    <a:pt x="13331" y="16823"/>
                    <a:pt x="13376" y="16800"/>
                  </a:cubicBezTo>
                  <a:lnTo>
                    <a:pt x="13399" y="16800"/>
                  </a:lnTo>
                  <a:lnTo>
                    <a:pt x="13422" y="16777"/>
                  </a:lnTo>
                  <a:cubicBezTo>
                    <a:pt x="13468" y="16754"/>
                    <a:pt x="13490" y="16731"/>
                    <a:pt x="13513" y="16686"/>
                  </a:cubicBezTo>
                  <a:cubicBezTo>
                    <a:pt x="13513" y="16663"/>
                    <a:pt x="13513" y="16663"/>
                    <a:pt x="13513" y="16663"/>
                  </a:cubicBezTo>
                  <a:cubicBezTo>
                    <a:pt x="13559" y="16617"/>
                    <a:pt x="13604" y="16572"/>
                    <a:pt x="13650" y="16503"/>
                  </a:cubicBezTo>
                  <a:cubicBezTo>
                    <a:pt x="13673" y="16480"/>
                    <a:pt x="13696" y="16435"/>
                    <a:pt x="13719" y="16389"/>
                  </a:cubicBezTo>
                  <a:lnTo>
                    <a:pt x="13741" y="16343"/>
                  </a:lnTo>
                  <a:lnTo>
                    <a:pt x="13810" y="16252"/>
                  </a:lnTo>
                  <a:cubicBezTo>
                    <a:pt x="13856" y="16184"/>
                    <a:pt x="13901" y="16092"/>
                    <a:pt x="13970" y="16001"/>
                  </a:cubicBezTo>
                  <a:lnTo>
                    <a:pt x="13993" y="15955"/>
                  </a:lnTo>
                  <a:cubicBezTo>
                    <a:pt x="14061" y="15818"/>
                    <a:pt x="14152" y="15681"/>
                    <a:pt x="14221" y="15544"/>
                  </a:cubicBezTo>
                  <a:lnTo>
                    <a:pt x="14244" y="15522"/>
                  </a:lnTo>
                  <a:lnTo>
                    <a:pt x="14266" y="15476"/>
                  </a:lnTo>
                  <a:lnTo>
                    <a:pt x="14358" y="15339"/>
                  </a:lnTo>
                  <a:cubicBezTo>
                    <a:pt x="14403" y="15248"/>
                    <a:pt x="14449" y="15134"/>
                    <a:pt x="14518" y="15042"/>
                  </a:cubicBezTo>
                  <a:cubicBezTo>
                    <a:pt x="14563" y="14928"/>
                    <a:pt x="14632" y="14791"/>
                    <a:pt x="14700" y="14677"/>
                  </a:cubicBezTo>
                  <a:lnTo>
                    <a:pt x="14746" y="14609"/>
                  </a:lnTo>
                  <a:cubicBezTo>
                    <a:pt x="14769" y="14563"/>
                    <a:pt x="14791" y="14517"/>
                    <a:pt x="14837" y="14472"/>
                  </a:cubicBezTo>
                  <a:cubicBezTo>
                    <a:pt x="14860" y="14426"/>
                    <a:pt x="14883" y="14357"/>
                    <a:pt x="14928" y="14312"/>
                  </a:cubicBezTo>
                  <a:lnTo>
                    <a:pt x="14951" y="14266"/>
                  </a:lnTo>
                  <a:cubicBezTo>
                    <a:pt x="14974" y="14198"/>
                    <a:pt x="15020" y="14129"/>
                    <a:pt x="15065" y="14061"/>
                  </a:cubicBezTo>
                  <a:cubicBezTo>
                    <a:pt x="15088" y="14015"/>
                    <a:pt x="15111" y="13969"/>
                    <a:pt x="15134" y="13924"/>
                  </a:cubicBezTo>
                  <a:lnTo>
                    <a:pt x="15179" y="13855"/>
                  </a:lnTo>
                  <a:cubicBezTo>
                    <a:pt x="15248" y="13696"/>
                    <a:pt x="15339" y="13559"/>
                    <a:pt x="15408" y="13422"/>
                  </a:cubicBezTo>
                  <a:lnTo>
                    <a:pt x="15453" y="13308"/>
                  </a:lnTo>
                  <a:cubicBezTo>
                    <a:pt x="15522" y="13216"/>
                    <a:pt x="15567" y="13102"/>
                    <a:pt x="15636" y="12988"/>
                  </a:cubicBezTo>
                  <a:cubicBezTo>
                    <a:pt x="15773" y="12760"/>
                    <a:pt x="15910" y="12509"/>
                    <a:pt x="16047" y="12280"/>
                  </a:cubicBezTo>
                  <a:cubicBezTo>
                    <a:pt x="16229" y="11984"/>
                    <a:pt x="16389" y="11687"/>
                    <a:pt x="16549" y="11390"/>
                  </a:cubicBezTo>
                  <a:cubicBezTo>
                    <a:pt x="16640" y="11253"/>
                    <a:pt x="16709" y="11093"/>
                    <a:pt x="16800" y="10957"/>
                  </a:cubicBezTo>
                  <a:lnTo>
                    <a:pt x="16914" y="10751"/>
                  </a:lnTo>
                  <a:lnTo>
                    <a:pt x="17028" y="10546"/>
                  </a:lnTo>
                  <a:cubicBezTo>
                    <a:pt x="17097" y="10409"/>
                    <a:pt x="17165" y="10295"/>
                    <a:pt x="17234" y="10158"/>
                  </a:cubicBezTo>
                  <a:lnTo>
                    <a:pt x="17257" y="10135"/>
                  </a:lnTo>
                  <a:lnTo>
                    <a:pt x="17279" y="10089"/>
                  </a:lnTo>
                  <a:lnTo>
                    <a:pt x="17302" y="10044"/>
                  </a:lnTo>
                  <a:cubicBezTo>
                    <a:pt x="17371" y="9929"/>
                    <a:pt x="17439" y="9792"/>
                    <a:pt x="17508" y="9678"/>
                  </a:cubicBezTo>
                  <a:cubicBezTo>
                    <a:pt x="17553" y="9610"/>
                    <a:pt x="17599" y="9519"/>
                    <a:pt x="17645" y="9450"/>
                  </a:cubicBezTo>
                  <a:cubicBezTo>
                    <a:pt x="17690" y="9382"/>
                    <a:pt x="17736" y="9313"/>
                    <a:pt x="17759" y="9245"/>
                  </a:cubicBezTo>
                  <a:cubicBezTo>
                    <a:pt x="17827" y="9131"/>
                    <a:pt x="17896" y="8994"/>
                    <a:pt x="17964" y="8879"/>
                  </a:cubicBezTo>
                  <a:lnTo>
                    <a:pt x="17964" y="8834"/>
                  </a:lnTo>
                  <a:lnTo>
                    <a:pt x="18033" y="8720"/>
                  </a:lnTo>
                  <a:cubicBezTo>
                    <a:pt x="18078" y="8628"/>
                    <a:pt x="18124" y="8537"/>
                    <a:pt x="18170" y="8423"/>
                  </a:cubicBezTo>
                  <a:cubicBezTo>
                    <a:pt x="18215" y="8377"/>
                    <a:pt x="18238" y="8309"/>
                    <a:pt x="18261" y="8263"/>
                  </a:cubicBezTo>
                  <a:lnTo>
                    <a:pt x="18284" y="8217"/>
                  </a:lnTo>
                  <a:lnTo>
                    <a:pt x="18307" y="8172"/>
                  </a:lnTo>
                  <a:cubicBezTo>
                    <a:pt x="18352" y="8103"/>
                    <a:pt x="18375" y="8035"/>
                    <a:pt x="18421" y="7989"/>
                  </a:cubicBezTo>
                  <a:cubicBezTo>
                    <a:pt x="18443" y="7921"/>
                    <a:pt x="18489" y="7852"/>
                    <a:pt x="18512" y="7784"/>
                  </a:cubicBezTo>
                  <a:lnTo>
                    <a:pt x="18535" y="7715"/>
                  </a:lnTo>
                  <a:lnTo>
                    <a:pt x="18649" y="7533"/>
                  </a:lnTo>
                  <a:cubicBezTo>
                    <a:pt x="18649" y="7510"/>
                    <a:pt x="18672" y="7487"/>
                    <a:pt x="18695" y="7464"/>
                  </a:cubicBezTo>
                  <a:lnTo>
                    <a:pt x="18695" y="7419"/>
                  </a:lnTo>
                  <a:lnTo>
                    <a:pt x="18717" y="7373"/>
                  </a:lnTo>
                  <a:cubicBezTo>
                    <a:pt x="18763" y="7282"/>
                    <a:pt x="18809" y="7190"/>
                    <a:pt x="18877" y="7099"/>
                  </a:cubicBezTo>
                  <a:lnTo>
                    <a:pt x="18968" y="6916"/>
                  </a:lnTo>
                  <a:cubicBezTo>
                    <a:pt x="19083" y="6688"/>
                    <a:pt x="19220" y="6437"/>
                    <a:pt x="19356" y="6209"/>
                  </a:cubicBezTo>
                  <a:lnTo>
                    <a:pt x="19379" y="6140"/>
                  </a:lnTo>
                  <a:cubicBezTo>
                    <a:pt x="19448" y="6003"/>
                    <a:pt x="19539" y="5844"/>
                    <a:pt x="19608" y="5730"/>
                  </a:cubicBezTo>
                  <a:cubicBezTo>
                    <a:pt x="19653" y="5638"/>
                    <a:pt x="19699" y="5547"/>
                    <a:pt x="19745" y="5478"/>
                  </a:cubicBezTo>
                  <a:lnTo>
                    <a:pt x="19767" y="5433"/>
                  </a:lnTo>
                  <a:lnTo>
                    <a:pt x="19859" y="5273"/>
                  </a:lnTo>
                  <a:lnTo>
                    <a:pt x="19904" y="5227"/>
                  </a:lnTo>
                  <a:cubicBezTo>
                    <a:pt x="19973" y="5113"/>
                    <a:pt x="20041" y="4976"/>
                    <a:pt x="20110" y="4862"/>
                  </a:cubicBezTo>
                  <a:cubicBezTo>
                    <a:pt x="20155" y="4794"/>
                    <a:pt x="20201" y="4702"/>
                    <a:pt x="20247" y="4634"/>
                  </a:cubicBezTo>
                  <a:lnTo>
                    <a:pt x="20315" y="4497"/>
                  </a:lnTo>
                  <a:lnTo>
                    <a:pt x="20361" y="4429"/>
                  </a:lnTo>
                  <a:lnTo>
                    <a:pt x="20384" y="4383"/>
                  </a:lnTo>
                  <a:lnTo>
                    <a:pt x="20429" y="4314"/>
                  </a:lnTo>
                  <a:cubicBezTo>
                    <a:pt x="20543" y="4132"/>
                    <a:pt x="20635" y="3949"/>
                    <a:pt x="20749" y="3767"/>
                  </a:cubicBezTo>
                  <a:cubicBezTo>
                    <a:pt x="20794" y="3698"/>
                    <a:pt x="20840" y="3630"/>
                    <a:pt x="20886" y="3561"/>
                  </a:cubicBezTo>
                  <a:cubicBezTo>
                    <a:pt x="20954" y="3424"/>
                    <a:pt x="21046" y="3264"/>
                    <a:pt x="21137" y="3127"/>
                  </a:cubicBezTo>
                  <a:cubicBezTo>
                    <a:pt x="21182" y="3036"/>
                    <a:pt x="21228" y="2945"/>
                    <a:pt x="21274" y="2876"/>
                  </a:cubicBezTo>
                  <a:lnTo>
                    <a:pt x="21319" y="2831"/>
                  </a:lnTo>
                  <a:lnTo>
                    <a:pt x="21388" y="2694"/>
                  </a:lnTo>
                  <a:lnTo>
                    <a:pt x="21456" y="2557"/>
                  </a:lnTo>
                  <a:cubicBezTo>
                    <a:pt x="21525" y="2466"/>
                    <a:pt x="21571" y="2351"/>
                    <a:pt x="21639" y="2260"/>
                  </a:cubicBezTo>
                  <a:cubicBezTo>
                    <a:pt x="21707" y="2123"/>
                    <a:pt x="21799" y="1986"/>
                    <a:pt x="21867" y="1849"/>
                  </a:cubicBezTo>
                  <a:cubicBezTo>
                    <a:pt x="21890" y="1804"/>
                    <a:pt x="21913" y="1758"/>
                    <a:pt x="21936" y="1735"/>
                  </a:cubicBezTo>
                  <a:lnTo>
                    <a:pt x="21959" y="1689"/>
                  </a:lnTo>
                  <a:lnTo>
                    <a:pt x="22050" y="1575"/>
                  </a:lnTo>
                  <a:lnTo>
                    <a:pt x="22118" y="1438"/>
                  </a:lnTo>
                  <a:lnTo>
                    <a:pt x="22187" y="1324"/>
                  </a:lnTo>
                  <a:lnTo>
                    <a:pt x="22210" y="1301"/>
                  </a:lnTo>
                  <a:lnTo>
                    <a:pt x="22232" y="1279"/>
                  </a:lnTo>
                  <a:cubicBezTo>
                    <a:pt x="22232" y="1233"/>
                    <a:pt x="22255" y="1233"/>
                    <a:pt x="22255" y="1233"/>
                  </a:cubicBezTo>
                  <a:lnTo>
                    <a:pt x="22278" y="1187"/>
                  </a:lnTo>
                  <a:lnTo>
                    <a:pt x="22301" y="1142"/>
                  </a:lnTo>
                  <a:lnTo>
                    <a:pt x="22324" y="1119"/>
                  </a:lnTo>
                  <a:cubicBezTo>
                    <a:pt x="22369" y="1028"/>
                    <a:pt x="22415" y="959"/>
                    <a:pt x="22461" y="868"/>
                  </a:cubicBezTo>
                  <a:cubicBezTo>
                    <a:pt x="22461" y="845"/>
                    <a:pt x="22461" y="822"/>
                    <a:pt x="22484" y="799"/>
                  </a:cubicBezTo>
                  <a:cubicBezTo>
                    <a:pt x="22484" y="754"/>
                    <a:pt x="22484" y="685"/>
                    <a:pt x="22438" y="617"/>
                  </a:cubicBezTo>
                  <a:cubicBezTo>
                    <a:pt x="22415" y="594"/>
                    <a:pt x="22415" y="571"/>
                    <a:pt x="22392" y="571"/>
                  </a:cubicBezTo>
                  <a:lnTo>
                    <a:pt x="22369" y="548"/>
                  </a:lnTo>
                  <a:cubicBezTo>
                    <a:pt x="22347" y="525"/>
                    <a:pt x="22324" y="503"/>
                    <a:pt x="22301" y="480"/>
                  </a:cubicBezTo>
                  <a:lnTo>
                    <a:pt x="22278" y="457"/>
                  </a:lnTo>
                  <a:lnTo>
                    <a:pt x="22232" y="411"/>
                  </a:lnTo>
                  <a:lnTo>
                    <a:pt x="22210" y="388"/>
                  </a:lnTo>
                  <a:cubicBezTo>
                    <a:pt x="22164" y="366"/>
                    <a:pt x="22141" y="343"/>
                    <a:pt x="22141" y="320"/>
                  </a:cubicBezTo>
                  <a:cubicBezTo>
                    <a:pt x="22096" y="274"/>
                    <a:pt x="22050" y="229"/>
                    <a:pt x="22027" y="183"/>
                  </a:cubicBezTo>
                  <a:cubicBezTo>
                    <a:pt x="22004" y="137"/>
                    <a:pt x="21981" y="115"/>
                    <a:pt x="21959" y="69"/>
                  </a:cubicBezTo>
                  <a:cubicBezTo>
                    <a:pt x="21936" y="46"/>
                    <a:pt x="21913" y="46"/>
                    <a:pt x="21890" y="23"/>
                  </a:cubicBezTo>
                  <a:cubicBezTo>
                    <a:pt x="21867" y="23"/>
                    <a:pt x="21844" y="0"/>
                    <a:pt x="21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678326" y="2387600"/>
              <a:ext cx="1323046" cy="982102"/>
            </a:xfrm>
            <a:custGeom>
              <a:avLst/>
              <a:gdLst/>
              <a:ahLst/>
              <a:cxnLst/>
              <a:rect l="l" t="t" r="r" b="b"/>
              <a:pathLst>
                <a:path w="23648" h="17554" extrusionOk="0">
                  <a:moveTo>
                    <a:pt x="23442" y="0"/>
                  </a:moveTo>
                  <a:cubicBezTo>
                    <a:pt x="23396" y="0"/>
                    <a:pt x="23351" y="46"/>
                    <a:pt x="23351" y="69"/>
                  </a:cubicBezTo>
                  <a:cubicBezTo>
                    <a:pt x="23351" y="92"/>
                    <a:pt x="23351" y="92"/>
                    <a:pt x="23351" y="115"/>
                  </a:cubicBezTo>
                  <a:cubicBezTo>
                    <a:pt x="23328" y="115"/>
                    <a:pt x="23305" y="115"/>
                    <a:pt x="23282" y="137"/>
                  </a:cubicBezTo>
                  <a:cubicBezTo>
                    <a:pt x="23282" y="137"/>
                    <a:pt x="23259" y="160"/>
                    <a:pt x="23259" y="160"/>
                  </a:cubicBezTo>
                  <a:lnTo>
                    <a:pt x="23236" y="206"/>
                  </a:lnTo>
                  <a:lnTo>
                    <a:pt x="23236" y="229"/>
                  </a:lnTo>
                  <a:lnTo>
                    <a:pt x="23214" y="229"/>
                  </a:lnTo>
                  <a:lnTo>
                    <a:pt x="23077" y="503"/>
                  </a:lnTo>
                  <a:cubicBezTo>
                    <a:pt x="22940" y="708"/>
                    <a:pt x="22826" y="891"/>
                    <a:pt x="22711" y="1096"/>
                  </a:cubicBezTo>
                  <a:cubicBezTo>
                    <a:pt x="22597" y="1256"/>
                    <a:pt x="22506" y="1416"/>
                    <a:pt x="22415" y="1553"/>
                  </a:cubicBezTo>
                  <a:lnTo>
                    <a:pt x="22278" y="1758"/>
                  </a:lnTo>
                  <a:lnTo>
                    <a:pt x="22232" y="1849"/>
                  </a:lnTo>
                  <a:cubicBezTo>
                    <a:pt x="22187" y="1895"/>
                    <a:pt x="22164" y="1941"/>
                    <a:pt x="22141" y="1986"/>
                  </a:cubicBezTo>
                  <a:cubicBezTo>
                    <a:pt x="22118" y="2009"/>
                    <a:pt x="22118" y="2032"/>
                    <a:pt x="22095" y="2055"/>
                  </a:cubicBezTo>
                  <a:cubicBezTo>
                    <a:pt x="22095" y="2078"/>
                    <a:pt x="22118" y="2123"/>
                    <a:pt x="22118" y="2123"/>
                  </a:cubicBezTo>
                  <a:cubicBezTo>
                    <a:pt x="22141" y="2169"/>
                    <a:pt x="22164" y="2192"/>
                    <a:pt x="22187" y="2215"/>
                  </a:cubicBezTo>
                  <a:lnTo>
                    <a:pt x="22164" y="2237"/>
                  </a:lnTo>
                  <a:lnTo>
                    <a:pt x="22118" y="2237"/>
                  </a:lnTo>
                  <a:cubicBezTo>
                    <a:pt x="22050" y="2351"/>
                    <a:pt x="22004" y="2443"/>
                    <a:pt x="21935" y="2534"/>
                  </a:cubicBezTo>
                  <a:cubicBezTo>
                    <a:pt x="21890" y="2603"/>
                    <a:pt x="21844" y="2694"/>
                    <a:pt x="21798" y="2762"/>
                  </a:cubicBezTo>
                  <a:cubicBezTo>
                    <a:pt x="21776" y="2831"/>
                    <a:pt x="21753" y="2876"/>
                    <a:pt x="21730" y="2922"/>
                  </a:cubicBezTo>
                  <a:cubicBezTo>
                    <a:pt x="21684" y="3013"/>
                    <a:pt x="21639" y="3082"/>
                    <a:pt x="21570" y="3173"/>
                  </a:cubicBezTo>
                  <a:lnTo>
                    <a:pt x="21547" y="3219"/>
                  </a:lnTo>
                  <a:lnTo>
                    <a:pt x="21479" y="3333"/>
                  </a:lnTo>
                  <a:lnTo>
                    <a:pt x="21388" y="3470"/>
                  </a:lnTo>
                  <a:cubicBezTo>
                    <a:pt x="21319" y="3584"/>
                    <a:pt x="21251" y="3698"/>
                    <a:pt x="21205" y="3835"/>
                  </a:cubicBezTo>
                  <a:lnTo>
                    <a:pt x="21159" y="3881"/>
                  </a:lnTo>
                  <a:lnTo>
                    <a:pt x="21114" y="3949"/>
                  </a:lnTo>
                  <a:lnTo>
                    <a:pt x="21091" y="3995"/>
                  </a:lnTo>
                  <a:cubicBezTo>
                    <a:pt x="21068" y="4041"/>
                    <a:pt x="21045" y="4086"/>
                    <a:pt x="21022" y="4132"/>
                  </a:cubicBezTo>
                  <a:cubicBezTo>
                    <a:pt x="21022" y="4155"/>
                    <a:pt x="21022" y="4200"/>
                    <a:pt x="21022" y="4200"/>
                  </a:cubicBezTo>
                  <a:cubicBezTo>
                    <a:pt x="21000" y="4223"/>
                    <a:pt x="20977" y="4246"/>
                    <a:pt x="20977" y="4292"/>
                  </a:cubicBezTo>
                  <a:cubicBezTo>
                    <a:pt x="20863" y="4451"/>
                    <a:pt x="20771" y="4611"/>
                    <a:pt x="20657" y="4771"/>
                  </a:cubicBezTo>
                  <a:lnTo>
                    <a:pt x="20589" y="4885"/>
                  </a:lnTo>
                  <a:lnTo>
                    <a:pt x="20520" y="4999"/>
                  </a:lnTo>
                  <a:lnTo>
                    <a:pt x="20497" y="5045"/>
                  </a:lnTo>
                  <a:lnTo>
                    <a:pt x="20475" y="5091"/>
                  </a:lnTo>
                  <a:cubicBezTo>
                    <a:pt x="20383" y="5205"/>
                    <a:pt x="20292" y="5364"/>
                    <a:pt x="20224" y="5501"/>
                  </a:cubicBezTo>
                  <a:lnTo>
                    <a:pt x="20178" y="5547"/>
                  </a:lnTo>
                  <a:lnTo>
                    <a:pt x="19950" y="5912"/>
                  </a:lnTo>
                  <a:lnTo>
                    <a:pt x="19904" y="6004"/>
                  </a:lnTo>
                  <a:cubicBezTo>
                    <a:pt x="19813" y="6163"/>
                    <a:pt x="19699" y="6323"/>
                    <a:pt x="19607" y="6483"/>
                  </a:cubicBezTo>
                  <a:cubicBezTo>
                    <a:pt x="19562" y="6597"/>
                    <a:pt x="19493" y="6688"/>
                    <a:pt x="19447" y="6802"/>
                  </a:cubicBezTo>
                  <a:lnTo>
                    <a:pt x="19402" y="6871"/>
                  </a:lnTo>
                  <a:lnTo>
                    <a:pt x="19379" y="6894"/>
                  </a:lnTo>
                  <a:lnTo>
                    <a:pt x="19356" y="6939"/>
                  </a:lnTo>
                  <a:cubicBezTo>
                    <a:pt x="19356" y="6962"/>
                    <a:pt x="19333" y="6985"/>
                    <a:pt x="19311" y="7008"/>
                  </a:cubicBezTo>
                  <a:lnTo>
                    <a:pt x="19311" y="7031"/>
                  </a:lnTo>
                  <a:cubicBezTo>
                    <a:pt x="19288" y="7076"/>
                    <a:pt x="19265" y="7099"/>
                    <a:pt x="19242" y="7145"/>
                  </a:cubicBezTo>
                  <a:cubicBezTo>
                    <a:pt x="19242" y="7190"/>
                    <a:pt x="19242" y="7213"/>
                    <a:pt x="19242" y="7259"/>
                  </a:cubicBezTo>
                  <a:lnTo>
                    <a:pt x="19219" y="7305"/>
                  </a:lnTo>
                  <a:lnTo>
                    <a:pt x="19196" y="7350"/>
                  </a:lnTo>
                  <a:cubicBezTo>
                    <a:pt x="19174" y="7373"/>
                    <a:pt x="19151" y="7419"/>
                    <a:pt x="19128" y="7464"/>
                  </a:cubicBezTo>
                  <a:lnTo>
                    <a:pt x="19128" y="7487"/>
                  </a:lnTo>
                  <a:cubicBezTo>
                    <a:pt x="19105" y="7533"/>
                    <a:pt x="19082" y="7578"/>
                    <a:pt x="19059" y="7601"/>
                  </a:cubicBezTo>
                  <a:cubicBezTo>
                    <a:pt x="19059" y="7624"/>
                    <a:pt x="19059" y="7624"/>
                    <a:pt x="19037" y="7647"/>
                  </a:cubicBezTo>
                  <a:lnTo>
                    <a:pt x="18991" y="7715"/>
                  </a:lnTo>
                  <a:lnTo>
                    <a:pt x="18945" y="7807"/>
                  </a:lnTo>
                  <a:cubicBezTo>
                    <a:pt x="18922" y="7807"/>
                    <a:pt x="18922" y="7830"/>
                    <a:pt x="18900" y="7852"/>
                  </a:cubicBezTo>
                  <a:lnTo>
                    <a:pt x="18877" y="7875"/>
                  </a:lnTo>
                  <a:lnTo>
                    <a:pt x="18786" y="8058"/>
                  </a:lnTo>
                  <a:cubicBezTo>
                    <a:pt x="18694" y="8172"/>
                    <a:pt x="18626" y="8309"/>
                    <a:pt x="18557" y="8423"/>
                  </a:cubicBezTo>
                  <a:lnTo>
                    <a:pt x="18512" y="8491"/>
                  </a:lnTo>
                  <a:lnTo>
                    <a:pt x="18489" y="8560"/>
                  </a:lnTo>
                  <a:lnTo>
                    <a:pt x="18466" y="8583"/>
                  </a:lnTo>
                  <a:cubicBezTo>
                    <a:pt x="18443" y="8628"/>
                    <a:pt x="18398" y="8674"/>
                    <a:pt x="18375" y="8743"/>
                  </a:cubicBezTo>
                  <a:cubicBezTo>
                    <a:pt x="18329" y="8811"/>
                    <a:pt x="18283" y="8902"/>
                    <a:pt x="18238" y="8994"/>
                  </a:cubicBezTo>
                  <a:lnTo>
                    <a:pt x="18146" y="9108"/>
                  </a:lnTo>
                  <a:lnTo>
                    <a:pt x="18078" y="9245"/>
                  </a:lnTo>
                  <a:cubicBezTo>
                    <a:pt x="18032" y="9336"/>
                    <a:pt x="17987" y="9427"/>
                    <a:pt x="17941" y="9541"/>
                  </a:cubicBezTo>
                  <a:cubicBezTo>
                    <a:pt x="17873" y="9633"/>
                    <a:pt x="17827" y="9724"/>
                    <a:pt x="17781" y="9838"/>
                  </a:cubicBezTo>
                  <a:lnTo>
                    <a:pt x="17781" y="9861"/>
                  </a:lnTo>
                  <a:lnTo>
                    <a:pt x="17736" y="9929"/>
                  </a:lnTo>
                  <a:lnTo>
                    <a:pt x="17690" y="10021"/>
                  </a:lnTo>
                  <a:lnTo>
                    <a:pt x="17690" y="10044"/>
                  </a:lnTo>
                  <a:lnTo>
                    <a:pt x="17667" y="10066"/>
                  </a:lnTo>
                  <a:cubicBezTo>
                    <a:pt x="17644" y="10089"/>
                    <a:pt x="17644" y="10135"/>
                    <a:pt x="17621" y="10158"/>
                  </a:cubicBezTo>
                  <a:cubicBezTo>
                    <a:pt x="17553" y="10272"/>
                    <a:pt x="17484" y="10386"/>
                    <a:pt x="17416" y="10523"/>
                  </a:cubicBezTo>
                  <a:cubicBezTo>
                    <a:pt x="17370" y="10591"/>
                    <a:pt x="17325" y="10660"/>
                    <a:pt x="17279" y="10751"/>
                  </a:cubicBezTo>
                  <a:cubicBezTo>
                    <a:pt x="17233" y="10820"/>
                    <a:pt x="17188" y="10865"/>
                    <a:pt x="17165" y="10934"/>
                  </a:cubicBezTo>
                  <a:lnTo>
                    <a:pt x="17142" y="10979"/>
                  </a:lnTo>
                  <a:lnTo>
                    <a:pt x="17051" y="11116"/>
                  </a:lnTo>
                  <a:lnTo>
                    <a:pt x="17005" y="11185"/>
                  </a:lnTo>
                  <a:lnTo>
                    <a:pt x="16868" y="11413"/>
                  </a:lnTo>
                  <a:lnTo>
                    <a:pt x="16708" y="11641"/>
                  </a:lnTo>
                  <a:lnTo>
                    <a:pt x="16640" y="11778"/>
                  </a:lnTo>
                  <a:lnTo>
                    <a:pt x="16617" y="11801"/>
                  </a:lnTo>
                  <a:lnTo>
                    <a:pt x="16571" y="11892"/>
                  </a:lnTo>
                  <a:cubicBezTo>
                    <a:pt x="16549" y="11915"/>
                    <a:pt x="16526" y="11961"/>
                    <a:pt x="16503" y="12007"/>
                  </a:cubicBezTo>
                  <a:lnTo>
                    <a:pt x="16480" y="12029"/>
                  </a:lnTo>
                  <a:lnTo>
                    <a:pt x="16412" y="12121"/>
                  </a:lnTo>
                  <a:lnTo>
                    <a:pt x="16366" y="12235"/>
                  </a:lnTo>
                  <a:lnTo>
                    <a:pt x="16298" y="12326"/>
                  </a:lnTo>
                  <a:lnTo>
                    <a:pt x="16275" y="12395"/>
                  </a:lnTo>
                  <a:lnTo>
                    <a:pt x="16229" y="12440"/>
                  </a:lnTo>
                  <a:lnTo>
                    <a:pt x="16206" y="12486"/>
                  </a:lnTo>
                  <a:lnTo>
                    <a:pt x="16183" y="12509"/>
                  </a:lnTo>
                  <a:cubicBezTo>
                    <a:pt x="16183" y="12532"/>
                    <a:pt x="16161" y="12577"/>
                    <a:pt x="16161" y="12600"/>
                  </a:cubicBezTo>
                  <a:cubicBezTo>
                    <a:pt x="16138" y="12600"/>
                    <a:pt x="16138" y="12623"/>
                    <a:pt x="16138" y="12623"/>
                  </a:cubicBezTo>
                  <a:cubicBezTo>
                    <a:pt x="16069" y="12737"/>
                    <a:pt x="16001" y="12874"/>
                    <a:pt x="15932" y="12988"/>
                  </a:cubicBezTo>
                  <a:lnTo>
                    <a:pt x="15887" y="13079"/>
                  </a:lnTo>
                  <a:lnTo>
                    <a:pt x="15841" y="13125"/>
                  </a:lnTo>
                  <a:lnTo>
                    <a:pt x="15841" y="13148"/>
                  </a:lnTo>
                  <a:lnTo>
                    <a:pt x="15795" y="13216"/>
                  </a:lnTo>
                  <a:lnTo>
                    <a:pt x="15773" y="13262"/>
                  </a:lnTo>
                  <a:cubicBezTo>
                    <a:pt x="15773" y="13285"/>
                    <a:pt x="15773" y="13308"/>
                    <a:pt x="15773" y="13330"/>
                  </a:cubicBezTo>
                  <a:cubicBezTo>
                    <a:pt x="15773" y="13353"/>
                    <a:pt x="15773" y="13353"/>
                    <a:pt x="15773" y="13376"/>
                  </a:cubicBezTo>
                  <a:lnTo>
                    <a:pt x="15750" y="13422"/>
                  </a:lnTo>
                  <a:lnTo>
                    <a:pt x="15727" y="13422"/>
                  </a:lnTo>
                  <a:cubicBezTo>
                    <a:pt x="15704" y="13490"/>
                    <a:pt x="15681" y="13513"/>
                    <a:pt x="15658" y="13559"/>
                  </a:cubicBezTo>
                  <a:lnTo>
                    <a:pt x="15613" y="13627"/>
                  </a:lnTo>
                  <a:lnTo>
                    <a:pt x="15590" y="13650"/>
                  </a:lnTo>
                  <a:lnTo>
                    <a:pt x="15567" y="13673"/>
                  </a:lnTo>
                  <a:cubicBezTo>
                    <a:pt x="15544" y="13718"/>
                    <a:pt x="15522" y="13741"/>
                    <a:pt x="15499" y="13787"/>
                  </a:cubicBezTo>
                  <a:lnTo>
                    <a:pt x="15476" y="13810"/>
                  </a:lnTo>
                  <a:cubicBezTo>
                    <a:pt x="15453" y="13833"/>
                    <a:pt x="15430" y="13855"/>
                    <a:pt x="15430" y="13878"/>
                  </a:cubicBezTo>
                  <a:lnTo>
                    <a:pt x="15316" y="14038"/>
                  </a:lnTo>
                  <a:cubicBezTo>
                    <a:pt x="15225" y="14198"/>
                    <a:pt x="15133" y="14335"/>
                    <a:pt x="15065" y="14495"/>
                  </a:cubicBezTo>
                  <a:cubicBezTo>
                    <a:pt x="14951" y="14677"/>
                    <a:pt x="14837" y="14860"/>
                    <a:pt x="14745" y="15042"/>
                  </a:cubicBezTo>
                  <a:cubicBezTo>
                    <a:pt x="14677" y="15156"/>
                    <a:pt x="14609" y="15271"/>
                    <a:pt x="14540" y="15385"/>
                  </a:cubicBezTo>
                  <a:lnTo>
                    <a:pt x="14540" y="15408"/>
                  </a:lnTo>
                  <a:lnTo>
                    <a:pt x="14517" y="15453"/>
                  </a:lnTo>
                  <a:lnTo>
                    <a:pt x="14494" y="15476"/>
                  </a:lnTo>
                  <a:lnTo>
                    <a:pt x="14449" y="15544"/>
                  </a:lnTo>
                  <a:lnTo>
                    <a:pt x="14426" y="15636"/>
                  </a:lnTo>
                  <a:lnTo>
                    <a:pt x="14335" y="15796"/>
                  </a:lnTo>
                  <a:cubicBezTo>
                    <a:pt x="14152" y="16092"/>
                    <a:pt x="14015" y="16366"/>
                    <a:pt x="13855" y="16640"/>
                  </a:cubicBezTo>
                  <a:lnTo>
                    <a:pt x="13855" y="16663"/>
                  </a:lnTo>
                  <a:cubicBezTo>
                    <a:pt x="13855" y="16686"/>
                    <a:pt x="13832" y="16709"/>
                    <a:pt x="13832" y="16709"/>
                  </a:cubicBezTo>
                  <a:cubicBezTo>
                    <a:pt x="13810" y="16731"/>
                    <a:pt x="13810" y="16754"/>
                    <a:pt x="13810" y="16777"/>
                  </a:cubicBezTo>
                  <a:lnTo>
                    <a:pt x="13764" y="16846"/>
                  </a:lnTo>
                  <a:lnTo>
                    <a:pt x="13741" y="16868"/>
                  </a:lnTo>
                  <a:cubicBezTo>
                    <a:pt x="13741" y="16891"/>
                    <a:pt x="13741" y="16914"/>
                    <a:pt x="13718" y="16937"/>
                  </a:cubicBezTo>
                  <a:lnTo>
                    <a:pt x="13673" y="17051"/>
                  </a:lnTo>
                  <a:cubicBezTo>
                    <a:pt x="13650" y="17051"/>
                    <a:pt x="13650" y="17074"/>
                    <a:pt x="13627" y="17097"/>
                  </a:cubicBezTo>
                  <a:cubicBezTo>
                    <a:pt x="13627" y="17097"/>
                    <a:pt x="13627" y="17074"/>
                    <a:pt x="13604" y="17074"/>
                  </a:cubicBezTo>
                  <a:cubicBezTo>
                    <a:pt x="13581" y="17051"/>
                    <a:pt x="13559" y="17051"/>
                    <a:pt x="13513" y="17028"/>
                  </a:cubicBezTo>
                  <a:lnTo>
                    <a:pt x="13148" y="17028"/>
                  </a:lnTo>
                  <a:cubicBezTo>
                    <a:pt x="13102" y="17005"/>
                    <a:pt x="13079" y="17005"/>
                    <a:pt x="13056" y="17005"/>
                  </a:cubicBezTo>
                  <a:lnTo>
                    <a:pt x="13011" y="17005"/>
                  </a:lnTo>
                  <a:lnTo>
                    <a:pt x="12988" y="16982"/>
                  </a:lnTo>
                  <a:lnTo>
                    <a:pt x="12919" y="16982"/>
                  </a:lnTo>
                  <a:lnTo>
                    <a:pt x="12874" y="16960"/>
                  </a:lnTo>
                  <a:lnTo>
                    <a:pt x="12782" y="16960"/>
                  </a:lnTo>
                  <a:cubicBezTo>
                    <a:pt x="12691" y="16937"/>
                    <a:pt x="12600" y="16914"/>
                    <a:pt x="12509" y="16891"/>
                  </a:cubicBezTo>
                  <a:cubicBezTo>
                    <a:pt x="12372" y="16868"/>
                    <a:pt x="12235" y="16846"/>
                    <a:pt x="12121" y="16823"/>
                  </a:cubicBezTo>
                  <a:cubicBezTo>
                    <a:pt x="12006" y="16800"/>
                    <a:pt x="11892" y="16777"/>
                    <a:pt x="11778" y="16754"/>
                  </a:cubicBezTo>
                  <a:lnTo>
                    <a:pt x="11755" y="16754"/>
                  </a:lnTo>
                  <a:cubicBezTo>
                    <a:pt x="11710" y="16754"/>
                    <a:pt x="11641" y="16731"/>
                    <a:pt x="11596" y="16731"/>
                  </a:cubicBezTo>
                  <a:lnTo>
                    <a:pt x="11527" y="16709"/>
                  </a:lnTo>
                  <a:lnTo>
                    <a:pt x="11481" y="16686"/>
                  </a:lnTo>
                  <a:lnTo>
                    <a:pt x="11436" y="16686"/>
                  </a:lnTo>
                  <a:cubicBezTo>
                    <a:pt x="11367" y="16663"/>
                    <a:pt x="11299" y="16640"/>
                    <a:pt x="11230" y="16617"/>
                  </a:cubicBezTo>
                  <a:lnTo>
                    <a:pt x="11208" y="16617"/>
                  </a:lnTo>
                  <a:cubicBezTo>
                    <a:pt x="11139" y="16594"/>
                    <a:pt x="11093" y="16572"/>
                    <a:pt x="11025" y="16549"/>
                  </a:cubicBezTo>
                  <a:lnTo>
                    <a:pt x="10956" y="16526"/>
                  </a:lnTo>
                  <a:lnTo>
                    <a:pt x="10911" y="16503"/>
                  </a:lnTo>
                  <a:cubicBezTo>
                    <a:pt x="10865" y="16480"/>
                    <a:pt x="10842" y="16480"/>
                    <a:pt x="10797" y="16457"/>
                  </a:cubicBezTo>
                  <a:cubicBezTo>
                    <a:pt x="10774" y="16457"/>
                    <a:pt x="10751" y="16435"/>
                    <a:pt x="10728" y="16435"/>
                  </a:cubicBezTo>
                  <a:cubicBezTo>
                    <a:pt x="10683" y="16412"/>
                    <a:pt x="10614" y="16389"/>
                    <a:pt x="10568" y="16389"/>
                  </a:cubicBezTo>
                  <a:cubicBezTo>
                    <a:pt x="10546" y="16366"/>
                    <a:pt x="10500" y="16343"/>
                    <a:pt x="10454" y="16343"/>
                  </a:cubicBezTo>
                  <a:lnTo>
                    <a:pt x="10431" y="16321"/>
                  </a:lnTo>
                  <a:lnTo>
                    <a:pt x="10386" y="16321"/>
                  </a:lnTo>
                  <a:cubicBezTo>
                    <a:pt x="10363" y="16321"/>
                    <a:pt x="10363" y="16298"/>
                    <a:pt x="10340" y="16298"/>
                  </a:cubicBezTo>
                  <a:lnTo>
                    <a:pt x="10272" y="16275"/>
                  </a:lnTo>
                  <a:cubicBezTo>
                    <a:pt x="10180" y="16252"/>
                    <a:pt x="10112" y="16229"/>
                    <a:pt x="10043" y="16206"/>
                  </a:cubicBezTo>
                  <a:lnTo>
                    <a:pt x="10021" y="16206"/>
                  </a:lnTo>
                  <a:lnTo>
                    <a:pt x="9884" y="16161"/>
                  </a:lnTo>
                  <a:lnTo>
                    <a:pt x="9655" y="16069"/>
                  </a:lnTo>
                  <a:lnTo>
                    <a:pt x="9450" y="16001"/>
                  </a:lnTo>
                  <a:lnTo>
                    <a:pt x="9427" y="16001"/>
                  </a:lnTo>
                  <a:cubicBezTo>
                    <a:pt x="9404" y="15978"/>
                    <a:pt x="9382" y="15955"/>
                    <a:pt x="9359" y="15955"/>
                  </a:cubicBezTo>
                  <a:lnTo>
                    <a:pt x="9313" y="15933"/>
                  </a:lnTo>
                  <a:lnTo>
                    <a:pt x="9245" y="15910"/>
                  </a:lnTo>
                  <a:cubicBezTo>
                    <a:pt x="9199" y="15887"/>
                    <a:pt x="9130" y="15864"/>
                    <a:pt x="9085" y="15841"/>
                  </a:cubicBezTo>
                  <a:cubicBezTo>
                    <a:pt x="8993" y="15796"/>
                    <a:pt x="8925" y="15773"/>
                    <a:pt x="8857" y="15750"/>
                  </a:cubicBezTo>
                  <a:lnTo>
                    <a:pt x="8788" y="15727"/>
                  </a:lnTo>
                  <a:cubicBezTo>
                    <a:pt x="8674" y="15681"/>
                    <a:pt x="8560" y="15636"/>
                    <a:pt x="8446" y="15590"/>
                  </a:cubicBezTo>
                  <a:cubicBezTo>
                    <a:pt x="8446" y="15567"/>
                    <a:pt x="8400" y="15544"/>
                    <a:pt x="8377" y="15522"/>
                  </a:cubicBezTo>
                  <a:cubicBezTo>
                    <a:pt x="8332" y="15499"/>
                    <a:pt x="8309" y="15476"/>
                    <a:pt x="8286" y="15476"/>
                  </a:cubicBezTo>
                  <a:lnTo>
                    <a:pt x="8240" y="15453"/>
                  </a:lnTo>
                  <a:cubicBezTo>
                    <a:pt x="8195" y="15430"/>
                    <a:pt x="8149" y="15430"/>
                    <a:pt x="8126" y="15408"/>
                  </a:cubicBezTo>
                  <a:lnTo>
                    <a:pt x="8103" y="15385"/>
                  </a:lnTo>
                  <a:lnTo>
                    <a:pt x="7989" y="15339"/>
                  </a:lnTo>
                  <a:lnTo>
                    <a:pt x="7875" y="15316"/>
                  </a:lnTo>
                  <a:lnTo>
                    <a:pt x="7784" y="15271"/>
                  </a:lnTo>
                  <a:cubicBezTo>
                    <a:pt x="7670" y="15225"/>
                    <a:pt x="7555" y="15179"/>
                    <a:pt x="7464" y="15134"/>
                  </a:cubicBezTo>
                  <a:cubicBezTo>
                    <a:pt x="7327" y="15065"/>
                    <a:pt x="7213" y="15019"/>
                    <a:pt x="7099" y="14974"/>
                  </a:cubicBezTo>
                  <a:lnTo>
                    <a:pt x="7031" y="14928"/>
                  </a:lnTo>
                  <a:cubicBezTo>
                    <a:pt x="6962" y="14905"/>
                    <a:pt x="6894" y="14860"/>
                    <a:pt x="6802" y="14837"/>
                  </a:cubicBezTo>
                  <a:lnTo>
                    <a:pt x="6757" y="14791"/>
                  </a:lnTo>
                  <a:lnTo>
                    <a:pt x="6734" y="14791"/>
                  </a:lnTo>
                  <a:lnTo>
                    <a:pt x="6688" y="14768"/>
                  </a:lnTo>
                  <a:lnTo>
                    <a:pt x="6665" y="14768"/>
                  </a:lnTo>
                  <a:cubicBezTo>
                    <a:pt x="6642" y="14768"/>
                    <a:pt x="6642" y="14746"/>
                    <a:pt x="6620" y="14746"/>
                  </a:cubicBezTo>
                  <a:lnTo>
                    <a:pt x="6574" y="14746"/>
                  </a:lnTo>
                  <a:lnTo>
                    <a:pt x="6483" y="14700"/>
                  </a:lnTo>
                  <a:cubicBezTo>
                    <a:pt x="6414" y="14677"/>
                    <a:pt x="6369" y="14654"/>
                    <a:pt x="6323" y="14631"/>
                  </a:cubicBezTo>
                  <a:cubicBezTo>
                    <a:pt x="6300" y="14609"/>
                    <a:pt x="6277" y="14586"/>
                    <a:pt x="6254" y="14563"/>
                  </a:cubicBezTo>
                  <a:cubicBezTo>
                    <a:pt x="6163" y="14517"/>
                    <a:pt x="6072" y="14472"/>
                    <a:pt x="6003" y="14426"/>
                  </a:cubicBezTo>
                  <a:lnTo>
                    <a:pt x="5981" y="14426"/>
                  </a:lnTo>
                  <a:cubicBezTo>
                    <a:pt x="5912" y="14380"/>
                    <a:pt x="5821" y="14358"/>
                    <a:pt x="5752" y="14312"/>
                  </a:cubicBezTo>
                  <a:cubicBezTo>
                    <a:pt x="5593" y="14243"/>
                    <a:pt x="5410" y="14175"/>
                    <a:pt x="5250" y="14084"/>
                  </a:cubicBezTo>
                  <a:cubicBezTo>
                    <a:pt x="5182" y="14061"/>
                    <a:pt x="5090" y="14015"/>
                    <a:pt x="5022" y="13970"/>
                  </a:cubicBezTo>
                  <a:cubicBezTo>
                    <a:pt x="4908" y="13901"/>
                    <a:pt x="4794" y="13833"/>
                    <a:pt x="4702" y="13764"/>
                  </a:cubicBezTo>
                  <a:lnTo>
                    <a:pt x="4611" y="13741"/>
                  </a:lnTo>
                  <a:cubicBezTo>
                    <a:pt x="4543" y="13696"/>
                    <a:pt x="4451" y="13650"/>
                    <a:pt x="4360" y="13604"/>
                  </a:cubicBezTo>
                  <a:lnTo>
                    <a:pt x="4200" y="13513"/>
                  </a:lnTo>
                  <a:cubicBezTo>
                    <a:pt x="4109" y="13467"/>
                    <a:pt x="3995" y="13399"/>
                    <a:pt x="3903" y="13353"/>
                  </a:cubicBezTo>
                  <a:cubicBezTo>
                    <a:pt x="3721" y="13262"/>
                    <a:pt x="3561" y="13171"/>
                    <a:pt x="3401" y="13079"/>
                  </a:cubicBezTo>
                  <a:lnTo>
                    <a:pt x="3310" y="13034"/>
                  </a:lnTo>
                  <a:lnTo>
                    <a:pt x="3287" y="13034"/>
                  </a:lnTo>
                  <a:cubicBezTo>
                    <a:pt x="3150" y="12965"/>
                    <a:pt x="3013" y="12897"/>
                    <a:pt x="2876" y="12828"/>
                  </a:cubicBezTo>
                  <a:cubicBezTo>
                    <a:pt x="2853" y="12805"/>
                    <a:pt x="2831" y="12805"/>
                    <a:pt x="2785" y="12783"/>
                  </a:cubicBezTo>
                  <a:lnTo>
                    <a:pt x="2717" y="12783"/>
                  </a:lnTo>
                  <a:cubicBezTo>
                    <a:pt x="2694" y="12760"/>
                    <a:pt x="2671" y="12760"/>
                    <a:pt x="2648" y="12737"/>
                  </a:cubicBezTo>
                  <a:lnTo>
                    <a:pt x="2625" y="12714"/>
                  </a:lnTo>
                  <a:cubicBezTo>
                    <a:pt x="2557" y="12691"/>
                    <a:pt x="2488" y="12646"/>
                    <a:pt x="2443" y="12623"/>
                  </a:cubicBezTo>
                  <a:cubicBezTo>
                    <a:pt x="2397" y="12577"/>
                    <a:pt x="2351" y="12577"/>
                    <a:pt x="2328" y="12554"/>
                  </a:cubicBezTo>
                  <a:cubicBezTo>
                    <a:pt x="2306" y="12554"/>
                    <a:pt x="2306" y="12532"/>
                    <a:pt x="2283" y="12532"/>
                  </a:cubicBezTo>
                  <a:cubicBezTo>
                    <a:pt x="2260" y="12532"/>
                    <a:pt x="2214" y="12554"/>
                    <a:pt x="2192" y="12577"/>
                  </a:cubicBezTo>
                  <a:cubicBezTo>
                    <a:pt x="2192" y="12554"/>
                    <a:pt x="2169" y="12554"/>
                    <a:pt x="2146" y="12532"/>
                  </a:cubicBezTo>
                  <a:lnTo>
                    <a:pt x="1804" y="12303"/>
                  </a:lnTo>
                  <a:lnTo>
                    <a:pt x="1461" y="12075"/>
                  </a:lnTo>
                  <a:lnTo>
                    <a:pt x="1393" y="12029"/>
                  </a:lnTo>
                  <a:lnTo>
                    <a:pt x="1233" y="11915"/>
                  </a:lnTo>
                  <a:cubicBezTo>
                    <a:pt x="1187" y="11847"/>
                    <a:pt x="1142" y="11801"/>
                    <a:pt x="1096" y="11755"/>
                  </a:cubicBezTo>
                  <a:lnTo>
                    <a:pt x="1073" y="11733"/>
                  </a:lnTo>
                  <a:cubicBezTo>
                    <a:pt x="1027" y="11687"/>
                    <a:pt x="1005" y="11664"/>
                    <a:pt x="982" y="11641"/>
                  </a:cubicBezTo>
                  <a:lnTo>
                    <a:pt x="959" y="11619"/>
                  </a:lnTo>
                  <a:cubicBezTo>
                    <a:pt x="891" y="11573"/>
                    <a:pt x="822" y="11504"/>
                    <a:pt x="754" y="11459"/>
                  </a:cubicBezTo>
                  <a:lnTo>
                    <a:pt x="708" y="11436"/>
                  </a:lnTo>
                  <a:cubicBezTo>
                    <a:pt x="617" y="11390"/>
                    <a:pt x="548" y="11322"/>
                    <a:pt x="457" y="11276"/>
                  </a:cubicBezTo>
                  <a:lnTo>
                    <a:pt x="434" y="11253"/>
                  </a:lnTo>
                  <a:lnTo>
                    <a:pt x="388" y="11231"/>
                  </a:lnTo>
                  <a:lnTo>
                    <a:pt x="366" y="11231"/>
                  </a:lnTo>
                  <a:cubicBezTo>
                    <a:pt x="343" y="11208"/>
                    <a:pt x="320" y="11185"/>
                    <a:pt x="297" y="11162"/>
                  </a:cubicBezTo>
                  <a:cubicBezTo>
                    <a:pt x="274" y="11162"/>
                    <a:pt x="251" y="11139"/>
                    <a:pt x="229" y="11139"/>
                  </a:cubicBezTo>
                  <a:cubicBezTo>
                    <a:pt x="206" y="11116"/>
                    <a:pt x="160" y="11094"/>
                    <a:pt x="137" y="11094"/>
                  </a:cubicBezTo>
                  <a:cubicBezTo>
                    <a:pt x="114" y="11094"/>
                    <a:pt x="92" y="11116"/>
                    <a:pt x="69" y="11116"/>
                  </a:cubicBezTo>
                  <a:cubicBezTo>
                    <a:pt x="46" y="11139"/>
                    <a:pt x="23" y="11139"/>
                    <a:pt x="23" y="11162"/>
                  </a:cubicBezTo>
                  <a:cubicBezTo>
                    <a:pt x="0" y="11208"/>
                    <a:pt x="0" y="11253"/>
                    <a:pt x="23" y="11276"/>
                  </a:cubicBezTo>
                  <a:cubicBezTo>
                    <a:pt x="23" y="11322"/>
                    <a:pt x="23" y="11367"/>
                    <a:pt x="69" y="11413"/>
                  </a:cubicBezTo>
                  <a:cubicBezTo>
                    <a:pt x="69" y="11413"/>
                    <a:pt x="92" y="11413"/>
                    <a:pt x="92" y="11436"/>
                  </a:cubicBezTo>
                  <a:cubicBezTo>
                    <a:pt x="92" y="11459"/>
                    <a:pt x="92" y="11482"/>
                    <a:pt x="114" y="11504"/>
                  </a:cubicBezTo>
                  <a:cubicBezTo>
                    <a:pt x="137" y="11527"/>
                    <a:pt x="160" y="11573"/>
                    <a:pt x="206" y="11596"/>
                  </a:cubicBezTo>
                  <a:lnTo>
                    <a:pt x="229" y="11596"/>
                  </a:lnTo>
                  <a:cubicBezTo>
                    <a:pt x="229" y="11619"/>
                    <a:pt x="251" y="11641"/>
                    <a:pt x="274" y="11664"/>
                  </a:cubicBezTo>
                  <a:lnTo>
                    <a:pt x="343" y="11710"/>
                  </a:lnTo>
                  <a:lnTo>
                    <a:pt x="434" y="11778"/>
                  </a:lnTo>
                  <a:lnTo>
                    <a:pt x="480" y="11801"/>
                  </a:lnTo>
                  <a:cubicBezTo>
                    <a:pt x="571" y="11870"/>
                    <a:pt x="662" y="11961"/>
                    <a:pt x="776" y="12029"/>
                  </a:cubicBezTo>
                  <a:lnTo>
                    <a:pt x="891" y="12121"/>
                  </a:lnTo>
                  <a:lnTo>
                    <a:pt x="913" y="12144"/>
                  </a:lnTo>
                  <a:cubicBezTo>
                    <a:pt x="959" y="12189"/>
                    <a:pt x="1005" y="12212"/>
                    <a:pt x="1050" y="12258"/>
                  </a:cubicBezTo>
                  <a:lnTo>
                    <a:pt x="1096" y="12303"/>
                  </a:lnTo>
                  <a:cubicBezTo>
                    <a:pt x="1142" y="12326"/>
                    <a:pt x="1164" y="12349"/>
                    <a:pt x="1210" y="12372"/>
                  </a:cubicBezTo>
                  <a:lnTo>
                    <a:pt x="1233" y="12395"/>
                  </a:lnTo>
                  <a:lnTo>
                    <a:pt x="1279" y="12440"/>
                  </a:lnTo>
                  <a:lnTo>
                    <a:pt x="1301" y="12440"/>
                  </a:lnTo>
                  <a:cubicBezTo>
                    <a:pt x="1324" y="12463"/>
                    <a:pt x="1370" y="12486"/>
                    <a:pt x="1393" y="12509"/>
                  </a:cubicBezTo>
                  <a:lnTo>
                    <a:pt x="1438" y="12509"/>
                  </a:lnTo>
                  <a:cubicBezTo>
                    <a:pt x="1461" y="12509"/>
                    <a:pt x="1507" y="12509"/>
                    <a:pt x="1507" y="12486"/>
                  </a:cubicBezTo>
                  <a:cubicBezTo>
                    <a:pt x="1621" y="12577"/>
                    <a:pt x="1758" y="12646"/>
                    <a:pt x="1872" y="12714"/>
                  </a:cubicBezTo>
                  <a:lnTo>
                    <a:pt x="2009" y="12805"/>
                  </a:lnTo>
                  <a:lnTo>
                    <a:pt x="2100" y="12851"/>
                  </a:lnTo>
                  <a:lnTo>
                    <a:pt x="2260" y="12942"/>
                  </a:lnTo>
                  <a:cubicBezTo>
                    <a:pt x="2351" y="13011"/>
                    <a:pt x="2420" y="13057"/>
                    <a:pt x="2511" y="13102"/>
                  </a:cubicBezTo>
                  <a:lnTo>
                    <a:pt x="2534" y="13125"/>
                  </a:lnTo>
                  <a:lnTo>
                    <a:pt x="2580" y="13148"/>
                  </a:lnTo>
                  <a:lnTo>
                    <a:pt x="2602" y="13148"/>
                  </a:lnTo>
                  <a:cubicBezTo>
                    <a:pt x="2625" y="13171"/>
                    <a:pt x="2648" y="13193"/>
                    <a:pt x="2671" y="13193"/>
                  </a:cubicBezTo>
                  <a:cubicBezTo>
                    <a:pt x="2671" y="13193"/>
                    <a:pt x="2671" y="13193"/>
                    <a:pt x="2694" y="13216"/>
                  </a:cubicBezTo>
                  <a:lnTo>
                    <a:pt x="2739" y="13239"/>
                  </a:lnTo>
                  <a:cubicBezTo>
                    <a:pt x="2853" y="13308"/>
                    <a:pt x="2968" y="13376"/>
                    <a:pt x="3082" y="13445"/>
                  </a:cubicBezTo>
                  <a:lnTo>
                    <a:pt x="3150" y="13490"/>
                  </a:lnTo>
                  <a:lnTo>
                    <a:pt x="3242" y="13536"/>
                  </a:lnTo>
                  <a:lnTo>
                    <a:pt x="3287" y="13559"/>
                  </a:lnTo>
                  <a:lnTo>
                    <a:pt x="3310" y="13582"/>
                  </a:lnTo>
                  <a:cubicBezTo>
                    <a:pt x="3356" y="13604"/>
                    <a:pt x="3378" y="13604"/>
                    <a:pt x="3424" y="13627"/>
                  </a:cubicBezTo>
                  <a:cubicBezTo>
                    <a:pt x="3447" y="13650"/>
                    <a:pt x="3470" y="13650"/>
                    <a:pt x="3493" y="13650"/>
                  </a:cubicBezTo>
                  <a:cubicBezTo>
                    <a:pt x="3493" y="13650"/>
                    <a:pt x="3515" y="13650"/>
                    <a:pt x="3515" y="13627"/>
                  </a:cubicBezTo>
                  <a:cubicBezTo>
                    <a:pt x="3652" y="13696"/>
                    <a:pt x="3766" y="13764"/>
                    <a:pt x="3903" y="13833"/>
                  </a:cubicBezTo>
                  <a:cubicBezTo>
                    <a:pt x="3995" y="13878"/>
                    <a:pt x="4063" y="13901"/>
                    <a:pt x="4132" y="13947"/>
                  </a:cubicBezTo>
                  <a:lnTo>
                    <a:pt x="4177" y="13970"/>
                  </a:lnTo>
                  <a:lnTo>
                    <a:pt x="4223" y="13992"/>
                  </a:lnTo>
                  <a:lnTo>
                    <a:pt x="4269" y="14015"/>
                  </a:lnTo>
                  <a:lnTo>
                    <a:pt x="4291" y="14015"/>
                  </a:lnTo>
                  <a:lnTo>
                    <a:pt x="4314" y="14038"/>
                  </a:lnTo>
                  <a:cubicBezTo>
                    <a:pt x="4337" y="14038"/>
                    <a:pt x="4360" y="14061"/>
                    <a:pt x="4406" y="14061"/>
                  </a:cubicBezTo>
                  <a:lnTo>
                    <a:pt x="4474" y="14061"/>
                  </a:lnTo>
                  <a:lnTo>
                    <a:pt x="4497" y="14084"/>
                  </a:lnTo>
                  <a:lnTo>
                    <a:pt x="4520" y="14084"/>
                  </a:lnTo>
                  <a:cubicBezTo>
                    <a:pt x="4611" y="14129"/>
                    <a:pt x="4680" y="14175"/>
                    <a:pt x="4771" y="14221"/>
                  </a:cubicBezTo>
                  <a:lnTo>
                    <a:pt x="4816" y="14243"/>
                  </a:lnTo>
                  <a:cubicBezTo>
                    <a:pt x="4862" y="14289"/>
                    <a:pt x="4931" y="14335"/>
                    <a:pt x="4999" y="14358"/>
                  </a:cubicBezTo>
                  <a:lnTo>
                    <a:pt x="5068" y="14403"/>
                  </a:lnTo>
                  <a:cubicBezTo>
                    <a:pt x="5136" y="14426"/>
                    <a:pt x="5182" y="14472"/>
                    <a:pt x="5250" y="14495"/>
                  </a:cubicBezTo>
                  <a:cubicBezTo>
                    <a:pt x="5341" y="14540"/>
                    <a:pt x="5433" y="14586"/>
                    <a:pt x="5547" y="14631"/>
                  </a:cubicBezTo>
                  <a:cubicBezTo>
                    <a:pt x="5593" y="14677"/>
                    <a:pt x="5638" y="14700"/>
                    <a:pt x="5707" y="14723"/>
                  </a:cubicBezTo>
                  <a:lnTo>
                    <a:pt x="5798" y="14768"/>
                  </a:lnTo>
                  <a:cubicBezTo>
                    <a:pt x="5958" y="14837"/>
                    <a:pt x="6095" y="14905"/>
                    <a:pt x="6232" y="14951"/>
                  </a:cubicBezTo>
                  <a:lnTo>
                    <a:pt x="6300" y="14974"/>
                  </a:lnTo>
                  <a:cubicBezTo>
                    <a:pt x="6369" y="15019"/>
                    <a:pt x="6460" y="15042"/>
                    <a:pt x="6528" y="15088"/>
                  </a:cubicBezTo>
                  <a:lnTo>
                    <a:pt x="6620" y="15111"/>
                  </a:lnTo>
                  <a:lnTo>
                    <a:pt x="6688" y="15156"/>
                  </a:lnTo>
                  <a:lnTo>
                    <a:pt x="6779" y="15179"/>
                  </a:lnTo>
                  <a:lnTo>
                    <a:pt x="6894" y="15225"/>
                  </a:lnTo>
                  <a:lnTo>
                    <a:pt x="6962" y="15248"/>
                  </a:lnTo>
                  <a:lnTo>
                    <a:pt x="7008" y="15271"/>
                  </a:lnTo>
                  <a:lnTo>
                    <a:pt x="7053" y="15316"/>
                  </a:lnTo>
                  <a:lnTo>
                    <a:pt x="7099" y="15339"/>
                  </a:lnTo>
                  <a:lnTo>
                    <a:pt x="7167" y="15362"/>
                  </a:lnTo>
                  <a:cubicBezTo>
                    <a:pt x="7213" y="15385"/>
                    <a:pt x="7282" y="15430"/>
                    <a:pt x="7350" y="15453"/>
                  </a:cubicBezTo>
                  <a:lnTo>
                    <a:pt x="7441" y="15499"/>
                  </a:lnTo>
                  <a:cubicBezTo>
                    <a:pt x="7510" y="15522"/>
                    <a:pt x="7555" y="15544"/>
                    <a:pt x="7601" y="15567"/>
                  </a:cubicBezTo>
                  <a:lnTo>
                    <a:pt x="7624" y="15590"/>
                  </a:lnTo>
                  <a:lnTo>
                    <a:pt x="7670" y="15590"/>
                  </a:lnTo>
                  <a:cubicBezTo>
                    <a:pt x="7670" y="15590"/>
                    <a:pt x="7670" y="15613"/>
                    <a:pt x="7670" y="15613"/>
                  </a:cubicBezTo>
                  <a:cubicBezTo>
                    <a:pt x="7738" y="15636"/>
                    <a:pt x="7784" y="15681"/>
                    <a:pt x="7829" y="15704"/>
                  </a:cubicBezTo>
                  <a:cubicBezTo>
                    <a:pt x="7875" y="15704"/>
                    <a:pt x="7898" y="15727"/>
                    <a:pt x="7921" y="15727"/>
                  </a:cubicBezTo>
                  <a:lnTo>
                    <a:pt x="7966" y="15750"/>
                  </a:lnTo>
                  <a:lnTo>
                    <a:pt x="8012" y="15773"/>
                  </a:lnTo>
                  <a:lnTo>
                    <a:pt x="8103" y="15818"/>
                  </a:lnTo>
                  <a:lnTo>
                    <a:pt x="8126" y="15818"/>
                  </a:lnTo>
                  <a:cubicBezTo>
                    <a:pt x="8217" y="15864"/>
                    <a:pt x="8309" y="15887"/>
                    <a:pt x="8377" y="15933"/>
                  </a:cubicBezTo>
                  <a:lnTo>
                    <a:pt x="8469" y="15955"/>
                  </a:lnTo>
                  <a:cubicBezTo>
                    <a:pt x="8605" y="16024"/>
                    <a:pt x="8765" y="16092"/>
                    <a:pt x="8902" y="16138"/>
                  </a:cubicBezTo>
                  <a:lnTo>
                    <a:pt x="8925" y="16161"/>
                  </a:lnTo>
                  <a:cubicBezTo>
                    <a:pt x="8971" y="16184"/>
                    <a:pt x="9016" y="16184"/>
                    <a:pt x="9039" y="16206"/>
                  </a:cubicBezTo>
                  <a:lnTo>
                    <a:pt x="9130" y="16252"/>
                  </a:lnTo>
                  <a:lnTo>
                    <a:pt x="9199" y="16275"/>
                  </a:lnTo>
                  <a:cubicBezTo>
                    <a:pt x="9245" y="16298"/>
                    <a:pt x="9290" y="16321"/>
                    <a:pt x="9359" y="16343"/>
                  </a:cubicBezTo>
                  <a:lnTo>
                    <a:pt x="9382" y="16343"/>
                  </a:lnTo>
                  <a:lnTo>
                    <a:pt x="9404" y="16366"/>
                  </a:lnTo>
                  <a:lnTo>
                    <a:pt x="9473" y="16389"/>
                  </a:lnTo>
                  <a:cubicBezTo>
                    <a:pt x="9633" y="16457"/>
                    <a:pt x="9792" y="16526"/>
                    <a:pt x="10021" y="16594"/>
                  </a:cubicBezTo>
                  <a:cubicBezTo>
                    <a:pt x="10112" y="16617"/>
                    <a:pt x="10226" y="16663"/>
                    <a:pt x="10317" y="16686"/>
                  </a:cubicBezTo>
                  <a:lnTo>
                    <a:pt x="10340" y="16686"/>
                  </a:lnTo>
                  <a:cubicBezTo>
                    <a:pt x="10386" y="16709"/>
                    <a:pt x="10454" y="16731"/>
                    <a:pt x="10500" y="16754"/>
                  </a:cubicBezTo>
                  <a:cubicBezTo>
                    <a:pt x="10568" y="16777"/>
                    <a:pt x="10637" y="16800"/>
                    <a:pt x="10705" y="16823"/>
                  </a:cubicBezTo>
                  <a:lnTo>
                    <a:pt x="10820" y="16868"/>
                  </a:lnTo>
                  <a:lnTo>
                    <a:pt x="10842" y="16868"/>
                  </a:lnTo>
                  <a:lnTo>
                    <a:pt x="10865" y="16891"/>
                  </a:lnTo>
                  <a:lnTo>
                    <a:pt x="10888" y="16891"/>
                  </a:lnTo>
                  <a:cubicBezTo>
                    <a:pt x="10934" y="16891"/>
                    <a:pt x="10956" y="16914"/>
                    <a:pt x="10979" y="16914"/>
                  </a:cubicBezTo>
                  <a:lnTo>
                    <a:pt x="11139" y="16960"/>
                  </a:lnTo>
                  <a:lnTo>
                    <a:pt x="11299" y="17005"/>
                  </a:lnTo>
                  <a:cubicBezTo>
                    <a:pt x="11299" y="17028"/>
                    <a:pt x="11322" y="17028"/>
                    <a:pt x="11344" y="17028"/>
                  </a:cubicBezTo>
                  <a:lnTo>
                    <a:pt x="11367" y="17028"/>
                  </a:lnTo>
                  <a:lnTo>
                    <a:pt x="11413" y="17051"/>
                  </a:lnTo>
                  <a:lnTo>
                    <a:pt x="11596" y="17097"/>
                  </a:lnTo>
                  <a:lnTo>
                    <a:pt x="11641" y="17097"/>
                  </a:lnTo>
                  <a:cubicBezTo>
                    <a:pt x="11664" y="17119"/>
                    <a:pt x="11710" y="17119"/>
                    <a:pt x="11733" y="17142"/>
                  </a:cubicBezTo>
                  <a:lnTo>
                    <a:pt x="11801" y="17165"/>
                  </a:lnTo>
                  <a:cubicBezTo>
                    <a:pt x="11847" y="17188"/>
                    <a:pt x="11915" y="17188"/>
                    <a:pt x="11961" y="17211"/>
                  </a:cubicBezTo>
                  <a:cubicBezTo>
                    <a:pt x="12121" y="17256"/>
                    <a:pt x="12280" y="17302"/>
                    <a:pt x="12417" y="17348"/>
                  </a:cubicBezTo>
                  <a:lnTo>
                    <a:pt x="12463" y="17348"/>
                  </a:lnTo>
                  <a:lnTo>
                    <a:pt x="12600" y="17371"/>
                  </a:lnTo>
                  <a:cubicBezTo>
                    <a:pt x="12691" y="17416"/>
                    <a:pt x="12760" y="17439"/>
                    <a:pt x="12851" y="17462"/>
                  </a:cubicBezTo>
                  <a:cubicBezTo>
                    <a:pt x="12942" y="17485"/>
                    <a:pt x="13034" y="17507"/>
                    <a:pt x="13125" y="17507"/>
                  </a:cubicBezTo>
                  <a:cubicBezTo>
                    <a:pt x="13216" y="17530"/>
                    <a:pt x="13307" y="17553"/>
                    <a:pt x="13399" y="17553"/>
                  </a:cubicBezTo>
                  <a:lnTo>
                    <a:pt x="13627" y="17553"/>
                  </a:lnTo>
                  <a:cubicBezTo>
                    <a:pt x="13673" y="17553"/>
                    <a:pt x="13718" y="17553"/>
                    <a:pt x="13764" y="17507"/>
                  </a:cubicBezTo>
                  <a:cubicBezTo>
                    <a:pt x="13787" y="17485"/>
                    <a:pt x="13810" y="17462"/>
                    <a:pt x="13832" y="17439"/>
                  </a:cubicBezTo>
                  <a:cubicBezTo>
                    <a:pt x="13855" y="17416"/>
                    <a:pt x="13878" y="17393"/>
                    <a:pt x="13901" y="17371"/>
                  </a:cubicBezTo>
                  <a:cubicBezTo>
                    <a:pt x="13924" y="17348"/>
                    <a:pt x="13947" y="17302"/>
                    <a:pt x="13969" y="17256"/>
                  </a:cubicBezTo>
                  <a:lnTo>
                    <a:pt x="13992" y="17234"/>
                  </a:lnTo>
                  <a:cubicBezTo>
                    <a:pt x="14015" y="17211"/>
                    <a:pt x="14015" y="17188"/>
                    <a:pt x="14038" y="17165"/>
                  </a:cubicBezTo>
                  <a:cubicBezTo>
                    <a:pt x="14084" y="17074"/>
                    <a:pt x="14129" y="17005"/>
                    <a:pt x="14175" y="16937"/>
                  </a:cubicBezTo>
                  <a:cubicBezTo>
                    <a:pt x="14243" y="16823"/>
                    <a:pt x="14312" y="16731"/>
                    <a:pt x="14380" y="16617"/>
                  </a:cubicBezTo>
                  <a:cubicBezTo>
                    <a:pt x="14586" y="16275"/>
                    <a:pt x="14791" y="15955"/>
                    <a:pt x="14951" y="15636"/>
                  </a:cubicBezTo>
                  <a:lnTo>
                    <a:pt x="14974" y="15613"/>
                  </a:lnTo>
                  <a:cubicBezTo>
                    <a:pt x="15042" y="15476"/>
                    <a:pt x="15133" y="15316"/>
                    <a:pt x="15202" y="15179"/>
                  </a:cubicBezTo>
                  <a:lnTo>
                    <a:pt x="15225" y="15111"/>
                  </a:lnTo>
                  <a:lnTo>
                    <a:pt x="15248" y="15088"/>
                  </a:lnTo>
                  <a:cubicBezTo>
                    <a:pt x="15248" y="15088"/>
                    <a:pt x="15270" y="15065"/>
                    <a:pt x="15270" y="15065"/>
                  </a:cubicBezTo>
                  <a:cubicBezTo>
                    <a:pt x="15270" y="15042"/>
                    <a:pt x="15293" y="15019"/>
                    <a:pt x="15293" y="14997"/>
                  </a:cubicBezTo>
                  <a:lnTo>
                    <a:pt x="15316" y="14974"/>
                  </a:lnTo>
                  <a:lnTo>
                    <a:pt x="15316" y="14951"/>
                  </a:lnTo>
                  <a:lnTo>
                    <a:pt x="15339" y="14928"/>
                  </a:lnTo>
                  <a:lnTo>
                    <a:pt x="15339" y="14905"/>
                  </a:lnTo>
                  <a:lnTo>
                    <a:pt x="15385" y="14814"/>
                  </a:lnTo>
                  <a:lnTo>
                    <a:pt x="15430" y="14746"/>
                  </a:lnTo>
                  <a:lnTo>
                    <a:pt x="15453" y="14700"/>
                  </a:lnTo>
                  <a:cubicBezTo>
                    <a:pt x="15453" y="14677"/>
                    <a:pt x="15476" y="14631"/>
                    <a:pt x="15499" y="14586"/>
                  </a:cubicBezTo>
                  <a:cubicBezTo>
                    <a:pt x="15590" y="14426"/>
                    <a:pt x="15658" y="14289"/>
                    <a:pt x="15750" y="14129"/>
                  </a:cubicBezTo>
                  <a:lnTo>
                    <a:pt x="15750" y="14106"/>
                  </a:lnTo>
                  <a:lnTo>
                    <a:pt x="15795" y="14038"/>
                  </a:lnTo>
                  <a:lnTo>
                    <a:pt x="15818" y="14015"/>
                  </a:lnTo>
                  <a:cubicBezTo>
                    <a:pt x="15841" y="14015"/>
                    <a:pt x="15864" y="13992"/>
                    <a:pt x="15864" y="13970"/>
                  </a:cubicBezTo>
                  <a:cubicBezTo>
                    <a:pt x="15887" y="13924"/>
                    <a:pt x="15910" y="13901"/>
                    <a:pt x="15932" y="13855"/>
                  </a:cubicBezTo>
                  <a:lnTo>
                    <a:pt x="15955" y="13833"/>
                  </a:lnTo>
                  <a:cubicBezTo>
                    <a:pt x="15955" y="13810"/>
                    <a:pt x="15978" y="13787"/>
                    <a:pt x="15978" y="13787"/>
                  </a:cubicBezTo>
                  <a:lnTo>
                    <a:pt x="16024" y="13673"/>
                  </a:lnTo>
                  <a:lnTo>
                    <a:pt x="16047" y="13650"/>
                  </a:lnTo>
                  <a:lnTo>
                    <a:pt x="16069" y="13604"/>
                  </a:lnTo>
                  <a:lnTo>
                    <a:pt x="16092" y="13559"/>
                  </a:lnTo>
                  <a:lnTo>
                    <a:pt x="16138" y="13490"/>
                  </a:lnTo>
                  <a:cubicBezTo>
                    <a:pt x="16229" y="13330"/>
                    <a:pt x="16298" y="13171"/>
                    <a:pt x="16389" y="13011"/>
                  </a:cubicBezTo>
                  <a:lnTo>
                    <a:pt x="16412" y="12988"/>
                  </a:lnTo>
                  <a:lnTo>
                    <a:pt x="16457" y="12920"/>
                  </a:lnTo>
                  <a:cubicBezTo>
                    <a:pt x="16480" y="12897"/>
                    <a:pt x="16503" y="12874"/>
                    <a:pt x="16503" y="12851"/>
                  </a:cubicBezTo>
                  <a:lnTo>
                    <a:pt x="16526" y="12805"/>
                  </a:lnTo>
                  <a:cubicBezTo>
                    <a:pt x="16617" y="12668"/>
                    <a:pt x="16708" y="12509"/>
                    <a:pt x="16800" y="12372"/>
                  </a:cubicBezTo>
                  <a:lnTo>
                    <a:pt x="16823" y="12326"/>
                  </a:lnTo>
                  <a:lnTo>
                    <a:pt x="16937" y="12144"/>
                  </a:lnTo>
                  <a:lnTo>
                    <a:pt x="16960" y="12098"/>
                  </a:lnTo>
                  <a:lnTo>
                    <a:pt x="17005" y="12052"/>
                  </a:lnTo>
                  <a:cubicBezTo>
                    <a:pt x="17028" y="11984"/>
                    <a:pt x="17074" y="11915"/>
                    <a:pt x="17119" y="11847"/>
                  </a:cubicBezTo>
                  <a:lnTo>
                    <a:pt x="17256" y="11619"/>
                  </a:lnTo>
                  <a:lnTo>
                    <a:pt x="17325" y="11504"/>
                  </a:lnTo>
                  <a:lnTo>
                    <a:pt x="17348" y="11459"/>
                  </a:lnTo>
                  <a:lnTo>
                    <a:pt x="17416" y="11345"/>
                  </a:lnTo>
                  <a:lnTo>
                    <a:pt x="17462" y="11253"/>
                  </a:lnTo>
                  <a:lnTo>
                    <a:pt x="17507" y="11162"/>
                  </a:lnTo>
                  <a:cubicBezTo>
                    <a:pt x="17530" y="11139"/>
                    <a:pt x="17553" y="11116"/>
                    <a:pt x="17553" y="11094"/>
                  </a:cubicBezTo>
                  <a:lnTo>
                    <a:pt x="17599" y="11025"/>
                  </a:lnTo>
                  <a:cubicBezTo>
                    <a:pt x="17621" y="11002"/>
                    <a:pt x="17621" y="10979"/>
                    <a:pt x="17644" y="10934"/>
                  </a:cubicBezTo>
                  <a:cubicBezTo>
                    <a:pt x="17644" y="10911"/>
                    <a:pt x="17644" y="10888"/>
                    <a:pt x="17644" y="10865"/>
                  </a:cubicBezTo>
                  <a:cubicBezTo>
                    <a:pt x="17644" y="10842"/>
                    <a:pt x="17621" y="10820"/>
                    <a:pt x="17621" y="10820"/>
                  </a:cubicBezTo>
                  <a:lnTo>
                    <a:pt x="17644" y="10774"/>
                  </a:lnTo>
                  <a:lnTo>
                    <a:pt x="17667" y="10728"/>
                  </a:lnTo>
                  <a:lnTo>
                    <a:pt x="17736" y="10614"/>
                  </a:lnTo>
                  <a:lnTo>
                    <a:pt x="17781" y="10500"/>
                  </a:lnTo>
                  <a:cubicBezTo>
                    <a:pt x="17804" y="10477"/>
                    <a:pt x="17827" y="10432"/>
                    <a:pt x="17850" y="10409"/>
                  </a:cubicBezTo>
                  <a:lnTo>
                    <a:pt x="17873" y="10386"/>
                  </a:lnTo>
                  <a:lnTo>
                    <a:pt x="17918" y="10295"/>
                  </a:lnTo>
                  <a:cubicBezTo>
                    <a:pt x="17987" y="10158"/>
                    <a:pt x="18078" y="10044"/>
                    <a:pt x="18146" y="9907"/>
                  </a:cubicBezTo>
                  <a:lnTo>
                    <a:pt x="18192" y="9838"/>
                  </a:lnTo>
                  <a:lnTo>
                    <a:pt x="18261" y="9747"/>
                  </a:lnTo>
                  <a:lnTo>
                    <a:pt x="18283" y="9701"/>
                  </a:lnTo>
                  <a:lnTo>
                    <a:pt x="18306" y="9656"/>
                  </a:lnTo>
                  <a:lnTo>
                    <a:pt x="18329" y="9633"/>
                  </a:lnTo>
                  <a:lnTo>
                    <a:pt x="18329" y="9610"/>
                  </a:lnTo>
                  <a:lnTo>
                    <a:pt x="18352" y="9587"/>
                  </a:lnTo>
                  <a:cubicBezTo>
                    <a:pt x="18352" y="9564"/>
                    <a:pt x="18375" y="9541"/>
                    <a:pt x="18375" y="9519"/>
                  </a:cubicBezTo>
                  <a:cubicBezTo>
                    <a:pt x="18398" y="9496"/>
                    <a:pt x="18398" y="9473"/>
                    <a:pt x="18398" y="9450"/>
                  </a:cubicBezTo>
                  <a:lnTo>
                    <a:pt x="18420" y="9404"/>
                  </a:lnTo>
                  <a:lnTo>
                    <a:pt x="18443" y="9382"/>
                  </a:lnTo>
                  <a:cubicBezTo>
                    <a:pt x="18443" y="9359"/>
                    <a:pt x="18443" y="9359"/>
                    <a:pt x="18443" y="9336"/>
                  </a:cubicBezTo>
                  <a:cubicBezTo>
                    <a:pt x="18489" y="9313"/>
                    <a:pt x="18512" y="9245"/>
                    <a:pt x="18534" y="9199"/>
                  </a:cubicBezTo>
                  <a:lnTo>
                    <a:pt x="18557" y="9176"/>
                  </a:lnTo>
                  <a:lnTo>
                    <a:pt x="18557" y="9153"/>
                  </a:lnTo>
                  <a:lnTo>
                    <a:pt x="18580" y="9153"/>
                  </a:lnTo>
                  <a:lnTo>
                    <a:pt x="18603" y="9085"/>
                  </a:lnTo>
                  <a:lnTo>
                    <a:pt x="18649" y="8994"/>
                  </a:lnTo>
                  <a:lnTo>
                    <a:pt x="18763" y="8834"/>
                  </a:lnTo>
                  <a:lnTo>
                    <a:pt x="18808" y="8765"/>
                  </a:lnTo>
                  <a:lnTo>
                    <a:pt x="18831" y="8720"/>
                  </a:lnTo>
                  <a:lnTo>
                    <a:pt x="18854" y="8651"/>
                  </a:lnTo>
                  <a:lnTo>
                    <a:pt x="18877" y="8628"/>
                  </a:lnTo>
                  <a:cubicBezTo>
                    <a:pt x="18900" y="8583"/>
                    <a:pt x="18922" y="8560"/>
                    <a:pt x="18945" y="8514"/>
                  </a:cubicBezTo>
                  <a:cubicBezTo>
                    <a:pt x="18945" y="8491"/>
                    <a:pt x="18945" y="8469"/>
                    <a:pt x="18945" y="8423"/>
                  </a:cubicBezTo>
                  <a:cubicBezTo>
                    <a:pt x="18968" y="8423"/>
                    <a:pt x="18991" y="8400"/>
                    <a:pt x="18991" y="8400"/>
                  </a:cubicBezTo>
                  <a:lnTo>
                    <a:pt x="19082" y="8240"/>
                  </a:lnTo>
                  <a:lnTo>
                    <a:pt x="19219" y="8012"/>
                  </a:lnTo>
                  <a:cubicBezTo>
                    <a:pt x="19311" y="7875"/>
                    <a:pt x="19379" y="7738"/>
                    <a:pt x="19470" y="7601"/>
                  </a:cubicBezTo>
                  <a:lnTo>
                    <a:pt x="19539" y="7487"/>
                  </a:lnTo>
                  <a:cubicBezTo>
                    <a:pt x="19584" y="7396"/>
                    <a:pt x="19653" y="7305"/>
                    <a:pt x="19699" y="7213"/>
                  </a:cubicBezTo>
                  <a:lnTo>
                    <a:pt x="19744" y="7145"/>
                  </a:lnTo>
                  <a:cubicBezTo>
                    <a:pt x="19836" y="7008"/>
                    <a:pt x="19904" y="6894"/>
                    <a:pt x="19950" y="6780"/>
                  </a:cubicBezTo>
                  <a:cubicBezTo>
                    <a:pt x="19972" y="6780"/>
                    <a:pt x="19972" y="6757"/>
                    <a:pt x="19972" y="6734"/>
                  </a:cubicBezTo>
                  <a:lnTo>
                    <a:pt x="19972" y="6688"/>
                  </a:lnTo>
                  <a:lnTo>
                    <a:pt x="20018" y="6643"/>
                  </a:lnTo>
                  <a:cubicBezTo>
                    <a:pt x="20087" y="6506"/>
                    <a:pt x="20178" y="6392"/>
                    <a:pt x="20246" y="6255"/>
                  </a:cubicBezTo>
                  <a:lnTo>
                    <a:pt x="20269" y="6232"/>
                  </a:lnTo>
                  <a:lnTo>
                    <a:pt x="20292" y="6186"/>
                  </a:lnTo>
                  <a:lnTo>
                    <a:pt x="20315" y="6163"/>
                  </a:lnTo>
                  <a:cubicBezTo>
                    <a:pt x="20383" y="6049"/>
                    <a:pt x="20452" y="5912"/>
                    <a:pt x="20520" y="5798"/>
                  </a:cubicBezTo>
                  <a:lnTo>
                    <a:pt x="20520" y="5775"/>
                  </a:lnTo>
                  <a:lnTo>
                    <a:pt x="20543" y="5752"/>
                  </a:lnTo>
                  <a:lnTo>
                    <a:pt x="20589" y="5661"/>
                  </a:lnTo>
                  <a:lnTo>
                    <a:pt x="20657" y="5593"/>
                  </a:lnTo>
                  <a:cubicBezTo>
                    <a:pt x="20657" y="5547"/>
                    <a:pt x="20680" y="5524"/>
                    <a:pt x="20703" y="5479"/>
                  </a:cubicBezTo>
                  <a:lnTo>
                    <a:pt x="20726" y="5456"/>
                  </a:lnTo>
                  <a:cubicBezTo>
                    <a:pt x="20749" y="5433"/>
                    <a:pt x="20771" y="5387"/>
                    <a:pt x="20771" y="5342"/>
                  </a:cubicBezTo>
                  <a:cubicBezTo>
                    <a:pt x="20794" y="5319"/>
                    <a:pt x="20794" y="5296"/>
                    <a:pt x="20794" y="5273"/>
                  </a:cubicBezTo>
                  <a:lnTo>
                    <a:pt x="20794" y="5250"/>
                  </a:lnTo>
                  <a:cubicBezTo>
                    <a:pt x="20863" y="5136"/>
                    <a:pt x="20931" y="5022"/>
                    <a:pt x="20977" y="4908"/>
                  </a:cubicBezTo>
                  <a:lnTo>
                    <a:pt x="21022" y="4839"/>
                  </a:lnTo>
                  <a:lnTo>
                    <a:pt x="21022" y="4817"/>
                  </a:lnTo>
                  <a:lnTo>
                    <a:pt x="21045" y="4794"/>
                  </a:lnTo>
                  <a:cubicBezTo>
                    <a:pt x="21045" y="4794"/>
                    <a:pt x="21068" y="4771"/>
                    <a:pt x="21068" y="4748"/>
                  </a:cubicBezTo>
                  <a:lnTo>
                    <a:pt x="21159" y="4588"/>
                  </a:lnTo>
                  <a:lnTo>
                    <a:pt x="21182" y="4543"/>
                  </a:lnTo>
                  <a:cubicBezTo>
                    <a:pt x="21228" y="4543"/>
                    <a:pt x="21273" y="4520"/>
                    <a:pt x="21296" y="4474"/>
                  </a:cubicBezTo>
                  <a:cubicBezTo>
                    <a:pt x="21319" y="4429"/>
                    <a:pt x="21365" y="4383"/>
                    <a:pt x="21388" y="4337"/>
                  </a:cubicBezTo>
                  <a:lnTo>
                    <a:pt x="21410" y="4292"/>
                  </a:lnTo>
                  <a:cubicBezTo>
                    <a:pt x="21433" y="4246"/>
                    <a:pt x="21456" y="4200"/>
                    <a:pt x="21479" y="4155"/>
                  </a:cubicBezTo>
                  <a:lnTo>
                    <a:pt x="21525" y="4063"/>
                  </a:lnTo>
                  <a:lnTo>
                    <a:pt x="21570" y="3972"/>
                  </a:lnTo>
                  <a:lnTo>
                    <a:pt x="21593" y="3926"/>
                  </a:lnTo>
                  <a:lnTo>
                    <a:pt x="21639" y="3858"/>
                  </a:lnTo>
                  <a:cubicBezTo>
                    <a:pt x="21662" y="3789"/>
                    <a:pt x="21707" y="3744"/>
                    <a:pt x="21730" y="3675"/>
                  </a:cubicBezTo>
                  <a:lnTo>
                    <a:pt x="21776" y="3607"/>
                  </a:lnTo>
                  <a:lnTo>
                    <a:pt x="21798" y="3584"/>
                  </a:lnTo>
                  <a:cubicBezTo>
                    <a:pt x="21821" y="3538"/>
                    <a:pt x="21844" y="3470"/>
                    <a:pt x="21867" y="3424"/>
                  </a:cubicBezTo>
                  <a:lnTo>
                    <a:pt x="21913" y="3379"/>
                  </a:lnTo>
                  <a:lnTo>
                    <a:pt x="21935" y="3333"/>
                  </a:lnTo>
                  <a:lnTo>
                    <a:pt x="21981" y="3264"/>
                  </a:lnTo>
                  <a:lnTo>
                    <a:pt x="22004" y="3219"/>
                  </a:lnTo>
                  <a:cubicBezTo>
                    <a:pt x="22050" y="3128"/>
                    <a:pt x="22118" y="3036"/>
                    <a:pt x="22164" y="2945"/>
                  </a:cubicBezTo>
                  <a:lnTo>
                    <a:pt x="22232" y="2854"/>
                  </a:lnTo>
                  <a:lnTo>
                    <a:pt x="22323" y="2694"/>
                  </a:lnTo>
                  <a:lnTo>
                    <a:pt x="22369" y="2648"/>
                  </a:lnTo>
                  <a:cubicBezTo>
                    <a:pt x="22415" y="2580"/>
                    <a:pt x="22460" y="2511"/>
                    <a:pt x="22483" y="2420"/>
                  </a:cubicBezTo>
                  <a:cubicBezTo>
                    <a:pt x="22483" y="2420"/>
                    <a:pt x="22506" y="2420"/>
                    <a:pt x="22506" y="2397"/>
                  </a:cubicBezTo>
                  <a:lnTo>
                    <a:pt x="22529" y="2351"/>
                  </a:lnTo>
                  <a:lnTo>
                    <a:pt x="22552" y="2306"/>
                  </a:lnTo>
                  <a:cubicBezTo>
                    <a:pt x="22575" y="2283"/>
                    <a:pt x="22597" y="2237"/>
                    <a:pt x="22620" y="2215"/>
                  </a:cubicBezTo>
                  <a:cubicBezTo>
                    <a:pt x="22620" y="2192"/>
                    <a:pt x="22643" y="2169"/>
                    <a:pt x="22643" y="2146"/>
                  </a:cubicBezTo>
                  <a:cubicBezTo>
                    <a:pt x="22643" y="2123"/>
                    <a:pt x="22643" y="2100"/>
                    <a:pt x="22620" y="2078"/>
                  </a:cubicBezTo>
                  <a:cubicBezTo>
                    <a:pt x="22620" y="2055"/>
                    <a:pt x="22620" y="2055"/>
                    <a:pt x="22597" y="2032"/>
                  </a:cubicBezTo>
                  <a:lnTo>
                    <a:pt x="22643" y="1986"/>
                  </a:lnTo>
                  <a:lnTo>
                    <a:pt x="22689" y="1941"/>
                  </a:lnTo>
                  <a:cubicBezTo>
                    <a:pt x="22711" y="1872"/>
                    <a:pt x="22757" y="1804"/>
                    <a:pt x="22803" y="1735"/>
                  </a:cubicBezTo>
                  <a:cubicBezTo>
                    <a:pt x="22871" y="1644"/>
                    <a:pt x="22917" y="1553"/>
                    <a:pt x="22963" y="1461"/>
                  </a:cubicBezTo>
                  <a:cubicBezTo>
                    <a:pt x="23008" y="1393"/>
                    <a:pt x="23054" y="1324"/>
                    <a:pt x="23100" y="1256"/>
                  </a:cubicBezTo>
                  <a:lnTo>
                    <a:pt x="23122" y="1233"/>
                  </a:lnTo>
                  <a:cubicBezTo>
                    <a:pt x="23145" y="1187"/>
                    <a:pt x="23168" y="1165"/>
                    <a:pt x="23191" y="1142"/>
                  </a:cubicBezTo>
                  <a:lnTo>
                    <a:pt x="23191" y="1119"/>
                  </a:lnTo>
                  <a:lnTo>
                    <a:pt x="23214" y="1073"/>
                  </a:lnTo>
                  <a:lnTo>
                    <a:pt x="23236" y="1050"/>
                  </a:lnTo>
                  <a:lnTo>
                    <a:pt x="23282" y="936"/>
                  </a:lnTo>
                  <a:cubicBezTo>
                    <a:pt x="23328" y="891"/>
                    <a:pt x="23373" y="799"/>
                    <a:pt x="23419" y="731"/>
                  </a:cubicBezTo>
                  <a:lnTo>
                    <a:pt x="23510" y="571"/>
                  </a:lnTo>
                  <a:cubicBezTo>
                    <a:pt x="23556" y="525"/>
                    <a:pt x="23556" y="503"/>
                    <a:pt x="23579" y="457"/>
                  </a:cubicBezTo>
                  <a:lnTo>
                    <a:pt x="23602" y="434"/>
                  </a:lnTo>
                  <a:lnTo>
                    <a:pt x="23602" y="411"/>
                  </a:lnTo>
                  <a:cubicBezTo>
                    <a:pt x="23625" y="366"/>
                    <a:pt x="23647" y="343"/>
                    <a:pt x="23647" y="320"/>
                  </a:cubicBezTo>
                  <a:cubicBezTo>
                    <a:pt x="23647" y="274"/>
                    <a:pt x="23625" y="229"/>
                    <a:pt x="23579" y="229"/>
                  </a:cubicBezTo>
                  <a:lnTo>
                    <a:pt x="23579" y="160"/>
                  </a:lnTo>
                  <a:cubicBezTo>
                    <a:pt x="23579" y="137"/>
                    <a:pt x="23579" y="115"/>
                    <a:pt x="23556" y="92"/>
                  </a:cubicBezTo>
                  <a:cubicBezTo>
                    <a:pt x="23556" y="69"/>
                    <a:pt x="23533" y="46"/>
                    <a:pt x="23510" y="23"/>
                  </a:cubicBezTo>
                  <a:cubicBezTo>
                    <a:pt x="23488" y="23"/>
                    <a:pt x="23465" y="0"/>
                    <a:pt x="2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00034" y="2226692"/>
              <a:ext cx="1271966" cy="1006328"/>
            </a:xfrm>
            <a:custGeom>
              <a:avLst/>
              <a:gdLst/>
              <a:ahLst/>
              <a:cxnLst/>
              <a:rect l="l" t="t" r="r" b="b"/>
              <a:pathLst>
                <a:path w="22735" h="17987" extrusionOk="0">
                  <a:moveTo>
                    <a:pt x="21684" y="0"/>
                  </a:moveTo>
                  <a:cubicBezTo>
                    <a:pt x="21639" y="0"/>
                    <a:pt x="21570" y="23"/>
                    <a:pt x="21547" y="69"/>
                  </a:cubicBezTo>
                  <a:cubicBezTo>
                    <a:pt x="21410" y="320"/>
                    <a:pt x="21273" y="548"/>
                    <a:pt x="21137" y="777"/>
                  </a:cubicBezTo>
                  <a:cubicBezTo>
                    <a:pt x="21045" y="959"/>
                    <a:pt x="20954" y="1142"/>
                    <a:pt x="20840" y="1302"/>
                  </a:cubicBezTo>
                  <a:cubicBezTo>
                    <a:pt x="20589" y="1758"/>
                    <a:pt x="20338" y="2215"/>
                    <a:pt x="20087" y="2648"/>
                  </a:cubicBezTo>
                  <a:cubicBezTo>
                    <a:pt x="19607" y="3493"/>
                    <a:pt x="19151" y="4337"/>
                    <a:pt x="18671" y="5182"/>
                  </a:cubicBezTo>
                  <a:lnTo>
                    <a:pt x="16959" y="8263"/>
                  </a:lnTo>
                  <a:lnTo>
                    <a:pt x="15636" y="10660"/>
                  </a:lnTo>
                  <a:lnTo>
                    <a:pt x="15293" y="11253"/>
                  </a:lnTo>
                  <a:cubicBezTo>
                    <a:pt x="14905" y="11938"/>
                    <a:pt x="14517" y="12646"/>
                    <a:pt x="14129" y="13330"/>
                  </a:cubicBezTo>
                  <a:lnTo>
                    <a:pt x="13832" y="13878"/>
                  </a:lnTo>
                  <a:cubicBezTo>
                    <a:pt x="13467" y="14540"/>
                    <a:pt x="13102" y="15179"/>
                    <a:pt x="12737" y="15841"/>
                  </a:cubicBezTo>
                  <a:cubicBezTo>
                    <a:pt x="12668" y="15978"/>
                    <a:pt x="12577" y="16138"/>
                    <a:pt x="12509" y="16275"/>
                  </a:cubicBezTo>
                  <a:lnTo>
                    <a:pt x="12440" y="16412"/>
                  </a:lnTo>
                  <a:cubicBezTo>
                    <a:pt x="12417" y="16480"/>
                    <a:pt x="12372" y="16549"/>
                    <a:pt x="12326" y="16640"/>
                  </a:cubicBezTo>
                  <a:cubicBezTo>
                    <a:pt x="12326" y="16663"/>
                    <a:pt x="12303" y="16709"/>
                    <a:pt x="12280" y="16731"/>
                  </a:cubicBezTo>
                  <a:lnTo>
                    <a:pt x="12257" y="16823"/>
                  </a:lnTo>
                  <a:lnTo>
                    <a:pt x="12235" y="16846"/>
                  </a:lnTo>
                  <a:lnTo>
                    <a:pt x="12212" y="16891"/>
                  </a:lnTo>
                  <a:cubicBezTo>
                    <a:pt x="12212" y="16914"/>
                    <a:pt x="12189" y="16937"/>
                    <a:pt x="12189" y="16937"/>
                  </a:cubicBezTo>
                  <a:cubicBezTo>
                    <a:pt x="12189" y="16960"/>
                    <a:pt x="12189" y="16960"/>
                    <a:pt x="12166" y="16982"/>
                  </a:cubicBezTo>
                  <a:lnTo>
                    <a:pt x="12166" y="17005"/>
                  </a:lnTo>
                  <a:cubicBezTo>
                    <a:pt x="12143" y="17005"/>
                    <a:pt x="12143" y="17028"/>
                    <a:pt x="12143" y="17028"/>
                  </a:cubicBezTo>
                  <a:lnTo>
                    <a:pt x="12121" y="17051"/>
                  </a:lnTo>
                  <a:cubicBezTo>
                    <a:pt x="12121" y="17074"/>
                    <a:pt x="12121" y="17074"/>
                    <a:pt x="12121" y="17074"/>
                  </a:cubicBezTo>
                  <a:cubicBezTo>
                    <a:pt x="12098" y="17097"/>
                    <a:pt x="12098" y="17119"/>
                    <a:pt x="12075" y="17142"/>
                  </a:cubicBezTo>
                  <a:cubicBezTo>
                    <a:pt x="12075" y="17188"/>
                    <a:pt x="12098" y="17256"/>
                    <a:pt x="12143" y="17279"/>
                  </a:cubicBezTo>
                  <a:lnTo>
                    <a:pt x="12212" y="17279"/>
                  </a:lnTo>
                  <a:cubicBezTo>
                    <a:pt x="12212" y="17302"/>
                    <a:pt x="12212" y="17348"/>
                    <a:pt x="12235" y="17371"/>
                  </a:cubicBezTo>
                  <a:cubicBezTo>
                    <a:pt x="12235" y="17393"/>
                    <a:pt x="12257" y="17393"/>
                    <a:pt x="12257" y="17416"/>
                  </a:cubicBezTo>
                  <a:lnTo>
                    <a:pt x="12235" y="17393"/>
                  </a:lnTo>
                  <a:lnTo>
                    <a:pt x="12052" y="17393"/>
                  </a:lnTo>
                  <a:cubicBezTo>
                    <a:pt x="12029" y="17393"/>
                    <a:pt x="12006" y="17371"/>
                    <a:pt x="11961" y="17371"/>
                  </a:cubicBezTo>
                  <a:lnTo>
                    <a:pt x="11938" y="17371"/>
                  </a:lnTo>
                  <a:lnTo>
                    <a:pt x="11892" y="17348"/>
                  </a:lnTo>
                  <a:lnTo>
                    <a:pt x="11824" y="17348"/>
                  </a:lnTo>
                  <a:lnTo>
                    <a:pt x="11710" y="17302"/>
                  </a:lnTo>
                  <a:cubicBezTo>
                    <a:pt x="11596" y="17279"/>
                    <a:pt x="11481" y="17256"/>
                    <a:pt x="11367" y="17211"/>
                  </a:cubicBezTo>
                  <a:cubicBezTo>
                    <a:pt x="11276" y="17188"/>
                    <a:pt x="11208" y="17188"/>
                    <a:pt x="11116" y="17165"/>
                  </a:cubicBezTo>
                  <a:lnTo>
                    <a:pt x="11002" y="17119"/>
                  </a:lnTo>
                  <a:cubicBezTo>
                    <a:pt x="10888" y="17074"/>
                    <a:pt x="10774" y="17051"/>
                    <a:pt x="10683" y="17005"/>
                  </a:cubicBezTo>
                  <a:lnTo>
                    <a:pt x="10568" y="16960"/>
                  </a:lnTo>
                  <a:cubicBezTo>
                    <a:pt x="10431" y="16914"/>
                    <a:pt x="10317" y="16868"/>
                    <a:pt x="10180" y="16823"/>
                  </a:cubicBezTo>
                  <a:cubicBezTo>
                    <a:pt x="10135" y="16800"/>
                    <a:pt x="10089" y="16777"/>
                    <a:pt x="10066" y="16777"/>
                  </a:cubicBezTo>
                  <a:cubicBezTo>
                    <a:pt x="10043" y="16754"/>
                    <a:pt x="10043" y="16754"/>
                    <a:pt x="10021" y="16731"/>
                  </a:cubicBezTo>
                  <a:cubicBezTo>
                    <a:pt x="9952" y="16686"/>
                    <a:pt x="9884" y="16663"/>
                    <a:pt x="9815" y="16640"/>
                  </a:cubicBezTo>
                  <a:lnTo>
                    <a:pt x="9792" y="16617"/>
                  </a:lnTo>
                  <a:lnTo>
                    <a:pt x="9633" y="16549"/>
                  </a:lnTo>
                  <a:cubicBezTo>
                    <a:pt x="9564" y="16526"/>
                    <a:pt x="9518" y="16503"/>
                    <a:pt x="9473" y="16480"/>
                  </a:cubicBezTo>
                  <a:lnTo>
                    <a:pt x="9359" y="16458"/>
                  </a:lnTo>
                  <a:cubicBezTo>
                    <a:pt x="9290" y="16435"/>
                    <a:pt x="9245" y="16389"/>
                    <a:pt x="9176" y="16366"/>
                  </a:cubicBezTo>
                  <a:lnTo>
                    <a:pt x="9085" y="16343"/>
                  </a:lnTo>
                  <a:cubicBezTo>
                    <a:pt x="9085" y="16298"/>
                    <a:pt x="9062" y="16275"/>
                    <a:pt x="9016" y="16252"/>
                  </a:cubicBezTo>
                  <a:cubicBezTo>
                    <a:pt x="8993" y="16229"/>
                    <a:pt x="8971" y="16229"/>
                    <a:pt x="8948" y="16229"/>
                  </a:cubicBezTo>
                  <a:cubicBezTo>
                    <a:pt x="8948" y="16229"/>
                    <a:pt x="8948" y="16206"/>
                    <a:pt x="8925" y="16206"/>
                  </a:cubicBezTo>
                  <a:cubicBezTo>
                    <a:pt x="8902" y="16206"/>
                    <a:pt x="8879" y="16184"/>
                    <a:pt x="8857" y="16184"/>
                  </a:cubicBezTo>
                  <a:cubicBezTo>
                    <a:pt x="8857" y="16184"/>
                    <a:pt x="8834" y="16161"/>
                    <a:pt x="8834" y="16161"/>
                  </a:cubicBezTo>
                  <a:lnTo>
                    <a:pt x="8811" y="16161"/>
                  </a:lnTo>
                  <a:cubicBezTo>
                    <a:pt x="8651" y="16092"/>
                    <a:pt x="8514" y="16024"/>
                    <a:pt x="8354" y="15978"/>
                  </a:cubicBezTo>
                  <a:cubicBezTo>
                    <a:pt x="8263" y="15933"/>
                    <a:pt x="8149" y="15887"/>
                    <a:pt x="8035" y="15841"/>
                  </a:cubicBezTo>
                  <a:lnTo>
                    <a:pt x="8012" y="15818"/>
                  </a:lnTo>
                  <a:lnTo>
                    <a:pt x="7966" y="15796"/>
                  </a:lnTo>
                  <a:cubicBezTo>
                    <a:pt x="7898" y="15773"/>
                    <a:pt x="7829" y="15750"/>
                    <a:pt x="7761" y="15727"/>
                  </a:cubicBezTo>
                  <a:lnTo>
                    <a:pt x="7738" y="15704"/>
                  </a:lnTo>
                  <a:cubicBezTo>
                    <a:pt x="7670" y="15659"/>
                    <a:pt x="7624" y="15636"/>
                    <a:pt x="7555" y="15590"/>
                  </a:cubicBezTo>
                  <a:cubicBezTo>
                    <a:pt x="7510" y="15567"/>
                    <a:pt x="7464" y="15544"/>
                    <a:pt x="7419" y="15522"/>
                  </a:cubicBezTo>
                  <a:cubicBezTo>
                    <a:pt x="7350" y="15476"/>
                    <a:pt x="7282" y="15453"/>
                    <a:pt x="7213" y="15408"/>
                  </a:cubicBezTo>
                  <a:cubicBezTo>
                    <a:pt x="7076" y="15339"/>
                    <a:pt x="6939" y="15293"/>
                    <a:pt x="6802" y="15225"/>
                  </a:cubicBezTo>
                  <a:lnTo>
                    <a:pt x="6574" y="15111"/>
                  </a:lnTo>
                  <a:lnTo>
                    <a:pt x="6346" y="14997"/>
                  </a:lnTo>
                  <a:lnTo>
                    <a:pt x="6323" y="14997"/>
                  </a:lnTo>
                  <a:lnTo>
                    <a:pt x="6323" y="14974"/>
                  </a:lnTo>
                  <a:cubicBezTo>
                    <a:pt x="5935" y="14768"/>
                    <a:pt x="5615" y="14586"/>
                    <a:pt x="5296" y="14426"/>
                  </a:cubicBezTo>
                  <a:cubicBezTo>
                    <a:pt x="5204" y="14358"/>
                    <a:pt x="5090" y="14312"/>
                    <a:pt x="4976" y="14266"/>
                  </a:cubicBezTo>
                  <a:cubicBezTo>
                    <a:pt x="4953" y="14243"/>
                    <a:pt x="4953" y="14243"/>
                    <a:pt x="4931" y="14243"/>
                  </a:cubicBezTo>
                  <a:cubicBezTo>
                    <a:pt x="4908" y="14243"/>
                    <a:pt x="4862" y="14266"/>
                    <a:pt x="4839" y="14289"/>
                  </a:cubicBezTo>
                  <a:cubicBezTo>
                    <a:pt x="4794" y="14266"/>
                    <a:pt x="4748" y="14243"/>
                    <a:pt x="4702" y="14221"/>
                  </a:cubicBezTo>
                  <a:cubicBezTo>
                    <a:pt x="4497" y="14084"/>
                    <a:pt x="4269" y="13970"/>
                    <a:pt x="4063" y="13833"/>
                  </a:cubicBezTo>
                  <a:lnTo>
                    <a:pt x="3835" y="13718"/>
                  </a:lnTo>
                  <a:cubicBezTo>
                    <a:pt x="3744" y="13650"/>
                    <a:pt x="3652" y="13604"/>
                    <a:pt x="3561" y="13559"/>
                  </a:cubicBezTo>
                  <a:lnTo>
                    <a:pt x="3424" y="13467"/>
                  </a:lnTo>
                  <a:cubicBezTo>
                    <a:pt x="3356" y="13445"/>
                    <a:pt x="3287" y="13399"/>
                    <a:pt x="3219" y="13353"/>
                  </a:cubicBezTo>
                  <a:lnTo>
                    <a:pt x="3196" y="13330"/>
                  </a:lnTo>
                  <a:cubicBezTo>
                    <a:pt x="3150" y="13308"/>
                    <a:pt x="3127" y="13308"/>
                    <a:pt x="3082" y="13285"/>
                  </a:cubicBezTo>
                  <a:lnTo>
                    <a:pt x="2945" y="13193"/>
                  </a:lnTo>
                  <a:lnTo>
                    <a:pt x="2899" y="13148"/>
                  </a:lnTo>
                  <a:cubicBezTo>
                    <a:pt x="2853" y="13125"/>
                    <a:pt x="2785" y="13079"/>
                    <a:pt x="2739" y="13057"/>
                  </a:cubicBezTo>
                  <a:lnTo>
                    <a:pt x="2671" y="13011"/>
                  </a:lnTo>
                  <a:lnTo>
                    <a:pt x="2648" y="12988"/>
                  </a:lnTo>
                  <a:cubicBezTo>
                    <a:pt x="2602" y="12965"/>
                    <a:pt x="2580" y="12942"/>
                    <a:pt x="2534" y="12920"/>
                  </a:cubicBezTo>
                  <a:cubicBezTo>
                    <a:pt x="2511" y="12897"/>
                    <a:pt x="2488" y="12897"/>
                    <a:pt x="2465" y="12897"/>
                  </a:cubicBezTo>
                  <a:cubicBezTo>
                    <a:pt x="2443" y="12897"/>
                    <a:pt x="2420" y="12897"/>
                    <a:pt x="2397" y="12920"/>
                  </a:cubicBezTo>
                  <a:cubicBezTo>
                    <a:pt x="2351" y="12897"/>
                    <a:pt x="2328" y="12874"/>
                    <a:pt x="2283" y="12851"/>
                  </a:cubicBezTo>
                  <a:lnTo>
                    <a:pt x="2260" y="12828"/>
                  </a:lnTo>
                  <a:cubicBezTo>
                    <a:pt x="2169" y="12760"/>
                    <a:pt x="2055" y="12691"/>
                    <a:pt x="1963" y="12623"/>
                  </a:cubicBezTo>
                  <a:lnTo>
                    <a:pt x="1872" y="12554"/>
                  </a:lnTo>
                  <a:lnTo>
                    <a:pt x="1781" y="12486"/>
                  </a:lnTo>
                  <a:cubicBezTo>
                    <a:pt x="1758" y="12463"/>
                    <a:pt x="1758" y="12463"/>
                    <a:pt x="1735" y="12440"/>
                  </a:cubicBezTo>
                  <a:lnTo>
                    <a:pt x="1689" y="12417"/>
                  </a:lnTo>
                  <a:cubicBezTo>
                    <a:pt x="1667" y="12395"/>
                    <a:pt x="1644" y="12372"/>
                    <a:pt x="1621" y="12349"/>
                  </a:cubicBezTo>
                  <a:lnTo>
                    <a:pt x="1575" y="12326"/>
                  </a:lnTo>
                  <a:lnTo>
                    <a:pt x="1530" y="12303"/>
                  </a:lnTo>
                  <a:lnTo>
                    <a:pt x="1461" y="12235"/>
                  </a:lnTo>
                  <a:cubicBezTo>
                    <a:pt x="1393" y="12166"/>
                    <a:pt x="1301" y="12121"/>
                    <a:pt x="1210" y="12052"/>
                  </a:cubicBezTo>
                  <a:lnTo>
                    <a:pt x="1073" y="11938"/>
                  </a:lnTo>
                  <a:cubicBezTo>
                    <a:pt x="913" y="11801"/>
                    <a:pt x="776" y="11687"/>
                    <a:pt x="617" y="11550"/>
                  </a:cubicBezTo>
                  <a:cubicBezTo>
                    <a:pt x="594" y="11550"/>
                    <a:pt x="571" y="11527"/>
                    <a:pt x="548" y="11504"/>
                  </a:cubicBezTo>
                  <a:lnTo>
                    <a:pt x="525" y="11504"/>
                  </a:lnTo>
                  <a:cubicBezTo>
                    <a:pt x="480" y="11459"/>
                    <a:pt x="457" y="11436"/>
                    <a:pt x="411" y="11413"/>
                  </a:cubicBezTo>
                  <a:cubicBezTo>
                    <a:pt x="411" y="11413"/>
                    <a:pt x="388" y="11390"/>
                    <a:pt x="365" y="11390"/>
                  </a:cubicBezTo>
                  <a:lnTo>
                    <a:pt x="343" y="11367"/>
                  </a:lnTo>
                  <a:lnTo>
                    <a:pt x="320" y="11345"/>
                  </a:lnTo>
                  <a:cubicBezTo>
                    <a:pt x="297" y="11322"/>
                    <a:pt x="251" y="11299"/>
                    <a:pt x="206" y="11299"/>
                  </a:cubicBezTo>
                  <a:cubicBezTo>
                    <a:pt x="229" y="11276"/>
                    <a:pt x="229" y="11231"/>
                    <a:pt x="229" y="11208"/>
                  </a:cubicBezTo>
                  <a:cubicBezTo>
                    <a:pt x="206" y="11185"/>
                    <a:pt x="183" y="11185"/>
                    <a:pt x="160" y="11185"/>
                  </a:cubicBezTo>
                  <a:lnTo>
                    <a:pt x="92" y="11185"/>
                  </a:lnTo>
                  <a:cubicBezTo>
                    <a:pt x="69" y="11208"/>
                    <a:pt x="46" y="11231"/>
                    <a:pt x="46" y="11253"/>
                  </a:cubicBezTo>
                  <a:lnTo>
                    <a:pt x="23" y="11276"/>
                  </a:lnTo>
                  <a:cubicBezTo>
                    <a:pt x="23" y="11322"/>
                    <a:pt x="0" y="11345"/>
                    <a:pt x="0" y="11390"/>
                  </a:cubicBezTo>
                  <a:cubicBezTo>
                    <a:pt x="23" y="11436"/>
                    <a:pt x="23" y="11459"/>
                    <a:pt x="23" y="11482"/>
                  </a:cubicBezTo>
                  <a:cubicBezTo>
                    <a:pt x="46" y="11504"/>
                    <a:pt x="69" y="11550"/>
                    <a:pt x="92" y="11573"/>
                  </a:cubicBezTo>
                  <a:cubicBezTo>
                    <a:pt x="114" y="11596"/>
                    <a:pt x="160" y="11641"/>
                    <a:pt x="183" y="11664"/>
                  </a:cubicBezTo>
                  <a:lnTo>
                    <a:pt x="206" y="11687"/>
                  </a:lnTo>
                  <a:cubicBezTo>
                    <a:pt x="229" y="11710"/>
                    <a:pt x="251" y="11710"/>
                    <a:pt x="274" y="11733"/>
                  </a:cubicBezTo>
                  <a:cubicBezTo>
                    <a:pt x="320" y="11778"/>
                    <a:pt x="388" y="11824"/>
                    <a:pt x="457" y="11870"/>
                  </a:cubicBezTo>
                  <a:cubicBezTo>
                    <a:pt x="502" y="11938"/>
                    <a:pt x="571" y="11984"/>
                    <a:pt x="639" y="12029"/>
                  </a:cubicBezTo>
                  <a:lnTo>
                    <a:pt x="754" y="12121"/>
                  </a:lnTo>
                  <a:lnTo>
                    <a:pt x="822" y="12189"/>
                  </a:lnTo>
                  <a:lnTo>
                    <a:pt x="913" y="12235"/>
                  </a:lnTo>
                  <a:lnTo>
                    <a:pt x="959" y="12280"/>
                  </a:lnTo>
                  <a:cubicBezTo>
                    <a:pt x="982" y="12303"/>
                    <a:pt x="1027" y="12326"/>
                    <a:pt x="1050" y="12349"/>
                  </a:cubicBezTo>
                  <a:cubicBezTo>
                    <a:pt x="1073" y="12372"/>
                    <a:pt x="1096" y="12372"/>
                    <a:pt x="1096" y="12372"/>
                  </a:cubicBezTo>
                  <a:lnTo>
                    <a:pt x="1142" y="12372"/>
                  </a:lnTo>
                  <a:cubicBezTo>
                    <a:pt x="1256" y="12463"/>
                    <a:pt x="1393" y="12554"/>
                    <a:pt x="1507" y="12646"/>
                  </a:cubicBezTo>
                  <a:cubicBezTo>
                    <a:pt x="1552" y="12669"/>
                    <a:pt x="1621" y="12714"/>
                    <a:pt x="1667" y="12760"/>
                  </a:cubicBezTo>
                  <a:cubicBezTo>
                    <a:pt x="1689" y="12783"/>
                    <a:pt x="1712" y="12783"/>
                    <a:pt x="1735" y="12805"/>
                  </a:cubicBezTo>
                  <a:lnTo>
                    <a:pt x="1758" y="12828"/>
                  </a:lnTo>
                  <a:lnTo>
                    <a:pt x="1872" y="12920"/>
                  </a:lnTo>
                  <a:cubicBezTo>
                    <a:pt x="1940" y="12965"/>
                    <a:pt x="2009" y="13011"/>
                    <a:pt x="2077" y="13079"/>
                  </a:cubicBezTo>
                  <a:cubicBezTo>
                    <a:pt x="2214" y="13171"/>
                    <a:pt x="2328" y="13262"/>
                    <a:pt x="2465" y="13330"/>
                  </a:cubicBezTo>
                  <a:lnTo>
                    <a:pt x="2534" y="13376"/>
                  </a:lnTo>
                  <a:cubicBezTo>
                    <a:pt x="2671" y="13467"/>
                    <a:pt x="2808" y="13582"/>
                    <a:pt x="2945" y="13673"/>
                  </a:cubicBezTo>
                  <a:lnTo>
                    <a:pt x="3127" y="13764"/>
                  </a:lnTo>
                  <a:lnTo>
                    <a:pt x="3196" y="13810"/>
                  </a:lnTo>
                  <a:cubicBezTo>
                    <a:pt x="3264" y="13855"/>
                    <a:pt x="3356" y="13901"/>
                    <a:pt x="3424" y="13947"/>
                  </a:cubicBezTo>
                  <a:cubicBezTo>
                    <a:pt x="3447" y="13970"/>
                    <a:pt x="3470" y="13970"/>
                    <a:pt x="3493" y="13970"/>
                  </a:cubicBezTo>
                  <a:lnTo>
                    <a:pt x="3538" y="13970"/>
                  </a:lnTo>
                  <a:lnTo>
                    <a:pt x="3630" y="14015"/>
                  </a:lnTo>
                  <a:lnTo>
                    <a:pt x="3721" y="14061"/>
                  </a:lnTo>
                  <a:cubicBezTo>
                    <a:pt x="3766" y="14107"/>
                    <a:pt x="3835" y="14152"/>
                    <a:pt x="3903" y="14175"/>
                  </a:cubicBezTo>
                  <a:lnTo>
                    <a:pt x="3926" y="14198"/>
                  </a:lnTo>
                  <a:cubicBezTo>
                    <a:pt x="4018" y="14243"/>
                    <a:pt x="4109" y="14289"/>
                    <a:pt x="4200" y="14335"/>
                  </a:cubicBezTo>
                  <a:lnTo>
                    <a:pt x="4269" y="14335"/>
                  </a:lnTo>
                  <a:lnTo>
                    <a:pt x="4337" y="14380"/>
                  </a:lnTo>
                  <a:cubicBezTo>
                    <a:pt x="4520" y="14472"/>
                    <a:pt x="4702" y="14586"/>
                    <a:pt x="4885" y="14700"/>
                  </a:cubicBezTo>
                  <a:cubicBezTo>
                    <a:pt x="5022" y="14768"/>
                    <a:pt x="5159" y="14837"/>
                    <a:pt x="5273" y="14905"/>
                  </a:cubicBezTo>
                  <a:lnTo>
                    <a:pt x="5364" y="14974"/>
                  </a:lnTo>
                  <a:cubicBezTo>
                    <a:pt x="5524" y="15042"/>
                    <a:pt x="5684" y="15134"/>
                    <a:pt x="5844" y="15225"/>
                  </a:cubicBezTo>
                  <a:lnTo>
                    <a:pt x="5912" y="15248"/>
                  </a:lnTo>
                  <a:lnTo>
                    <a:pt x="6003" y="15293"/>
                  </a:lnTo>
                  <a:lnTo>
                    <a:pt x="6049" y="15316"/>
                  </a:lnTo>
                  <a:cubicBezTo>
                    <a:pt x="6117" y="15362"/>
                    <a:pt x="6163" y="15385"/>
                    <a:pt x="6232" y="15408"/>
                  </a:cubicBezTo>
                  <a:lnTo>
                    <a:pt x="6300" y="15408"/>
                  </a:lnTo>
                  <a:cubicBezTo>
                    <a:pt x="6391" y="15453"/>
                    <a:pt x="6483" y="15499"/>
                    <a:pt x="6574" y="15522"/>
                  </a:cubicBezTo>
                  <a:lnTo>
                    <a:pt x="6734" y="15613"/>
                  </a:lnTo>
                  <a:lnTo>
                    <a:pt x="6894" y="15681"/>
                  </a:lnTo>
                  <a:lnTo>
                    <a:pt x="6962" y="15727"/>
                  </a:lnTo>
                  <a:cubicBezTo>
                    <a:pt x="7030" y="15750"/>
                    <a:pt x="7099" y="15796"/>
                    <a:pt x="7190" y="15818"/>
                  </a:cubicBezTo>
                  <a:lnTo>
                    <a:pt x="7282" y="15818"/>
                  </a:lnTo>
                  <a:lnTo>
                    <a:pt x="7304" y="15841"/>
                  </a:lnTo>
                  <a:cubicBezTo>
                    <a:pt x="7373" y="15864"/>
                    <a:pt x="7419" y="15910"/>
                    <a:pt x="7487" y="15933"/>
                  </a:cubicBezTo>
                  <a:lnTo>
                    <a:pt x="7555" y="15978"/>
                  </a:lnTo>
                  <a:cubicBezTo>
                    <a:pt x="7601" y="16001"/>
                    <a:pt x="7647" y="16024"/>
                    <a:pt x="7715" y="16047"/>
                  </a:cubicBezTo>
                  <a:lnTo>
                    <a:pt x="7738" y="16069"/>
                  </a:lnTo>
                  <a:cubicBezTo>
                    <a:pt x="7784" y="16092"/>
                    <a:pt x="7807" y="16092"/>
                    <a:pt x="7852" y="16115"/>
                  </a:cubicBezTo>
                  <a:lnTo>
                    <a:pt x="7943" y="16161"/>
                  </a:lnTo>
                  <a:lnTo>
                    <a:pt x="8012" y="16206"/>
                  </a:lnTo>
                  <a:cubicBezTo>
                    <a:pt x="8080" y="16252"/>
                    <a:pt x="8172" y="16298"/>
                    <a:pt x="8240" y="16343"/>
                  </a:cubicBezTo>
                  <a:lnTo>
                    <a:pt x="8286" y="16366"/>
                  </a:lnTo>
                  <a:cubicBezTo>
                    <a:pt x="8354" y="16389"/>
                    <a:pt x="8400" y="16412"/>
                    <a:pt x="8468" y="16435"/>
                  </a:cubicBezTo>
                  <a:cubicBezTo>
                    <a:pt x="8560" y="16480"/>
                    <a:pt x="8674" y="16526"/>
                    <a:pt x="8765" y="16572"/>
                  </a:cubicBezTo>
                  <a:cubicBezTo>
                    <a:pt x="8788" y="16594"/>
                    <a:pt x="8811" y="16594"/>
                    <a:pt x="8834" y="16594"/>
                  </a:cubicBezTo>
                  <a:lnTo>
                    <a:pt x="8857" y="16617"/>
                  </a:lnTo>
                  <a:cubicBezTo>
                    <a:pt x="8925" y="16640"/>
                    <a:pt x="8993" y="16686"/>
                    <a:pt x="9062" y="16709"/>
                  </a:cubicBezTo>
                  <a:cubicBezTo>
                    <a:pt x="9130" y="16731"/>
                    <a:pt x="9222" y="16777"/>
                    <a:pt x="9313" y="16800"/>
                  </a:cubicBezTo>
                  <a:cubicBezTo>
                    <a:pt x="9427" y="16846"/>
                    <a:pt x="9518" y="16868"/>
                    <a:pt x="9633" y="16914"/>
                  </a:cubicBezTo>
                  <a:lnTo>
                    <a:pt x="9838" y="16982"/>
                  </a:lnTo>
                  <a:lnTo>
                    <a:pt x="9906" y="17005"/>
                  </a:lnTo>
                  <a:lnTo>
                    <a:pt x="9952" y="17028"/>
                  </a:lnTo>
                  <a:cubicBezTo>
                    <a:pt x="10043" y="17074"/>
                    <a:pt x="10112" y="17097"/>
                    <a:pt x="10180" y="17119"/>
                  </a:cubicBezTo>
                  <a:lnTo>
                    <a:pt x="10249" y="17165"/>
                  </a:lnTo>
                  <a:cubicBezTo>
                    <a:pt x="10317" y="17188"/>
                    <a:pt x="10363" y="17211"/>
                    <a:pt x="10431" y="17234"/>
                  </a:cubicBezTo>
                  <a:cubicBezTo>
                    <a:pt x="10546" y="17279"/>
                    <a:pt x="10637" y="17302"/>
                    <a:pt x="10728" y="17348"/>
                  </a:cubicBezTo>
                  <a:cubicBezTo>
                    <a:pt x="10774" y="17348"/>
                    <a:pt x="10797" y="17371"/>
                    <a:pt x="10819" y="17371"/>
                  </a:cubicBezTo>
                  <a:lnTo>
                    <a:pt x="10842" y="17371"/>
                  </a:lnTo>
                  <a:lnTo>
                    <a:pt x="11025" y="17439"/>
                  </a:lnTo>
                  <a:cubicBezTo>
                    <a:pt x="11093" y="17462"/>
                    <a:pt x="11162" y="17485"/>
                    <a:pt x="11230" y="17507"/>
                  </a:cubicBezTo>
                  <a:lnTo>
                    <a:pt x="11299" y="17507"/>
                  </a:lnTo>
                  <a:cubicBezTo>
                    <a:pt x="11322" y="17530"/>
                    <a:pt x="11344" y="17530"/>
                    <a:pt x="11390" y="17530"/>
                  </a:cubicBezTo>
                  <a:cubicBezTo>
                    <a:pt x="11413" y="17553"/>
                    <a:pt x="11459" y="17576"/>
                    <a:pt x="11504" y="17576"/>
                  </a:cubicBezTo>
                  <a:lnTo>
                    <a:pt x="11664" y="17622"/>
                  </a:lnTo>
                  <a:lnTo>
                    <a:pt x="11824" y="17667"/>
                  </a:lnTo>
                  <a:cubicBezTo>
                    <a:pt x="11824" y="17690"/>
                    <a:pt x="11847" y="17690"/>
                    <a:pt x="11869" y="17690"/>
                  </a:cubicBezTo>
                  <a:lnTo>
                    <a:pt x="11892" y="17690"/>
                  </a:lnTo>
                  <a:lnTo>
                    <a:pt x="11984" y="17713"/>
                  </a:lnTo>
                  <a:lnTo>
                    <a:pt x="12098" y="17759"/>
                  </a:lnTo>
                  <a:cubicBezTo>
                    <a:pt x="12257" y="17781"/>
                    <a:pt x="12394" y="17827"/>
                    <a:pt x="12554" y="17873"/>
                  </a:cubicBezTo>
                  <a:lnTo>
                    <a:pt x="12623" y="17873"/>
                  </a:lnTo>
                  <a:cubicBezTo>
                    <a:pt x="12714" y="17895"/>
                    <a:pt x="12805" y="17918"/>
                    <a:pt x="12897" y="17941"/>
                  </a:cubicBezTo>
                  <a:cubicBezTo>
                    <a:pt x="12942" y="17941"/>
                    <a:pt x="12988" y="17941"/>
                    <a:pt x="13034" y="17964"/>
                  </a:cubicBezTo>
                  <a:cubicBezTo>
                    <a:pt x="13079" y="17964"/>
                    <a:pt x="13125" y="17964"/>
                    <a:pt x="13170" y="17987"/>
                  </a:cubicBezTo>
                  <a:lnTo>
                    <a:pt x="13262" y="17987"/>
                  </a:lnTo>
                  <a:cubicBezTo>
                    <a:pt x="13307" y="17964"/>
                    <a:pt x="13353" y="17918"/>
                    <a:pt x="13353" y="17895"/>
                  </a:cubicBezTo>
                  <a:cubicBezTo>
                    <a:pt x="13353" y="17873"/>
                    <a:pt x="13353" y="17850"/>
                    <a:pt x="13353" y="17850"/>
                  </a:cubicBezTo>
                  <a:lnTo>
                    <a:pt x="13376" y="17850"/>
                  </a:lnTo>
                  <a:cubicBezTo>
                    <a:pt x="13422" y="17850"/>
                    <a:pt x="13444" y="17804"/>
                    <a:pt x="13467" y="17759"/>
                  </a:cubicBezTo>
                  <a:cubicBezTo>
                    <a:pt x="13467" y="17736"/>
                    <a:pt x="13467" y="17736"/>
                    <a:pt x="13467" y="17713"/>
                  </a:cubicBezTo>
                  <a:cubicBezTo>
                    <a:pt x="13490" y="17690"/>
                    <a:pt x="13490" y="17667"/>
                    <a:pt x="13490" y="17622"/>
                  </a:cubicBezTo>
                  <a:cubicBezTo>
                    <a:pt x="13490" y="17576"/>
                    <a:pt x="13467" y="17530"/>
                    <a:pt x="13422" y="17530"/>
                  </a:cubicBezTo>
                  <a:cubicBezTo>
                    <a:pt x="13399" y="17507"/>
                    <a:pt x="13353" y="17507"/>
                    <a:pt x="13330" y="17507"/>
                  </a:cubicBezTo>
                  <a:lnTo>
                    <a:pt x="13034" y="17507"/>
                  </a:lnTo>
                  <a:cubicBezTo>
                    <a:pt x="12919" y="17485"/>
                    <a:pt x="12805" y="17485"/>
                    <a:pt x="12691" y="17462"/>
                  </a:cubicBezTo>
                  <a:lnTo>
                    <a:pt x="12646" y="17462"/>
                  </a:lnTo>
                  <a:cubicBezTo>
                    <a:pt x="12600" y="17462"/>
                    <a:pt x="12531" y="17439"/>
                    <a:pt x="12486" y="17439"/>
                  </a:cubicBezTo>
                  <a:cubicBezTo>
                    <a:pt x="12509" y="17439"/>
                    <a:pt x="12531" y="17416"/>
                    <a:pt x="12577" y="17416"/>
                  </a:cubicBezTo>
                  <a:lnTo>
                    <a:pt x="12714" y="17416"/>
                  </a:lnTo>
                  <a:cubicBezTo>
                    <a:pt x="12760" y="17416"/>
                    <a:pt x="12828" y="17439"/>
                    <a:pt x="12874" y="17439"/>
                  </a:cubicBezTo>
                  <a:cubicBezTo>
                    <a:pt x="12919" y="17439"/>
                    <a:pt x="12965" y="17462"/>
                    <a:pt x="13011" y="17462"/>
                  </a:cubicBezTo>
                  <a:lnTo>
                    <a:pt x="13079" y="17462"/>
                  </a:lnTo>
                  <a:lnTo>
                    <a:pt x="13102" y="17485"/>
                  </a:lnTo>
                  <a:lnTo>
                    <a:pt x="13330" y="17485"/>
                  </a:lnTo>
                  <a:cubicBezTo>
                    <a:pt x="13376" y="17485"/>
                    <a:pt x="13399" y="17462"/>
                    <a:pt x="13444" y="17439"/>
                  </a:cubicBezTo>
                  <a:cubicBezTo>
                    <a:pt x="13536" y="17371"/>
                    <a:pt x="13604" y="17279"/>
                    <a:pt x="13650" y="17165"/>
                  </a:cubicBezTo>
                  <a:lnTo>
                    <a:pt x="13673" y="17165"/>
                  </a:lnTo>
                  <a:cubicBezTo>
                    <a:pt x="13695" y="17097"/>
                    <a:pt x="13741" y="17028"/>
                    <a:pt x="13787" y="16982"/>
                  </a:cubicBezTo>
                  <a:cubicBezTo>
                    <a:pt x="13810" y="16937"/>
                    <a:pt x="13832" y="16891"/>
                    <a:pt x="13878" y="16846"/>
                  </a:cubicBezTo>
                  <a:lnTo>
                    <a:pt x="13901" y="16777"/>
                  </a:lnTo>
                  <a:cubicBezTo>
                    <a:pt x="13924" y="16754"/>
                    <a:pt x="13924" y="16731"/>
                    <a:pt x="13947" y="16709"/>
                  </a:cubicBezTo>
                  <a:cubicBezTo>
                    <a:pt x="13969" y="16663"/>
                    <a:pt x="13992" y="16640"/>
                    <a:pt x="13992" y="16617"/>
                  </a:cubicBezTo>
                  <a:cubicBezTo>
                    <a:pt x="14038" y="16572"/>
                    <a:pt x="14061" y="16526"/>
                    <a:pt x="14083" y="16480"/>
                  </a:cubicBezTo>
                  <a:lnTo>
                    <a:pt x="14106" y="16412"/>
                  </a:lnTo>
                  <a:cubicBezTo>
                    <a:pt x="14152" y="16343"/>
                    <a:pt x="14198" y="16275"/>
                    <a:pt x="14220" y="16206"/>
                  </a:cubicBezTo>
                  <a:cubicBezTo>
                    <a:pt x="14266" y="16138"/>
                    <a:pt x="14335" y="16047"/>
                    <a:pt x="14380" y="15955"/>
                  </a:cubicBezTo>
                  <a:cubicBezTo>
                    <a:pt x="14403" y="15864"/>
                    <a:pt x="14449" y="15796"/>
                    <a:pt x="14494" y="15704"/>
                  </a:cubicBezTo>
                  <a:cubicBezTo>
                    <a:pt x="14608" y="15476"/>
                    <a:pt x="14723" y="15248"/>
                    <a:pt x="14860" y="15042"/>
                  </a:cubicBezTo>
                  <a:cubicBezTo>
                    <a:pt x="14905" y="14974"/>
                    <a:pt x="14951" y="14883"/>
                    <a:pt x="14997" y="14814"/>
                  </a:cubicBezTo>
                  <a:cubicBezTo>
                    <a:pt x="15019" y="14723"/>
                    <a:pt x="15065" y="14654"/>
                    <a:pt x="15111" y="14586"/>
                  </a:cubicBezTo>
                  <a:cubicBezTo>
                    <a:pt x="15179" y="14426"/>
                    <a:pt x="15270" y="14289"/>
                    <a:pt x="15362" y="14129"/>
                  </a:cubicBezTo>
                  <a:cubicBezTo>
                    <a:pt x="15407" y="14061"/>
                    <a:pt x="15430" y="13992"/>
                    <a:pt x="15476" y="13947"/>
                  </a:cubicBezTo>
                  <a:cubicBezTo>
                    <a:pt x="15521" y="13855"/>
                    <a:pt x="15567" y="13764"/>
                    <a:pt x="15613" y="13673"/>
                  </a:cubicBezTo>
                  <a:cubicBezTo>
                    <a:pt x="15636" y="13627"/>
                    <a:pt x="15681" y="13559"/>
                    <a:pt x="15727" y="13490"/>
                  </a:cubicBezTo>
                  <a:cubicBezTo>
                    <a:pt x="15773" y="13422"/>
                    <a:pt x="15818" y="13330"/>
                    <a:pt x="15887" y="13239"/>
                  </a:cubicBezTo>
                  <a:cubicBezTo>
                    <a:pt x="15955" y="13125"/>
                    <a:pt x="16024" y="13011"/>
                    <a:pt x="16092" y="12897"/>
                  </a:cubicBezTo>
                  <a:lnTo>
                    <a:pt x="16161" y="12805"/>
                  </a:lnTo>
                  <a:cubicBezTo>
                    <a:pt x="16252" y="12646"/>
                    <a:pt x="16343" y="12509"/>
                    <a:pt x="16435" y="12349"/>
                  </a:cubicBezTo>
                  <a:cubicBezTo>
                    <a:pt x="16503" y="12235"/>
                    <a:pt x="16594" y="12098"/>
                    <a:pt x="16663" y="11984"/>
                  </a:cubicBezTo>
                  <a:lnTo>
                    <a:pt x="16708" y="11892"/>
                  </a:lnTo>
                  <a:cubicBezTo>
                    <a:pt x="16777" y="11801"/>
                    <a:pt x="16823" y="11710"/>
                    <a:pt x="16868" y="11619"/>
                  </a:cubicBezTo>
                  <a:cubicBezTo>
                    <a:pt x="16914" y="11550"/>
                    <a:pt x="16959" y="11504"/>
                    <a:pt x="16982" y="11436"/>
                  </a:cubicBezTo>
                  <a:cubicBezTo>
                    <a:pt x="17028" y="11367"/>
                    <a:pt x="17051" y="11322"/>
                    <a:pt x="17074" y="11276"/>
                  </a:cubicBezTo>
                  <a:lnTo>
                    <a:pt x="17119" y="11208"/>
                  </a:lnTo>
                  <a:cubicBezTo>
                    <a:pt x="17142" y="11162"/>
                    <a:pt x="17165" y="11116"/>
                    <a:pt x="17188" y="11094"/>
                  </a:cubicBezTo>
                  <a:cubicBezTo>
                    <a:pt x="17211" y="11048"/>
                    <a:pt x="17233" y="11025"/>
                    <a:pt x="17256" y="10979"/>
                  </a:cubicBezTo>
                  <a:cubicBezTo>
                    <a:pt x="17302" y="10888"/>
                    <a:pt x="17348" y="10820"/>
                    <a:pt x="17393" y="10751"/>
                  </a:cubicBezTo>
                  <a:cubicBezTo>
                    <a:pt x="17416" y="10706"/>
                    <a:pt x="17439" y="10660"/>
                    <a:pt x="17462" y="10614"/>
                  </a:cubicBezTo>
                  <a:lnTo>
                    <a:pt x="17507" y="10523"/>
                  </a:lnTo>
                  <a:cubicBezTo>
                    <a:pt x="17530" y="10477"/>
                    <a:pt x="17553" y="10454"/>
                    <a:pt x="17576" y="10409"/>
                  </a:cubicBezTo>
                  <a:cubicBezTo>
                    <a:pt x="17599" y="10363"/>
                    <a:pt x="17621" y="10340"/>
                    <a:pt x="17644" y="10295"/>
                  </a:cubicBezTo>
                  <a:cubicBezTo>
                    <a:pt x="17667" y="10226"/>
                    <a:pt x="17690" y="10181"/>
                    <a:pt x="17713" y="10135"/>
                  </a:cubicBezTo>
                  <a:lnTo>
                    <a:pt x="17781" y="10044"/>
                  </a:lnTo>
                  <a:cubicBezTo>
                    <a:pt x="17850" y="9884"/>
                    <a:pt x="17941" y="9747"/>
                    <a:pt x="18032" y="9587"/>
                  </a:cubicBezTo>
                  <a:cubicBezTo>
                    <a:pt x="18055" y="9541"/>
                    <a:pt x="18078" y="9496"/>
                    <a:pt x="18101" y="9473"/>
                  </a:cubicBezTo>
                  <a:lnTo>
                    <a:pt x="18146" y="9359"/>
                  </a:lnTo>
                  <a:lnTo>
                    <a:pt x="18215" y="9245"/>
                  </a:lnTo>
                  <a:cubicBezTo>
                    <a:pt x="18238" y="9222"/>
                    <a:pt x="18261" y="9176"/>
                    <a:pt x="18283" y="9131"/>
                  </a:cubicBezTo>
                  <a:lnTo>
                    <a:pt x="18375" y="8971"/>
                  </a:lnTo>
                  <a:cubicBezTo>
                    <a:pt x="18443" y="8857"/>
                    <a:pt x="18489" y="8765"/>
                    <a:pt x="18557" y="8651"/>
                  </a:cubicBezTo>
                  <a:cubicBezTo>
                    <a:pt x="18649" y="8491"/>
                    <a:pt x="18740" y="8309"/>
                    <a:pt x="18831" y="8149"/>
                  </a:cubicBezTo>
                  <a:cubicBezTo>
                    <a:pt x="18922" y="8012"/>
                    <a:pt x="18991" y="7852"/>
                    <a:pt x="19082" y="7715"/>
                  </a:cubicBezTo>
                  <a:cubicBezTo>
                    <a:pt x="19128" y="7647"/>
                    <a:pt x="19174" y="7556"/>
                    <a:pt x="19219" y="7487"/>
                  </a:cubicBezTo>
                  <a:cubicBezTo>
                    <a:pt x="19242" y="7442"/>
                    <a:pt x="19265" y="7396"/>
                    <a:pt x="19288" y="7350"/>
                  </a:cubicBezTo>
                  <a:lnTo>
                    <a:pt x="19333" y="7259"/>
                  </a:lnTo>
                  <a:cubicBezTo>
                    <a:pt x="19379" y="7168"/>
                    <a:pt x="19425" y="7099"/>
                    <a:pt x="19470" y="7031"/>
                  </a:cubicBezTo>
                  <a:cubicBezTo>
                    <a:pt x="19493" y="6985"/>
                    <a:pt x="19516" y="6939"/>
                    <a:pt x="19539" y="6894"/>
                  </a:cubicBezTo>
                  <a:lnTo>
                    <a:pt x="19607" y="6802"/>
                  </a:lnTo>
                  <a:cubicBezTo>
                    <a:pt x="19699" y="6643"/>
                    <a:pt x="19790" y="6483"/>
                    <a:pt x="19881" y="6323"/>
                  </a:cubicBezTo>
                  <a:cubicBezTo>
                    <a:pt x="19972" y="6186"/>
                    <a:pt x="20064" y="6049"/>
                    <a:pt x="20132" y="5912"/>
                  </a:cubicBezTo>
                  <a:cubicBezTo>
                    <a:pt x="20178" y="5844"/>
                    <a:pt x="20201" y="5775"/>
                    <a:pt x="20246" y="5707"/>
                  </a:cubicBezTo>
                  <a:cubicBezTo>
                    <a:pt x="20292" y="5638"/>
                    <a:pt x="20360" y="5547"/>
                    <a:pt x="20406" y="5456"/>
                  </a:cubicBezTo>
                  <a:lnTo>
                    <a:pt x="20452" y="5364"/>
                  </a:lnTo>
                  <a:cubicBezTo>
                    <a:pt x="20475" y="5319"/>
                    <a:pt x="20520" y="5273"/>
                    <a:pt x="20543" y="5227"/>
                  </a:cubicBezTo>
                  <a:lnTo>
                    <a:pt x="20589" y="5113"/>
                  </a:lnTo>
                  <a:lnTo>
                    <a:pt x="20657" y="4999"/>
                  </a:lnTo>
                  <a:cubicBezTo>
                    <a:pt x="20726" y="4862"/>
                    <a:pt x="20794" y="4702"/>
                    <a:pt x="20885" y="4566"/>
                  </a:cubicBezTo>
                  <a:cubicBezTo>
                    <a:pt x="20931" y="4497"/>
                    <a:pt x="20977" y="4406"/>
                    <a:pt x="21022" y="4337"/>
                  </a:cubicBezTo>
                  <a:cubicBezTo>
                    <a:pt x="21068" y="4269"/>
                    <a:pt x="21114" y="4178"/>
                    <a:pt x="21137" y="4109"/>
                  </a:cubicBezTo>
                  <a:cubicBezTo>
                    <a:pt x="21205" y="4018"/>
                    <a:pt x="21251" y="3949"/>
                    <a:pt x="21296" y="3858"/>
                  </a:cubicBezTo>
                  <a:cubicBezTo>
                    <a:pt x="21319" y="3789"/>
                    <a:pt x="21342" y="3744"/>
                    <a:pt x="21388" y="3675"/>
                  </a:cubicBezTo>
                  <a:cubicBezTo>
                    <a:pt x="21433" y="3584"/>
                    <a:pt x="21479" y="3516"/>
                    <a:pt x="21525" y="3447"/>
                  </a:cubicBezTo>
                  <a:cubicBezTo>
                    <a:pt x="21570" y="3379"/>
                    <a:pt x="21593" y="3310"/>
                    <a:pt x="21639" y="3242"/>
                  </a:cubicBezTo>
                  <a:cubicBezTo>
                    <a:pt x="21707" y="3128"/>
                    <a:pt x="21753" y="3036"/>
                    <a:pt x="21798" y="2922"/>
                  </a:cubicBezTo>
                  <a:lnTo>
                    <a:pt x="21867" y="2785"/>
                  </a:lnTo>
                  <a:lnTo>
                    <a:pt x="22027" y="2488"/>
                  </a:lnTo>
                  <a:lnTo>
                    <a:pt x="22118" y="2329"/>
                  </a:lnTo>
                  <a:lnTo>
                    <a:pt x="22164" y="2237"/>
                  </a:lnTo>
                  <a:cubicBezTo>
                    <a:pt x="22278" y="2032"/>
                    <a:pt x="22369" y="1827"/>
                    <a:pt x="22483" y="1644"/>
                  </a:cubicBezTo>
                  <a:lnTo>
                    <a:pt x="22506" y="1575"/>
                  </a:lnTo>
                  <a:cubicBezTo>
                    <a:pt x="22552" y="1484"/>
                    <a:pt x="22597" y="1370"/>
                    <a:pt x="22643" y="1279"/>
                  </a:cubicBezTo>
                  <a:cubicBezTo>
                    <a:pt x="22689" y="1210"/>
                    <a:pt x="22711" y="1142"/>
                    <a:pt x="22711" y="1073"/>
                  </a:cubicBezTo>
                  <a:cubicBezTo>
                    <a:pt x="22711" y="1028"/>
                    <a:pt x="22734" y="959"/>
                    <a:pt x="22711" y="914"/>
                  </a:cubicBezTo>
                  <a:cubicBezTo>
                    <a:pt x="22689" y="868"/>
                    <a:pt x="22666" y="845"/>
                    <a:pt x="22643" y="822"/>
                  </a:cubicBezTo>
                  <a:lnTo>
                    <a:pt x="22643" y="799"/>
                  </a:lnTo>
                  <a:cubicBezTo>
                    <a:pt x="22597" y="777"/>
                    <a:pt x="22575" y="731"/>
                    <a:pt x="22552" y="708"/>
                  </a:cubicBezTo>
                  <a:cubicBezTo>
                    <a:pt x="22529" y="685"/>
                    <a:pt x="22483" y="662"/>
                    <a:pt x="22460" y="617"/>
                  </a:cubicBezTo>
                  <a:lnTo>
                    <a:pt x="22415" y="571"/>
                  </a:lnTo>
                  <a:cubicBezTo>
                    <a:pt x="22392" y="548"/>
                    <a:pt x="22369" y="503"/>
                    <a:pt x="22346" y="480"/>
                  </a:cubicBezTo>
                  <a:cubicBezTo>
                    <a:pt x="22323" y="434"/>
                    <a:pt x="22278" y="411"/>
                    <a:pt x="22232" y="366"/>
                  </a:cubicBezTo>
                  <a:cubicBezTo>
                    <a:pt x="22209" y="343"/>
                    <a:pt x="22186" y="320"/>
                    <a:pt x="22164" y="297"/>
                  </a:cubicBezTo>
                  <a:cubicBezTo>
                    <a:pt x="22141" y="274"/>
                    <a:pt x="22095" y="252"/>
                    <a:pt x="22072" y="229"/>
                  </a:cubicBezTo>
                  <a:cubicBezTo>
                    <a:pt x="22050" y="206"/>
                    <a:pt x="22004" y="183"/>
                    <a:pt x="21981" y="137"/>
                  </a:cubicBezTo>
                  <a:lnTo>
                    <a:pt x="21935" y="115"/>
                  </a:lnTo>
                  <a:cubicBezTo>
                    <a:pt x="21890" y="92"/>
                    <a:pt x="21867" y="69"/>
                    <a:pt x="21821" y="69"/>
                  </a:cubicBezTo>
                  <a:cubicBezTo>
                    <a:pt x="21798" y="46"/>
                    <a:pt x="21776" y="23"/>
                    <a:pt x="217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46220" y="2650669"/>
              <a:ext cx="240127" cy="419886"/>
            </a:xfrm>
            <a:custGeom>
              <a:avLst/>
              <a:gdLst/>
              <a:ahLst/>
              <a:cxnLst/>
              <a:rect l="l" t="t" r="r" b="b"/>
              <a:pathLst>
                <a:path w="4292" h="7505" extrusionOk="0">
                  <a:moveTo>
                    <a:pt x="4224" y="0"/>
                  </a:moveTo>
                  <a:cubicBezTo>
                    <a:pt x="4224" y="0"/>
                    <a:pt x="4201" y="0"/>
                    <a:pt x="4201" y="23"/>
                  </a:cubicBezTo>
                  <a:cubicBezTo>
                    <a:pt x="4132" y="115"/>
                    <a:pt x="4087" y="206"/>
                    <a:pt x="4041" y="297"/>
                  </a:cubicBezTo>
                  <a:cubicBezTo>
                    <a:pt x="3972" y="411"/>
                    <a:pt x="3904" y="525"/>
                    <a:pt x="3858" y="617"/>
                  </a:cubicBezTo>
                  <a:cubicBezTo>
                    <a:pt x="3721" y="845"/>
                    <a:pt x="3584" y="1073"/>
                    <a:pt x="3447" y="1302"/>
                  </a:cubicBezTo>
                  <a:cubicBezTo>
                    <a:pt x="3196" y="1735"/>
                    <a:pt x="2945" y="2169"/>
                    <a:pt x="2671" y="2625"/>
                  </a:cubicBezTo>
                  <a:cubicBezTo>
                    <a:pt x="2420" y="3059"/>
                    <a:pt x="2146" y="3516"/>
                    <a:pt x="1873" y="3972"/>
                  </a:cubicBezTo>
                  <a:cubicBezTo>
                    <a:pt x="1621" y="4429"/>
                    <a:pt x="1370" y="4862"/>
                    <a:pt x="1119" y="5296"/>
                  </a:cubicBezTo>
                  <a:cubicBezTo>
                    <a:pt x="891" y="5684"/>
                    <a:pt x="663" y="6095"/>
                    <a:pt x="457" y="6483"/>
                  </a:cubicBezTo>
                  <a:cubicBezTo>
                    <a:pt x="366" y="6643"/>
                    <a:pt x="275" y="6802"/>
                    <a:pt x="183" y="6962"/>
                  </a:cubicBezTo>
                  <a:cubicBezTo>
                    <a:pt x="138" y="7053"/>
                    <a:pt x="92" y="7122"/>
                    <a:pt x="46" y="7190"/>
                  </a:cubicBezTo>
                  <a:lnTo>
                    <a:pt x="24" y="7236"/>
                  </a:lnTo>
                  <a:cubicBezTo>
                    <a:pt x="1" y="7282"/>
                    <a:pt x="1" y="7327"/>
                    <a:pt x="1" y="7350"/>
                  </a:cubicBezTo>
                  <a:cubicBezTo>
                    <a:pt x="1" y="7419"/>
                    <a:pt x="46" y="7464"/>
                    <a:pt x="92" y="7487"/>
                  </a:cubicBezTo>
                  <a:cubicBezTo>
                    <a:pt x="115" y="7499"/>
                    <a:pt x="143" y="7504"/>
                    <a:pt x="172" y="7504"/>
                  </a:cubicBezTo>
                  <a:cubicBezTo>
                    <a:pt x="201" y="7504"/>
                    <a:pt x="229" y="7499"/>
                    <a:pt x="252" y="7487"/>
                  </a:cubicBezTo>
                  <a:cubicBezTo>
                    <a:pt x="298" y="7442"/>
                    <a:pt x="320" y="7396"/>
                    <a:pt x="366" y="7327"/>
                  </a:cubicBezTo>
                  <a:cubicBezTo>
                    <a:pt x="412" y="7259"/>
                    <a:pt x="457" y="7168"/>
                    <a:pt x="480" y="7099"/>
                  </a:cubicBezTo>
                  <a:cubicBezTo>
                    <a:pt x="594" y="6917"/>
                    <a:pt x="686" y="6757"/>
                    <a:pt x="777" y="6574"/>
                  </a:cubicBezTo>
                  <a:cubicBezTo>
                    <a:pt x="1005" y="6163"/>
                    <a:pt x="1256" y="5730"/>
                    <a:pt x="1484" y="5296"/>
                  </a:cubicBezTo>
                  <a:cubicBezTo>
                    <a:pt x="1713" y="4862"/>
                    <a:pt x="1964" y="4406"/>
                    <a:pt x="2215" y="3949"/>
                  </a:cubicBezTo>
                  <a:cubicBezTo>
                    <a:pt x="2443" y="3493"/>
                    <a:pt x="2694" y="3036"/>
                    <a:pt x="2945" y="2557"/>
                  </a:cubicBezTo>
                  <a:cubicBezTo>
                    <a:pt x="3174" y="2146"/>
                    <a:pt x="3379" y="1712"/>
                    <a:pt x="3607" y="1302"/>
                  </a:cubicBezTo>
                  <a:cubicBezTo>
                    <a:pt x="3721" y="1073"/>
                    <a:pt x="3835" y="868"/>
                    <a:pt x="3950" y="640"/>
                  </a:cubicBezTo>
                  <a:cubicBezTo>
                    <a:pt x="4018" y="548"/>
                    <a:pt x="4064" y="434"/>
                    <a:pt x="4109" y="343"/>
                  </a:cubicBezTo>
                  <a:cubicBezTo>
                    <a:pt x="4178" y="252"/>
                    <a:pt x="4224" y="160"/>
                    <a:pt x="4269" y="69"/>
                  </a:cubicBezTo>
                  <a:cubicBezTo>
                    <a:pt x="4292" y="46"/>
                    <a:pt x="4269" y="23"/>
                    <a:pt x="424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74306" y="3100158"/>
              <a:ext cx="20477" cy="19246"/>
            </a:xfrm>
            <a:custGeom>
              <a:avLst/>
              <a:gdLst/>
              <a:ahLst/>
              <a:cxnLst/>
              <a:rect l="l" t="t" r="r" b="b"/>
              <a:pathLst>
                <a:path w="366" h="344" extrusionOk="0">
                  <a:moveTo>
                    <a:pt x="160" y="1"/>
                  </a:moveTo>
                  <a:cubicBezTo>
                    <a:pt x="69" y="1"/>
                    <a:pt x="1" y="92"/>
                    <a:pt x="1" y="184"/>
                  </a:cubicBezTo>
                  <a:cubicBezTo>
                    <a:pt x="1" y="229"/>
                    <a:pt x="24" y="275"/>
                    <a:pt x="69" y="321"/>
                  </a:cubicBezTo>
                  <a:cubicBezTo>
                    <a:pt x="92" y="343"/>
                    <a:pt x="138" y="343"/>
                    <a:pt x="183" y="343"/>
                  </a:cubicBezTo>
                  <a:cubicBezTo>
                    <a:pt x="275" y="343"/>
                    <a:pt x="366" y="252"/>
                    <a:pt x="343" y="161"/>
                  </a:cubicBezTo>
                  <a:cubicBezTo>
                    <a:pt x="343" y="115"/>
                    <a:pt x="320" y="69"/>
                    <a:pt x="297" y="47"/>
                  </a:cubicBezTo>
                  <a:cubicBezTo>
                    <a:pt x="252" y="24"/>
                    <a:pt x="206" y="1"/>
                    <a:pt x="16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659192" y="1931676"/>
              <a:ext cx="536425" cy="947639"/>
            </a:xfrm>
            <a:custGeom>
              <a:avLst/>
              <a:gdLst/>
              <a:ahLst/>
              <a:cxnLst/>
              <a:rect l="l" t="t" r="r" b="b"/>
              <a:pathLst>
                <a:path w="9588" h="16938" extrusionOk="0">
                  <a:moveTo>
                    <a:pt x="9473" y="1"/>
                  </a:moveTo>
                  <a:cubicBezTo>
                    <a:pt x="9428" y="1"/>
                    <a:pt x="9405" y="24"/>
                    <a:pt x="9382" y="47"/>
                  </a:cubicBezTo>
                  <a:cubicBezTo>
                    <a:pt x="9154" y="457"/>
                    <a:pt x="8903" y="868"/>
                    <a:pt x="8674" y="1256"/>
                  </a:cubicBezTo>
                  <a:cubicBezTo>
                    <a:pt x="8446" y="1667"/>
                    <a:pt x="8218" y="2055"/>
                    <a:pt x="7990" y="2466"/>
                  </a:cubicBezTo>
                  <a:cubicBezTo>
                    <a:pt x="7487" y="3333"/>
                    <a:pt x="7031" y="4178"/>
                    <a:pt x="6552" y="5045"/>
                  </a:cubicBezTo>
                  <a:cubicBezTo>
                    <a:pt x="5570" y="6780"/>
                    <a:pt x="4589" y="8515"/>
                    <a:pt x="3607" y="10272"/>
                  </a:cubicBezTo>
                  <a:cubicBezTo>
                    <a:pt x="2626" y="12030"/>
                    <a:pt x="1644" y="13787"/>
                    <a:pt x="663" y="15545"/>
                  </a:cubicBezTo>
                  <a:cubicBezTo>
                    <a:pt x="503" y="15819"/>
                    <a:pt x="343" y="16093"/>
                    <a:pt x="206" y="16367"/>
                  </a:cubicBezTo>
                  <a:cubicBezTo>
                    <a:pt x="160" y="16435"/>
                    <a:pt x="115" y="16526"/>
                    <a:pt x="92" y="16595"/>
                  </a:cubicBezTo>
                  <a:cubicBezTo>
                    <a:pt x="69" y="16640"/>
                    <a:pt x="46" y="16686"/>
                    <a:pt x="24" y="16709"/>
                  </a:cubicBezTo>
                  <a:cubicBezTo>
                    <a:pt x="1" y="16777"/>
                    <a:pt x="24" y="16846"/>
                    <a:pt x="69" y="16892"/>
                  </a:cubicBezTo>
                  <a:cubicBezTo>
                    <a:pt x="92" y="16914"/>
                    <a:pt x="138" y="16937"/>
                    <a:pt x="183" y="16937"/>
                  </a:cubicBezTo>
                  <a:cubicBezTo>
                    <a:pt x="206" y="16937"/>
                    <a:pt x="252" y="16914"/>
                    <a:pt x="275" y="16869"/>
                  </a:cubicBezTo>
                  <a:cubicBezTo>
                    <a:pt x="297" y="16869"/>
                    <a:pt x="297" y="16846"/>
                    <a:pt x="320" y="16823"/>
                  </a:cubicBezTo>
                  <a:cubicBezTo>
                    <a:pt x="343" y="16777"/>
                    <a:pt x="366" y="16755"/>
                    <a:pt x="389" y="16709"/>
                  </a:cubicBezTo>
                  <a:cubicBezTo>
                    <a:pt x="434" y="16640"/>
                    <a:pt x="480" y="16572"/>
                    <a:pt x="526" y="16481"/>
                  </a:cubicBezTo>
                  <a:cubicBezTo>
                    <a:pt x="663" y="16252"/>
                    <a:pt x="800" y="16001"/>
                    <a:pt x="937" y="15750"/>
                  </a:cubicBezTo>
                  <a:cubicBezTo>
                    <a:pt x="1439" y="14860"/>
                    <a:pt x="1918" y="13970"/>
                    <a:pt x="2420" y="13080"/>
                  </a:cubicBezTo>
                  <a:cubicBezTo>
                    <a:pt x="3379" y="11368"/>
                    <a:pt x="4338" y="9633"/>
                    <a:pt x="5296" y="7898"/>
                  </a:cubicBezTo>
                  <a:cubicBezTo>
                    <a:pt x="5798" y="7008"/>
                    <a:pt x="6278" y="6118"/>
                    <a:pt x="6780" y="5228"/>
                  </a:cubicBezTo>
                  <a:cubicBezTo>
                    <a:pt x="7259" y="4383"/>
                    <a:pt x="7738" y="3516"/>
                    <a:pt x="8218" y="2671"/>
                  </a:cubicBezTo>
                  <a:cubicBezTo>
                    <a:pt x="8446" y="2261"/>
                    <a:pt x="8651" y="1850"/>
                    <a:pt x="8880" y="1416"/>
                  </a:cubicBezTo>
                  <a:cubicBezTo>
                    <a:pt x="9108" y="1005"/>
                    <a:pt x="9336" y="571"/>
                    <a:pt x="9564" y="138"/>
                  </a:cubicBezTo>
                  <a:cubicBezTo>
                    <a:pt x="9587" y="92"/>
                    <a:pt x="9564" y="24"/>
                    <a:pt x="951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48078" y="1934250"/>
              <a:ext cx="416361" cy="690168"/>
            </a:xfrm>
            <a:custGeom>
              <a:avLst/>
              <a:gdLst/>
              <a:ahLst/>
              <a:cxnLst/>
              <a:rect l="l" t="t" r="r" b="b"/>
              <a:pathLst>
                <a:path w="7442" h="12336" extrusionOk="0">
                  <a:moveTo>
                    <a:pt x="7076" y="1"/>
                  </a:moveTo>
                  <a:cubicBezTo>
                    <a:pt x="7008" y="1"/>
                    <a:pt x="6917" y="1"/>
                    <a:pt x="6825" y="23"/>
                  </a:cubicBezTo>
                  <a:lnTo>
                    <a:pt x="6848" y="23"/>
                  </a:lnTo>
                  <a:cubicBezTo>
                    <a:pt x="6802" y="23"/>
                    <a:pt x="6757" y="46"/>
                    <a:pt x="6711" y="69"/>
                  </a:cubicBezTo>
                  <a:lnTo>
                    <a:pt x="6643" y="69"/>
                  </a:lnTo>
                  <a:cubicBezTo>
                    <a:pt x="6597" y="92"/>
                    <a:pt x="6574" y="115"/>
                    <a:pt x="6551" y="160"/>
                  </a:cubicBezTo>
                  <a:cubicBezTo>
                    <a:pt x="6529" y="183"/>
                    <a:pt x="6529" y="229"/>
                    <a:pt x="6551" y="274"/>
                  </a:cubicBezTo>
                  <a:lnTo>
                    <a:pt x="6574" y="274"/>
                  </a:lnTo>
                  <a:cubicBezTo>
                    <a:pt x="6551" y="274"/>
                    <a:pt x="6551" y="297"/>
                    <a:pt x="6551" y="297"/>
                  </a:cubicBezTo>
                  <a:cubicBezTo>
                    <a:pt x="6529" y="320"/>
                    <a:pt x="6529" y="343"/>
                    <a:pt x="6506" y="366"/>
                  </a:cubicBezTo>
                  <a:cubicBezTo>
                    <a:pt x="6460" y="411"/>
                    <a:pt x="6437" y="457"/>
                    <a:pt x="6392" y="525"/>
                  </a:cubicBezTo>
                  <a:cubicBezTo>
                    <a:pt x="6323" y="640"/>
                    <a:pt x="6255" y="754"/>
                    <a:pt x="6186" y="868"/>
                  </a:cubicBezTo>
                  <a:cubicBezTo>
                    <a:pt x="6118" y="959"/>
                    <a:pt x="6049" y="1096"/>
                    <a:pt x="6004" y="1210"/>
                  </a:cubicBezTo>
                  <a:cubicBezTo>
                    <a:pt x="5981" y="1256"/>
                    <a:pt x="5958" y="1302"/>
                    <a:pt x="5912" y="1347"/>
                  </a:cubicBezTo>
                  <a:cubicBezTo>
                    <a:pt x="5912" y="1393"/>
                    <a:pt x="5889" y="1416"/>
                    <a:pt x="5889" y="1439"/>
                  </a:cubicBezTo>
                  <a:cubicBezTo>
                    <a:pt x="5889" y="1439"/>
                    <a:pt x="5867" y="1439"/>
                    <a:pt x="5867" y="1461"/>
                  </a:cubicBezTo>
                  <a:cubicBezTo>
                    <a:pt x="5867" y="1461"/>
                    <a:pt x="5844" y="1484"/>
                    <a:pt x="5844" y="1507"/>
                  </a:cubicBezTo>
                  <a:cubicBezTo>
                    <a:pt x="5798" y="1575"/>
                    <a:pt x="5752" y="1644"/>
                    <a:pt x="5707" y="1712"/>
                  </a:cubicBezTo>
                  <a:cubicBezTo>
                    <a:pt x="5593" y="1895"/>
                    <a:pt x="5501" y="2055"/>
                    <a:pt x="5387" y="2237"/>
                  </a:cubicBezTo>
                  <a:cubicBezTo>
                    <a:pt x="5205" y="2557"/>
                    <a:pt x="5022" y="2876"/>
                    <a:pt x="4862" y="3196"/>
                  </a:cubicBezTo>
                  <a:cubicBezTo>
                    <a:pt x="4839" y="3242"/>
                    <a:pt x="4817" y="3310"/>
                    <a:pt x="4771" y="3356"/>
                  </a:cubicBezTo>
                  <a:cubicBezTo>
                    <a:pt x="4611" y="3630"/>
                    <a:pt x="4451" y="3904"/>
                    <a:pt x="4292" y="4178"/>
                  </a:cubicBezTo>
                  <a:cubicBezTo>
                    <a:pt x="4200" y="4337"/>
                    <a:pt x="4132" y="4474"/>
                    <a:pt x="4041" y="4611"/>
                  </a:cubicBezTo>
                  <a:cubicBezTo>
                    <a:pt x="3949" y="4771"/>
                    <a:pt x="3858" y="4954"/>
                    <a:pt x="3767" y="5113"/>
                  </a:cubicBezTo>
                  <a:cubicBezTo>
                    <a:pt x="3767" y="5159"/>
                    <a:pt x="3744" y="5182"/>
                    <a:pt x="3721" y="5227"/>
                  </a:cubicBezTo>
                  <a:cubicBezTo>
                    <a:pt x="3698" y="5227"/>
                    <a:pt x="3675" y="5227"/>
                    <a:pt x="3653" y="5250"/>
                  </a:cubicBezTo>
                  <a:cubicBezTo>
                    <a:pt x="3607" y="5342"/>
                    <a:pt x="3561" y="5410"/>
                    <a:pt x="3516" y="5501"/>
                  </a:cubicBezTo>
                  <a:cubicBezTo>
                    <a:pt x="3470" y="5570"/>
                    <a:pt x="3424" y="5638"/>
                    <a:pt x="3379" y="5730"/>
                  </a:cubicBezTo>
                  <a:cubicBezTo>
                    <a:pt x="3287" y="5889"/>
                    <a:pt x="3196" y="6049"/>
                    <a:pt x="3105" y="6209"/>
                  </a:cubicBezTo>
                  <a:cubicBezTo>
                    <a:pt x="3013" y="6392"/>
                    <a:pt x="2922" y="6551"/>
                    <a:pt x="2831" y="6734"/>
                  </a:cubicBezTo>
                  <a:cubicBezTo>
                    <a:pt x="2808" y="6780"/>
                    <a:pt x="2785" y="6825"/>
                    <a:pt x="2762" y="6871"/>
                  </a:cubicBezTo>
                  <a:cubicBezTo>
                    <a:pt x="2740" y="6917"/>
                    <a:pt x="2717" y="6939"/>
                    <a:pt x="2694" y="6962"/>
                  </a:cubicBezTo>
                  <a:cubicBezTo>
                    <a:pt x="2648" y="7076"/>
                    <a:pt x="2580" y="7168"/>
                    <a:pt x="2534" y="7259"/>
                  </a:cubicBezTo>
                  <a:cubicBezTo>
                    <a:pt x="2488" y="7350"/>
                    <a:pt x="2443" y="7419"/>
                    <a:pt x="2397" y="7510"/>
                  </a:cubicBezTo>
                  <a:cubicBezTo>
                    <a:pt x="2352" y="7578"/>
                    <a:pt x="2329" y="7647"/>
                    <a:pt x="2283" y="7715"/>
                  </a:cubicBezTo>
                  <a:cubicBezTo>
                    <a:pt x="2237" y="7807"/>
                    <a:pt x="2192" y="7875"/>
                    <a:pt x="2146" y="7967"/>
                  </a:cubicBezTo>
                  <a:cubicBezTo>
                    <a:pt x="2032" y="8172"/>
                    <a:pt x="1941" y="8377"/>
                    <a:pt x="1827" y="8583"/>
                  </a:cubicBezTo>
                  <a:cubicBezTo>
                    <a:pt x="1827" y="8606"/>
                    <a:pt x="1827" y="8628"/>
                    <a:pt x="1804" y="8628"/>
                  </a:cubicBezTo>
                  <a:cubicBezTo>
                    <a:pt x="1804" y="8651"/>
                    <a:pt x="1804" y="8651"/>
                    <a:pt x="1804" y="8651"/>
                  </a:cubicBezTo>
                  <a:cubicBezTo>
                    <a:pt x="1758" y="8720"/>
                    <a:pt x="1712" y="8788"/>
                    <a:pt x="1667" y="8857"/>
                  </a:cubicBezTo>
                  <a:cubicBezTo>
                    <a:pt x="1484" y="9176"/>
                    <a:pt x="1279" y="9496"/>
                    <a:pt x="1096" y="9815"/>
                  </a:cubicBezTo>
                  <a:cubicBezTo>
                    <a:pt x="1028" y="9952"/>
                    <a:pt x="959" y="10089"/>
                    <a:pt x="868" y="10226"/>
                  </a:cubicBezTo>
                  <a:cubicBezTo>
                    <a:pt x="845" y="10295"/>
                    <a:pt x="799" y="10363"/>
                    <a:pt x="754" y="10454"/>
                  </a:cubicBezTo>
                  <a:cubicBezTo>
                    <a:pt x="708" y="10546"/>
                    <a:pt x="662" y="10637"/>
                    <a:pt x="594" y="10728"/>
                  </a:cubicBezTo>
                  <a:cubicBezTo>
                    <a:pt x="571" y="10774"/>
                    <a:pt x="548" y="10843"/>
                    <a:pt x="525" y="10888"/>
                  </a:cubicBezTo>
                  <a:cubicBezTo>
                    <a:pt x="480" y="10957"/>
                    <a:pt x="434" y="11025"/>
                    <a:pt x="411" y="11094"/>
                  </a:cubicBezTo>
                  <a:lnTo>
                    <a:pt x="297" y="11322"/>
                  </a:lnTo>
                  <a:cubicBezTo>
                    <a:pt x="252" y="11390"/>
                    <a:pt x="229" y="11436"/>
                    <a:pt x="206" y="11504"/>
                  </a:cubicBezTo>
                  <a:cubicBezTo>
                    <a:pt x="160" y="11573"/>
                    <a:pt x="137" y="11641"/>
                    <a:pt x="115" y="11710"/>
                  </a:cubicBezTo>
                  <a:cubicBezTo>
                    <a:pt x="92" y="11733"/>
                    <a:pt x="92" y="11778"/>
                    <a:pt x="69" y="11801"/>
                  </a:cubicBezTo>
                  <a:cubicBezTo>
                    <a:pt x="46" y="11847"/>
                    <a:pt x="23" y="11892"/>
                    <a:pt x="23" y="11938"/>
                  </a:cubicBezTo>
                  <a:cubicBezTo>
                    <a:pt x="0" y="11984"/>
                    <a:pt x="46" y="12052"/>
                    <a:pt x="92" y="12075"/>
                  </a:cubicBezTo>
                  <a:cubicBezTo>
                    <a:pt x="92" y="12075"/>
                    <a:pt x="92" y="12098"/>
                    <a:pt x="69" y="12121"/>
                  </a:cubicBezTo>
                  <a:cubicBezTo>
                    <a:pt x="69" y="12144"/>
                    <a:pt x="46" y="12189"/>
                    <a:pt x="46" y="12212"/>
                  </a:cubicBezTo>
                  <a:cubicBezTo>
                    <a:pt x="46" y="12235"/>
                    <a:pt x="69" y="12258"/>
                    <a:pt x="92" y="12281"/>
                  </a:cubicBezTo>
                  <a:cubicBezTo>
                    <a:pt x="104" y="12318"/>
                    <a:pt x="145" y="12335"/>
                    <a:pt x="190" y="12335"/>
                  </a:cubicBezTo>
                  <a:cubicBezTo>
                    <a:pt x="226" y="12335"/>
                    <a:pt x="266" y="12324"/>
                    <a:pt x="297" y="12303"/>
                  </a:cubicBezTo>
                  <a:cubicBezTo>
                    <a:pt x="320" y="12235"/>
                    <a:pt x="366" y="12189"/>
                    <a:pt x="389" y="12144"/>
                  </a:cubicBezTo>
                  <a:lnTo>
                    <a:pt x="411" y="12121"/>
                  </a:lnTo>
                  <a:cubicBezTo>
                    <a:pt x="427" y="12137"/>
                    <a:pt x="444" y="12153"/>
                    <a:pt x="468" y="12153"/>
                  </a:cubicBezTo>
                  <a:cubicBezTo>
                    <a:pt x="478" y="12153"/>
                    <a:pt x="489" y="12150"/>
                    <a:pt x="503" y="12144"/>
                  </a:cubicBezTo>
                  <a:cubicBezTo>
                    <a:pt x="548" y="12144"/>
                    <a:pt x="594" y="12121"/>
                    <a:pt x="617" y="12075"/>
                  </a:cubicBezTo>
                  <a:cubicBezTo>
                    <a:pt x="640" y="12052"/>
                    <a:pt x="640" y="12029"/>
                    <a:pt x="662" y="12029"/>
                  </a:cubicBezTo>
                  <a:lnTo>
                    <a:pt x="685" y="12029"/>
                  </a:lnTo>
                  <a:cubicBezTo>
                    <a:pt x="708" y="12007"/>
                    <a:pt x="754" y="12007"/>
                    <a:pt x="777" y="11961"/>
                  </a:cubicBezTo>
                  <a:cubicBezTo>
                    <a:pt x="822" y="11892"/>
                    <a:pt x="891" y="11801"/>
                    <a:pt x="936" y="11710"/>
                  </a:cubicBezTo>
                  <a:cubicBezTo>
                    <a:pt x="982" y="11641"/>
                    <a:pt x="1028" y="11550"/>
                    <a:pt x="1073" y="11482"/>
                  </a:cubicBezTo>
                  <a:cubicBezTo>
                    <a:pt x="1165" y="11299"/>
                    <a:pt x="1256" y="11139"/>
                    <a:pt x="1347" y="10957"/>
                  </a:cubicBezTo>
                  <a:cubicBezTo>
                    <a:pt x="1393" y="10865"/>
                    <a:pt x="1416" y="10797"/>
                    <a:pt x="1461" y="10706"/>
                  </a:cubicBezTo>
                  <a:cubicBezTo>
                    <a:pt x="1507" y="10614"/>
                    <a:pt x="1553" y="10523"/>
                    <a:pt x="1598" y="10432"/>
                  </a:cubicBezTo>
                  <a:cubicBezTo>
                    <a:pt x="1644" y="10363"/>
                    <a:pt x="1690" y="10295"/>
                    <a:pt x="1735" y="10203"/>
                  </a:cubicBezTo>
                  <a:cubicBezTo>
                    <a:pt x="1758" y="10135"/>
                    <a:pt x="1804" y="10066"/>
                    <a:pt x="1827" y="9998"/>
                  </a:cubicBezTo>
                  <a:cubicBezTo>
                    <a:pt x="1941" y="9815"/>
                    <a:pt x="2055" y="9633"/>
                    <a:pt x="2169" y="9450"/>
                  </a:cubicBezTo>
                  <a:cubicBezTo>
                    <a:pt x="2192" y="9382"/>
                    <a:pt x="2237" y="9313"/>
                    <a:pt x="2283" y="9245"/>
                  </a:cubicBezTo>
                  <a:cubicBezTo>
                    <a:pt x="2283" y="9222"/>
                    <a:pt x="2306" y="9199"/>
                    <a:pt x="2306" y="9199"/>
                  </a:cubicBezTo>
                  <a:cubicBezTo>
                    <a:pt x="2352" y="9108"/>
                    <a:pt x="2397" y="9039"/>
                    <a:pt x="2443" y="8971"/>
                  </a:cubicBezTo>
                  <a:cubicBezTo>
                    <a:pt x="2443" y="8948"/>
                    <a:pt x="2443" y="8948"/>
                    <a:pt x="2466" y="8925"/>
                  </a:cubicBezTo>
                  <a:cubicBezTo>
                    <a:pt x="2466" y="8902"/>
                    <a:pt x="2488" y="8880"/>
                    <a:pt x="2488" y="8857"/>
                  </a:cubicBezTo>
                  <a:cubicBezTo>
                    <a:pt x="2488" y="8811"/>
                    <a:pt x="2488" y="8765"/>
                    <a:pt x="2466" y="8743"/>
                  </a:cubicBezTo>
                  <a:cubicBezTo>
                    <a:pt x="2488" y="8697"/>
                    <a:pt x="2511" y="8674"/>
                    <a:pt x="2534" y="8651"/>
                  </a:cubicBezTo>
                  <a:cubicBezTo>
                    <a:pt x="2557" y="8606"/>
                    <a:pt x="2557" y="8583"/>
                    <a:pt x="2580" y="8560"/>
                  </a:cubicBezTo>
                  <a:cubicBezTo>
                    <a:pt x="2603" y="8560"/>
                    <a:pt x="2625" y="8560"/>
                    <a:pt x="2648" y="8537"/>
                  </a:cubicBezTo>
                  <a:cubicBezTo>
                    <a:pt x="2671" y="8537"/>
                    <a:pt x="2694" y="8514"/>
                    <a:pt x="2717" y="8469"/>
                  </a:cubicBezTo>
                  <a:cubicBezTo>
                    <a:pt x="2762" y="8400"/>
                    <a:pt x="2808" y="8332"/>
                    <a:pt x="2854" y="8240"/>
                  </a:cubicBezTo>
                  <a:cubicBezTo>
                    <a:pt x="2876" y="8172"/>
                    <a:pt x="2922" y="8081"/>
                    <a:pt x="2968" y="7989"/>
                  </a:cubicBezTo>
                  <a:cubicBezTo>
                    <a:pt x="3059" y="7830"/>
                    <a:pt x="3150" y="7670"/>
                    <a:pt x="3242" y="7487"/>
                  </a:cubicBezTo>
                  <a:cubicBezTo>
                    <a:pt x="3310" y="7350"/>
                    <a:pt x="3401" y="7190"/>
                    <a:pt x="3470" y="7031"/>
                  </a:cubicBezTo>
                  <a:lnTo>
                    <a:pt x="3493" y="7031"/>
                  </a:lnTo>
                  <a:cubicBezTo>
                    <a:pt x="3516" y="7008"/>
                    <a:pt x="3516" y="6985"/>
                    <a:pt x="3538" y="6962"/>
                  </a:cubicBezTo>
                  <a:cubicBezTo>
                    <a:pt x="3561" y="6939"/>
                    <a:pt x="3561" y="6917"/>
                    <a:pt x="3561" y="6894"/>
                  </a:cubicBezTo>
                  <a:cubicBezTo>
                    <a:pt x="3584" y="6871"/>
                    <a:pt x="3584" y="6848"/>
                    <a:pt x="3584" y="6848"/>
                  </a:cubicBezTo>
                  <a:cubicBezTo>
                    <a:pt x="3630" y="6780"/>
                    <a:pt x="3653" y="6734"/>
                    <a:pt x="3675" y="6688"/>
                  </a:cubicBezTo>
                  <a:cubicBezTo>
                    <a:pt x="3721" y="6620"/>
                    <a:pt x="3744" y="6551"/>
                    <a:pt x="3789" y="6483"/>
                  </a:cubicBezTo>
                  <a:cubicBezTo>
                    <a:pt x="3881" y="6300"/>
                    <a:pt x="3972" y="6141"/>
                    <a:pt x="4086" y="5981"/>
                  </a:cubicBezTo>
                  <a:cubicBezTo>
                    <a:pt x="4178" y="5844"/>
                    <a:pt x="4269" y="5684"/>
                    <a:pt x="4337" y="5524"/>
                  </a:cubicBezTo>
                  <a:cubicBezTo>
                    <a:pt x="4451" y="5364"/>
                    <a:pt x="4543" y="5205"/>
                    <a:pt x="4634" y="5068"/>
                  </a:cubicBezTo>
                  <a:cubicBezTo>
                    <a:pt x="4725" y="4908"/>
                    <a:pt x="4817" y="4748"/>
                    <a:pt x="4908" y="4588"/>
                  </a:cubicBezTo>
                  <a:cubicBezTo>
                    <a:pt x="5022" y="4406"/>
                    <a:pt x="5136" y="4223"/>
                    <a:pt x="5227" y="4018"/>
                  </a:cubicBezTo>
                  <a:cubicBezTo>
                    <a:pt x="5227" y="3972"/>
                    <a:pt x="5227" y="3926"/>
                    <a:pt x="5205" y="3904"/>
                  </a:cubicBezTo>
                  <a:cubicBezTo>
                    <a:pt x="5205" y="3881"/>
                    <a:pt x="5227" y="3858"/>
                    <a:pt x="5205" y="3835"/>
                  </a:cubicBezTo>
                  <a:cubicBezTo>
                    <a:pt x="5364" y="3516"/>
                    <a:pt x="5547" y="3196"/>
                    <a:pt x="5752" y="2876"/>
                  </a:cubicBezTo>
                  <a:cubicBezTo>
                    <a:pt x="5844" y="2717"/>
                    <a:pt x="5935" y="2557"/>
                    <a:pt x="6049" y="2397"/>
                  </a:cubicBezTo>
                  <a:cubicBezTo>
                    <a:pt x="6141" y="2237"/>
                    <a:pt x="6232" y="2078"/>
                    <a:pt x="6346" y="1918"/>
                  </a:cubicBezTo>
                  <a:cubicBezTo>
                    <a:pt x="6346" y="1895"/>
                    <a:pt x="6369" y="1872"/>
                    <a:pt x="6369" y="1849"/>
                  </a:cubicBezTo>
                  <a:cubicBezTo>
                    <a:pt x="6414" y="1849"/>
                    <a:pt x="6437" y="1827"/>
                    <a:pt x="6460" y="1804"/>
                  </a:cubicBezTo>
                  <a:cubicBezTo>
                    <a:pt x="6529" y="1690"/>
                    <a:pt x="6597" y="1575"/>
                    <a:pt x="6665" y="1461"/>
                  </a:cubicBezTo>
                  <a:cubicBezTo>
                    <a:pt x="6734" y="1347"/>
                    <a:pt x="6802" y="1256"/>
                    <a:pt x="6848" y="1142"/>
                  </a:cubicBezTo>
                  <a:cubicBezTo>
                    <a:pt x="6917" y="1028"/>
                    <a:pt x="6985" y="914"/>
                    <a:pt x="7076" y="799"/>
                  </a:cubicBezTo>
                  <a:cubicBezTo>
                    <a:pt x="7122" y="708"/>
                    <a:pt x="7190" y="594"/>
                    <a:pt x="7236" y="503"/>
                  </a:cubicBezTo>
                  <a:cubicBezTo>
                    <a:pt x="7259" y="457"/>
                    <a:pt x="7259" y="411"/>
                    <a:pt x="7236" y="389"/>
                  </a:cubicBezTo>
                  <a:cubicBezTo>
                    <a:pt x="7259" y="366"/>
                    <a:pt x="7259" y="366"/>
                    <a:pt x="7259" y="366"/>
                  </a:cubicBezTo>
                  <a:cubicBezTo>
                    <a:pt x="7282" y="343"/>
                    <a:pt x="7305" y="297"/>
                    <a:pt x="7305" y="274"/>
                  </a:cubicBezTo>
                  <a:cubicBezTo>
                    <a:pt x="7305" y="274"/>
                    <a:pt x="7305" y="252"/>
                    <a:pt x="7305" y="229"/>
                  </a:cubicBezTo>
                  <a:cubicBezTo>
                    <a:pt x="7350" y="229"/>
                    <a:pt x="7419" y="206"/>
                    <a:pt x="7419" y="137"/>
                  </a:cubicBezTo>
                  <a:cubicBezTo>
                    <a:pt x="7442" y="92"/>
                    <a:pt x="7396" y="23"/>
                    <a:pt x="7327" y="23"/>
                  </a:cubicBezTo>
                  <a:cubicBezTo>
                    <a:pt x="7259" y="1"/>
                    <a:pt x="7168" y="1"/>
                    <a:pt x="709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693656" y="2538269"/>
              <a:ext cx="195425" cy="338482"/>
            </a:xfrm>
            <a:custGeom>
              <a:avLst/>
              <a:gdLst/>
              <a:ahLst/>
              <a:cxnLst/>
              <a:rect l="l" t="t" r="r" b="b"/>
              <a:pathLst>
                <a:path w="3493" h="6050" extrusionOk="0">
                  <a:moveTo>
                    <a:pt x="3401" y="1"/>
                  </a:moveTo>
                  <a:cubicBezTo>
                    <a:pt x="3333" y="92"/>
                    <a:pt x="3264" y="161"/>
                    <a:pt x="3219" y="252"/>
                  </a:cubicBezTo>
                  <a:cubicBezTo>
                    <a:pt x="3196" y="298"/>
                    <a:pt x="3173" y="343"/>
                    <a:pt x="3127" y="389"/>
                  </a:cubicBezTo>
                  <a:cubicBezTo>
                    <a:pt x="3105" y="435"/>
                    <a:pt x="3082" y="503"/>
                    <a:pt x="3036" y="549"/>
                  </a:cubicBezTo>
                  <a:cubicBezTo>
                    <a:pt x="3036" y="549"/>
                    <a:pt x="3013" y="526"/>
                    <a:pt x="3013" y="526"/>
                  </a:cubicBezTo>
                  <a:cubicBezTo>
                    <a:pt x="3007" y="519"/>
                    <a:pt x="2998" y="516"/>
                    <a:pt x="2989" y="516"/>
                  </a:cubicBezTo>
                  <a:cubicBezTo>
                    <a:pt x="2966" y="516"/>
                    <a:pt x="2938" y="533"/>
                    <a:pt x="2922" y="549"/>
                  </a:cubicBezTo>
                  <a:cubicBezTo>
                    <a:pt x="2854" y="640"/>
                    <a:pt x="2785" y="731"/>
                    <a:pt x="2717" y="823"/>
                  </a:cubicBezTo>
                  <a:cubicBezTo>
                    <a:pt x="2717" y="845"/>
                    <a:pt x="2694" y="868"/>
                    <a:pt x="2671" y="914"/>
                  </a:cubicBezTo>
                  <a:cubicBezTo>
                    <a:pt x="2648" y="914"/>
                    <a:pt x="2625" y="914"/>
                    <a:pt x="2602" y="937"/>
                  </a:cubicBezTo>
                  <a:cubicBezTo>
                    <a:pt x="2534" y="1005"/>
                    <a:pt x="2488" y="1096"/>
                    <a:pt x="2420" y="1188"/>
                  </a:cubicBezTo>
                  <a:cubicBezTo>
                    <a:pt x="2397" y="1233"/>
                    <a:pt x="2374" y="1279"/>
                    <a:pt x="2351" y="1325"/>
                  </a:cubicBezTo>
                  <a:cubicBezTo>
                    <a:pt x="2306" y="1393"/>
                    <a:pt x="2260" y="1462"/>
                    <a:pt x="2214" y="1553"/>
                  </a:cubicBezTo>
                  <a:cubicBezTo>
                    <a:pt x="2169" y="1621"/>
                    <a:pt x="2123" y="1713"/>
                    <a:pt x="2078" y="1781"/>
                  </a:cubicBezTo>
                  <a:lnTo>
                    <a:pt x="1941" y="2032"/>
                  </a:lnTo>
                  <a:cubicBezTo>
                    <a:pt x="1826" y="2215"/>
                    <a:pt x="1735" y="2375"/>
                    <a:pt x="1644" y="2557"/>
                  </a:cubicBezTo>
                  <a:cubicBezTo>
                    <a:pt x="1575" y="2694"/>
                    <a:pt x="1484" y="2854"/>
                    <a:pt x="1393" y="3014"/>
                  </a:cubicBezTo>
                  <a:cubicBezTo>
                    <a:pt x="1301" y="3196"/>
                    <a:pt x="1210" y="3356"/>
                    <a:pt x="1119" y="3539"/>
                  </a:cubicBezTo>
                  <a:cubicBezTo>
                    <a:pt x="1073" y="3630"/>
                    <a:pt x="1028" y="3699"/>
                    <a:pt x="982" y="3790"/>
                  </a:cubicBezTo>
                  <a:cubicBezTo>
                    <a:pt x="936" y="3881"/>
                    <a:pt x="891" y="3972"/>
                    <a:pt x="845" y="4041"/>
                  </a:cubicBezTo>
                  <a:cubicBezTo>
                    <a:pt x="845" y="4064"/>
                    <a:pt x="845" y="4087"/>
                    <a:pt x="845" y="4109"/>
                  </a:cubicBezTo>
                  <a:cubicBezTo>
                    <a:pt x="822" y="4132"/>
                    <a:pt x="799" y="4155"/>
                    <a:pt x="776" y="4155"/>
                  </a:cubicBezTo>
                  <a:cubicBezTo>
                    <a:pt x="754" y="4178"/>
                    <a:pt x="731" y="4201"/>
                    <a:pt x="708" y="4246"/>
                  </a:cubicBezTo>
                  <a:cubicBezTo>
                    <a:pt x="708" y="4269"/>
                    <a:pt x="685" y="4292"/>
                    <a:pt x="662" y="4292"/>
                  </a:cubicBezTo>
                  <a:cubicBezTo>
                    <a:pt x="640" y="4338"/>
                    <a:pt x="617" y="4383"/>
                    <a:pt x="571" y="4429"/>
                  </a:cubicBezTo>
                  <a:cubicBezTo>
                    <a:pt x="503" y="4520"/>
                    <a:pt x="457" y="4612"/>
                    <a:pt x="388" y="4726"/>
                  </a:cubicBezTo>
                  <a:cubicBezTo>
                    <a:pt x="343" y="4794"/>
                    <a:pt x="297" y="4885"/>
                    <a:pt x="251" y="4977"/>
                  </a:cubicBezTo>
                  <a:cubicBezTo>
                    <a:pt x="229" y="5000"/>
                    <a:pt x="206" y="5045"/>
                    <a:pt x="183" y="5091"/>
                  </a:cubicBezTo>
                  <a:cubicBezTo>
                    <a:pt x="160" y="5137"/>
                    <a:pt x="137" y="5205"/>
                    <a:pt x="137" y="5273"/>
                  </a:cubicBezTo>
                  <a:cubicBezTo>
                    <a:pt x="115" y="5296"/>
                    <a:pt x="92" y="5342"/>
                    <a:pt x="69" y="5388"/>
                  </a:cubicBezTo>
                  <a:cubicBezTo>
                    <a:pt x="69" y="5388"/>
                    <a:pt x="88" y="5368"/>
                    <a:pt x="91" y="5365"/>
                  </a:cubicBezTo>
                  <a:lnTo>
                    <a:pt x="91" y="5365"/>
                  </a:lnTo>
                  <a:cubicBezTo>
                    <a:pt x="69" y="5388"/>
                    <a:pt x="46" y="5411"/>
                    <a:pt x="46" y="5456"/>
                  </a:cubicBezTo>
                  <a:cubicBezTo>
                    <a:pt x="23" y="5456"/>
                    <a:pt x="23" y="5479"/>
                    <a:pt x="23" y="5502"/>
                  </a:cubicBezTo>
                  <a:cubicBezTo>
                    <a:pt x="0" y="5525"/>
                    <a:pt x="0" y="5525"/>
                    <a:pt x="0" y="5547"/>
                  </a:cubicBezTo>
                  <a:cubicBezTo>
                    <a:pt x="23" y="5570"/>
                    <a:pt x="23" y="5593"/>
                    <a:pt x="46" y="5616"/>
                  </a:cubicBezTo>
                  <a:cubicBezTo>
                    <a:pt x="46" y="5639"/>
                    <a:pt x="69" y="5662"/>
                    <a:pt x="92" y="5684"/>
                  </a:cubicBezTo>
                  <a:cubicBezTo>
                    <a:pt x="92" y="5707"/>
                    <a:pt x="115" y="5707"/>
                    <a:pt x="115" y="5730"/>
                  </a:cubicBezTo>
                  <a:cubicBezTo>
                    <a:pt x="137" y="5730"/>
                    <a:pt x="137" y="5753"/>
                    <a:pt x="160" y="5753"/>
                  </a:cubicBezTo>
                  <a:cubicBezTo>
                    <a:pt x="160" y="5776"/>
                    <a:pt x="160" y="5776"/>
                    <a:pt x="160" y="5776"/>
                  </a:cubicBezTo>
                  <a:cubicBezTo>
                    <a:pt x="183" y="5821"/>
                    <a:pt x="229" y="5867"/>
                    <a:pt x="274" y="5867"/>
                  </a:cubicBezTo>
                  <a:cubicBezTo>
                    <a:pt x="297" y="5890"/>
                    <a:pt x="320" y="5913"/>
                    <a:pt x="343" y="5935"/>
                  </a:cubicBezTo>
                  <a:cubicBezTo>
                    <a:pt x="366" y="5958"/>
                    <a:pt x="388" y="5981"/>
                    <a:pt x="411" y="6004"/>
                  </a:cubicBezTo>
                  <a:cubicBezTo>
                    <a:pt x="434" y="6050"/>
                    <a:pt x="480" y="6050"/>
                    <a:pt x="525" y="6050"/>
                  </a:cubicBezTo>
                  <a:cubicBezTo>
                    <a:pt x="571" y="6050"/>
                    <a:pt x="594" y="6027"/>
                    <a:pt x="640" y="6004"/>
                  </a:cubicBezTo>
                  <a:cubicBezTo>
                    <a:pt x="662" y="5981"/>
                    <a:pt x="662" y="5935"/>
                    <a:pt x="685" y="5913"/>
                  </a:cubicBezTo>
                  <a:cubicBezTo>
                    <a:pt x="685" y="5867"/>
                    <a:pt x="708" y="5821"/>
                    <a:pt x="708" y="5776"/>
                  </a:cubicBezTo>
                  <a:cubicBezTo>
                    <a:pt x="731" y="5753"/>
                    <a:pt x="731" y="5753"/>
                    <a:pt x="754" y="5753"/>
                  </a:cubicBezTo>
                  <a:cubicBezTo>
                    <a:pt x="754" y="5730"/>
                    <a:pt x="776" y="5730"/>
                    <a:pt x="799" y="5707"/>
                  </a:cubicBezTo>
                  <a:cubicBezTo>
                    <a:pt x="822" y="5684"/>
                    <a:pt x="845" y="5662"/>
                    <a:pt x="845" y="5639"/>
                  </a:cubicBezTo>
                  <a:lnTo>
                    <a:pt x="913" y="5525"/>
                  </a:lnTo>
                  <a:cubicBezTo>
                    <a:pt x="959" y="5479"/>
                    <a:pt x="982" y="5410"/>
                    <a:pt x="1005" y="5365"/>
                  </a:cubicBezTo>
                  <a:cubicBezTo>
                    <a:pt x="1073" y="5251"/>
                    <a:pt x="1119" y="5114"/>
                    <a:pt x="1187" y="5000"/>
                  </a:cubicBezTo>
                  <a:cubicBezTo>
                    <a:pt x="1187" y="5000"/>
                    <a:pt x="1187" y="4977"/>
                    <a:pt x="1187" y="4977"/>
                  </a:cubicBezTo>
                  <a:cubicBezTo>
                    <a:pt x="1210" y="4931"/>
                    <a:pt x="1233" y="4908"/>
                    <a:pt x="1233" y="4885"/>
                  </a:cubicBezTo>
                  <a:cubicBezTo>
                    <a:pt x="1279" y="4794"/>
                    <a:pt x="1324" y="4726"/>
                    <a:pt x="1347" y="4634"/>
                  </a:cubicBezTo>
                  <a:cubicBezTo>
                    <a:pt x="1370" y="4612"/>
                    <a:pt x="1393" y="4566"/>
                    <a:pt x="1416" y="4520"/>
                  </a:cubicBezTo>
                  <a:cubicBezTo>
                    <a:pt x="1484" y="4406"/>
                    <a:pt x="1553" y="4269"/>
                    <a:pt x="1621" y="4132"/>
                  </a:cubicBezTo>
                  <a:cubicBezTo>
                    <a:pt x="1689" y="4041"/>
                    <a:pt x="1735" y="3950"/>
                    <a:pt x="1804" y="3836"/>
                  </a:cubicBezTo>
                  <a:cubicBezTo>
                    <a:pt x="1849" y="3744"/>
                    <a:pt x="1895" y="3653"/>
                    <a:pt x="1963" y="3562"/>
                  </a:cubicBezTo>
                  <a:cubicBezTo>
                    <a:pt x="2146" y="3242"/>
                    <a:pt x="2329" y="2922"/>
                    <a:pt x="2534" y="2603"/>
                  </a:cubicBezTo>
                  <a:cubicBezTo>
                    <a:pt x="2625" y="2443"/>
                    <a:pt x="2694" y="2306"/>
                    <a:pt x="2785" y="2146"/>
                  </a:cubicBezTo>
                  <a:cubicBezTo>
                    <a:pt x="2876" y="2009"/>
                    <a:pt x="2968" y="1873"/>
                    <a:pt x="3059" y="1713"/>
                  </a:cubicBezTo>
                  <a:cubicBezTo>
                    <a:pt x="3082" y="1667"/>
                    <a:pt x="3082" y="1621"/>
                    <a:pt x="3036" y="1576"/>
                  </a:cubicBezTo>
                  <a:cubicBezTo>
                    <a:pt x="3059" y="1530"/>
                    <a:pt x="3082" y="1507"/>
                    <a:pt x="3105" y="1462"/>
                  </a:cubicBezTo>
                  <a:cubicBezTo>
                    <a:pt x="3173" y="1370"/>
                    <a:pt x="3242" y="1279"/>
                    <a:pt x="3287" y="1165"/>
                  </a:cubicBezTo>
                  <a:cubicBezTo>
                    <a:pt x="3310" y="1119"/>
                    <a:pt x="3287" y="1051"/>
                    <a:pt x="3242" y="1005"/>
                  </a:cubicBezTo>
                  <a:cubicBezTo>
                    <a:pt x="3242" y="1005"/>
                    <a:pt x="3242" y="1005"/>
                    <a:pt x="3219" y="982"/>
                  </a:cubicBezTo>
                  <a:cubicBezTo>
                    <a:pt x="3242" y="937"/>
                    <a:pt x="3264" y="891"/>
                    <a:pt x="3310" y="845"/>
                  </a:cubicBezTo>
                  <a:cubicBezTo>
                    <a:pt x="3333" y="800"/>
                    <a:pt x="3310" y="731"/>
                    <a:pt x="3264" y="686"/>
                  </a:cubicBezTo>
                  <a:cubicBezTo>
                    <a:pt x="3242" y="663"/>
                    <a:pt x="3196" y="663"/>
                    <a:pt x="3173" y="663"/>
                  </a:cubicBezTo>
                  <a:cubicBezTo>
                    <a:pt x="3127" y="663"/>
                    <a:pt x="3105" y="686"/>
                    <a:pt x="3082" y="708"/>
                  </a:cubicBezTo>
                  <a:cubicBezTo>
                    <a:pt x="3059" y="731"/>
                    <a:pt x="3036" y="777"/>
                    <a:pt x="3013" y="800"/>
                  </a:cubicBezTo>
                  <a:cubicBezTo>
                    <a:pt x="3036" y="731"/>
                    <a:pt x="3082" y="686"/>
                    <a:pt x="3105" y="617"/>
                  </a:cubicBezTo>
                  <a:cubicBezTo>
                    <a:pt x="3173" y="503"/>
                    <a:pt x="3242" y="389"/>
                    <a:pt x="3310" y="298"/>
                  </a:cubicBezTo>
                  <a:lnTo>
                    <a:pt x="3287" y="298"/>
                  </a:lnTo>
                  <a:cubicBezTo>
                    <a:pt x="3310" y="252"/>
                    <a:pt x="3356" y="229"/>
                    <a:pt x="3379" y="183"/>
                  </a:cubicBezTo>
                  <a:cubicBezTo>
                    <a:pt x="3401" y="138"/>
                    <a:pt x="3447" y="115"/>
                    <a:pt x="3470" y="69"/>
                  </a:cubicBezTo>
                  <a:cubicBezTo>
                    <a:pt x="3493" y="47"/>
                    <a:pt x="3493" y="24"/>
                    <a:pt x="347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591494" y="2456584"/>
              <a:ext cx="209467" cy="371324"/>
            </a:xfrm>
            <a:custGeom>
              <a:avLst/>
              <a:gdLst/>
              <a:ahLst/>
              <a:cxnLst/>
              <a:rect l="l" t="t" r="r" b="b"/>
              <a:pathLst>
                <a:path w="3744" h="6637" extrusionOk="0">
                  <a:moveTo>
                    <a:pt x="3698" y="0"/>
                  </a:moveTo>
                  <a:cubicBezTo>
                    <a:pt x="3698" y="0"/>
                    <a:pt x="3675" y="0"/>
                    <a:pt x="3675" y="23"/>
                  </a:cubicBezTo>
                  <a:cubicBezTo>
                    <a:pt x="3630" y="69"/>
                    <a:pt x="3607" y="114"/>
                    <a:pt x="3561" y="183"/>
                  </a:cubicBezTo>
                  <a:cubicBezTo>
                    <a:pt x="3538" y="228"/>
                    <a:pt x="3516" y="274"/>
                    <a:pt x="3493" y="320"/>
                  </a:cubicBezTo>
                  <a:cubicBezTo>
                    <a:pt x="3424" y="434"/>
                    <a:pt x="3356" y="548"/>
                    <a:pt x="3287" y="662"/>
                  </a:cubicBezTo>
                  <a:cubicBezTo>
                    <a:pt x="3150" y="890"/>
                    <a:pt x="3013" y="1118"/>
                    <a:pt x="2876" y="1347"/>
                  </a:cubicBezTo>
                  <a:cubicBezTo>
                    <a:pt x="2762" y="1484"/>
                    <a:pt x="2671" y="1643"/>
                    <a:pt x="2580" y="1780"/>
                  </a:cubicBezTo>
                  <a:cubicBezTo>
                    <a:pt x="2534" y="1872"/>
                    <a:pt x="2488" y="1940"/>
                    <a:pt x="2443" y="2009"/>
                  </a:cubicBezTo>
                  <a:cubicBezTo>
                    <a:pt x="2397" y="2077"/>
                    <a:pt x="2351" y="2168"/>
                    <a:pt x="2306" y="2237"/>
                  </a:cubicBezTo>
                  <a:cubicBezTo>
                    <a:pt x="2214" y="2374"/>
                    <a:pt x="2123" y="2534"/>
                    <a:pt x="2032" y="2693"/>
                  </a:cubicBezTo>
                  <a:cubicBezTo>
                    <a:pt x="1963" y="2830"/>
                    <a:pt x="1872" y="2990"/>
                    <a:pt x="1781" y="3127"/>
                  </a:cubicBezTo>
                  <a:cubicBezTo>
                    <a:pt x="1621" y="3424"/>
                    <a:pt x="1438" y="3721"/>
                    <a:pt x="1279" y="4017"/>
                  </a:cubicBezTo>
                  <a:cubicBezTo>
                    <a:pt x="1142" y="4291"/>
                    <a:pt x="982" y="4565"/>
                    <a:pt x="845" y="4862"/>
                  </a:cubicBezTo>
                  <a:cubicBezTo>
                    <a:pt x="776" y="4976"/>
                    <a:pt x="708" y="5090"/>
                    <a:pt x="662" y="5227"/>
                  </a:cubicBezTo>
                  <a:cubicBezTo>
                    <a:pt x="617" y="5296"/>
                    <a:pt x="571" y="5341"/>
                    <a:pt x="548" y="5410"/>
                  </a:cubicBezTo>
                  <a:cubicBezTo>
                    <a:pt x="503" y="5478"/>
                    <a:pt x="457" y="5547"/>
                    <a:pt x="434" y="5615"/>
                  </a:cubicBezTo>
                  <a:cubicBezTo>
                    <a:pt x="343" y="5752"/>
                    <a:pt x="274" y="5889"/>
                    <a:pt x="206" y="6003"/>
                  </a:cubicBezTo>
                  <a:cubicBezTo>
                    <a:pt x="183" y="6072"/>
                    <a:pt x="137" y="6140"/>
                    <a:pt x="115" y="6209"/>
                  </a:cubicBezTo>
                  <a:cubicBezTo>
                    <a:pt x="92" y="6254"/>
                    <a:pt x="69" y="6277"/>
                    <a:pt x="46" y="6300"/>
                  </a:cubicBezTo>
                  <a:cubicBezTo>
                    <a:pt x="46" y="6345"/>
                    <a:pt x="23" y="6368"/>
                    <a:pt x="23" y="6414"/>
                  </a:cubicBezTo>
                  <a:cubicBezTo>
                    <a:pt x="0" y="6414"/>
                    <a:pt x="0" y="6437"/>
                    <a:pt x="0" y="6437"/>
                  </a:cubicBezTo>
                  <a:cubicBezTo>
                    <a:pt x="0" y="6482"/>
                    <a:pt x="0" y="6505"/>
                    <a:pt x="0" y="6528"/>
                  </a:cubicBezTo>
                  <a:cubicBezTo>
                    <a:pt x="23" y="6574"/>
                    <a:pt x="46" y="6597"/>
                    <a:pt x="92" y="6619"/>
                  </a:cubicBezTo>
                  <a:cubicBezTo>
                    <a:pt x="115" y="6631"/>
                    <a:pt x="137" y="6636"/>
                    <a:pt x="157" y="6636"/>
                  </a:cubicBezTo>
                  <a:cubicBezTo>
                    <a:pt x="177" y="6636"/>
                    <a:pt x="194" y="6631"/>
                    <a:pt x="206" y="6619"/>
                  </a:cubicBezTo>
                  <a:cubicBezTo>
                    <a:pt x="252" y="6619"/>
                    <a:pt x="297" y="6574"/>
                    <a:pt x="320" y="6551"/>
                  </a:cubicBezTo>
                  <a:cubicBezTo>
                    <a:pt x="320" y="6528"/>
                    <a:pt x="320" y="6528"/>
                    <a:pt x="320" y="6505"/>
                  </a:cubicBezTo>
                  <a:cubicBezTo>
                    <a:pt x="343" y="6482"/>
                    <a:pt x="366" y="6460"/>
                    <a:pt x="388" y="6437"/>
                  </a:cubicBezTo>
                  <a:cubicBezTo>
                    <a:pt x="411" y="6391"/>
                    <a:pt x="411" y="6345"/>
                    <a:pt x="434" y="6300"/>
                  </a:cubicBezTo>
                  <a:cubicBezTo>
                    <a:pt x="480" y="6231"/>
                    <a:pt x="525" y="6163"/>
                    <a:pt x="571" y="6094"/>
                  </a:cubicBezTo>
                  <a:cubicBezTo>
                    <a:pt x="640" y="5935"/>
                    <a:pt x="731" y="5775"/>
                    <a:pt x="799" y="5638"/>
                  </a:cubicBezTo>
                  <a:cubicBezTo>
                    <a:pt x="845" y="5569"/>
                    <a:pt x="891" y="5478"/>
                    <a:pt x="936" y="5410"/>
                  </a:cubicBezTo>
                  <a:cubicBezTo>
                    <a:pt x="959" y="5341"/>
                    <a:pt x="1005" y="5250"/>
                    <a:pt x="1050" y="5181"/>
                  </a:cubicBezTo>
                  <a:cubicBezTo>
                    <a:pt x="1119" y="5044"/>
                    <a:pt x="1187" y="4907"/>
                    <a:pt x="1256" y="4771"/>
                  </a:cubicBezTo>
                  <a:cubicBezTo>
                    <a:pt x="1393" y="4497"/>
                    <a:pt x="1553" y="4200"/>
                    <a:pt x="1690" y="3926"/>
                  </a:cubicBezTo>
                  <a:cubicBezTo>
                    <a:pt x="1781" y="3766"/>
                    <a:pt x="1849" y="3606"/>
                    <a:pt x="1941" y="3469"/>
                  </a:cubicBezTo>
                  <a:cubicBezTo>
                    <a:pt x="2009" y="3310"/>
                    <a:pt x="2078" y="3150"/>
                    <a:pt x="2169" y="3013"/>
                  </a:cubicBezTo>
                  <a:cubicBezTo>
                    <a:pt x="2237" y="2853"/>
                    <a:pt x="2329" y="2693"/>
                    <a:pt x="2420" y="2556"/>
                  </a:cubicBezTo>
                  <a:cubicBezTo>
                    <a:pt x="2488" y="2397"/>
                    <a:pt x="2580" y="2237"/>
                    <a:pt x="2648" y="2100"/>
                  </a:cubicBezTo>
                  <a:cubicBezTo>
                    <a:pt x="2694" y="2009"/>
                    <a:pt x="2739" y="1940"/>
                    <a:pt x="2785" y="1872"/>
                  </a:cubicBezTo>
                  <a:cubicBezTo>
                    <a:pt x="2831" y="1780"/>
                    <a:pt x="2854" y="1712"/>
                    <a:pt x="2899" y="1643"/>
                  </a:cubicBezTo>
                  <a:cubicBezTo>
                    <a:pt x="2991" y="1484"/>
                    <a:pt x="3059" y="1347"/>
                    <a:pt x="3128" y="1187"/>
                  </a:cubicBezTo>
                  <a:cubicBezTo>
                    <a:pt x="3173" y="1096"/>
                    <a:pt x="3219" y="1004"/>
                    <a:pt x="3264" y="913"/>
                  </a:cubicBezTo>
                  <a:cubicBezTo>
                    <a:pt x="3310" y="845"/>
                    <a:pt x="3333" y="799"/>
                    <a:pt x="3356" y="753"/>
                  </a:cubicBezTo>
                  <a:cubicBezTo>
                    <a:pt x="3379" y="708"/>
                    <a:pt x="3401" y="662"/>
                    <a:pt x="3424" y="616"/>
                  </a:cubicBezTo>
                  <a:cubicBezTo>
                    <a:pt x="3493" y="525"/>
                    <a:pt x="3538" y="434"/>
                    <a:pt x="3584" y="342"/>
                  </a:cubicBezTo>
                  <a:cubicBezTo>
                    <a:pt x="3630" y="274"/>
                    <a:pt x="3675" y="183"/>
                    <a:pt x="3721" y="91"/>
                  </a:cubicBezTo>
                  <a:cubicBezTo>
                    <a:pt x="3721" y="91"/>
                    <a:pt x="3721" y="91"/>
                    <a:pt x="3744" y="69"/>
                  </a:cubicBezTo>
                  <a:cubicBezTo>
                    <a:pt x="3744" y="46"/>
                    <a:pt x="3744" y="23"/>
                    <a:pt x="372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609398" y="2851188"/>
              <a:ext cx="19246" cy="17903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161" y="0"/>
                  </a:moveTo>
                  <a:cubicBezTo>
                    <a:pt x="69" y="0"/>
                    <a:pt x="1" y="91"/>
                    <a:pt x="1" y="160"/>
                  </a:cubicBezTo>
                  <a:cubicBezTo>
                    <a:pt x="24" y="205"/>
                    <a:pt x="47" y="251"/>
                    <a:pt x="69" y="274"/>
                  </a:cubicBezTo>
                  <a:cubicBezTo>
                    <a:pt x="92" y="297"/>
                    <a:pt x="138" y="320"/>
                    <a:pt x="183" y="320"/>
                  </a:cubicBezTo>
                  <a:cubicBezTo>
                    <a:pt x="275" y="320"/>
                    <a:pt x="343" y="228"/>
                    <a:pt x="320" y="137"/>
                  </a:cubicBezTo>
                  <a:cubicBezTo>
                    <a:pt x="320" y="91"/>
                    <a:pt x="298" y="69"/>
                    <a:pt x="275" y="23"/>
                  </a:cubicBezTo>
                  <a:cubicBezTo>
                    <a:pt x="252" y="0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387170" y="2376130"/>
              <a:ext cx="86886" cy="154247"/>
            </a:xfrm>
            <a:custGeom>
              <a:avLst/>
              <a:gdLst/>
              <a:ahLst/>
              <a:cxnLst/>
              <a:rect l="l" t="t" r="r" b="b"/>
              <a:pathLst>
                <a:path w="1553" h="2757" extrusionOk="0">
                  <a:moveTo>
                    <a:pt x="1461" y="0"/>
                  </a:moveTo>
                  <a:cubicBezTo>
                    <a:pt x="1438" y="0"/>
                    <a:pt x="1393" y="23"/>
                    <a:pt x="1393" y="46"/>
                  </a:cubicBezTo>
                  <a:cubicBezTo>
                    <a:pt x="1302" y="205"/>
                    <a:pt x="1210" y="365"/>
                    <a:pt x="1119" y="525"/>
                  </a:cubicBezTo>
                  <a:cubicBezTo>
                    <a:pt x="1050" y="685"/>
                    <a:pt x="982" y="822"/>
                    <a:pt x="891" y="982"/>
                  </a:cubicBezTo>
                  <a:cubicBezTo>
                    <a:pt x="731" y="1278"/>
                    <a:pt x="571" y="1575"/>
                    <a:pt x="411" y="1872"/>
                  </a:cubicBezTo>
                  <a:cubicBezTo>
                    <a:pt x="343" y="1963"/>
                    <a:pt x="297" y="2077"/>
                    <a:pt x="229" y="2191"/>
                  </a:cubicBezTo>
                  <a:cubicBezTo>
                    <a:pt x="160" y="2283"/>
                    <a:pt x="92" y="2397"/>
                    <a:pt x="23" y="2511"/>
                  </a:cubicBezTo>
                  <a:cubicBezTo>
                    <a:pt x="0" y="2556"/>
                    <a:pt x="23" y="2602"/>
                    <a:pt x="23" y="2648"/>
                  </a:cubicBezTo>
                  <a:cubicBezTo>
                    <a:pt x="46" y="2693"/>
                    <a:pt x="69" y="2716"/>
                    <a:pt x="115" y="2739"/>
                  </a:cubicBezTo>
                  <a:cubicBezTo>
                    <a:pt x="126" y="2750"/>
                    <a:pt x="143" y="2756"/>
                    <a:pt x="163" y="2756"/>
                  </a:cubicBezTo>
                  <a:cubicBezTo>
                    <a:pt x="183" y="2756"/>
                    <a:pt x="206" y="2750"/>
                    <a:pt x="229" y="2739"/>
                  </a:cubicBezTo>
                  <a:cubicBezTo>
                    <a:pt x="274" y="2716"/>
                    <a:pt x="297" y="2693"/>
                    <a:pt x="320" y="2648"/>
                  </a:cubicBezTo>
                  <a:cubicBezTo>
                    <a:pt x="366" y="2579"/>
                    <a:pt x="411" y="2511"/>
                    <a:pt x="457" y="2442"/>
                  </a:cubicBezTo>
                  <a:cubicBezTo>
                    <a:pt x="480" y="2374"/>
                    <a:pt x="525" y="2283"/>
                    <a:pt x="571" y="2214"/>
                  </a:cubicBezTo>
                  <a:cubicBezTo>
                    <a:pt x="640" y="2077"/>
                    <a:pt x="708" y="1917"/>
                    <a:pt x="777" y="1780"/>
                  </a:cubicBezTo>
                  <a:cubicBezTo>
                    <a:pt x="845" y="1621"/>
                    <a:pt x="913" y="1484"/>
                    <a:pt x="982" y="1324"/>
                  </a:cubicBezTo>
                  <a:cubicBezTo>
                    <a:pt x="1005" y="1255"/>
                    <a:pt x="1028" y="1164"/>
                    <a:pt x="1073" y="1096"/>
                  </a:cubicBezTo>
                  <a:cubicBezTo>
                    <a:pt x="1096" y="1004"/>
                    <a:pt x="1142" y="936"/>
                    <a:pt x="1165" y="867"/>
                  </a:cubicBezTo>
                  <a:cubicBezTo>
                    <a:pt x="1279" y="616"/>
                    <a:pt x="1416" y="365"/>
                    <a:pt x="1530" y="114"/>
                  </a:cubicBezTo>
                  <a:cubicBezTo>
                    <a:pt x="1553" y="69"/>
                    <a:pt x="1530" y="23"/>
                    <a:pt x="150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279917" y="2083688"/>
              <a:ext cx="187816" cy="277164"/>
            </a:xfrm>
            <a:custGeom>
              <a:avLst/>
              <a:gdLst/>
              <a:ahLst/>
              <a:cxnLst/>
              <a:rect l="l" t="t" r="r" b="b"/>
              <a:pathLst>
                <a:path w="3357" h="4954" extrusionOk="0">
                  <a:moveTo>
                    <a:pt x="2306" y="0"/>
                  </a:moveTo>
                  <a:cubicBezTo>
                    <a:pt x="2261" y="0"/>
                    <a:pt x="2215" y="0"/>
                    <a:pt x="2192" y="23"/>
                  </a:cubicBezTo>
                  <a:cubicBezTo>
                    <a:pt x="2169" y="46"/>
                    <a:pt x="2146" y="69"/>
                    <a:pt x="2146" y="91"/>
                  </a:cubicBezTo>
                  <a:cubicBezTo>
                    <a:pt x="2124" y="114"/>
                    <a:pt x="2124" y="137"/>
                    <a:pt x="2101" y="160"/>
                  </a:cubicBezTo>
                  <a:cubicBezTo>
                    <a:pt x="2078" y="205"/>
                    <a:pt x="2055" y="274"/>
                    <a:pt x="2032" y="320"/>
                  </a:cubicBezTo>
                  <a:lnTo>
                    <a:pt x="2009" y="342"/>
                  </a:lnTo>
                  <a:cubicBezTo>
                    <a:pt x="1987" y="411"/>
                    <a:pt x="1987" y="457"/>
                    <a:pt x="1964" y="502"/>
                  </a:cubicBezTo>
                  <a:cubicBezTo>
                    <a:pt x="1941" y="548"/>
                    <a:pt x="1918" y="594"/>
                    <a:pt x="1895" y="639"/>
                  </a:cubicBezTo>
                  <a:lnTo>
                    <a:pt x="1872" y="685"/>
                  </a:lnTo>
                  <a:cubicBezTo>
                    <a:pt x="1804" y="822"/>
                    <a:pt x="1736" y="982"/>
                    <a:pt x="1644" y="1119"/>
                  </a:cubicBezTo>
                  <a:cubicBezTo>
                    <a:pt x="1576" y="1255"/>
                    <a:pt x="1507" y="1392"/>
                    <a:pt x="1416" y="1529"/>
                  </a:cubicBezTo>
                  <a:cubicBezTo>
                    <a:pt x="1393" y="1598"/>
                    <a:pt x="1348" y="1666"/>
                    <a:pt x="1325" y="1735"/>
                  </a:cubicBezTo>
                  <a:cubicBezTo>
                    <a:pt x="1279" y="1803"/>
                    <a:pt x="1256" y="1872"/>
                    <a:pt x="1211" y="1917"/>
                  </a:cubicBezTo>
                  <a:cubicBezTo>
                    <a:pt x="1119" y="2100"/>
                    <a:pt x="1028" y="2237"/>
                    <a:pt x="959" y="2374"/>
                  </a:cubicBezTo>
                  <a:cubicBezTo>
                    <a:pt x="937" y="2442"/>
                    <a:pt x="891" y="2511"/>
                    <a:pt x="868" y="2579"/>
                  </a:cubicBezTo>
                  <a:cubicBezTo>
                    <a:pt x="823" y="2648"/>
                    <a:pt x="777" y="2716"/>
                    <a:pt x="731" y="2808"/>
                  </a:cubicBezTo>
                  <a:cubicBezTo>
                    <a:pt x="640" y="2990"/>
                    <a:pt x="549" y="3173"/>
                    <a:pt x="457" y="3378"/>
                  </a:cubicBezTo>
                  <a:cubicBezTo>
                    <a:pt x="412" y="3470"/>
                    <a:pt x="366" y="3584"/>
                    <a:pt x="298" y="3698"/>
                  </a:cubicBezTo>
                  <a:cubicBezTo>
                    <a:pt x="275" y="3789"/>
                    <a:pt x="229" y="3858"/>
                    <a:pt x="183" y="3949"/>
                  </a:cubicBezTo>
                  <a:cubicBezTo>
                    <a:pt x="183" y="3972"/>
                    <a:pt x="161" y="3994"/>
                    <a:pt x="138" y="4040"/>
                  </a:cubicBezTo>
                  <a:cubicBezTo>
                    <a:pt x="115" y="4086"/>
                    <a:pt x="92" y="4131"/>
                    <a:pt x="69" y="4177"/>
                  </a:cubicBezTo>
                  <a:cubicBezTo>
                    <a:pt x="46" y="4200"/>
                    <a:pt x="46" y="4223"/>
                    <a:pt x="46" y="4246"/>
                  </a:cubicBezTo>
                  <a:cubicBezTo>
                    <a:pt x="24" y="4291"/>
                    <a:pt x="1" y="4337"/>
                    <a:pt x="24" y="4383"/>
                  </a:cubicBezTo>
                  <a:cubicBezTo>
                    <a:pt x="24" y="4474"/>
                    <a:pt x="69" y="4542"/>
                    <a:pt x="161" y="4588"/>
                  </a:cubicBezTo>
                  <a:cubicBezTo>
                    <a:pt x="183" y="4611"/>
                    <a:pt x="206" y="4611"/>
                    <a:pt x="252" y="4634"/>
                  </a:cubicBezTo>
                  <a:lnTo>
                    <a:pt x="298" y="4634"/>
                  </a:lnTo>
                  <a:lnTo>
                    <a:pt x="389" y="4679"/>
                  </a:lnTo>
                  <a:cubicBezTo>
                    <a:pt x="434" y="4702"/>
                    <a:pt x="480" y="4725"/>
                    <a:pt x="549" y="4748"/>
                  </a:cubicBezTo>
                  <a:cubicBezTo>
                    <a:pt x="617" y="4771"/>
                    <a:pt x="708" y="4816"/>
                    <a:pt x="777" y="4862"/>
                  </a:cubicBezTo>
                  <a:cubicBezTo>
                    <a:pt x="777" y="4862"/>
                    <a:pt x="800" y="4885"/>
                    <a:pt x="800" y="4885"/>
                  </a:cubicBezTo>
                  <a:lnTo>
                    <a:pt x="823" y="4907"/>
                  </a:lnTo>
                  <a:cubicBezTo>
                    <a:pt x="868" y="4930"/>
                    <a:pt x="891" y="4930"/>
                    <a:pt x="937" y="4953"/>
                  </a:cubicBezTo>
                  <a:lnTo>
                    <a:pt x="959" y="4953"/>
                  </a:lnTo>
                  <a:cubicBezTo>
                    <a:pt x="982" y="4953"/>
                    <a:pt x="1028" y="4930"/>
                    <a:pt x="1051" y="4930"/>
                  </a:cubicBezTo>
                  <a:cubicBezTo>
                    <a:pt x="1096" y="4907"/>
                    <a:pt x="1096" y="4885"/>
                    <a:pt x="1119" y="4839"/>
                  </a:cubicBezTo>
                  <a:cubicBezTo>
                    <a:pt x="1119" y="4839"/>
                    <a:pt x="1142" y="4816"/>
                    <a:pt x="1142" y="4816"/>
                  </a:cubicBezTo>
                  <a:cubicBezTo>
                    <a:pt x="1188" y="4725"/>
                    <a:pt x="1233" y="4634"/>
                    <a:pt x="1279" y="4542"/>
                  </a:cubicBezTo>
                  <a:lnTo>
                    <a:pt x="1279" y="4519"/>
                  </a:lnTo>
                  <a:cubicBezTo>
                    <a:pt x="1439" y="4246"/>
                    <a:pt x="1599" y="3949"/>
                    <a:pt x="1758" y="3675"/>
                  </a:cubicBezTo>
                  <a:cubicBezTo>
                    <a:pt x="1827" y="3538"/>
                    <a:pt x="1918" y="3401"/>
                    <a:pt x="1987" y="3264"/>
                  </a:cubicBezTo>
                  <a:cubicBezTo>
                    <a:pt x="2032" y="3150"/>
                    <a:pt x="2101" y="3059"/>
                    <a:pt x="2146" y="2967"/>
                  </a:cubicBezTo>
                  <a:lnTo>
                    <a:pt x="2215" y="2830"/>
                  </a:lnTo>
                  <a:lnTo>
                    <a:pt x="2375" y="2556"/>
                  </a:lnTo>
                  <a:lnTo>
                    <a:pt x="2443" y="2442"/>
                  </a:lnTo>
                  <a:cubicBezTo>
                    <a:pt x="2466" y="2374"/>
                    <a:pt x="2512" y="2305"/>
                    <a:pt x="2534" y="2260"/>
                  </a:cubicBezTo>
                  <a:cubicBezTo>
                    <a:pt x="2580" y="2191"/>
                    <a:pt x="2626" y="2100"/>
                    <a:pt x="2671" y="2032"/>
                  </a:cubicBezTo>
                  <a:lnTo>
                    <a:pt x="2671" y="2009"/>
                  </a:lnTo>
                  <a:cubicBezTo>
                    <a:pt x="2740" y="1917"/>
                    <a:pt x="2785" y="1803"/>
                    <a:pt x="2831" y="1712"/>
                  </a:cubicBezTo>
                  <a:lnTo>
                    <a:pt x="2854" y="1666"/>
                  </a:lnTo>
                  <a:cubicBezTo>
                    <a:pt x="2900" y="1575"/>
                    <a:pt x="2945" y="1461"/>
                    <a:pt x="3014" y="1370"/>
                  </a:cubicBezTo>
                  <a:cubicBezTo>
                    <a:pt x="3037" y="1324"/>
                    <a:pt x="3059" y="1255"/>
                    <a:pt x="3082" y="1210"/>
                  </a:cubicBezTo>
                  <a:cubicBezTo>
                    <a:pt x="3105" y="1141"/>
                    <a:pt x="3151" y="1073"/>
                    <a:pt x="3196" y="1004"/>
                  </a:cubicBezTo>
                  <a:cubicBezTo>
                    <a:pt x="3242" y="890"/>
                    <a:pt x="3288" y="776"/>
                    <a:pt x="3333" y="639"/>
                  </a:cubicBezTo>
                  <a:cubicBezTo>
                    <a:pt x="3356" y="594"/>
                    <a:pt x="3356" y="525"/>
                    <a:pt x="3288" y="502"/>
                  </a:cubicBezTo>
                  <a:lnTo>
                    <a:pt x="3219" y="502"/>
                  </a:lnTo>
                  <a:cubicBezTo>
                    <a:pt x="3196" y="479"/>
                    <a:pt x="3196" y="479"/>
                    <a:pt x="3174" y="457"/>
                  </a:cubicBezTo>
                  <a:cubicBezTo>
                    <a:pt x="3151" y="434"/>
                    <a:pt x="3128" y="434"/>
                    <a:pt x="3128" y="434"/>
                  </a:cubicBezTo>
                  <a:cubicBezTo>
                    <a:pt x="3105" y="411"/>
                    <a:pt x="3082" y="411"/>
                    <a:pt x="3059" y="411"/>
                  </a:cubicBezTo>
                  <a:cubicBezTo>
                    <a:pt x="3037" y="411"/>
                    <a:pt x="3014" y="411"/>
                    <a:pt x="2991" y="388"/>
                  </a:cubicBezTo>
                  <a:cubicBezTo>
                    <a:pt x="2945" y="388"/>
                    <a:pt x="2900" y="365"/>
                    <a:pt x="2854" y="320"/>
                  </a:cubicBezTo>
                  <a:cubicBezTo>
                    <a:pt x="2808" y="297"/>
                    <a:pt x="2763" y="251"/>
                    <a:pt x="2717" y="205"/>
                  </a:cubicBezTo>
                  <a:lnTo>
                    <a:pt x="2671" y="183"/>
                  </a:lnTo>
                  <a:cubicBezTo>
                    <a:pt x="2603" y="137"/>
                    <a:pt x="2534" y="69"/>
                    <a:pt x="2443" y="46"/>
                  </a:cubicBezTo>
                  <a:cubicBezTo>
                    <a:pt x="2420" y="23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222457" y="2118152"/>
              <a:ext cx="131589" cy="244547"/>
            </a:xfrm>
            <a:custGeom>
              <a:avLst/>
              <a:gdLst/>
              <a:ahLst/>
              <a:cxnLst/>
              <a:rect l="l" t="t" r="r" b="b"/>
              <a:pathLst>
                <a:path w="2352" h="4371" extrusionOk="0">
                  <a:moveTo>
                    <a:pt x="2283" y="0"/>
                  </a:moveTo>
                  <a:cubicBezTo>
                    <a:pt x="2261" y="0"/>
                    <a:pt x="2238" y="0"/>
                    <a:pt x="2215" y="23"/>
                  </a:cubicBezTo>
                  <a:cubicBezTo>
                    <a:pt x="2192" y="69"/>
                    <a:pt x="2169" y="114"/>
                    <a:pt x="2147" y="137"/>
                  </a:cubicBezTo>
                  <a:cubicBezTo>
                    <a:pt x="2124" y="160"/>
                    <a:pt x="2124" y="206"/>
                    <a:pt x="2101" y="229"/>
                  </a:cubicBezTo>
                  <a:cubicBezTo>
                    <a:pt x="2078" y="297"/>
                    <a:pt x="2032" y="388"/>
                    <a:pt x="1987" y="457"/>
                  </a:cubicBezTo>
                  <a:cubicBezTo>
                    <a:pt x="1964" y="525"/>
                    <a:pt x="1918" y="594"/>
                    <a:pt x="1873" y="662"/>
                  </a:cubicBezTo>
                  <a:cubicBezTo>
                    <a:pt x="1850" y="731"/>
                    <a:pt x="1804" y="799"/>
                    <a:pt x="1758" y="868"/>
                  </a:cubicBezTo>
                  <a:cubicBezTo>
                    <a:pt x="1690" y="1005"/>
                    <a:pt x="1599" y="1119"/>
                    <a:pt x="1530" y="1233"/>
                  </a:cubicBezTo>
                  <a:cubicBezTo>
                    <a:pt x="1485" y="1301"/>
                    <a:pt x="1462" y="1370"/>
                    <a:pt x="1416" y="1461"/>
                  </a:cubicBezTo>
                  <a:cubicBezTo>
                    <a:pt x="1370" y="1530"/>
                    <a:pt x="1348" y="1598"/>
                    <a:pt x="1302" y="1667"/>
                  </a:cubicBezTo>
                  <a:cubicBezTo>
                    <a:pt x="1234" y="1804"/>
                    <a:pt x="1142" y="1940"/>
                    <a:pt x="1074" y="2077"/>
                  </a:cubicBezTo>
                  <a:cubicBezTo>
                    <a:pt x="1028" y="2146"/>
                    <a:pt x="1005" y="2214"/>
                    <a:pt x="960" y="2283"/>
                  </a:cubicBezTo>
                  <a:cubicBezTo>
                    <a:pt x="914" y="2351"/>
                    <a:pt x="891" y="2420"/>
                    <a:pt x="845" y="2488"/>
                  </a:cubicBezTo>
                  <a:cubicBezTo>
                    <a:pt x="800" y="2557"/>
                    <a:pt x="777" y="2625"/>
                    <a:pt x="731" y="2694"/>
                  </a:cubicBezTo>
                  <a:cubicBezTo>
                    <a:pt x="709" y="2762"/>
                    <a:pt x="663" y="2831"/>
                    <a:pt x="640" y="2899"/>
                  </a:cubicBezTo>
                  <a:cubicBezTo>
                    <a:pt x="549" y="3036"/>
                    <a:pt x="480" y="3173"/>
                    <a:pt x="412" y="3310"/>
                  </a:cubicBezTo>
                  <a:cubicBezTo>
                    <a:pt x="366" y="3401"/>
                    <a:pt x="321" y="3493"/>
                    <a:pt x="275" y="3584"/>
                  </a:cubicBezTo>
                  <a:cubicBezTo>
                    <a:pt x="229" y="3675"/>
                    <a:pt x="184" y="3744"/>
                    <a:pt x="161" y="3835"/>
                  </a:cubicBezTo>
                  <a:cubicBezTo>
                    <a:pt x="115" y="3903"/>
                    <a:pt x="92" y="3972"/>
                    <a:pt x="69" y="4040"/>
                  </a:cubicBezTo>
                  <a:cubicBezTo>
                    <a:pt x="47" y="4063"/>
                    <a:pt x="47" y="4109"/>
                    <a:pt x="24" y="4155"/>
                  </a:cubicBezTo>
                  <a:cubicBezTo>
                    <a:pt x="24" y="4177"/>
                    <a:pt x="24" y="4200"/>
                    <a:pt x="1" y="4223"/>
                  </a:cubicBezTo>
                  <a:cubicBezTo>
                    <a:pt x="1" y="4291"/>
                    <a:pt x="24" y="4337"/>
                    <a:pt x="69" y="4360"/>
                  </a:cubicBezTo>
                  <a:cubicBezTo>
                    <a:pt x="85" y="4360"/>
                    <a:pt x="110" y="4370"/>
                    <a:pt x="132" y="4370"/>
                  </a:cubicBezTo>
                  <a:cubicBezTo>
                    <a:pt x="143" y="4370"/>
                    <a:pt x="153" y="4368"/>
                    <a:pt x="161" y="4360"/>
                  </a:cubicBezTo>
                  <a:cubicBezTo>
                    <a:pt x="184" y="4360"/>
                    <a:pt x="229" y="4337"/>
                    <a:pt x="229" y="4291"/>
                  </a:cubicBezTo>
                  <a:cubicBezTo>
                    <a:pt x="252" y="4269"/>
                    <a:pt x="252" y="4246"/>
                    <a:pt x="275" y="4223"/>
                  </a:cubicBezTo>
                  <a:cubicBezTo>
                    <a:pt x="298" y="4200"/>
                    <a:pt x="298" y="4177"/>
                    <a:pt x="298" y="4155"/>
                  </a:cubicBezTo>
                  <a:cubicBezTo>
                    <a:pt x="343" y="4109"/>
                    <a:pt x="366" y="4063"/>
                    <a:pt x="389" y="4018"/>
                  </a:cubicBezTo>
                  <a:cubicBezTo>
                    <a:pt x="457" y="3881"/>
                    <a:pt x="526" y="3744"/>
                    <a:pt x="594" y="3607"/>
                  </a:cubicBezTo>
                  <a:cubicBezTo>
                    <a:pt x="663" y="3470"/>
                    <a:pt x="731" y="3333"/>
                    <a:pt x="800" y="3196"/>
                  </a:cubicBezTo>
                  <a:cubicBezTo>
                    <a:pt x="868" y="3059"/>
                    <a:pt x="960" y="2922"/>
                    <a:pt x="1028" y="2785"/>
                  </a:cubicBezTo>
                  <a:cubicBezTo>
                    <a:pt x="1097" y="2625"/>
                    <a:pt x="1165" y="2488"/>
                    <a:pt x="1234" y="2351"/>
                  </a:cubicBezTo>
                  <a:cubicBezTo>
                    <a:pt x="1302" y="2214"/>
                    <a:pt x="1370" y="2077"/>
                    <a:pt x="1462" y="1940"/>
                  </a:cubicBezTo>
                  <a:cubicBezTo>
                    <a:pt x="1485" y="1872"/>
                    <a:pt x="1530" y="1804"/>
                    <a:pt x="1553" y="1735"/>
                  </a:cubicBezTo>
                  <a:cubicBezTo>
                    <a:pt x="1599" y="1667"/>
                    <a:pt x="1622" y="1598"/>
                    <a:pt x="1667" y="1507"/>
                  </a:cubicBezTo>
                  <a:cubicBezTo>
                    <a:pt x="1736" y="1370"/>
                    <a:pt x="1781" y="1256"/>
                    <a:pt x="1850" y="1119"/>
                  </a:cubicBezTo>
                  <a:cubicBezTo>
                    <a:pt x="1941" y="936"/>
                    <a:pt x="2032" y="776"/>
                    <a:pt x="2101" y="594"/>
                  </a:cubicBezTo>
                  <a:cubicBezTo>
                    <a:pt x="2147" y="503"/>
                    <a:pt x="2169" y="434"/>
                    <a:pt x="2215" y="343"/>
                  </a:cubicBezTo>
                  <a:cubicBezTo>
                    <a:pt x="2238" y="297"/>
                    <a:pt x="2238" y="251"/>
                    <a:pt x="2261" y="229"/>
                  </a:cubicBezTo>
                  <a:cubicBezTo>
                    <a:pt x="2283" y="183"/>
                    <a:pt x="2306" y="137"/>
                    <a:pt x="2352" y="92"/>
                  </a:cubicBezTo>
                  <a:cubicBezTo>
                    <a:pt x="2352" y="69"/>
                    <a:pt x="2352" y="23"/>
                    <a:pt x="230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73894" y="2164142"/>
              <a:ext cx="97125" cy="171143"/>
            </a:xfrm>
            <a:custGeom>
              <a:avLst/>
              <a:gdLst/>
              <a:ahLst/>
              <a:cxnLst/>
              <a:rect l="l" t="t" r="r" b="b"/>
              <a:pathLst>
                <a:path w="1736" h="3059" extrusionOk="0">
                  <a:moveTo>
                    <a:pt x="1667" y="0"/>
                  </a:moveTo>
                  <a:cubicBezTo>
                    <a:pt x="1644" y="0"/>
                    <a:pt x="1621" y="0"/>
                    <a:pt x="1621" y="23"/>
                  </a:cubicBezTo>
                  <a:cubicBezTo>
                    <a:pt x="1575" y="91"/>
                    <a:pt x="1530" y="160"/>
                    <a:pt x="1507" y="228"/>
                  </a:cubicBezTo>
                  <a:cubicBezTo>
                    <a:pt x="1461" y="297"/>
                    <a:pt x="1415" y="365"/>
                    <a:pt x="1370" y="434"/>
                  </a:cubicBezTo>
                  <a:cubicBezTo>
                    <a:pt x="1324" y="502"/>
                    <a:pt x="1301" y="571"/>
                    <a:pt x="1256" y="639"/>
                  </a:cubicBezTo>
                  <a:cubicBezTo>
                    <a:pt x="1210" y="708"/>
                    <a:pt x="1164" y="776"/>
                    <a:pt x="1142" y="845"/>
                  </a:cubicBezTo>
                  <a:cubicBezTo>
                    <a:pt x="1073" y="936"/>
                    <a:pt x="1027" y="1004"/>
                    <a:pt x="1005" y="1073"/>
                  </a:cubicBezTo>
                  <a:cubicBezTo>
                    <a:pt x="959" y="1141"/>
                    <a:pt x="936" y="1210"/>
                    <a:pt x="890" y="1255"/>
                  </a:cubicBezTo>
                  <a:cubicBezTo>
                    <a:pt x="822" y="1392"/>
                    <a:pt x="754" y="1507"/>
                    <a:pt x="685" y="1643"/>
                  </a:cubicBezTo>
                  <a:cubicBezTo>
                    <a:pt x="617" y="1735"/>
                    <a:pt x="571" y="1826"/>
                    <a:pt x="502" y="1940"/>
                  </a:cubicBezTo>
                  <a:cubicBezTo>
                    <a:pt x="480" y="1986"/>
                    <a:pt x="457" y="2032"/>
                    <a:pt x="434" y="2077"/>
                  </a:cubicBezTo>
                  <a:cubicBezTo>
                    <a:pt x="411" y="2123"/>
                    <a:pt x="366" y="2191"/>
                    <a:pt x="343" y="2237"/>
                  </a:cubicBezTo>
                  <a:cubicBezTo>
                    <a:pt x="274" y="2351"/>
                    <a:pt x="229" y="2465"/>
                    <a:pt x="160" y="2556"/>
                  </a:cubicBezTo>
                  <a:cubicBezTo>
                    <a:pt x="137" y="2625"/>
                    <a:pt x="114" y="2671"/>
                    <a:pt x="69" y="2716"/>
                  </a:cubicBezTo>
                  <a:cubicBezTo>
                    <a:pt x="46" y="2785"/>
                    <a:pt x="23" y="2830"/>
                    <a:pt x="0" y="2899"/>
                  </a:cubicBezTo>
                  <a:cubicBezTo>
                    <a:pt x="0" y="2967"/>
                    <a:pt x="23" y="3013"/>
                    <a:pt x="92" y="3059"/>
                  </a:cubicBezTo>
                  <a:lnTo>
                    <a:pt x="183" y="3059"/>
                  </a:lnTo>
                  <a:cubicBezTo>
                    <a:pt x="229" y="3036"/>
                    <a:pt x="251" y="3013"/>
                    <a:pt x="274" y="2990"/>
                  </a:cubicBezTo>
                  <a:cubicBezTo>
                    <a:pt x="274" y="2990"/>
                    <a:pt x="274" y="2967"/>
                    <a:pt x="274" y="2967"/>
                  </a:cubicBezTo>
                  <a:cubicBezTo>
                    <a:pt x="320" y="2922"/>
                    <a:pt x="343" y="2853"/>
                    <a:pt x="388" y="2785"/>
                  </a:cubicBezTo>
                  <a:cubicBezTo>
                    <a:pt x="411" y="2716"/>
                    <a:pt x="457" y="2648"/>
                    <a:pt x="480" y="2602"/>
                  </a:cubicBezTo>
                  <a:cubicBezTo>
                    <a:pt x="525" y="2511"/>
                    <a:pt x="548" y="2442"/>
                    <a:pt x="594" y="2374"/>
                  </a:cubicBezTo>
                  <a:cubicBezTo>
                    <a:pt x="639" y="2305"/>
                    <a:pt x="662" y="2237"/>
                    <a:pt x="685" y="2168"/>
                  </a:cubicBezTo>
                  <a:cubicBezTo>
                    <a:pt x="754" y="2032"/>
                    <a:pt x="822" y="1917"/>
                    <a:pt x="890" y="1780"/>
                  </a:cubicBezTo>
                  <a:cubicBezTo>
                    <a:pt x="959" y="1643"/>
                    <a:pt x="1027" y="1507"/>
                    <a:pt x="1073" y="1392"/>
                  </a:cubicBezTo>
                  <a:cubicBezTo>
                    <a:pt x="1119" y="1278"/>
                    <a:pt x="1164" y="1187"/>
                    <a:pt x="1210" y="1096"/>
                  </a:cubicBezTo>
                  <a:cubicBezTo>
                    <a:pt x="1256" y="959"/>
                    <a:pt x="1324" y="845"/>
                    <a:pt x="1370" y="708"/>
                  </a:cubicBezTo>
                  <a:cubicBezTo>
                    <a:pt x="1438" y="616"/>
                    <a:pt x="1484" y="502"/>
                    <a:pt x="1530" y="388"/>
                  </a:cubicBezTo>
                  <a:cubicBezTo>
                    <a:pt x="1552" y="342"/>
                    <a:pt x="1598" y="297"/>
                    <a:pt x="1621" y="251"/>
                  </a:cubicBezTo>
                  <a:cubicBezTo>
                    <a:pt x="1644" y="183"/>
                    <a:pt x="1667" y="114"/>
                    <a:pt x="1712" y="69"/>
                  </a:cubicBezTo>
                  <a:cubicBezTo>
                    <a:pt x="1735" y="46"/>
                    <a:pt x="1712" y="0"/>
                    <a:pt x="168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81559" y="2351849"/>
              <a:ext cx="9008" cy="1023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46" y="160"/>
                    <a:pt x="69" y="183"/>
                    <a:pt x="92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69"/>
                    <a:pt x="160" y="46"/>
                    <a:pt x="137" y="23"/>
                  </a:cubicBezTo>
                  <a:cubicBezTo>
                    <a:pt x="114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33A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15148" y="2155190"/>
              <a:ext cx="71557" cy="125211"/>
            </a:xfrm>
            <a:custGeom>
              <a:avLst/>
              <a:gdLst/>
              <a:ahLst/>
              <a:cxnLst/>
              <a:rect l="l" t="t" r="r" b="b"/>
              <a:pathLst>
                <a:path w="1279" h="2238" extrusionOk="0">
                  <a:moveTo>
                    <a:pt x="560" y="1053"/>
                  </a:moveTo>
                  <a:lnTo>
                    <a:pt x="560" y="1053"/>
                  </a:lnTo>
                  <a:cubicBezTo>
                    <a:pt x="548" y="1059"/>
                    <a:pt x="548" y="1073"/>
                    <a:pt x="548" y="1073"/>
                  </a:cubicBezTo>
                  <a:cubicBezTo>
                    <a:pt x="551" y="1066"/>
                    <a:pt x="555" y="1059"/>
                    <a:pt x="560" y="1053"/>
                  </a:cubicBezTo>
                  <a:close/>
                  <a:moveTo>
                    <a:pt x="1210" y="0"/>
                  </a:moveTo>
                  <a:cubicBezTo>
                    <a:pt x="1164" y="0"/>
                    <a:pt x="1164" y="46"/>
                    <a:pt x="1142" y="92"/>
                  </a:cubicBezTo>
                  <a:cubicBezTo>
                    <a:pt x="1119" y="137"/>
                    <a:pt x="1073" y="206"/>
                    <a:pt x="1050" y="251"/>
                  </a:cubicBezTo>
                  <a:cubicBezTo>
                    <a:pt x="1027" y="320"/>
                    <a:pt x="982" y="388"/>
                    <a:pt x="936" y="434"/>
                  </a:cubicBezTo>
                  <a:lnTo>
                    <a:pt x="959" y="434"/>
                  </a:lnTo>
                  <a:cubicBezTo>
                    <a:pt x="936" y="457"/>
                    <a:pt x="913" y="502"/>
                    <a:pt x="890" y="525"/>
                  </a:cubicBezTo>
                  <a:cubicBezTo>
                    <a:pt x="868" y="571"/>
                    <a:pt x="845" y="617"/>
                    <a:pt x="799" y="662"/>
                  </a:cubicBezTo>
                  <a:cubicBezTo>
                    <a:pt x="776" y="708"/>
                    <a:pt x="754" y="754"/>
                    <a:pt x="731" y="799"/>
                  </a:cubicBezTo>
                  <a:cubicBezTo>
                    <a:pt x="685" y="845"/>
                    <a:pt x="662" y="890"/>
                    <a:pt x="639" y="936"/>
                  </a:cubicBezTo>
                  <a:cubicBezTo>
                    <a:pt x="620" y="975"/>
                    <a:pt x="584" y="1014"/>
                    <a:pt x="560" y="1053"/>
                  </a:cubicBezTo>
                  <a:lnTo>
                    <a:pt x="560" y="1053"/>
                  </a:lnTo>
                  <a:cubicBezTo>
                    <a:pt x="563" y="1051"/>
                    <a:pt x="566" y="1050"/>
                    <a:pt x="571" y="1050"/>
                  </a:cubicBezTo>
                  <a:cubicBezTo>
                    <a:pt x="457" y="1210"/>
                    <a:pt x="365" y="1347"/>
                    <a:pt x="274" y="1507"/>
                  </a:cubicBezTo>
                  <a:cubicBezTo>
                    <a:pt x="229" y="1598"/>
                    <a:pt x="206" y="1689"/>
                    <a:pt x="137" y="1781"/>
                  </a:cubicBezTo>
                  <a:cubicBezTo>
                    <a:pt x="114" y="1826"/>
                    <a:pt x="92" y="1872"/>
                    <a:pt x="69" y="1918"/>
                  </a:cubicBezTo>
                  <a:cubicBezTo>
                    <a:pt x="46" y="1940"/>
                    <a:pt x="46" y="1963"/>
                    <a:pt x="23" y="1986"/>
                  </a:cubicBezTo>
                  <a:cubicBezTo>
                    <a:pt x="23" y="2032"/>
                    <a:pt x="0" y="2055"/>
                    <a:pt x="0" y="2100"/>
                  </a:cubicBezTo>
                  <a:cubicBezTo>
                    <a:pt x="0" y="2169"/>
                    <a:pt x="69" y="2214"/>
                    <a:pt x="114" y="2237"/>
                  </a:cubicBezTo>
                  <a:cubicBezTo>
                    <a:pt x="183" y="2237"/>
                    <a:pt x="251" y="2214"/>
                    <a:pt x="274" y="2146"/>
                  </a:cubicBezTo>
                  <a:cubicBezTo>
                    <a:pt x="297" y="2123"/>
                    <a:pt x="297" y="2077"/>
                    <a:pt x="320" y="2055"/>
                  </a:cubicBezTo>
                  <a:cubicBezTo>
                    <a:pt x="343" y="2009"/>
                    <a:pt x="365" y="1963"/>
                    <a:pt x="388" y="1940"/>
                  </a:cubicBezTo>
                  <a:cubicBezTo>
                    <a:pt x="411" y="1849"/>
                    <a:pt x="457" y="1781"/>
                    <a:pt x="480" y="1712"/>
                  </a:cubicBezTo>
                  <a:cubicBezTo>
                    <a:pt x="548" y="1575"/>
                    <a:pt x="594" y="1461"/>
                    <a:pt x="662" y="1347"/>
                  </a:cubicBezTo>
                  <a:cubicBezTo>
                    <a:pt x="708" y="1210"/>
                    <a:pt x="776" y="1073"/>
                    <a:pt x="845" y="936"/>
                  </a:cubicBezTo>
                  <a:cubicBezTo>
                    <a:pt x="913" y="776"/>
                    <a:pt x="982" y="639"/>
                    <a:pt x="1050" y="480"/>
                  </a:cubicBezTo>
                  <a:cubicBezTo>
                    <a:pt x="1073" y="411"/>
                    <a:pt x="1096" y="343"/>
                    <a:pt x="1142" y="297"/>
                  </a:cubicBezTo>
                  <a:cubicBezTo>
                    <a:pt x="1142" y="251"/>
                    <a:pt x="1164" y="229"/>
                    <a:pt x="1164" y="206"/>
                  </a:cubicBezTo>
                  <a:cubicBezTo>
                    <a:pt x="1187" y="206"/>
                    <a:pt x="1210" y="206"/>
                    <a:pt x="1210" y="183"/>
                  </a:cubicBezTo>
                  <a:cubicBezTo>
                    <a:pt x="1233" y="160"/>
                    <a:pt x="1233" y="137"/>
                    <a:pt x="1256" y="114"/>
                  </a:cubicBezTo>
                  <a:cubicBezTo>
                    <a:pt x="1256" y="92"/>
                    <a:pt x="1278" y="69"/>
                    <a:pt x="1278" y="46"/>
                  </a:cubicBezTo>
                  <a:cubicBezTo>
                    <a:pt x="1278" y="23"/>
                    <a:pt x="1278" y="0"/>
                    <a:pt x="125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714077" y="2844754"/>
              <a:ext cx="48562" cy="192124"/>
            </a:xfrm>
            <a:custGeom>
              <a:avLst/>
              <a:gdLst/>
              <a:ahLst/>
              <a:cxnLst/>
              <a:rect l="l" t="t" r="r" b="b"/>
              <a:pathLst>
                <a:path w="868" h="3434" extrusionOk="0">
                  <a:moveTo>
                    <a:pt x="297" y="1"/>
                  </a:moveTo>
                  <a:cubicBezTo>
                    <a:pt x="274" y="1"/>
                    <a:pt x="251" y="24"/>
                    <a:pt x="251" y="47"/>
                  </a:cubicBezTo>
                  <a:cubicBezTo>
                    <a:pt x="183" y="161"/>
                    <a:pt x="137" y="298"/>
                    <a:pt x="114" y="435"/>
                  </a:cubicBezTo>
                  <a:cubicBezTo>
                    <a:pt x="69" y="572"/>
                    <a:pt x="46" y="731"/>
                    <a:pt x="23" y="868"/>
                  </a:cubicBezTo>
                  <a:cubicBezTo>
                    <a:pt x="0" y="1165"/>
                    <a:pt x="23" y="1439"/>
                    <a:pt x="69" y="1736"/>
                  </a:cubicBezTo>
                  <a:cubicBezTo>
                    <a:pt x="114" y="2032"/>
                    <a:pt x="206" y="2306"/>
                    <a:pt x="297" y="2580"/>
                  </a:cubicBezTo>
                  <a:cubicBezTo>
                    <a:pt x="411" y="2854"/>
                    <a:pt x="548" y="3128"/>
                    <a:pt x="685" y="3379"/>
                  </a:cubicBezTo>
                  <a:cubicBezTo>
                    <a:pt x="702" y="3412"/>
                    <a:pt x="743" y="3434"/>
                    <a:pt x="773" y="3434"/>
                  </a:cubicBezTo>
                  <a:cubicBezTo>
                    <a:pt x="784" y="3434"/>
                    <a:pt x="793" y="3431"/>
                    <a:pt x="799" y="3425"/>
                  </a:cubicBezTo>
                  <a:cubicBezTo>
                    <a:pt x="845" y="3402"/>
                    <a:pt x="868" y="3333"/>
                    <a:pt x="845" y="3288"/>
                  </a:cubicBezTo>
                  <a:cubicBezTo>
                    <a:pt x="731" y="3105"/>
                    <a:pt x="616" y="2900"/>
                    <a:pt x="525" y="2671"/>
                  </a:cubicBezTo>
                  <a:cubicBezTo>
                    <a:pt x="388" y="2329"/>
                    <a:pt x="274" y="1964"/>
                    <a:pt x="228" y="1576"/>
                  </a:cubicBezTo>
                  <a:cubicBezTo>
                    <a:pt x="228" y="1576"/>
                    <a:pt x="228" y="1599"/>
                    <a:pt x="228" y="1599"/>
                  </a:cubicBezTo>
                  <a:cubicBezTo>
                    <a:pt x="183" y="1325"/>
                    <a:pt x="183" y="1028"/>
                    <a:pt x="206" y="754"/>
                  </a:cubicBezTo>
                  <a:lnTo>
                    <a:pt x="206" y="754"/>
                  </a:lnTo>
                  <a:cubicBezTo>
                    <a:pt x="206" y="754"/>
                    <a:pt x="206" y="777"/>
                    <a:pt x="206" y="777"/>
                  </a:cubicBezTo>
                  <a:cubicBezTo>
                    <a:pt x="251" y="549"/>
                    <a:pt x="297" y="343"/>
                    <a:pt x="388" y="138"/>
                  </a:cubicBezTo>
                  <a:cubicBezTo>
                    <a:pt x="388" y="115"/>
                    <a:pt x="411" y="92"/>
                    <a:pt x="388" y="69"/>
                  </a:cubicBezTo>
                  <a:cubicBezTo>
                    <a:pt x="388" y="47"/>
                    <a:pt x="388" y="24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1694" y="2400356"/>
              <a:ext cx="561993" cy="973151"/>
            </a:xfrm>
            <a:custGeom>
              <a:avLst/>
              <a:gdLst/>
              <a:ahLst/>
              <a:cxnLst/>
              <a:rect l="l" t="t" r="r" b="b"/>
              <a:pathLst>
                <a:path w="10045" h="17394" extrusionOk="0">
                  <a:moveTo>
                    <a:pt x="9930" y="1"/>
                  </a:moveTo>
                  <a:cubicBezTo>
                    <a:pt x="9907" y="1"/>
                    <a:pt x="9884" y="1"/>
                    <a:pt x="9884" y="24"/>
                  </a:cubicBezTo>
                  <a:cubicBezTo>
                    <a:pt x="8857" y="1804"/>
                    <a:pt x="7830" y="3607"/>
                    <a:pt x="6803" y="5387"/>
                  </a:cubicBezTo>
                  <a:cubicBezTo>
                    <a:pt x="5753" y="7236"/>
                    <a:pt x="4703" y="9085"/>
                    <a:pt x="3653" y="10934"/>
                  </a:cubicBezTo>
                  <a:cubicBezTo>
                    <a:pt x="2649" y="12669"/>
                    <a:pt x="1644" y="14426"/>
                    <a:pt x="640" y="16184"/>
                  </a:cubicBezTo>
                  <a:cubicBezTo>
                    <a:pt x="435" y="16526"/>
                    <a:pt x="229" y="16891"/>
                    <a:pt x="24" y="17257"/>
                  </a:cubicBezTo>
                  <a:cubicBezTo>
                    <a:pt x="24" y="17279"/>
                    <a:pt x="1" y="17279"/>
                    <a:pt x="24" y="17302"/>
                  </a:cubicBezTo>
                  <a:cubicBezTo>
                    <a:pt x="24" y="17325"/>
                    <a:pt x="24" y="17348"/>
                    <a:pt x="47" y="17371"/>
                  </a:cubicBezTo>
                  <a:cubicBezTo>
                    <a:pt x="69" y="17371"/>
                    <a:pt x="92" y="17394"/>
                    <a:pt x="115" y="17394"/>
                  </a:cubicBezTo>
                  <a:cubicBezTo>
                    <a:pt x="138" y="17371"/>
                    <a:pt x="161" y="17371"/>
                    <a:pt x="161" y="17348"/>
                  </a:cubicBezTo>
                  <a:cubicBezTo>
                    <a:pt x="1005" y="15887"/>
                    <a:pt x="1850" y="14403"/>
                    <a:pt x="2694" y="12943"/>
                  </a:cubicBezTo>
                  <a:cubicBezTo>
                    <a:pt x="3744" y="11117"/>
                    <a:pt x="4794" y="9268"/>
                    <a:pt x="5844" y="7442"/>
                  </a:cubicBezTo>
                  <a:cubicBezTo>
                    <a:pt x="6871" y="5616"/>
                    <a:pt x="7899" y="3813"/>
                    <a:pt x="8948" y="2009"/>
                  </a:cubicBezTo>
                  <a:cubicBezTo>
                    <a:pt x="9291" y="1393"/>
                    <a:pt x="9656" y="754"/>
                    <a:pt x="10021" y="138"/>
                  </a:cubicBezTo>
                  <a:cubicBezTo>
                    <a:pt x="10021" y="115"/>
                    <a:pt x="10044" y="92"/>
                    <a:pt x="10044" y="69"/>
                  </a:cubicBezTo>
                  <a:cubicBezTo>
                    <a:pt x="10021" y="46"/>
                    <a:pt x="10021" y="24"/>
                    <a:pt x="9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675808" y="3028656"/>
              <a:ext cx="773978" cy="347602"/>
            </a:xfrm>
            <a:custGeom>
              <a:avLst/>
              <a:gdLst/>
              <a:ahLst/>
              <a:cxnLst/>
              <a:rect l="l" t="t" r="r" b="b"/>
              <a:pathLst>
                <a:path w="13834" h="6213" extrusionOk="0">
                  <a:moveTo>
                    <a:pt x="2147" y="1393"/>
                  </a:moveTo>
                  <a:cubicBezTo>
                    <a:pt x="2153" y="1397"/>
                    <a:pt x="2160" y="1401"/>
                    <a:pt x="2167" y="1404"/>
                  </a:cubicBezTo>
                  <a:lnTo>
                    <a:pt x="2167" y="1404"/>
                  </a:lnTo>
                  <a:cubicBezTo>
                    <a:pt x="2161" y="1393"/>
                    <a:pt x="2147" y="1393"/>
                    <a:pt x="2147" y="1393"/>
                  </a:cubicBezTo>
                  <a:close/>
                  <a:moveTo>
                    <a:pt x="69" y="1"/>
                  </a:moveTo>
                  <a:cubicBezTo>
                    <a:pt x="47" y="1"/>
                    <a:pt x="24" y="1"/>
                    <a:pt x="24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4" y="138"/>
                    <a:pt x="47" y="138"/>
                  </a:cubicBezTo>
                  <a:cubicBezTo>
                    <a:pt x="754" y="822"/>
                    <a:pt x="1622" y="1302"/>
                    <a:pt x="2466" y="1758"/>
                  </a:cubicBezTo>
                  <a:cubicBezTo>
                    <a:pt x="2923" y="1987"/>
                    <a:pt x="3356" y="2215"/>
                    <a:pt x="3790" y="2443"/>
                  </a:cubicBezTo>
                  <a:cubicBezTo>
                    <a:pt x="4018" y="2557"/>
                    <a:pt x="4269" y="2671"/>
                    <a:pt x="4498" y="2785"/>
                  </a:cubicBezTo>
                  <a:cubicBezTo>
                    <a:pt x="4749" y="2922"/>
                    <a:pt x="5000" y="3037"/>
                    <a:pt x="5228" y="3151"/>
                  </a:cubicBezTo>
                  <a:cubicBezTo>
                    <a:pt x="6232" y="3653"/>
                    <a:pt x="7237" y="4109"/>
                    <a:pt x="8264" y="4566"/>
                  </a:cubicBezTo>
                  <a:cubicBezTo>
                    <a:pt x="8766" y="4771"/>
                    <a:pt x="9291" y="4977"/>
                    <a:pt x="9793" y="5182"/>
                  </a:cubicBezTo>
                  <a:cubicBezTo>
                    <a:pt x="10318" y="5388"/>
                    <a:pt x="10843" y="5570"/>
                    <a:pt x="11368" y="5707"/>
                  </a:cubicBezTo>
                  <a:cubicBezTo>
                    <a:pt x="11573" y="5776"/>
                    <a:pt x="11802" y="5844"/>
                    <a:pt x="12030" y="5890"/>
                  </a:cubicBezTo>
                  <a:cubicBezTo>
                    <a:pt x="12121" y="5935"/>
                    <a:pt x="12235" y="5958"/>
                    <a:pt x="12327" y="5981"/>
                  </a:cubicBezTo>
                  <a:cubicBezTo>
                    <a:pt x="12441" y="6004"/>
                    <a:pt x="12555" y="6027"/>
                    <a:pt x="12669" y="6049"/>
                  </a:cubicBezTo>
                  <a:lnTo>
                    <a:pt x="12646" y="6049"/>
                  </a:lnTo>
                  <a:cubicBezTo>
                    <a:pt x="12829" y="6095"/>
                    <a:pt x="13011" y="6141"/>
                    <a:pt x="13217" y="6186"/>
                  </a:cubicBezTo>
                  <a:cubicBezTo>
                    <a:pt x="13322" y="6200"/>
                    <a:pt x="13428" y="6213"/>
                    <a:pt x="13533" y="6213"/>
                  </a:cubicBezTo>
                  <a:cubicBezTo>
                    <a:pt x="13610" y="6213"/>
                    <a:pt x="13687" y="6206"/>
                    <a:pt x="13765" y="6186"/>
                  </a:cubicBezTo>
                  <a:cubicBezTo>
                    <a:pt x="13810" y="6186"/>
                    <a:pt x="13833" y="6141"/>
                    <a:pt x="13833" y="6095"/>
                  </a:cubicBezTo>
                  <a:cubicBezTo>
                    <a:pt x="13833" y="6058"/>
                    <a:pt x="13803" y="6021"/>
                    <a:pt x="13767" y="6021"/>
                  </a:cubicBezTo>
                  <a:cubicBezTo>
                    <a:pt x="13759" y="6021"/>
                    <a:pt x="13750" y="6022"/>
                    <a:pt x="13742" y="6027"/>
                  </a:cubicBezTo>
                  <a:cubicBezTo>
                    <a:pt x="13673" y="6027"/>
                    <a:pt x="13628" y="6049"/>
                    <a:pt x="13582" y="6049"/>
                  </a:cubicBezTo>
                  <a:cubicBezTo>
                    <a:pt x="13377" y="6049"/>
                    <a:pt x="13148" y="6004"/>
                    <a:pt x="12943" y="5935"/>
                  </a:cubicBezTo>
                  <a:cubicBezTo>
                    <a:pt x="12852" y="5913"/>
                    <a:pt x="12760" y="5890"/>
                    <a:pt x="12646" y="5867"/>
                  </a:cubicBezTo>
                  <a:cubicBezTo>
                    <a:pt x="12532" y="5844"/>
                    <a:pt x="12418" y="5821"/>
                    <a:pt x="12281" y="5798"/>
                  </a:cubicBezTo>
                  <a:lnTo>
                    <a:pt x="12304" y="5798"/>
                  </a:lnTo>
                  <a:cubicBezTo>
                    <a:pt x="11779" y="5661"/>
                    <a:pt x="11254" y="5502"/>
                    <a:pt x="10729" y="5342"/>
                  </a:cubicBezTo>
                  <a:cubicBezTo>
                    <a:pt x="10204" y="5159"/>
                    <a:pt x="9702" y="4954"/>
                    <a:pt x="9177" y="4748"/>
                  </a:cubicBezTo>
                  <a:cubicBezTo>
                    <a:pt x="8150" y="4338"/>
                    <a:pt x="7145" y="3881"/>
                    <a:pt x="6141" y="3402"/>
                  </a:cubicBezTo>
                  <a:cubicBezTo>
                    <a:pt x="5799" y="3242"/>
                    <a:pt x="5433" y="3059"/>
                    <a:pt x="5091" y="2900"/>
                  </a:cubicBezTo>
                  <a:cubicBezTo>
                    <a:pt x="4749" y="2717"/>
                    <a:pt x="4383" y="2534"/>
                    <a:pt x="4041" y="2352"/>
                  </a:cubicBezTo>
                  <a:cubicBezTo>
                    <a:pt x="3409" y="2036"/>
                    <a:pt x="2777" y="1742"/>
                    <a:pt x="2167" y="1404"/>
                  </a:cubicBezTo>
                  <a:lnTo>
                    <a:pt x="2167" y="1404"/>
                  </a:lnTo>
                  <a:cubicBezTo>
                    <a:pt x="2168" y="1407"/>
                    <a:pt x="2169" y="1411"/>
                    <a:pt x="2169" y="1416"/>
                  </a:cubicBezTo>
                  <a:cubicBezTo>
                    <a:pt x="1439" y="1005"/>
                    <a:pt x="754" y="571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0224" y="2383795"/>
              <a:ext cx="554272" cy="958269"/>
            </a:xfrm>
            <a:custGeom>
              <a:avLst/>
              <a:gdLst/>
              <a:ahLst/>
              <a:cxnLst/>
              <a:rect l="l" t="t" r="r" b="b"/>
              <a:pathLst>
                <a:path w="9907" h="17128" extrusionOk="0">
                  <a:moveTo>
                    <a:pt x="9793" y="0"/>
                  </a:moveTo>
                  <a:cubicBezTo>
                    <a:pt x="9770" y="0"/>
                    <a:pt x="9747" y="23"/>
                    <a:pt x="9724" y="46"/>
                  </a:cubicBezTo>
                  <a:cubicBezTo>
                    <a:pt x="8743" y="1758"/>
                    <a:pt x="7761" y="3469"/>
                    <a:pt x="6802" y="5159"/>
                  </a:cubicBezTo>
                  <a:cubicBezTo>
                    <a:pt x="5844" y="6825"/>
                    <a:pt x="4885" y="8491"/>
                    <a:pt x="3949" y="10157"/>
                  </a:cubicBezTo>
                  <a:cubicBezTo>
                    <a:pt x="3013" y="11778"/>
                    <a:pt x="2078" y="13398"/>
                    <a:pt x="1165" y="15019"/>
                  </a:cubicBezTo>
                  <a:cubicBezTo>
                    <a:pt x="777" y="15681"/>
                    <a:pt x="389" y="16343"/>
                    <a:pt x="23" y="17005"/>
                  </a:cubicBezTo>
                  <a:cubicBezTo>
                    <a:pt x="1" y="17050"/>
                    <a:pt x="23" y="17096"/>
                    <a:pt x="69" y="17119"/>
                  </a:cubicBezTo>
                  <a:cubicBezTo>
                    <a:pt x="75" y="17125"/>
                    <a:pt x="85" y="17128"/>
                    <a:pt x="95" y="17128"/>
                  </a:cubicBezTo>
                  <a:cubicBezTo>
                    <a:pt x="125" y="17128"/>
                    <a:pt x="166" y="17107"/>
                    <a:pt x="183" y="17073"/>
                  </a:cubicBezTo>
                  <a:cubicBezTo>
                    <a:pt x="891" y="15841"/>
                    <a:pt x="1598" y="14585"/>
                    <a:pt x="2306" y="13353"/>
                  </a:cubicBezTo>
                  <a:lnTo>
                    <a:pt x="5136" y="8400"/>
                  </a:lnTo>
                  <a:cubicBezTo>
                    <a:pt x="6118" y="6688"/>
                    <a:pt x="7099" y="4976"/>
                    <a:pt x="8081" y="3264"/>
                  </a:cubicBezTo>
                  <a:cubicBezTo>
                    <a:pt x="8674" y="2214"/>
                    <a:pt x="9268" y="1164"/>
                    <a:pt x="9884" y="137"/>
                  </a:cubicBezTo>
                  <a:cubicBezTo>
                    <a:pt x="9907" y="91"/>
                    <a:pt x="9884" y="46"/>
                    <a:pt x="9838" y="23"/>
                  </a:cubicBezTo>
                  <a:cubicBezTo>
                    <a:pt x="9815" y="0"/>
                    <a:pt x="9815" y="0"/>
                    <a:pt x="9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8937" y="3333855"/>
              <a:ext cx="19246" cy="38380"/>
            </a:xfrm>
            <a:custGeom>
              <a:avLst/>
              <a:gdLst/>
              <a:ahLst/>
              <a:cxnLst/>
              <a:rect l="l" t="t" r="r" b="b"/>
              <a:pathLst>
                <a:path w="344" h="686" extrusionOk="0">
                  <a:moveTo>
                    <a:pt x="92" y="1"/>
                  </a:moveTo>
                  <a:cubicBezTo>
                    <a:pt x="92" y="1"/>
                    <a:pt x="69" y="1"/>
                    <a:pt x="69" y="24"/>
                  </a:cubicBezTo>
                  <a:cubicBezTo>
                    <a:pt x="24" y="47"/>
                    <a:pt x="1" y="92"/>
                    <a:pt x="24" y="138"/>
                  </a:cubicBezTo>
                  <a:cubicBezTo>
                    <a:pt x="46" y="184"/>
                    <a:pt x="69" y="206"/>
                    <a:pt x="92" y="252"/>
                  </a:cubicBezTo>
                  <a:cubicBezTo>
                    <a:pt x="115" y="321"/>
                    <a:pt x="138" y="389"/>
                    <a:pt x="160" y="480"/>
                  </a:cubicBezTo>
                  <a:cubicBezTo>
                    <a:pt x="160" y="526"/>
                    <a:pt x="160" y="549"/>
                    <a:pt x="160" y="594"/>
                  </a:cubicBezTo>
                  <a:cubicBezTo>
                    <a:pt x="160" y="640"/>
                    <a:pt x="206" y="686"/>
                    <a:pt x="252" y="686"/>
                  </a:cubicBezTo>
                  <a:cubicBezTo>
                    <a:pt x="297" y="686"/>
                    <a:pt x="343" y="640"/>
                    <a:pt x="343" y="594"/>
                  </a:cubicBezTo>
                  <a:cubicBezTo>
                    <a:pt x="343" y="503"/>
                    <a:pt x="320" y="412"/>
                    <a:pt x="297" y="321"/>
                  </a:cubicBezTo>
                  <a:cubicBezTo>
                    <a:pt x="275" y="229"/>
                    <a:pt x="229" y="138"/>
                    <a:pt x="183" y="47"/>
                  </a:cubicBezTo>
                  <a:cubicBezTo>
                    <a:pt x="160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687278" y="2999283"/>
              <a:ext cx="771404" cy="345364"/>
            </a:xfrm>
            <a:custGeom>
              <a:avLst/>
              <a:gdLst/>
              <a:ahLst/>
              <a:cxnLst/>
              <a:rect l="l" t="t" r="r" b="b"/>
              <a:pathLst>
                <a:path w="13788" h="6173" extrusionOk="0">
                  <a:moveTo>
                    <a:pt x="92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3" y="138"/>
                    <a:pt x="23" y="138"/>
                  </a:cubicBezTo>
                  <a:cubicBezTo>
                    <a:pt x="891" y="754"/>
                    <a:pt x="1804" y="1325"/>
                    <a:pt x="2740" y="1827"/>
                  </a:cubicBezTo>
                  <a:cubicBezTo>
                    <a:pt x="3675" y="2352"/>
                    <a:pt x="4634" y="2831"/>
                    <a:pt x="5593" y="3310"/>
                  </a:cubicBezTo>
                  <a:cubicBezTo>
                    <a:pt x="7510" y="4292"/>
                    <a:pt x="9473" y="5205"/>
                    <a:pt x="11550" y="5776"/>
                  </a:cubicBezTo>
                  <a:cubicBezTo>
                    <a:pt x="11893" y="5867"/>
                    <a:pt x="12235" y="5958"/>
                    <a:pt x="12577" y="6027"/>
                  </a:cubicBezTo>
                  <a:cubicBezTo>
                    <a:pt x="12942" y="6072"/>
                    <a:pt x="13308" y="6118"/>
                    <a:pt x="13673" y="6164"/>
                  </a:cubicBezTo>
                  <a:cubicBezTo>
                    <a:pt x="13684" y="6169"/>
                    <a:pt x="13696" y="6172"/>
                    <a:pt x="13707" y="6172"/>
                  </a:cubicBezTo>
                  <a:cubicBezTo>
                    <a:pt x="13740" y="6172"/>
                    <a:pt x="13770" y="6146"/>
                    <a:pt x="13787" y="6095"/>
                  </a:cubicBezTo>
                  <a:cubicBezTo>
                    <a:pt x="13787" y="6049"/>
                    <a:pt x="13764" y="6004"/>
                    <a:pt x="13719" y="6004"/>
                  </a:cubicBezTo>
                  <a:cubicBezTo>
                    <a:pt x="13422" y="5958"/>
                    <a:pt x="13125" y="5935"/>
                    <a:pt x="12851" y="5890"/>
                  </a:cubicBezTo>
                  <a:cubicBezTo>
                    <a:pt x="12554" y="5844"/>
                    <a:pt x="12281" y="5776"/>
                    <a:pt x="11984" y="5707"/>
                  </a:cubicBezTo>
                  <a:cubicBezTo>
                    <a:pt x="11436" y="5593"/>
                    <a:pt x="10911" y="5410"/>
                    <a:pt x="10386" y="5228"/>
                  </a:cubicBezTo>
                  <a:lnTo>
                    <a:pt x="10363" y="5228"/>
                  </a:lnTo>
                  <a:cubicBezTo>
                    <a:pt x="9336" y="4885"/>
                    <a:pt x="8355" y="4452"/>
                    <a:pt x="7373" y="3995"/>
                  </a:cubicBezTo>
                  <a:cubicBezTo>
                    <a:pt x="6894" y="3767"/>
                    <a:pt x="6414" y="3539"/>
                    <a:pt x="5912" y="3288"/>
                  </a:cubicBezTo>
                  <a:cubicBezTo>
                    <a:pt x="5433" y="3059"/>
                    <a:pt x="4976" y="2808"/>
                    <a:pt x="4497" y="2580"/>
                  </a:cubicBezTo>
                  <a:cubicBezTo>
                    <a:pt x="3128" y="1872"/>
                    <a:pt x="1781" y="1142"/>
                    <a:pt x="526" y="275"/>
                  </a:cubicBezTo>
                  <a:cubicBezTo>
                    <a:pt x="389" y="183"/>
                    <a:pt x="274" y="115"/>
                    <a:pt x="137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705181" y="2865231"/>
              <a:ext cx="767544" cy="368750"/>
            </a:xfrm>
            <a:custGeom>
              <a:avLst/>
              <a:gdLst/>
              <a:ahLst/>
              <a:cxnLst/>
              <a:rect l="l" t="t" r="r" b="b"/>
              <a:pathLst>
                <a:path w="13719" h="6591" extrusionOk="0">
                  <a:moveTo>
                    <a:pt x="92" y="0"/>
                  </a:moveTo>
                  <a:cubicBezTo>
                    <a:pt x="69" y="0"/>
                    <a:pt x="47" y="23"/>
                    <a:pt x="24" y="23"/>
                  </a:cubicBezTo>
                  <a:cubicBezTo>
                    <a:pt x="24" y="46"/>
                    <a:pt x="1" y="69"/>
                    <a:pt x="1" y="91"/>
                  </a:cubicBezTo>
                  <a:cubicBezTo>
                    <a:pt x="1" y="114"/>
                    <a:pt x="24" y="137"/>
                    <a:pt x="24" y="160"/>
                  </a:cubicBezTo>
                  <a:cubicBezTo>
                    <a:pt x="846" y="799"/>
                    <a:pt x="1667" y="1415"/>
                    <a:pt x="2535" y="1986"/>
                  </a:cubicBezTo>
                  <a:cubicBezTo>
                    <a:pt x="2968" y="2283"/>
                    <a:pt x="3425" y="2534"/>
                    <a:pt x="3881" y="2808"/>
                  </a:cubicBezTo>
                  <a:cubicBezTo>
                    <a:pt x="4338" y="3059"/>
                    <a:pt x="4794" y="3310"/>
                    <a:pt x="5251" y="3561"/>
                  </a:cubicBezTo>
                  <a:cubicBezTo>
                    <a:pt x="7191" y="4542"/>
                    <a:pt x="9131" y="5501"/>
                    <a:pt x="11208" y="6186"/>
                  </a:cubicBezTo>
                  <a:cubicBezTo>
                    <a:pt x="11596" y="6300"/>
                    <a:pt x="11984" y="6414"/>
                    <a:pt x="12395" y="6505"/>
                  </a:cubicBezTo>
                  <a:cubicBezTo>
                    <a:pt x="12601" y="6551"/>
                    <a:pt x="12806" y="6574"/>
                    <a:pt x="13011" y="6574"/>
                  </a:cubicBezTo>
                  <a:cubicBezTo>
                    <a:pt x="13114" y="6585"/>
                    <a:pt x="13217" y="6591"/>
                    <a:pt x="13322" y="6591"/>
                  </a:cubicBezTo>
                  <a:cubicBezTo>
                    <a:pt x="13428" y="6591"/>
                    <a:pt x="13536" y="6585"/>
                    <a:pt x="13651" y="6574"/>
                  </a:cubicBezTo>
                  <a:cubicBezTo>
                    <a:pt x="13673" y="6551"/>
                    <a:pt x="13673" y="6551"/>
                    <a:pt x="13696" y="6528"/>
                  </a:cubicBezTo>
                  <a:cubicBezTo>
                    <a:pt x="13696" y="6505"/>
                    <a:pt x="13719" y="6482"/>
                    <a:pt x="13696" y="6460"/>
                  </a:cubicBezTo>
                  <a:cubicBezTo>
                    <a:pt x="13696" y="6437"/>
                    <a:pt x="13673" y="6414"/>
                    <a:pt x="13673" y="6414"/>
                  </a:cubicBezTo>
                  <a:cubicBezTo>
                    <a:pt x="13651" y="6391"/>
                    <a:pt x="13628" y="6391"/>
                    <a:pt x="13605" y="6391"/>
                  </a:cubicBezTo>
                  <a:lnTo>
                    <a:pt x="13559" y="6391"/>
                  </a:lnTo>
                  <a:cubicBezTo>
                    <a:pt x="13446" y="6409"/>
                    <a:pt x="13329" y="6416"/>
                    <a:pt x="13212" y="6416"/>
                  </a:cubicBezTo>
                  <a:cubicBezTo>
                    <a:pt x="13022" y="6416"/>
                    <a:pt x="12830" y="6397"/>
                    <a:pt x="12646" y="6368"/>
                  </a:cubicBezTo>
                  <a:lnTo>
                    <a:pt x="12669" y="6368"/>
                  </a:lnTo>
                  <a:cubicBezTo>
                    <a:pt x="12327" y="6323"/>
                    <a:pt x="12007" y="6231"/>
                    <a:pt x="11688" y="6140"/>
                  </a:cubicBezTo>
                  <a:cubicBezTo>
                    <a:pt x="11345" y="6049"/>
                    <a:pt x="11026" y="5935"/>
                    <a:pt x="10706" y="5821"/>
                  </a:cubicBezTo>
                  <a:cubicBezTo>
                    <a:pt x="10044" y="5592"/>
                    <a:pt x="9382" y="5318"/>
                    <a:pt x="8743" y="5045"/>
                  </a:cubicBezTo>
                  <a:cubicBezTo>
                    <a:pt x="7762" y="4611"/>
                    <a:pt x="6780" y="4131"/>
                    <a:pt x="5821" y="3652"/>
                  </a:cubicBezTo>
                  <a:cubicBezTo>
                    <a:pt x="5342" y="3401"/>
                    <a:pt x="4863" y="3150"/>
                    <a:pt x="4406" y="2899"/>
                  </a:cubicBezTo>
                  <a:cubicBezTo>
                    <a:pt x="3950" y="2648"/>
                    <a:pt x="3493" y="2374"/>
                    <a:pt x="3060" y="2100"/>
                  </a:cubicBezTo>
                  <a:cubicBezTo>
                    <a:pt x="2078" y="1507"/>
                    <a:pt x="1142" y="845"/>
                    <a:pt x="252" y="114"/>
                  </a:cubicBezTo>
                  <a:lnTo>
                    <a:pt x="252" y="114"/>
                  </a:lnTo>
                  <a:cubicBezTo>
                    <a:pt x="220" y="82"/>
                    <a:pt x="198" y="60"/>
                    <a:pt x="161" y="23"/>
                  </a:cubicBez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047" y="3202320"/>
              <a:ext cx="12812" cy="26911"/>
            </a:xfrm>
            <a:custGeom>
              <a:avLst/>
              <a:gdLst/>
              <a:ahLst/>
              <a:cxnLst/>
              <a:rect l="l" t="t" r="r" b="b"/>
              <a:pathLst>
                <a:path w="229" h="481" extrusionOk="0">
                  <a:moveTo>
                    <a:pt x="69" y="1"/>
                  </a:moveTo>
                  <a:cubicBezTo>
                    <a:pt x="23" y="24"/>
                    <a:pt x="0" y="69"/>
                    <a:pt x="0" y="115"/>
                  </a:cubicBezTo>
                  <a:cubicBezTo>
                    <a:pt x="23" y="138"/>
                    <a:pt x="23" y="184"/>
                    <a:pt x="46" y="229"/>
                  </a:cubicBezTo>
                  <a:cubicBezTo>
                    <a:pt x="46" y="275"/>
                    <a:pt x="69" y="343"/>
                    <a:pt x="69" y="389"/>
                  </a:cubicBezTo>
                  <a:cubicBezTo>
                    <a:pt x="69" y="435"/>
                    <a:pt x="114" y="480"/>
                    <a:pt x="160" y="480"/>
                  </a:cubicBezTo>
                  <a:cubicBezTo>
                    <a:pt x="206" y="457"/>
                    <a:pt x="228" y="435"/>
                    <a:pt x="228" y="366"/>
                  </a:cubicBezTo>
                  <a:cubicBezTo>
                    <a:pt x="228" y="275"/>
                    <a:pt x="206" y="161"/>
                    <a:pt x="160" y="47"/>
                  </a:cubicBezTo>
                  <a:cubicBezTo>
                    <a:pt x="160" y="24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677039" y="2893317"/>
              <a:ext cx="35806" cy="138806"/>
            </a:xfrm>
            <a:custGeom>
              <a:avLst/>
              <a:gdLst/>
              <a:ahLst/>
              <a:cxnLst/>
              <a:rect l="l" t="t" r="r" b="b"/>
              <a:pathLst>
                <a:path w="640" h="2481" extrusionOk="0">
                  <a:moveTo>
                    <a:pt x="539" y="2219"/>
                  </a:moveTo>
                  <a:lnTo>
                    <a:pt x="539" y="2219"/>
                  </a:lnTo>
                  <a:cubicBezTo>
                    <a:pt x="542" y="2225"/>
                    <a:pt x="545" y="2231"/>
                    <a:pt x="548" y="2237"/>
                  </a:cubicBezTo>
                  <a:cubicBezTo>
                    <a:pt x="548" y="2237"/>
                    <a:pt x="548" y="2225"/>
                    <a:pt x="539" y="2219"/>
                  </a:cubicBezTo>
                  <a:close/>
                  <a:moveTo>
                    <a:pt x="160" y="0"/>
                  </a:moveTo>
                  <a:cubicBezTo>
                    <a:pt x="114" y="0"/>
                    <a:pt x="91" y="46"/>
                    <a:pt x="69" y="69"/>
                  </a:cubicBezTo>
                  <a:cubicBezTo>
                    <a:pt x="23" y="274"/>
                    <a:pt x="0" y="480"/>
                    <a:pt x="0" y="685"/>
                  </a:cubicBezTo>
                  <a:cubicBezTo>
                    <a:pt x="0" y="868"/>
                    <a:pt x="0" y="1073"/>
                    <a:pt x="46" y="1278"/>
                  </a:cubicBezTo>
                  <a:cubicBezTo>
                    <a:pt x="69" y="1484"/>
                    <a:pt x="137" y="1667"/>
                    <a:pt x="206" y="1872"/>
                  </a:cubicBezTo>
                  <a:cubicBezTo>
                    <a:pt x="228" y="1963"/>
                    <a:pt x="274" y="2055"/>
                    <a:pt x="320" y="2146"/>
                  </a:cubicBezTo>
                  <a:cubicBezTo>
                    <a:pt x="365" y="2237"/>
                    <a:pt x="411" y="2351"/>
                    <a:pt x="457" y="2443"/>
                  </a:cubicBezTo>
                  <a:cubicBezTo>
                    <a:pt x="470" y="2469"/>
                    <a:pt x="499" y="2480"/>
                    <a:pt x="530" y="2480"/>
                  </a:cubicBezTo>
                  <a:cubicBezTo>
                    <a:pt x="552" y="2480"/>
                    <a:pt x="575" y="2475"/>
                    <a:pt x="594" y="2465"/>
                  </a:cubicBezTo>
                  <a:cubicBezTo>
                    <a:pt x="616" y="2443"/>
                    <a:pt x="639" y="2374"/>
                    <a:pt x="616" y="2351"/>
                  </a:cubicBezTo>
                  <a:cubicBezTo>
                    <a:pt x="571" y="2306"/>
                    <a:pt x="548" y="2260"/>
                    <a:pt x="525" y="2214"/>
                  </a:cubicBezTo>
                  <a:cubicBezTo>
                    <a:pt x="532" y="2214"/>
                    <a:pt x="536" y="2216"/>
                    <a:pt x="539" y="2219"/>
                  </a:cubicBezTo>
                  <a:lnTo>
                    <a:pt x="539" y="2219"/>
                  </a:lnTo>
                  <a:cubicBezTo>
                    <a:pt x="406" y="1928"/>
                    <a:pt x="295" y="1637"/>
                    <a:pt x="228" y="1324"/>
                  </a:cubicBezTo>
                  <a:cubicBezTo>
                    <a:pt x="183" y="1073"/>
                    <a:pt x="160" y="822"/>
                    <a:pt x="183" y="548"/>
                  </a:cubicBezTo>
                  <a:lnTo>
                    <a:pt x="183" y="548"/>
                  </a:lnTo>
                  <a:cubicBezTo>
                    <a:pt x="183" y="548"/>
                    <a:pt x="183" y="571"/>
                    <a:pt x="183" y="571"/>
                  </a:cubicBezTo>
                  <a:cubicBezTo>
                    <a:pt x="183" y="411"/>
                    <a:pt x="206" y="251"/>
                    <a:pt x="251" y="114"/>
                  </a:cubicBezTo>
                  <a:cubicBezTo>
                    <a:pt x="251" y="69"/>
                    <a:pt x="228" y="23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846" y="2405503"/>
              <a:ext cx="517235" cy="912672"/>
            </a:xfrm>
            <a:custGeom>
              <a:avLst/>
              <a:gdLst/>
              <a:ahLst/>
              <a:cxnLst/>
              <a:rect l="l" t="t" r="r" b="b"/>
              <a:pathLst>
                <a:path w="9245" h="16313" extrusionOk="0">
                  <a:moveTo>
                    <a:pt x="9153" y="0"/>
                  </a:moveTo>
                  <a:cubicBezTo>
                    <a:pt x="9131" y="0"/>
                    <a:pt x="9108" y="0"/>
                    <a:pt x="9085" y="46"/>
                  </a:cubicBezTo>
                  <a:cubicBezTo>
                    <a:pt x="8195" y="1621"/>
                    <a:pt x="7305" y="3196"/>
                    <a:pt x="6437" y="4771"/>
                  </a:cubicBezTo>
                  <a:lnTo>
                    <a:pt x="3584" y="9838"/>
                  </a:lnTo>
                  <a:cubicBezTo>
                    <a:pt x="2648" y="11504"/>
                    <a:pt x="1712" y="13170"/>
                    <a:pt x="776" y="14836"/>
                  </a:cubicBezTo>
                  <a:cubicBezTo>
                    <a:pt x="525" y="15293"/>
                    <a:pt x="274" y="15727"/>
                    <a:pt x="23" y="16183"/>
                  </a:cubicBezTo>
                  <a:cubicBezTo>
                    <a:pt x="0" y="16229"/>
                    <a:pt x="23" y="16274"/>
                    <a:pt x="69" y="16297"/>
                  </a:cubicBezTo>
                  <a:cubicBezTo>
                    <a:pt x="78" y="16307"/>
                    <a:pt x="96" y="16312"/>
                    <a:pt x="114" y="16312"/>
                  </a:cubicBezTo>
                  <a:cubicBezTo>
                    <a:pt x="141" y="16312"/>
                    <a:pt x="170" y="16301"/>
                    <a:pt x="183" y="16274"/>
                  </a:cubicBezTo>
                  <a:cubicBezTo>
                    <a:pt x="845" y="15088"/>
                    <a:pt x="1484" y="13923"/>
                    <a:pt x="2146" y="12759"/>
                  </a:cubicBezTo>
                  <a:cubicBezTo>
                    <a:pt x="3105" y="11047"/>
                    <a:pt x="4040" y="9358"/>
                    <a:pt x="4999" y="7669"/>
                  </a:cubicBezTo>
                  <a:cubicBezTo>
                    <a:pt x="5935" y="6026"/>
                    <a:pt x="6848" y="4360"/>
                    <a:pt x="7784" y="2716"/>
                  </a:cubicBezTo>
                  <a:cubicBezTo>
                    <a:pt x="8263" y="1849"/>
                    <a:pt x="8743" y="982"/>
                    <a:pt x="9222" y="114"/>
                  </a:cubicBezTo>
                  <a:cubicBezTo>
                    <a:pt x="9245" y="91"/>
                    <a:pt x="9245" y="23"/>
                    <a:pt x="9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655331" y="2995479"/>
              <a:ext cx="736885" cy="323712"/>
            </a:xfrm>
            <a:custGeom>
              <a:avLst/>
              <a:gdLst/>
              <a:ahLst/>
              <a:cxnLst/>
              <a:rect l="l" t="t" r="r" b="b"/>
              <a:pathLst>
                <a:path w="13171" h="5786" extrusionOk="0">
                  <a:moveTo>
                    <a:pt x="10180" y="5022"/>
                  </a:moveTo>
                  <a:cubicBezTo>
                    <a:pt x="10185" y="5024"/>
                    <a:pt x="10190" y="5025"/>
                    <a:pt x="10195" y="5027"/>
                  </a:cubicBezTo>
                  <a:lnTo>
                    <a:pt x="10195" y="5027"/>
                  </a:lnTo>
                  <a:cubicBezTo>
                    <a:pt x="10188" y="5022"/>
                    <a:pt x="10180" y="5022"/>
                    <a:pt x="10180" y="5022"/>
                  </a:cubicBezTo>
                  <a:close/>
                  <a:moveTo>
                    <a:pt x="0" y="0"/>
                  </a:moveTo>
                  <a:cubicBezTo>
                    <a:pt x="23" y="92"/>
                    <a:pt x="46" y="160"/>
                    <a:pt x="69" y="251"/>
                  </a:cubicBezTo>
                  <a:cubicBezTo>
                    <a:pt x="913" y="822"/>
                    <a:pt x="1758" y="1324"/>
                    <a:pt x="2648" y="1826"/>
                  </a:cubicBezTo>
                  <a:cubicBezTo>
                    <a:pt x="3561" y="2328"/>
                    <a:pt x="4520" y="2808"/>
                    <a:pt x="5478" y="3241"/>
                  </a:cubicBezTo>
                  <a:cubicBezTo>
                    <a:pt x="5958" y="3470"/>
                    <a:pt x="6437" y="3675"/>
                    <a:pt x="6939" y="3881"/>
                  </a:cubicBezTo>
                  <a:cubicBezTo>
                    <a:pt x="7167" y="3995"/>
                    <a:pt x="7418" y="4086"/>
                    <a:pt x="7647" y="4200"/>
                  </a:cubicBezTo>
                  <a:cubicBezTo>
                    <a:pt x="7898" y="4291"/>
                    <a:pt x="8149" y="4406"/>
                    <a:pt x="8377" y="4497"/>
                  </a:cubicBezTo>
                  <a:cubicBezTo>
                    <a:pt x="9359" y="4931"/>
                    <a:pt x="10363" y="5319"/>
                    <a:pt x="11413" y="5570"/>
                  </a:cubicBezTo>
                  <a:cubicBezTo>
                    <a:pt x="11687" y="5638"/>
                    <a:pt x="11983" y="5684"/>
                    <a:pt x="12257" y="5729"/>
                  </a:cubicBezTo>
                  <a:cubicBezTo>
                    <a:pt x="12394" y="5752"/>
                    <a:pt x="12508" y="5775"/>
                    <a:pt x="12645" y="5775"/>
                  </a:cubicBezTo>
                  <a:cubicBezTo>
                    <a:pt x="12699" y="5783"/>
                    <a:pt x="12749" y="5785"/>
                    <a:pt x="12798" y="5785"/>
                  </a:cubicBezTo>
                  <a:cubicBezTo>
                    <a:pt x="12896" y="5785"/>
                    <a:pt x="12988" y="5775"/>
                    <a:pt x="13079" y="5775"/>
                  </a:cubicBezTo>
                  <a:cubicBezTo>
                    <a:pt x="13125" y="5775"/>
                    <a:pt x="13170" y="5729"/>
                    <a:pt x="13170" y="5684"/>
                  </a:cubicBezTo>
                  <a:cubicBezTo>
                    <a:pt x="13170" y="5638"/>
                    <a:pt x="13125" y="5615"/>
                    <a:pt x="13079" y="5615"/>
                  </a:cubicBezTo>
                  <a:lnTo>
                    <a:pt x="12668" y="5615"/>
                  </a:lnTo>
                  <a:cubicBezTo>
                    <a:pt x="12463" y="5592"/>
                    <a:pt x="12235" y="5570"/>
                    <a:pt x="12029" y="5524"/>
                  </a:cubicBezTo>
                  <a:cubicBezTo>
                    <a:pt x="11824" y="5478"/>
                    <a:pt x="11618" y="5433"/>
                    <a:pt x="11413" y="5387"/>
                  </a:cubicBezTo>
                  <a:cubicBezTo>
                    <a:pt x="11007" y="5297"/>
                    <a:pt x="10601" y="5162"/>
                    <a:pt x="10195" y="5027"/>
                  </a:cubicBezTo>
                  <a:lnTo>
                    <a:pt x="10195" y="5027"/>
                  </a:lnTo>
                  <a:cubicBezTo>
                    <a:pt x="10199" y="5030"/>
                    <a:pt x="10203" y="5036"/>
                    <a:pt x="10203" y="5045"/>
                  </a:cubicBezTo>
                  <a:cubicBezTo>
                    <a:pt x="9701" y="4862"/>
                    <a:pt x="9199" y="4657"/>
                    <a:pt x="8697" y="4451"/>
                  </a:cubicBezTo>
                  <a:cubicBezTo>
                    <a:pt x="8217" y="4246"/>
                    <a:pt x="7715" y="4040"/>
                    <a:pt x="7236" y="3835"/>
                  </a:cubicBezTo>
                  <a:cubicBezTo>
                    <a:pt x="6277" y="3424"/>
                    <a:pt x="5296" y="2990"/>
                    <a:pt x="4360" y="2511"/>
                  </a:cubicBezTo>
                  <a:cubicBezTo>
                    <a:pt x="2922" y="1803"/>
                    <a:pt x="1507" y="1027"/>
                    <a:pt x="183" y="114"/>
                  </a:cubicBezTo>
                  <a:cubicBezTo>
                    <a:pt x="137" y="92"/>
                    <a:pt x="114" y="46"/>
                    <a:pt x="69" y="23"/>
                  </a:cubicBezTo>
                  <a:cubicBezTo>
                    <a:pt x="46" y="0"/>
                    <a:pt x="2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645149" y="3000570"/>
              <a:ext cx="56" cy="1343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1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7229" y="3235553"/>
              <a:ext cx="24337" cy="77935"/>
            </a:xfrm>
            <a:custGeom>
              <a:avLst/>
              <a:gdLst/>
              <a:ahLst/>
              <a:cxnLst/>
              <a:rect l="l" t="t" r="r" b="b"/>
              <a:pathLst>
                <a:path w="435" h="1393" extrusionOk="0">
                  <a:moveTo>
                    <a:pt x="92" y="0"/>
                  </a:moveTo>
                  <a:cubicBezTo>
                    <a:pt x="46" y="0"/>
                    <a:pt x="24" y="23"/>
                    <a:pt x="24" y="69"/>
                  </a:cubicBezTo>
                  <a:cubicBezTo>
                    <a:pt x="1" y="297"/>
                    <a:pt x="24" y="503"/>
                    <a:pt x="69" y="708"/>
                  </a:cubicBezTo>
                  <a:cubicBezTo>
                    <a:pt x="115" y="913"/>
                    <a:pt x="160" y="1119"/>
                    <a:pt x="252" y="1324"/>
                  </a:cubicBezTo>
                  <a:cubicBezTo>
                    <a:pt x="252" y="1347"/>
                    <a:pt x="252" y="1370"/>
                    <a:pt x="275" y="1370"/>
                  </a:cubicBezTo>
                  <a:cubicBezTo>
                    <a:pt x="297" y="1393"/>
                    <a:pt x="320" y="1393"/>
                    <a:pt x="343" y="1393"/>
                  </a:cubicBezTo>
                  <a:cubicBezTo>
                    <a:pt x="389" y="1370"/>
                    <a:pt x="434" y="1324"/>
                    <a:pt x="412" y="1279"/>
                  </a:cubicBezTo>
                  <a:cubicBezTo>
                    <a:pt x="320" y="1028"/>
                    <a:pt x="252" y="777"/>
                    <a:pt x="206" y="525"/>
                  </a:cubicBezTo>
                  <a:cubicBezTo>
                    <a:pt x="183" y="366"/>
                    <a:pt x="183" y="229"/>
                    <a:pt x="183" y="69"/>
                  </a:cubicBezTo>
                  <a:cubicBezTo>
                    <a:pt x="183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641288" y="2977575"/>
              <a:ext cx="464868" cy="241413"/>
            </a:xfrm>
            <a:custGeom>
              <a:avLst/>
              <a:gdLst/>
              <a:ahLst/>
              <a:cxnLst/>
              <a:rect l="l" t="t" r="r" b="b"/>
              <a:pathLst>
                <a:path w="8309" h="4315" extrusionOk="0">
                  <a:moveTo>
                    <a:pt x="114" y="1"/>
                  </a:moveTo>
                  <a:cubicBezTo>
                    <a:pt x="92" y="1"/>
                    <a:pt x="46" y="24"/>
                    <a:pt x="46" y="46"/>
                  </a:cubicBezTo>
                  <a:cubicBezTo>
                    <a:pt x="0" y="92"/>
                    <a:pt x="23" y="138"/>
                    <a:pt x="69" y="161"/>
                  </a:cubicBezTo>
                  <a:cubicBezTo>
                    <a:pt x="1735" y="1370"/>
                    <a:pt x="3584" y="2306"/>
                    <a:pt x="5455" y="3151"/>
                  </a:cubicBezTo>
                  <a:cubicBezTo>
                    <a:pt x="6369" y="3561"/>
                    <a:pt x="7259" y="3927"/>
                    <a:pt x="8172" y="4315"/>
                  </a:cubicBezTo>
                  <a:cubicBezTo>
                    <a:pt x="8217" y="4315"/>
                    <a:pt x="8286" y="4292"/>
                    <a:pt x="8286" y="4246"/>
                  </a:cubicBezTo>
                  <a:cubicBezTo>
                    <a:pt x="8309" y="4201"/>
                    <a:pt x="8286" y="4155"/>
                    <a:pt x="8240" y="4132"/>
                  </a:cubicBezTo>
                  <a:cubicBezTo>
                    <a:pt x="6437" y="3425"/>
                    <a:pt x="4657" y="2648"/>
                    <a:pt x="2945" y="1735"/>
                  </a:cubicBezTo>
                  <a:cubicBezTo>
                    <a:pt x="1986" y="1233"/>
                    <a:pt x="1050" y="663"/>
                    <a:pt x="160" y="24"/>
                  </a:cubicBezTo>
                  <a:cubicBezTo>
                    <a:pt x="137" y="24"/>
                    <a:pt x="114" y="1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287582" y="3138483"/>
              <a:ext cx="323153" cy="118105"/>
            </a:xfrm>
            <a:custGeom>
              <a:avLst/>
              <a:gdLst/>
              <a:ahLst/>
              <a:cxnLst/>
              <a:rect l="l" t="t" r="r" b="b"/>
              <a:pathLst>
                <a:path w="5776" h="2111" extrusionOk="0">
                  <a:moveTo>
                    <a:pt x="92" y="1"/>
                  </a:moveTo>
                  <a:cubicBezTo>
                    <a:pt x="69" y="24"/>
                    <a:pt x="47" y="24"/>
                    <a:pt x="24" y="46"/>
                  </a:cubicBezTo>
                  <a:cubicBezTo>
                    <a:pt x="1" y="92"/>
                    <a:pt x="24" y="138"/>
                    <a:pt x="47" y="161"/>
                  </a:cubicBezTo>
                  <a:cubicBezTo>
                    <a:pt x="480" y="434"/>
                    <a:pt x="914" y="640"/>
                    <a:pt x="1370" y="845"/>
                  </a:cubicBezTo>
                  <a:cubicBezTo>
                    <a:pt x="1850" y="1051"/>
                    <a:pt x="2306" y="1210"/>
                    <a:pt x="2786" y="1370"/>
                  </a:cubicBezTo>
                  <a:cubicBezTo>
                    <a:pt x="3744" y="1667"/>
                    <a:pt x="4703" y="1895"/>
                    <a:pt x="5684" y="2101"/>
                  </a:cubicBezTo>
                  <a:cubicBezTo>
                    <a:pt x="5692" y="2108"/>
                    <a:pt x="5700" y="2111"/>
                    <a:pt x="5707" y="2111"/>
                  </a:cubicBezTo>
                  <a:cubicBezTo>
                    <a:pt x="5722" y="2111"/>
                    <a:pt x="5738" y="2101"/>
                    <a:pt x="5753" y="2101"/>
                  </a:cubicBezTo>
                  <a:cubicBezTo>
                    <a:pt x="5776" y="2078"/>
                    <a:pt x="5776" y="2055"/>
                    <a:pt x="5776" y="2032"/>
                  </a:cubicBezTo>
                  <a:cubicBezTo>
                    <a:pt x="5776" y="2009"/>
                    <a:pt x="5776" y="1987"/>
                    <a:pt x="5753" y="1964"/>
                  </a:cubicBezTo>
                  <a:cubicBezTo>
                    <a:pt x="5753" y="1941"/>
                    <a:pt x="5730" y="1941"/>
                    <a:pt x="5707" y="1941"/>
                  </a:cubicBezTo>
                  <a:cubicBezTo>
                    <a:pt x="5342" y="1850"/>
                    <a:pt x="4977" y="1781"/>
                    <a:pt x="4612" y="1690"/>
                  </a:cubicBezTo>
                  <a:lnTo>
                    <a:pt x="4634" y="1690"/>
                  </a:lnTo>
                  <a:cubicBezTo>
                    <a:pt x="3242" y="1370"/>
                    <a:pt x="1873" y="959"/>
                    <a:pt x="640" y="297"/>
                  </a:cubicBezTo>
                  <a:cubicBezTo>
                    <a:pt x="480" y="206"/>
                    <a:pt x="320" y="115"/>
                    <a:pt x="161" y="24"/>
                  </a:cubicBezTo>
                  <a:cubicBezTo>
                    <a:pt x="138" y="24"/>
                    <a:pt x="115" y="1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46220" y="3262353"/>
              <a:ext cx="94551" cy="25624"/>
            </a:xfrm>
            <a:custGeom>
              <a:avLst/>
              <a:gdLst/>
              <a:ahLst/>
              <a:cxnLst/>
              <a:rect l="l" t="t" r="r" b="b"/>
              <a:pathLst>
                <a:path w="1690" h="458" extrusionOk="0">
                  <a:moveTo>
                    <a:pt x="92" y="1"/>
                  </a:moveTo>
                  <a:cubicBezTo>
                    <a:pt x="69" y="1"/>
                    <a:pt x="24" y="1"/>
                    <a:pt x="1" y="46"/>
                  </a:cubicBezTo>
                  <a:cubicBezTo>
                    <a:pt x="1" y="92"/>
                    <a:pt x="24" y="138"/>
                    <a:pt x="69" y="161"/>
                  </a:cubicBezTo>
                  <a:cubicBezTo>
                    <a:pt x="549" y="343"/>
                    <a:pt x="1074" y="412"/>
                    <a:pt x="1599" y="457"/>
                  </a:cubicBezTo>
                  <a:cubicBezTo>
                    <a:pt x="1644" y="457"/>
                    <a:pt x="1690" y="412"/>
                    <a:pt x="1690" y="366"/>
                  </a:cubicBezTo>
                  <a:cubicBezTo>
                    <a:pt x="1690" y="320"/>
                    <a:pt x="1667" y="275"/>
                    <a:pt x="1621" y="275"/>
                  </a:cubicBezTo>
                  <a:cubicBezTo>
                    <a:pt x="1256" y="252"/>
                    <a:pt x="914" y="206"/>
                    <a:pt x="571" y="138"/>
                  </a:cubicBezTo>
                  <a:lnTo>
                    <a:pt x="594" y="138"/>
                  </a:lnTo>
                  <a:cubicBezTo>
                    <a:pt x="435" y="92"/>
                    <a:pt x="275" y="46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11348" y="2429729"/>
              <a:ext cx="232518" cy="410822"/>
            </a:xfrm>
            <a:custGeom>
              <a:avLst/>
              <a:gdLst/>
              <a:ahLst/>
              <a:cxnLst/>
              <a:rect l="l" t="t" r="r" b="b"/>
              <a:pathLst>
                <a:path w="4156" h="7343" extrusionOk="0">
                  <a:moveTo>
                    <a:pt x="3825" y="369"/>
                  </a:moveTo>
                  <a:cubicBezTo>
                    <a:pt x="3819" y="371"/>
                    <a:pt x="3813" y="377"/>
                    <a:pt x="3813" y="389"/>
                  </a:cubicBezTo>
                  <a:cubicBezTo>
                    <a:pt x="3817" y="382"/>
                    <a:pt x="3821" y="375"/>
                    <a:pt x="3825" y="369"/>
                  </a:cubicBezTo>
                  <a:close/>
                  <a:moveTo>
                    <a:pt x="4018" y="1"/>
                  </a:moveTo>
                  <a:cubicBezTo>
                    <a:pt x="3995" y="24"/>
                    <a:pt x="3995" y="46"/>
                    <a:pt x="3973" y="46"/>
                  </a:cubicBezTo>
                  <a:cubicBezTo>
                    <a:pt x="3930" y="154"/>
                    <a:pt x="3887" y="261"/>
                    <a:pt x="3825" y="369"/>
                  </a:cubicBezTo>
                  <a:lnTo>
                    <a:pt x="3825" y="369"/>
                  </a:lnTo>
                  <a:cubicBezTo>
                    <a:pt x="3830" y="366"/>
                    <a:pt x="3836" y="366"/>
                    <a:pt x="3836" y="366"/>
                  </a:cubicBezTo>
                  <a:lnTo>
                    <a:pt x="3836" y="366"/>
                  </a:lnTo>
                  <a:cubicBezTo>
                    <a:pt x="2854" y="2375"/>
                    <a:pt x="1736" y="4292"/>
                    <a:pt x="617" y="6209"/>
                  </a:cubicBezTo>
                  <a:cubicBezTo>
                    <a:pt x="412" y="6552"/>
                    <a:pt x="229" y="6871"/>
                    <a:pt x="24" y="7213"/>
                  </a:cubicBezTo>
                  <a:cubicBezTo>
                    <a:pt x="1" y="7259"/>
                    <a:pt x="1" y="7305"/>
                    <a:pt x="47" y="7328"/>
                  </a:cubicBezTo>
                  <a:cubicBezTo>
                    <a:pt x="65" y="7337"/>
                    <a:pt x="84" y="7343"/>
                    <a:pt x="102" y="7343"/>
                  </a:cubicBezTo>
                  <a:cubicBezTo>
                    <a:pt x="126" y="7343"/>
                    <a:pt x="147" y="7332"/>
                    <a:pt x="161" y="7305"/>
                  </a:cubicBezTo>
                  <a:cubicBezTo>
                    <a:pt x="1302" y="5387"/>
                    <a:pt x="2443" y="3470"/>
                    <a:pt x="3448" y="1507"/>
                  </a:cubicBezTo>
                  <a:cubicBezTo>
                    <a:pt x="3699" y="1051"/>
                    <a:pt x="3927" y="571"/>
                    <a:pt x="4132" y="115"/>
                  </a:cubicBezTo>
                  <a:cubicBezTo>
                    <a:pt x="4155" y="92"/>
                    <a:pt x="4155" y="69"/>
                    <a:pt x="4132" y="46"/>
                  </a:cubicBezTo>
                  <a:cubicBezTo>
                    <a:pt x="4132" y="24"/>
                    <a:pt x="4109" y="1"/>
                    <a:pt x="408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82386" y="2861371"/>
              <a:ext cx="123924" cy="213831"/>
            </a:xfrm>
            <a:custGeom>
              <a:avLst/>
              <a:gdLst/>
              <a:ahLst/>
              <a:cxnLst/>
              <a:rect l="l" t="t" r="r" b="b"/>
              <a:pathLst>
                <a:path w="2215" h="3822" extrusionOk="0">
                  <a:moveTo>
                    <a:pt x="2123" y="1"/>
                  </a:moveTo>
                  <a:cubicBezTo>
                    <a:pt x="2100" y="1"/>
                    <a:pt x="2078" y="1"/>
                    <a:pt x="2055" y="23"/>
                  </a:cubicBezTo>
                  <a:cubicBezTo>
                    <a:pt x="1347" y="1233"/>
                    <a:pt x="731" y="2489"/>
                    <a:pt x="23" y="3676"/>
                  </a:cubicBezTo>
                  <a:cubicBezTo>
                    <a:pt x="1" y="3721"/>
                    <a:pt x="1" y="3767"/>
                    <a:pt x="46" y="3812"/>
                  </a:cubicBezTo>
                  <a:cubicBezTo>
                    <a:pt x="60" y="3819"/>
                    <a:pt x="73" y="3822"/>
                    <a:pt x="86" y="3822"/>
                  </a:cubicBezTo>
                  <a:cubicBezTo>
                    <a:pt x="117" y="3822"/>
                    <a:pt x="144" y="3806"/>
                    <a:pt x="160" y="3790"/>
                  </a:cubicBezTo>
                  <a:cubicBezTo>
                    <a:pt x="868" y="2580"/>
                    <a:pt x="1484" y="1325"/>
                    <a:pt x="2192" y="115"/>
                  </a:cubicBezTo>
                  <a:cubicBezTo>
                    <a:pt x="2215" y="92"/>
                    <a:pt x="2215" y="23"/>
                    <a:pt x="2169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6602" y="3024852"/>
              <a:ext cx="111168" cy="189606"/>
            </a:xfrm>
            <a:custGeom>
              <a:avLst/>
              <a:gdLst/>
              <a:ahLst/>
              <a:cxnLst/>
              <a:rect l="l" t="t" r="r" b="b"/>
              <a:pathLst>
                <a:path w="1987" h="3389" extrusionOk="0">
                  <a:moveTo>
                    <a:pt x="1895" y="0"/>
                  </a:moveTo>
                  <a:cubicBezTo>
                    <a:pt x="1872" y="0"/>
                    <a:pt x="1850" y="0"/>
                    <a:pt x="1827" y="23"/>
                  </a:cubicBezTo>
                  <a:cubicBezTo>
                    <a:pt x="1188" y="1096"/>
                    <a:pt x="526" y="2146"/>
                    <a:pt x="1" y="3264"/>
                  </a:cubicBezTo>
                  <a:cubicBezTo>
                    <a:pt x="1" y="3287"/>
                    <a:pt x="1" y="3310"/>
                    <a:pt x="1" y="3333"/>
                  </a:cubicBezTo>
                  <a:cubicBezTo>
                    <a:pt x="23" y="3356"/>
                    <a:pt x="46" y="3378"/>
                    <a:pt x="69" y="3378"/>
                  </a:cubicBezTo>
                  <a:cubicBezTo>
                    <a:pt x="77" y="3386"/>
                    <a:pt x="84" y="3389"/>
                    <a:pt x="91" y="3389"/>
                  </a:cubicBezTo>
                  <a:cubicBezTo>
                    <a:pt x="105" y="3389"/>
                    <a:pt x="115" y="3378"/>
                    <a:pt x="115" y="3378"/>
                  </a:cubicBezTo>
                  <a:cubicBezTo>
                    <a:pt x="138" y="3356"/>
                    <a:pt x="160" y="3356"/>
                    <a:pt x="160" y="3333"/>
                  </a:cubicBezTo>
                  <a:cubicBezTo>
                    <a:pt x="206" y="3264"/>
                    <a:pt x="229" y="3196"/>
                    <a:pt x="252" y="3150"/>
                  </a:cubicBezTo>
                  <a:cubicBezTo>
                    <a:pt x="252" y="3127"/>
                    <a:pt x="275" y="3127"/>
                    <a:pt x="275" y="3127"/>
                  </a:cubicBezTo>
                  <a:cubicBezTo>
                    <a:pt x="777" y="2100"/>
                    <a:pt x="1370" y="1119"/>
                    <a:pt x="1964" y="137"/>
                  </a:cubicBezTo>
                  <a:cubicBezTo>
                    <a:pt x="1986" y="92"/>
                    <a:pt x="1986" y="23"/>
                    <a:pt x="1941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2798" y="3180612"/>
              <a:ext cx="48562" cy="80508"/>
            </a:xfrm>
            <a:custGeom>
              <a:avLst/>
              <a:gdLst/>
              <a:ahLst/>
              <a:cxnLst/>
              <a:rect l="l" t="t" r="r" b="b"/>
              <a:pathLst>
                <a:path w="868" h="1439" extrusionOk="0">
                  <a:moveTo>
                    <a:pt x="776" y="1"/>
                  </a:moveTo>
                  <a:cubicBezTo>
                    <a:pt x="731" y="1"/>
                    <a:pt x="708" y="24"/>
                    <a:pt x="708" y="47"/>
                  </a:cubicBezTo>
                  <a:cubicBezTo>
                    <a:pt x="457" y="457"/>
                    <a:pt x="228" y="868"/>
                    <a:pt x="0" y="1302"/>
                  </a:cubicBezTo>
                  <a:cubicBezTo>
                    <a:pt x="0" y="1325"/>
                    <a:pt x="0" y="1348"/>
                    <a:pt x="0" y="1370"/>
                  </a:cubicBezTo>
                  <a:cubicBezTo>
                    <a:pt x="0" y="1393"/>
                    <a:pt x="23" y="1416"/>
                    <a:pt x="23" y="1416"/>
                  </a:cubicBezTo>
                  <a:cubicBezTo>
                    <a:pt x="46" y="1439"/>
                    <a:pt x="69" y="1439"/>
                    <a:pt x="91" y="1439"/>
                  </a:cubicBezTo>
                  <a:cubicBezTo>
                    <a:pt x="114" y="1439"/>
                    <a:pt x="137" y="1416"/>
                    <a:pt x="160" y="1393"/>
                  </a:cubicBezTo>
                  <a:cubicBezTo>
                    <a:pt x="365" y="982"/>
                    <a:pt x="616" y="549"/>
                    <a:pt x="845" y="138"/>
                  </a:cubicBezTo>
                  <a:cubicBezTo>
                    <a:pt x="845" y="115"/>
                    <a:pt x="868" y="92"/>
                    <a:pt x="845" y="69"/>
                  </a:cubicBezTo>
                  <a:cubicBezTo>
                    <a:pt x="845" y="47"/>
                    <a:pt x="845" y="24"/>
                    <a:pt x="822" y="24"/>
                  </a:cubicBezTo>
                  <a:cubicBezTo>
                    <a:pt x="799" y="1"/>
                    <a:pt x="776" y="1"/>
                    <a:pt x="77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288812" y="2077254"/>
              <a:ext cx="676853" cy="532620"/>
            </a:xfrm>
            <a:custGeom>
              <a:avLst/>
              <a:gdLst/>
              <a:ahLst/>
              <a:cxnLst/>
              <a:rect l="l" t="t" r="r" b="b"/>
              <a:pathLst>
                <a:path w="12098" h="9520" extrusionOk="0">
                  <a:moveTo>
                    <a:pt x="2374" y="206"/>
                  </a:moveTo>
                  <a:cubicBezTo>
                    <a:pt x="2420" y="229"/>
                    <a:pt x="2465" y="252"/>
                    <a:pt x="2511" y="275"/>
                  </a:cubicBezTo>
                  <a:cubicBezTo>
                    <a:pt x="2556" y="298"/>
                    <a:pt x="2602" y="320"/>
                    <a:pt x="2648" y="343"/>
                  </a:cubicBezTo>
                  <a:cubicBezTo>
                    <a:pt x="4474" y="1256"/>
                    <a:pt x="6277" y="2169"/>
                    <a:pt x="8080" y="3082"/>
                  </a:cubicBezTo>
                  <a:cubicBezTo>
                    <a:pt x="9336" y="3721"/>
                    <a:pt x="10614" y="4361"/>
                    <a:pt x="11892" y="5000"/>
                  </a:cubicBezTo>
                  <a:cubicBezTo>
                    <a:pt x="11162" y="6438"/>
                    <a:pt x="10431" y="7876"/>
                    <a:pt x="9724" y="9314"/>
                  </a:cubicBezTo>
                  <a:cubicBezTo>
                    <a:pt x="9199" y="9063"/>
                    <a:pt x="8696" y="8811"/>
                    <a:pt x="8171" y="8538"/>
                  </a:cubicBezTo>
                  <a:cubicBezTo>
                    <a:pt x="6437" y="7670"/>
                    <a:pt x="4679" y="6780"/>
                    <a:pt x="2922" y="5913"/>
                  </a:cubicBezTo>
                  <a:cubicBezTo>
                    <a:pt x="2009" y="5456"/>
                    <a:pt x="1118" y="5000"/>
                    <a:pt x="205" y="4543"/>
                  </a:cubicBezTo>
                  <a:cubicBezTo>
                    <a:pt x="936" y="3105"/>
                    <a:pt x="1643" y="1644"/>
                    <a:pt x="2374" y="206"/>
                  </a:cubicBezTo>
                  <a:close/>
                  <a:moveTo>
                    <a:pt x="2328" y="1"/>
                  </a:moveTo>
                  <a:cubicBezTo>
                    <a:pt x="2328" y="1"/>
                    <a:pt x="2328" y="24"/>
                    <a:pt x="2328" y="24"/>
                  </a:cubicBezTo>
                  <a:cubicBezTo>
                    <a:pt x="2305" y="24"/>
                    <a:pt x="2283" y="24"/>
                    <a:pt x="2260" y="47"/>
                  </a:cubicBezTo>
                  <a:cubicBezTo>
                    <a:pt x="1507" y="1553"/>
                    <a:pt x="753" y="3037"/>
                    <a:pt x="23" y="4543"/>
                  </a:cubicBezTo>
                  <a:cubicBezTo>
                    <a:pt x="0" y="4543"/>
                    <a:pt x="0" y="4566"/>
                    <a:pt x="0" y="4566"/>
                  </a:cubicBezTo>
                  <a:cubicBezTo>
                    <a:pt x="0" y="4589"/>
                    <a:pt x="0" y="4589"/>
                    <a:pt x="0" y="4589"/>
                  </a:cubicBezTo>
                  <a:cubicBezTo>
                    <a:pt x="0" y="4612"/>
                    <a:pt x="23" y="4634"/>
                    <a:pt x="46" y="4657"/>
                  </a:cubicBezTo>
                  <a:cubicBezTo>
                    <a:pt x="1986" y="5639"/>
                    <a:pt x="3926" y="6597"/>
                    <a:pt x="5889" y="7579"/>
                  </a:cubicBezTo>
                  <a:cubicBezTo>
                    <a:pt x="7167" y="8218"/>
                    <a:pt x="8423" y="8857"/>
                    <a:pt x="9701" y="9519"/>
                  </a:cubicBezTo>
                  <a:lnTo>
                    <a:pt x="9769" y="9519"/>
                  </a:lnTo>
                  <a:cubicBezTo>
                    <a:pt x="9792" y="9519"/>
                    <a:pt x="9815" y="9496"/>
                    <a:pt x="9815" y="9473"/>
                  </a:cubicBezTo>
                  <a:cubicBezTo>
                    <a:pt x="10568" y="7990"/>
                    <a:pt x="11321" y="6483"/>
                    <a:pt x="12075" y="5000"/>
                  </a:cubicBezTo>
                  <a:cubicBezTo>
                    <a:pt x="12097" y="4977"/>
                    <a:pt x="12097" y="4954"/>
                    <a:pt x="12075" y="4931"/>
                  </a:cubicBezTo>
                  <a:cubicBezTo>
                    <a:pt x="12075" y="4908"/>
                    <a:pt x="12075" y="4886"/>
                    <a:pt x="12052" y="4886"/>
                  </a:cubicBezTo>
                  <a:lnTo>
                    <a:pt x="6323" y="2010"/>
                  </a:lnTo>
                  <a:cubicBezTo>
                    <a:pt x="5136" y="1416"/>
                    <a:pt x="3972" y="823"/>
                    <a:pt x="2785" y="229"/>
                  </a:cubicBezTo>
                  <a:cubicBezTo>
                    <a:pt x="2648" y="161"/>
                    <a:pt x="2511" y="92"/>
                    <a:pt x="2374" y="24"/>
                  </a:cubicBezTo>
                  <a:cubicBezTo>
                    <a:pt x="2374" y="24"/>
                    <a:pt x="2351" y="1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333515" y="2731123"/>
              <a:ext cx="250309" cy="204376"/>
            </a:xfrm>
            <a:custGeom>
              <a:avLst/>
              <a:gdLst/>
              <a:ahLst/>
              <a:cxnLst/>
              <a:rect l="l" t="t" r="r" b="b"/>
              <a:pathLst>
                <a:path w="4474" h="3653" extrusionOk="0">
                  <a:moveTo>
                    <a:pt x="1004" y="1986"/>
                  </a:moveTo>
                  <a:cubicBezTo>
                    <a:pt x="1187" y="2032"/>
                    <a:pt x="1370" y="2078"/>
                    <a:pt x="1552" y="2146"/>
                  </a:cubicBezTo>
                  <a:cubicBezTo>
                    <a:pt x="1781" y="2237"/>
                    <a:pt x="1986" y="2374"/>
                    <a:pt x="2191" y="2511"/>
                  </a:cubicBezTo>
                  <a:cubicBezTo>
                    <a:pt x="2328" y="2625"/>
                    <a:pt x="2465" y="2762"/>
                    <a:pt x="2579" y="2899"/>
                  </a:cubicBezTo>
                  <a:cubicBezTo>
                    <a:pt x="2648" y="3013"/>
                    <a:pt x="2694" y="3105"/>
                    <a:pt x="2739" y="3196"/>
                  </a:cubicBezTo>
                  <a:cubicBezTo>
                    <a:pt x="2762" y="3287"/>
                    <a:pt x="2785" y="3356"/>
                    <a:pt x="2808" y="3447"/>
                  </a:cubicBezTo>
                  <a:lnTo>
                    <a:pt x="2808" y="3470"/>
                  </a:lnTo>
                  <a:lnTo>
                    <a:pt x="2534" y="3470"/>
                  </a:lnTo>
                  <a:cubicBezTo>
                    <a:pt x="2420" y="3470"/>
                    <a:pt x="2283" y="3470"/>
                    <a:pt x="2169" y="3447"/>
                  </a:cubicBezTo>
                  <a:cubicBezTo>
                    <a:pt x="1940" y="3424"/>
                    <a:pt x="1735" y="3356"/>
                    <a:pt x="1529" y="3287"/>
                  </a:cubicBezTo>
                  <a:cubicBezTo>
                    <a:pt x="1301" y="3173"/>
                    <a:pt x="1073" y="3059"/>
                    <a:pt x="890" y="2899"/>
                  </a:cubicBezTo>
                  <a:cubicBezTo>
                    <a:pt x="753" y="2785"/>
                    <a:pt x="616" y="2648"/>
                    <a:pt x="525" y="2511"/>
                  </a:cubicBezTo>
                  <a:cubicBezTo>
                    <a:pt x="434" y="2397"/>
                    <a:pt x="365" y="2260"/>
                    <a:pt x="297" y="2123"/>
                  </a:cubicBezTo>
                  <a:lnTo>
                    <a:pt x="297" y="2100"/>
                  </a:lnTo>
                  <a:cubicBezTo>
                    <a:pt x="343" y="2078"/>
                    <a:pt x="365" y="2055"/>
                    <a:pt x="411" y="2055"/>
                  </a:cubicBezTo>
                  <a:cubicBezTo>
                    <a:pt x="479" y="2009"/>
                    <a:pt x="571" y="2009"/>
                    <a:pt x="639" y="1986"/>
                  </a:cubicBezTo>
                  <a:close/>
                  <a:moveTo>
                    <a:pt x="1164" y="0"/>
                  </a:moveTo>
                  <a:cubicBezTo>
                    <a:pt x="1096" y="0"/>
                    <a:pt x="1004" y="0"/>
                    <a:pt x="913" y="23"/>
                  </a:cubicBezTo>
                  <a:cubicBezTo>
                    <a:pt x="822" y="46"/>
                    <a:pt x="731" y="92"/>
                    <a:pt x="639" y="137"/>
                  </a:cubicBezTo>
                  <a:cubicBezTo>
                    <a:pt x="502" y="206"/>
                    <a:pt x="388" y="320"/>
                    <a:pt x="274" y="480"/>
                  </a:cubicBezTo>
                  <a:cubicBezTo>
                    <a:pt x="183" y="594"/>
                    <a:pt x="114" y="754"/>
                    <a:pt x="69" y="936"/>
                  </a:cubicBezTo>
                  <a:cubicBezTo>
                    <a:pt x="23" y="1096"/>
                    <a:pt x="0" y="1256"/>
                    <a:pt x="0" y="1461"/>
                  </a:cubicBezTo>
                  <a:cubicBezTo>
                    <a:pt x="0" y="1644"/>
                    <a:pt x="23" y="1826"/>
                    <a:pt x="69" y="2009"/>
                  </a:cubicBezTo>
                  <a:cubicBezTo>
                    <a:pt x="137" y="2192"/>
                    <a:pt x="206" y="2374"/>
                    <a:pt x="320" y="2557"/>
                  </a:cubicBezTo>
                  <a:cubicBezTo>
                    <a:pt x="525" y="2854"/>
                    <a:pt x="845" y="3128"/>
                    <a:pt x="1233" y="3333"/>
                  </a:cubicBezTo>
                  <a:cubicBezTo>
                    <a:pt x="1392" y="3401"/>
                    <a:pt x="1552" y="3470"/>
                    <a:pt x="1712" y="3538"/>
                  </a:cubicBezTo>
                  <a:cubicBezTo>
                    <a:pt x="1872" y="3584"/>
                    <a:pt x="2032" y="3607"/>
                    <a:pt x="2214" y="3630"/>
                  </a:cubicBezTo>
                  <a:cubicBezTo>
                    <a:pt x="2306" y="3653"/>
                    <a:pt x="2420" y="3653"/>
                    <a:pt x="2534" y="3653"/>
                  </a:cubicBezTo>
                  <a:cubicBezTo>
                    <a:pt x="2762" y="3653"/>
                    <a:pt x="2990" y="3630"/>
                    <a:pt x="3219" y="3561"/>
                  </a:cubicBezTo>
                  <a:cubicBezTo>
                    <a:pt x="3561" y="3470"/>
                    <a:pt x="3858" y="3310"/>
                    <a:pt x="4063" y="3082"/>
                  </a:cubicBezTo>
                  <a:cubicBezTo>
                    <a:pt x="4177" y="2968"/>
                    <a:pt x="4291" y="2831"/>
                    <a:pt x="4360" y="2671"/>
                  </a:cubicBezTo>
                  <a:cubicBezTo>
                    <a:pt x="4405" y="2603"/>
                    <a:pt x="4428" y="2511"/>
                    <a:pt x="4451" y="2420"/>
                  </a:cubicBezTo>
                  <a:cubicBezTo>
                    <a:pt x="4474" y="2329"/>
                    <a:pt x="4474" y="2237"/>
                    <a:pt x="4474" y="2123"/>
                  </a:cubicBezTo>
                  <a:cubicBezTo>
                    <a:pt x="4451" y="1941"/>
                    <a:pt x="4383" y="1758"/>
                    <a:pt x="4268" y="1598"/>
                  </a:cubicBezTo>
                  <a:cubicBezTo>
                    <a:pt x="4154" y="1461"/>
                    <a:pt x="3995" y="1324"/>
                    <a:pt x="3812" y="1233"/>
                  </a:cubicBezTo>
                  <a:cubicBezTo>
                    <a:pt x="3629" y="1142"/>
                    <a:pt x="3447" y="1096"/>
                    <a:pt x="3241" y="1073"/>
                  </a:cubicBezTo>
                  <a:lnTo>
                    <a:pt x="3173" y="1073"/>
                  </a:lnTo>
                  <a:cubicBezTo>
                    <a:pt x="3059" y="1073"/>
                    <a:pt x="2967" y="1096"/>
                    <a:pt x="2876" y="1096"/>
                  </a:cubicBezTo>
                  <a:cubicBezTo>
                    <a:pt x="2762" y="1119"/>
                    <a:pt x="2671" y="1142"/>
                    <a:pt x="2579" y="1165"/>
                  </a:cubicBezTo>
                  <a:lnTo>
                    <a:pt x="2465" y="1187"/>
                  </a:lnTo>
                  <a:cubicBezTo>
                    <a:pt x="2420" y="1187"/>
                    <a:pt x="2374" y="1187"/>
                    <a:pt x="2328" y="1210"/>
                  </a:cubicBezTo>
                  <a:cubicBezTo>
                    <a:pt x="2260" y="1165"/>
                    <a:pt x="2237" y="1119"/>
                    <a:pt x="2191" y="1073"/>
                  </a:cubicBezTo>
                  <a:cubicBezTo>
                    <a:pt x="2100" y="959"/>
                    <a:pt x="2054" y="822"/>
                    <a:pt x="1986" y="685"/>
                  </a:cubicBezTo>
                  <a:cubicBezTo>
                    <a:pt x="1940" y="571"/>
                    <a:pt x="1895" y="480"/>
                    <a:pt x="1849" y="389"/>
                  </a:cubicBezTo>
                  <a:cubicBezTo>
                    <a:pt x="1781" y="252"/>
                    <a:pt x="1689" y="160"/>
                    <a:pt x="1598" y="92"/>
                  </a:cubicBezTo>
                  <a:cubicBezTo>
                    <a:pt x="1484" y="23"/>
                    <a:pt x="1347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6608" y="2841845"/>
              <a:ext cx="136680" cy="119000"/>
            </a:xfrm>
            <a:custGeom>
              <a:avLst/>
              <a:gdLst/>
              <a:ahLst/>
              <a:cxnLst/>
              <a:rect l="l" t="t" r="r" b="b"/>
              <a:pathLst>
                <a:path w="2443" h="2127" extrusionOk="0">
                  <a:moveTo>
                    <a:pt x="1210" y="1"/>
                  </a:moveTo>
                  <a:cubicBezTo>
                    <a:pt x="808" y="1"/>
                    <a:pt x="419" y="238"/>
                    <a:pt x="252" y="624"/>
                  </a:cubicBezTo>
                  <a:cubicBezTo>
                    <a:pt x="0" y="1171"/>
                    <a:pt x="252" y="1788"/>
                    <a:pt x="776" y="2039"/>
                  </a:cubicBezTo>
                  <a:cubicBezTo>
                    <a:pt x="919" y="2098"/>
                    <a:pt x="1066" y="2127"/>
                    <a:pt x="1210" y="2127"/>
                  </a:cubicBezTo>
                  <a:cubicBezTo>
                    <a:pt x="1620" y="2127"/>
                    <a:pt x="2006" y="1896"/>
                    <a:pt x="2192" y="1491"/>
                  </a:cubicBezTo>
                  <a:cubicBezTo>
                    <a:pt x="2443" y="966"/>
                    <a:pt x="2192" y="327"/>
                    <a:pt x="1644" y="99"/>
                  </a:cubicBezTo>
                  <a:cubicBezTo>
                    <a:pt x="1504" y="32"/>
                    <a:pt x="1356" y="1"/>
                    <a:pt x="1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474002" y="2590860"/>
              <a:ext cx="136680" cy="119672"/>
            </a:xfrm>
            <a:custGeom>
              <a:avLst/>
              <a:gdLst/>
              <a:ahLst/>
              <a:cxnLst/>
              <a:rect l="l" t="t" r="r" b="b"/>
              <a:pathLst>
                <a:path w="2443" h="2139" extrusionOk="0">
                  <a:moveTo>
                    <a:pt x="1220" y="0"/>
                  </a:moveTo>
                  <a:cubicBezTo>
                    <a:pt x="814" y="0"/>
                    <a:pt x="420" y="231"/>
                    <a:pt x="251" y="636"/>
                  </a:cubicBezTo>
                  <a:cubicBezTo>
                    <a:pt x="0" y="1184"/>
                    <a:pt x="251" y="1800"/>
                    <a:pt x="776" y="2051"/>
                  </a:cubicBezTo>
                  <a:cubicBezTo>
                    <a:pt x="919" y="2110"/>
                    <a:pt x="1068" y="2139"/>
                    <a:pt x="1214" y="2139"/>
                  </a:cubicBezTo>
                  <a:cubicBezTo>
                    <a:pt x="1629" y="2139"/>
                    <a:pt x="2023" y="1908"/>
                    <a:pt x="2192" y="1503"/>
                  </a:cubicBezTo>
                  <a:cubicBezTo>
                    <a:pt x="2443" y="978"/>
                    <a:pt x="2192" y="339"/>
                    <a:pt x="1644" y="88"/>
                  </a:cubicBezTo>
                  <a:cubicBezTo>
                    <a:pt x="1507" y="29"/>
                    <a:pt x="1363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3425" y="2307146"/>
              <a:ext cx="529991" cy="922574"/>
            </a:xfrm>
            <a:custGeom>
              <a:avLst/>
              <a:gdLst/>
              <a:ahLst/>
              <a:cxnLst/>
              <a:rect l="l" t="t" r="r" b="b"/>
              <a:pathLst>
                <a:path w="9473" h="16490" extrusionOk="0">
                  <a:moveTo>
                    <a:pt x="9381" y="0"/>
                  </a:moveTo>
                  <a:cubicBezTo>
                    <a:pt x="9359" y="0"/>
                    <a:pt x="9336" y="23"/>
                    <a:pt x="9313" y="46"/>
                  </a:cubicBezTo>
                  <a:cubicBezTo>
                    <a:pt x="8468" y="1507"/>
                    <a:pt x="7647" y="2968"/>
                    <a:pt x="6802" y="4429"/>
                  </a:cubicBezTo>
                  <a:cubicBezTo>
                    <a:pt x="5752" y="6277"/>
                    <a:pt x="4702" y="8126"/>
                    <a:pt x="3652" y="9975"/>
                  </a:cubicBezTo>
                  <a:cubicBezTo>
                    <a:pt x="2739" y="11596"/>
                    <a:pt x="1803" y="13216"/>
                    <a:pt x="890" y="14837"/>
                  </a:cubicBezTo>
                  <a:cubicBezTo>
                    <a:pt x="594" y="15339"/>
                    <a:pt x="320" y="15841"/>
                    <a:pt x="23" y="16343"/>
                  </a:cubicBezTo>
                  <a:cubicBezTo>
                    <a:pt x="0" y="16389"/>
                    <a:pt x="0" y="16435"/>
                    <a:pt x="46" y="16480"/>
                  </a:cubicBezTo>
                  <a:cubicBezTo>
                    <a:pt x="58" y="16486"/>
                    <a:pt x="70" y="16489"/>
                    <a:pt x="82" y="16489"/>
                  </a:cubicBezTo>
                  <a:cubicBezTo>
                    <a:pt x="114" y="16489"/>
                    <a:pt x="143" y="16468"/>
                    <a:pt x="160" y="16435"/>
                  </a:cubicBezTo>
                  <a:cubicBezTo>
                    <a:pt x="776" y="15385"/>
                    <a:pt x="1370" y="14312"/>
                    <a:pt x="1986" y="13262"/>
                  </a:cubicBezTo>
                  <a:cubicBezTo>
                    <a:pt x="2968" y="11527"/>
                    <a:pt x="3949" y="9793"/>
                    <a:pt x="4930" y="8058"/>
                  </a:cubicBezTo>
                  <a:cubicBezTo>
                    <a:pt x="5958" y="6255"/>
                    <a:pt x="7008" y="4451"/>
                    <a:pt x="8035" y="2648"/>
                  </a:cubicBezTo>
                  <a:cubicBezTo>
                    <a:pt x="8514" y="1804"/>
                    <a:pt x="8971" y="982"/>
                    <a:pt x="9450" y="137"/>
                  </a:cubicBezTo>
                  <a:cubicBezTo>
                    <a:pt x="9473" y="92"/>
                    <a:pt x="9473" y="46"/>
                    <a:pt x="9427" y="23"/>
                  </a:cubicBezTo>
                  <a:cubicBezTo>
                    <a:pt x="9427" y="0"/>
                    <a:pt x="9404" y="0"/>
                    <a:pt x="9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700034" y="1931676"/>
              <a:ext cx="524899" cy="916532"/>
            </a:xfrm>
            <a:custGeom>
              <a:avLst/>
              <a:gdLst/>
              <a:ahLst/>
              <a:cxnLst/>
              <a:rect l="l" t="t" r="r" b="b"/>
              <a:pathLst>
                <a:path w="9382" h="16382" extrusionOk="0">
                  <a:moveTo>
                    <a:pt x="9290" y="1"/>
                  </a:moveTo>
                  <a:cubicBezTo>
                    <a:pt x="9267" y="1"/>
                    <a:pt x="9222" y="1"/>
                    <a:pt x="9222" y="24"/>
                  </a:cubicBezTo>
                  <a:cubicBezTo>
                    <a:pt x="8195" y="1850"/>
                    <a:pt x="7167" y="3653"/>
                    <a:pt x="6140" y="5456"/>
                  </a:cubicBezTo>
                  <a:cubicBezTo>
                    <a:pt x="5090" y="7305"/>
                    <a:pt x="4063" y="9131"/>
                    <a:pt x="3013" y="10957"/>
                  </a:cubicBezTo>
                  <a:cubicBezTo>
                    <a:pt x="2100" y="12578"/>
                    <a:pt x="1187" y="14198"/>
                    <a:pt x="274" y="15819"/>
                  </a:cubicBezTo>
                  <a:cubicBezTo>
                    <a:pt x="183" y="15956"/>
                    <a:pt x="92" y="16115"/>
                    <a:pt x="23" y="16252"/>
                  </a:cubicBezTo>
                  <a:cubicBezTo>
                    <a:pt x="0" y="16298"/>
                    <a:pt x="0" y="16344"/>
                    <a:pt x="46" y="16367"/>
                  </a:cubicBezTo>
                  <a:cubicBezTo>
                    <a:pt x="65" y="16376"/>
                    <a:pt x="84" y="16382"/>
                    <a:pt x="101" y="16382"/>
                  </a:cubicBezTo>
                  <a:cubicBezTo>
                    <a:pt x="125" y="16382"/>
                    <a:pt x="147" y="16370"/>
                    <a:pt x="160" y="16344"/>
                  </a:cubicBezTo>
                  <a:cubicBezTo>
                    <a:pt x="936" y="14974"/>
                    <a:pt x="1712" y="13605"/>
                    <a:pt x="2488" y="12235"/>
                  </a:cubicBezTo>
                  <a:cubicBezTo>
                    <a:pt x="3515" y="10432"/>
                    <a:pt x="4543" y="8629"/>
                    <a:pt x="5570" y="6803"/>
                  </a:cubicBezTo>
                  <a:cubicBezTo>
                    <a:pt x="6620" y="4977"/>
                    <a:pt x="7670" y="3128"/>
                    <a:pt x="8697" y="1279"/>
                  </a:cubicBezTo>
                  <a:cubicBezTo>
                    <a:pt x="8925" y="891"/>
                    <a:pt x="9153" y="503"/>
                    <a:pt x="9359" y="115"/>
                  </a:cubicBezTo>
                  <a:cubicBezTo>
                    <a:pt x="9381" y="69"/>
                    <a:pt x="9381" y="24"/>
                    <a:pt x="9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5760" y="2280347"/>
              <a:ext cx="532564" cy="928001"/>
            </a:xfrm>
            <a:custGeom>
              <a:avLst/>
              <a:gdLst/>
              <a:ahLst/>
              <a:cxnLst/>
              <a:rect l="l" t="t" r="r" b="b"/>
              <a:pathLst>
                <a:path w="9519" h="16587" extrusionOk="0">
                  <a:moveTo>
                    <a:pt x="9404" y="0"/>
                  </a:moveTo>
                  <a:cubicBezTo>
                    <a:pt x="9381" y="0"/>
                    <a:pt x="9359" y="0"/>
                    <a:pt x="9336" y="23"/>
                  </a:cubicBezTo>
                  <a:lnTo>
                    <a:pt x="6277" y="5433"/>
                  </a:lnTo>
                  <a:cubicBezTo>
                    <a:pt x="5227" y="7259"/>
                    <a:pt x="4200" y="9107"/>
                    <a:pt x="3150" y="10933"/>
                  </a:cubicBezTo>
                  <a:cubicBezTo>
                    <a:pt x="2214" y="12623"/>
                    <a:pt x="1256" y="14312"/>
                    <a:pt x="297" y="16001"/>
                  </a:cubicBezTo>
                  <a:cubicBezTo>
                    <a:pt x="206" y="16138"/>
                    <a:pt x="114" y="16297"/>
                    <a:pt x="23" y="16457"/>
                  </a:cubicBezTo>
                  <a:cubicBezTo>
                    <a:pt x="0" y="16503"/>
                    <a:pt x="23" y="16548"/>
                    <a:pt x="46" y="16571"/>
                  </a:cubicBezTo>
                  <a:cubicBezTo>
                    <a:pt x="65" y="16581"/>
                    <a:pt x="88" y="16586"/>
                    <a:pt x="110" y="16586"/>
                  </a:cubicBezTo>
                  <a:cubicBezTo>
                    <a:pt x="140" y="16586"/>
                    <a:pt x="169" y="16575"/>
                    <a:pt x="183" y="16548"/>
                  </a:cubicBezTo>
                  <a:cubicBezTo>
                    <a:pt x="982" y="15110"/>
                    <a:pt x="1803" y="13672"/>
                    <a:pt x="2625" y="12234"/>
                  </a:cubicBezTo>
                  <a:cubicBezTo>
                    <a:pt x="3652" y="10408"/>
                    <a:pt x="4679" y="8605"/>
                    <a:pt x="5707" y="6802"/>
                  </a:cubicBezTo>
                  <a:cubicBezTo>
                    <a:pt x="6734" y="4953"/>
                    <a:pt x="7784" y="3127"/>
                    <a:pt x="8834" y="1301"/>
                  </a:cubicBezTo>
                  <a:cubicBezTo>
                    <a:pt x="9039" y="890"/>
                    <a:pt x="9267" y="502"/>
                    <a:pt x="9496" y="114"/>
                  </a:cubicBezTo>
                  <a:cubicBezTo>
                    <a:pt x="9518" y="91"/>
                    <a:pt x="9496" y="23"/>
                    <a:pt x="9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701321" y="2842236"/>
              <a:ext cx="754788" cy="367799"/>
            </a:xfrm>
            <a:custGeom>
              <a:avLst/>
              <a:gdLst/>
              <a:ahLst/>
              <a:cxnLst/>
              <a:rect l="l" t="t" r="r" b="b"/>
              <a:pathLst>
                <a:path w="13491" h="6574" extrusionOk="0">
                  <a:moveTo>
                    <a:pt x="92" y="0"/>
                  </a:moveTo>
                  <a:cubicBezTo>
                    <a:pt x="69" y="0"/>
                    <a:pt x="46" y="0"/>
                    <a:pt x="46" y="23"/>
                  </a:cubicBezTo>
                  <a:cubicBezTo>
                    <a:pt x="23" y="46"/>
                    <a:pt x="23" y="69"/>
                    <a:pt x="0" y="92"/>
                  </a:cubicBezTo>
                  <a:cubicBezTo>
                    <a:pt x="0" y="92"/>
                    <a:pt x="23" y="137"/>
                    <a:pt x="23" y="137"/>
                  </a:cubicBezTo>
                  <a:cubicBezTo>
                    <a:pt x="1507" y="1461"/>
                    <a:pt x="3242" y="2465"/>
                    <a:pt x="4999" y="3378"/>
                  </a:cubicBezTo>
                  <a:cubicBezTo>
                    <a:pt x="5867" y="3835"/>
                    <a:pt x="6757" y="4246"/>
                    <a:pt x="7647" y="4679"/>
                  </a:cubicBezTo>
                  <a:cubicBezTo>
                    <a:pt x="8560" y="5136"/>
                    <a:pt x="9496" y="5570"/>
                    <a:pt x="10477" y="5935"/>
                  </a:cubicBezTo>
                  <a:cubicBezTo>
                    <a:pt x="10934" y="6095"/>
                    <a:pt x="11413" y="6254"/>
                    <a:pt x="11892" y="6369"/>
                  </a:cubicBezTo>
                  <a:cubicBezTo>
                    <a:pt x="12144" y="6414"/>
                    <a:pt x="12372" y="6460"/>
                    <a:pt x="12600" y="6505"/>
                  </a:cubicBezTo>
                  <a:cubicBezTo>
                    <a:pt x="12874" y="6551"/>
                    <a:pt x="13125" y="6574"/>
                    <a:pt x="13399" y="6574"/>
                  </a:cubicBezTo>
                  <a:cubicBezTo>
                    <a:pt x="13445" y="6574"/>
                    <a:pt x="13490" y="6551"/>
                    <a:pt x="13490" y="6505"/>
                  </a:cubicBezTo>
                  <a:cubicBezTo>
                    <a:pt x="13490" y="6460"/>
                    <a:pt x="13445" y="6414"/>
                    <a:pt x="13399" y="6414"/>
                  </a:cubicBezTo>
                  <a:cubicBezTo>
                    <a:pt x="13057" y="6391"/>
                    <a:pt x="12691" y="6346"/>
                    <a:pt x="12349" y="6277"/>
                  </a:cubicBezTo>
                  <a:lnTo>
                    <a:pt x="12372" y="6277"/>
                  </a:lnTo>
                  <a:cubicBezTo>
                    <a:pt x="11345" y="6095"/>
                    <a:pt x="10363" y="5729"/>
                    <a:pt x="9404" y="5319"/>
                  </a:cubicBezTo>
                  <a:cubicBezTo>
                    <a:pt x="8948" y="5113"/>
                    <a:pt x="8469" y="4885"/>
                    <a:pt x="8012" y="4679"/>
                  </a:cubicBezTo>
                  <a:cubicBezTo>
                    <a:pt x="7578" y="4451"/>
                    <a:pt x="7145" y="4246"/>
                    <a:pt x="6688" y="4040"/>
                  </a:cubicBezTo>
                  <a:cubicBezTo>
                    <a:pt x="6665" y="4018"/>
                    <a:pt x="6620" y="3995"/>
                    <a:pt x="6597" y="3972"/>
                  </a:cubicBezTo>
                  <a:lnTo>
                    <a:pt x="6597" y="3972"/>
                  </a:lnTo>
                  <a:cubicBezTo>
                    <a:pt x="6597" y="3977"/>
                    <a:pt x="6597" y="3981"/>
                    <a:pt x="6597" y="3984"/>
                  </a:cubicBezTo>
                  <a:lnTo>
                    <a:pt x="6597" y="3984"/>
                  </a:lnTo>
                  <a:cubicBezTo>
                    <a:pt x="4802" y="3120"/>
                    <a:pt x="3030" y="2209"/>
                    <a:pt x="1438" y="1050"/>
                  </a:cubicBezTo>
                  <a:cubicBezTo>
                    <a:pt x="1028" y="754"/>
                    <a:pt x="640" y="434"/>
                    <a:pt x="252" y="114"/>
                  </a:cubicBezTo>
                  <a:cubicBezTo>
                    <a:pt x="229" y="92"/>
                    <a:pt x="183" y="46"/>
                    <a:pt x="160" y="23"/>
                  </a:cubicBezTo>
                  <a:cubicBezTo>
                    <a:pt x="137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181559" y="1927872"/>
              <a:ext cx="761166" cy="356330"/>
            </a:xfrm>
            <a:custGeom>
              <a:avLst/>
              <a:gdLst/>
              <a:ahLst/>
              <a:cxnLst/>
              <a:rect l="l" t="t" r="r" b="b"/>
              <a:pathLst>
                <a:path w="13605" h="6369" extrusionOk="0">
                  <a:moveTo>
                    <a:pt x="754" y="0"/>
                  </a:moveTo>
                  <a:cubicBezTo>
                    <a:pt x="525" y="0"/>
                    <a:pt x="297" y="23"/>
                    <a:pt x="69" y="69"/>
                  </a:cubicBezTo>
                  <a:cubicBezTo>
                    <a:pt x="46" y="69"/>
                    <a:pt x="23" y="69"/>
                    <a:pt x="23" y="92"/>
                  </a:cubicBezTo>
                  <a:cubicBezTo>
                    <a:pt x="0" y="115"/>
                    <a:pt x="0" y="137"/>
                    <a:pt x="0" y="160"/>
                  </a:cubicBezTo>
                  <a:cubicBezTo>
                    <a:pt x="0" y="183"/>
                    <a:pt x="0" y="183"/>
                    <a:pt x="23" y="206"/>
                  </a:cubicBezTo>
                  <a:cubicBezTo>
                    <a:pt x="23" y="229"/>
                    <a:pt x="69" y="229"/>
                    <a:pt x="69" y="229"/>
                  </a:cubicBezTo>
                  <a:cubicBezTo>
                    <a:pt x="310" y="202"/>
                    <a:pt x="542" y="191"/>
                    <a:pt x="777" y="191"/>
                  </a:cubicBezTo>
                  <a:cubicBezTo>
                    <a:pt x="942" y="191"/>
                    <a:pt x="1108" y="196"/>
                    <a:pt x="1279" y="206"/>
                  </a:cubicBezTo>
                  <a:cubicBezTo>
                    <a:pt x="2009" y="274"/>
                    <a:pt x="2717" y="457"/>
                    <a:pt x="3424" y="662"/>
                  </a:cubicBezTo>
                  <a:cubicBezTo>
                    <a:pt x="3767" y="776"/>
                    <a:pt x="4109" y="891"/>
                    <a:pt x="4451" y="1005"/>
                  </a:cubicBezTo>
                  <a:cubicBezTo>
                    <a:pt x="4794" y="1119"/>
                    <a:pt x="5113" y="1233"/>
                    <a:pt x="5456" y="1370"/>
                  </a:cubicBezTo>
                  <a:cubicBezTo>
                    <a:pt x="7350" y="2077"/>
                    <a:pt x="9130" y="3036"/>
                    <a:pt x="10797" y="4200"/>
                  </a:cubicBezTo>
                  <a:cubicBezTo>
                    <a:pt x="10888" y="4269"/>
                    <a:pt x="10979" y="4314"/>
                    <a:pt x="11071" y="4383"/>
                  </a:cubicBezTo>
                  <a:lnTo>
                    <a:pt x="11048" y="4383"/>
                  </a:lnTo>
                  <a:cubicBezTo>
                    <a:pt x="11276" y="4543"/>
                    <a:pt x="11481" y="4680"/>
                    <a:pt x="11687" y="4839"/>
                  </a:cubicBezTo>
                  <a:cubicBezTo>
                    <a:pt x="11892" y="4999"/>
                    <a:pt x="12075" y="5159"/>
                    <a:pt x="12280" y="5319"/>
                  </a:cubicBezTo>
                  <a:cubicBezTo>
                    <a:pt x="12691" y="5638"/>
                    <a:pt x="13102" y="5935"/>
                    <a:pt x="13444" y="6323"/>
                  </a:cubicBezTo>
                  <a:cubicBezTo>
                    <a:pt x="13444" y="6346"/>
                    <a:pt x="13467" y="6369"/>
                    <a:pt x="13490" y="6369"/>
                  </a:cubicBezTo>
                  <a:lnTo>
                    <a:pt x="13559" y="6369"/>
                  </a:lnTo>
                  <a:cubicBezTo>
                    <a:pt x="13581" y="6346"/>
                    <a:pt x="13581" y="6323"/>
                    <a:pt x="13604" y="6300"/>
                  </a:cubicBezTo>
                  <a:cubicBezTo>
                    <a:pt x="13604" y="6277"/>
                    <a:pt x="13604" y="6255"/>
                    <a:pt x="13581" y="6255"/>
                  </a:cubicBezTo>
                  <a:cubicBezTo>
                    <a:pt x="13513" y="6163"/>
                    <a:pt x="13444" y="6072"/>
                    <a:pt x="13353" y="5981"/>
                  </a:cubicBezTo>
                  <a:cubicBezTo>
                    <a:pt x="13285" y="5912"/>
                    <a:pt x="13193" y="5821"/>
                    <a:pt x="13079" y="5730"/>
                  </a:cubicBezTo>
                  <a:cubicBezTo>
                    <a:pt x="12897" y="5570"/>
                    <a:pt x="12714" y="5433"/>
                    <a:pt x="12509" y="5273"/>
                  </a:cubicBezTo>
                  <a:cubicBezTo>
                    <a:pt x="12417" y="5205"/>
                    <a:pt x="12326" y="5136"/>
                    <a:pt x="12235" y="5068"/>
                  </a:cubicBezTo>
                  <a:cubicBezTo>
                    <a:pt x="12143" y="4999"/>
                    <a:pt x="12052" y="4908"/>
                    <a:pt x="11938" y="4839"/>
                  </a:cubicBezTo>
                  <a:cubicBezTo>
                    <a:pt x="11733" y="4680"/>
                    <a:pt x="11550" y="4520"/>
                    <a:pt x="11345" y="4383"/>
                  </a:cubicBezTo>
                  <a:cubicBezTo>
                    <a:pt x="10523" y="3767"/>
                    <a:pt x="9678" y="3219"/>
                    <a:pt x="8788" y="2739"/>
                  </a:cubicBezTo>
                  <a:cubicBezTo>
                    <a:pt x="7921" y="2237"/>
                    <a:pt x="7008" y="1804"/>
                    <a:pt x="6072" y="1416"/>
                  </a:cubicBezTo>
                  <a:cubicBezTo>
                    <a:pt x="5844" y="1324"/>
                    <a:pt x="5593" y="1233"/>
                    <a:pt x="5364" y="1142"/>
                  </a:cubicBezTo>
                  <a:cubicBezTo>
                    <a:pt x="5136" y="1073"/>
                    <a:pt x="4908" y="982"/>
                    <a:pt x="4680" y="913"/>
                  </a:cubicBezTo>
                  <a:cubicBezTo>
                    <a:pt x="4246" y="754"/>
                    <a:pt x="3789" y="594"/>
                    <a:pt x="3333" y="480"/>
                  </a:cubicBezTo>
                  <a:cubicBezTo>
                    <a:pt x="2785" y="297"/>
                    <a:pt x="2237" y="160"/>
                    <a:pt x="1667" y="92"/>
                  </a:cubicBezTo>
                  <a:cubicBezTo>
                    <a:pt x="1370" y="46"/>
                    <a:pt x="1050" y="0"/>
                    <a:pt x="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438251" y="2598301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80" y="1"/>
                  </a:moveTo>
                  <a:cubicBezTo>
                    <a:pt x="366" y="1"/>
                    <a:pt x="252" y="23"/>
                    <a:pt x="160" y="92"/>
                  </a:cubicBezTo>
                  <a:cubicBezTo>
                    <a:pt x="69" y="183"/>
                    <a:pt x="23" y="275"/>
                    <a:pt x="23" y="389"/>
                  </a:cubicBezTo>
                  <a:cubicBezTo>
                    <a:pt x="0" y="617"/>
                    <a:pt x="183" y="868"/>
                    <a:pt x="411" y="868"/>
                  </a:cubicBezTo>
                  <a:cubicBezTo>
                    <a:pt x="525" y="868"/>
                    <a:pt x="640" y="822"/>
                    <a:pt x="731" y="754"/>
                  </a:cubicBezTo>
                  <a:cubicBezTo>
                    <a:pt x="822" y="685"/>
                    <a:pt x="868" y="571"/>
                    <a:pt x="868" y="457"/>
                  </a:cubicBezTo>
                  <a:cubicBezTo>
                    <a:pt x="891" y="229"/>
                    <a:pt x="708" y="1"/>
                    <a:pt x="4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5339" y="2848614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79" y="0"/>
                  </a:moveTo>
                  <a:cubicBezTo>
                    <a:pt x="365" y="0"/>
                    <a:pt x="274" y="23"/>
                    <a:pt x="183" y="92"/>
                  </a:cubicBezTo>
                  <a:cubicBezTo>
                    <a:pt x="91" y="160"/>
                    <a:pt x="23" y="274"/>
                    <a:pt x="23" y="388"/>
                  </a:cubicBezTo>
                  <a:cubicBezTo>
                    <a:pt x="0" y="617"/>
                    <a:pt x="183" y="868"/>
                    <a:pt x="434" y="868"/>
                  </a:cubicBezTo>
                  <a:cubicBezTo>
                    <a:pt x="548" y="868"/>
                    <a:pt x="639" y="822"/>
                    <a:pt x="730" y="754"/>
                  </a:cubicBezTo>
                  <a:cubicBezTo>
                    <a:pt x="822" y="685"/>
                    <a:pt x="867" y="571"/>
                    <a:pt x="890" y="457"/>
                  </a:cubicBezTo>
                  <a:cubicBezTo>
                    <a:pt x="890" y="229"/>
                    <a:pt x="708" y="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8905" y="2890743"/>
              <a:ext cx="10294" cy="9008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24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84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447203" y="2637913"/>
              <a:ext cx="10294" cy="8952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2" y="0"/>
                  </a:moveTo>
                  <a:cubicBezTo>
                    <a:pt x="46" y="0"/>
                    <a:pt x="24" y="46"/>
                    <a:pt x="24" y="92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37"/>
                    <a:pt x="183" y="92"/>
                  </a:cubicBezTo>
                  <a:cubicBezTo>
                    <a:pt x="183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536609" y="2661579"/>
              <a:ext cx="71613" cy="65067"/>
            </a:xfrm>
            <a:custGeom>
              <a:avLst/>
              <a:gdLst/>
              <a:ahLst/>
              <a:cxnLst/>
              <a:rect l="l" t="t" r="r" b="b"/>
              <a:pathLst>
                <a:path w="1280" h="1163" extrusionOk="0">
                  <a:moveTo>
                    <a:pt x="410" y="1"/>
                  </a:moveTo>
                  <a:cubicBezTo>
                    <a:pt x="323" y="1"/>
                    <a:pt x="244" y="26"/>
                    <a:pt x="184" y="79"/>
                  </a:cubicBezTo>
                  <a:cubicBezTo>
                    <a:pt x="1" y="239"/>
                    <a:pt x="47" y="604"/>
                    <a:pt x="298" y="878"/>
                  </a:cubicBezTo>
                  <a:cubicBezTo>
                    <a:pt x="465" y="1061"/>
                    <a:pt x="683" y="1162"/>
                    <a:pt x="864" y="1162"/>
                  </a:cubicBezTo>
                  <a:cubicBezTo>
                    <a:pt x="955" y="1162"/>
                    <a:pt x="1036" y="1137"/>
                    <a:pt x="1097" y="1084"/>
                  </a:cubicBezTo>
                  <a:cubicBezTo>
                    <a:pt x="1279" y="901"/>
                    <a:pt x="1211" y="559"/>
                    <a:pt x="960" y="285"/>
                  </a:cubicBezTo>
                  <a:cubicBezTo>
                    <a:pt x="792" y="102"/>
                    <a:pt x="584" y="1"/>
                    <a:pt x="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9564" y="2965658"/>
              <a:ext cx="77991" cy="50744"/>
            </a:xfrm>
            <a:custGeom>
              <a:avLst/>
              <a:gdLst/>
              <a:ahLst/>
              <a:cxnLst/>
              <a:rect l="l" t="t" r="r" b="b"/>
              <a:pathLst>
                <a:path w="1394" h="907" extrusionOk="0">
                  <a:moveTo>
                    <a:pt x="630" y="1"/>
                  </a:moveTo>
                  <a:cubicBezTo>
                    <a:pt x="319" y="1"/>
                    <a:pt x="67" y="151"/>
                    <a:pt x="46" y="374"/>
                  </a:cubicBezTo>
                  <a:cubicBezTo>
                    <a:pt x="1" y="602"/>
                    <a:pt x="275" y="853"/>
                    <a:pt x="640" y="899"/>
                  </a:cubicBezTo>
                  <a:cubicBezTo>
                    <a:pt x="682" y="904"/>
                    <a:pt x="724" y="906"/>
                    <a:pt x="764" y="906"/>
                  </a:cubicBezTo>
                  <a:cubicBezTo>
                    <a:pt x="1075" y="906"/>
                    <a:pt x="1330" y="758"/>
                    <a:pt x="1370" y="556"/>
                  </a:cubicBezTo>
                  <a:cubicBezTo>
                    <a:pt x="1393" y="305"/>
                    <a:pt x="1119" y="77"/>
                    <a:pt x="754" y="8"/>
                  </a:cubicBezTo>
                  <a:cubicBezTo>
                    <a:pt x="712" y="3"/>
                    <a:pt x="671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7" name="Google Shape;97;p2"/>
          <p:cNvGrpSpPr/>
          <p:nvPr/>
        </p:nvGrpSpPr>
        <p:grpSpPr>
          <a:xfrm flipH="1">
            <a:off x="321802" y="967199"/>
            <a:ext cx="1576206" cy="2461805"/>
            <a:chOff x="231900" y="729199"/>
            <a:chExt cx="1185086" cy="1846354"/>
          </a:xfrm>
        </p:grpSpPr>
        <p:sp>
          <p:nvSpPr>
            <p:cNvPr id="98" name="Google Shape;98;p2"/>
            <p:cNvSpPr/>
            <p:nvPr/>
          </p:nvSpPr>
          <p:spPr>
            <a:xfrm>
              <a:off x="231900" y="729199"/>
              <a:ext cx="1185086" cy="1846354"/>
            </a:xfrm>
            <a:custGeom>
              <a:avLst/>
              <a:gdLst/>
              <a:ahLst/>
              <a:cxnLst/>
              <a:rect l="l" t="t" r="r" b="b"/>
              <a:pathLst>
                <a:path w="21434" h="33394" extrusionOk="0">
                  <a:moveTo>
                    <a:pt x="3310" y="0"/>
                  </a:moveTo>
                  <a:cubicBezTo>
                    <a:pt x="3013" y="0"/>
                    <a:pt x="2694" y="46"/>
                    <a:pt x="2443" y="137"/>
                  </a:cubicBezTo>
                  <a:cubicBezTo>
                    <a:pt x="1963" y="274"/>
                    <a:pt x="1552" y="571"/>
                    <a:pt x="1233" y="982"/>
                  </a:cubicBezTo>
                  <a:cubicBezTo>
                    <a:pt x="1073" y="1164"/>
                    <a:pt x="982" y="1347"/>
                    <a:pt x="913" y="1461"/>
                  </a:cubicBezTo>
                  <a:cubicBezTo>
                    <a:pt x="845" y="1598"/>
                    <a:pt x="776" y="1758"/>
                    <a:pt x="708" y="1940"/>
                  </a:cubicBezTo>
                  <a:cubicBezTo>
                    <a:pt x="616" y="2214"/>
                    <a:pt x="571" y="2488"/>
                    <a:pt x="525" y="2785"/>
                  </a:cubicBezTo>
                  <a:cubicBezTo>
                    <a:pt x="457" y="3333"/>
                    <a:pt x="480" y="3858"/>
                    <a:pt x="502" y="4246"/>
                  </a:cubicBezTo>
                  <a:cubicBezTo>
                    <a:pt x="502" y="4405"/>
                    <a:pt x="502" y="4542"/>
                    <a:pt x="525" y="4679"/>
                  </a:cubicBezTo>
                  <a:cubicBezTo>
                    <a:pt x="343" y="5889"/>
                    <a:pt x="228" y="7167"/>
                    <a:pt x="183" y="8788"/>
                  </a:cubicBezTo>
                  <a:cubicBezTo>
                    <a:pt x="183" y="8811"/>
                    <a:pt x="160" y="8833"/>
                    <a:pt x="160" y="8856"/>
                  </a:cubicBezTo>
                  <a:cubicBezTo>
                    <a:pt x="160" y="8879"/>
                    <a:pt x="137" y="8902"/>
                    <a:pt x="137" y="8925"/>
                  </a:cubicBezTo>
                  <a:cubicBezTo>
                    <a:pt x="0" y="9381"/>
                    <a:pt x="46" y="9838"/>
                    <a:pt x="228" y="10271"/>
                  </a:cubicBezTo>
                  <a:lnTo>
                    <a:pt x="6072" y="23898"/>
                  </a:lnTo>
                  <a:cubicBezTo>
                    <a:pt x="6049" y="23967"/>
                    <a:pt x="6026" y="24012"/>
                    <a:pt x="6026" y="24081"/>
                  </a:cubicBezTo>
                  <a:cubicBezTo>
                    <a:pt x="5980" y="24218"/>
                    <a:pt x="5935" y="24355"/>
                    <a:pt x="5912" y="24492"/>
                  </a:cubicBezTo>
                  <a:cubicBezTo>
                    <a:pt x="5866" y="24720"/>
                    <a:pt x="5866" y="24925"/>
                    <a:pt x="5866" y="25039"/>
                  </a:cubicBezTo>
                  <a:cubicBezTo>
                    <a:pt x="5866" y="25268"/>
                    <a:pt x="5912" y="25473"/>
                    <a:pt x="5935" y="25610"/>
                  </a:cubicBezTo>
                  <a:cubicBezTo>
                    <a:pt x="6003" y="25907"/>
                    <a:pt x="6117" y="26135"/>
                    <a:pt x="6186" y="26272"/>
                  </a:cubicBezTo>
                  <a:cubicBezTo>
                    <a:pt x="6277" y="26409"/>
                    <a:pt x="6346" y="26546"/>
                    <a:pt x="6460" y="26660"/>
                  </a:cubicBezTo>
                  <a:cubicBezTo>
                    <a:pt x="6460" y="26751"/>
                    <a:pt x="6483" y="26843"/>
                    <a:pt x="6505" y="26888"/>
                  </a:cubicBezTo>
                  <a:cubicBezTo>
                    <a:pt x="6574" y="27185"/>
                    <a:pt x="6711" y="27482"/>
                    <a:pt x="6916" y="27756"/>
                  </a:cubicBezTo>
                  <a:cubicBezTo>
                    <a:pt x="7099" y="28007"/>
                    <a:pt x="7327" y="28212"/>
                    <a:pt x="7578" y="28395"/>
                  </a:cubicBezTo>
                  <a:cubicBezTo>
                    <a:pt x="7692" y="28851"/>
                    <a:pt x="7806" y="29353"/>
                    <a:pt x="7989" y="29833"/>
                  </a:cubicBezTo>
                  <a:cubicBezTo>
                    <a:pt x="8172" y="30403"/>
                    <a:pt x="8377" y="30883"/>
                    <a:pt x="8651" y="31339"/>
                  </a:cubicBezTo>
                  <a:cubicBezTo>
                    <a:pt x="8788" y="31567"/>
                    <a:pt x="8948" y="31818"/>
                    <a:pt x="9108" y="32047"/>
                  </a:cubicBezTo>
                  <a:cubicBezTo>
                    <a:pt x="9244" y="32229"/>
                    <a:pt x="9404" y="32389"/>
                    <a:pt x="9564" y="32549"/>
                  </a:cubicBezTo>
                  <a:cubicBezTo>
                    <a:pt x="9724" y="32686"/>
                    <a:pt x="9929" y="32823"/>
                    <a:pt x="10135" y="32937"/>
                  </a:cubicBezTo>
                  <a:cubicBezTo>
                    <a:pt x="10409" y="33074"/>
                    <a:pt x="10705" y="33188"/>
                    <a:pt x="11002" y="33256"/>
                  </a:cubicBezTo>
                  <a:cubicBezTo>
                    <a:pt x="11367" y="33348"/>
                    <a:pt x="11732" y="33393"/>
                    <a:pt x="12143" y="33393"/>
                  </a:cubicBezTo>
                  <a:lnTo>
                    <a:pt x="12212" y="33393"/>
                  </a:lnTo>
                  <a:cubicBezTo>
                    <a:pt x="12531" y="33393"/>
                    <a:pt x="12874" y="33348"/>
                    <a:pt x="13262" y="33302"/>
                  </a:cubicBezTo>
                  <a:cubicBezTo>
                    <a:pt x="13855" y="33211"/>
                    <a:pt x="14494" y="33051"/>
                    <a:pt x="15202" y="32823"/>
                  </a:cubicBezTo>
                  <a:cubicBezTo>
                    <a:pt x="15818" y="32640"/>
                    <a:pt x="16412" y="32389"/>
                    <a:pt x="17028" y="32092"/>
                  </a:cubicBezTo>
                  <a:cubicBezTo>
                    <a:pt x="17530" y="31841"/>
                    <a:pt x="18032" y="31545"/>
                    <a:pt x="18512" y="31248"/>
                  </a:cubicBezTo>
                  <a:cubicBezTo>
                    <a:pt x="19082" y="30883"/>
                    <a:pt x="19539" y="30495"/>
                    <a:pt x="19972" y="30107"/>
                  </a:cubicBezTo>
                  <a:cubicBezTo>
                    <a:pt x="20201" y="29878"/>
                    <a:pt x="20429" y="29627"/>
                    <a:pt x="20611" y="29376"/>
                  </a:cubicBezTo>
                  <a:cubicBezTo>
                    <a:pt x="20863" y="29057"/>
                    <a:pt x="21068" y="28691"/>
                    <a:pt x="21205" y="28372"/>
                  </a:cubicBezTo>
                  <a:cubicBezTo>
                    <a:pt x="21205" y="28349"/>
                    <a:pt x="21228" y="28303"/>
                    <a:pt x="21251" y="28281"/>
                  </a:cubicBezTo>
                  <a:cubicBezTo>
                    <a:pt x="21388" y="27938"/>
                    <a:pt x="21433" y="27596"/>
                    <a:pt x="21433" y="27231"/>
                  </a:cubicBezTo>
                  <a:cubicBezTo>
                    <a:pt x="21433" y="27002"/>
                    <a:pt x="21410" y="26774"/>
                    <a:pt x="21365" y="26569"/>
                  </a:cubicBezTo>
                  <a:cubicBezTo>
                    <a:pt x="21296" y="26272"/>
                    <a:pt x="21205" y="25998"/>
                    <a:pt x="21114" y="25747"/>
                  </a:cubicBezTo>
                  <a:cubicBezTo>
                    <a:pt x="20954" y="25245"/>
                    <a:pt x="20726" y="24765"/>
                    <a:pt x="20429" y="24263"/>
                  </a:cubicBezTo>
                  <a:cubicBezTo>
                    <a:pt x="20155" y="23784"/>
                    <a:pt x="19835" y="23327"/>
                    <a:pt x="19516" y="22894"/>
                  </a:cubicBezTo>
                  <a:cubicBezTo>
                    <a:pt x="19539" y="22711"/>
                    <a:pt x="19539" y="22506"/>
                    <a:pt x="19516" y="22323"/>
                  </a:cubicBezTo>
                  <a:cubicBezTo>
                    <a:pt x="19447" y="21958"/>
                    <a:pt x="19333" y="21616"/>
                    <a:pt x="19151" y="21319"/>
                  </a:cubicBezTo>
                  <a:cubicBezTo>
                    <a:pt x="19082" y="21228"/>
                    <a:pt x="19037" y="21136"/>
                    <a:pt x="18945" y="21045"/>
                  </a:cubicBezTo>
                  <a:cubicBezTo>
                    <a:pt x="18945" y="20954"/>
                    <a:pt x="18922" y="20885"/>
                    <a:pt x="18900" y="20794"/>
                  </a:cubicBezTo>
                  <a:cubicBezTo>
                    <a:pt x="18808" y="20429"/>
                    <a:pt x="18626" y="20086"/>
                    <a:pt x="18352" y="19790"/>
                  </a:cubicBezTo>
                  <a:cubicBezTo>
                    <a:pt x="18169" y="19561"/>
                    <a:pt x="17941" y="19356"/>
                    <a:pt x="17644" y="19196"/>
                  </a:cubicBezTo>
                  <a:cubicBezTo>
                    <a:pt x="17553" y="19128"/>
                    <a:pt x="17439" y="19082"/>
                    <a:pt x="17347" y="19036"/>
                  </a:cubicBezTo>
                  <a:lnTo>
                    <a:pt x="11504" y="5387"/>
                  </a:lnTo>
                  <a:cubicBezTo>
                    <a:pt x="11436" y="5250"/>
                    <a:pt x="11367" y="5136"/>
                    <a:pt x="11299" y="5022"/>
                  </a:cubicBezTo>
                  <a:cubicBezTo>
                    <a:pt x="11185" y="4839"/>
                    <a:pt x="11048" y="4679"/>
                    <a:pt x="10888" y="4565"/>
                  </a:cubicBezTo>
                  <a:cubicBezTo>
                    <a:pt x="10523" y="4246"/>
                    <a:pt x="10180" y="3972"/>
                    <a:pt x="9838" y="3721"/>
                  </a:cubicBezTo>
                  <a:cubicBezTo>
                    <a:pt x="9496" y="3492"/>
                    <a:pt x="9153" y="3241"/>
                    <a:pt x="8742" y="2967"/>
                  </a:cubicBezTo>
                  <a:cubicBezTo>
                    <a:pt x="8058" y="2556"/>
                    <a:pt x="7373" y="2146"/>
                    <a:pt x="6688" y="1758"/>
                  </a:cubicBezTo>
                  <a:lnTo>
                    <a:pt x="6528" y="1621"/>
                  </a:lnTo>
                  <a:cubicBezTo>
                    <a:pt x="6300" y="1392"/>
                    <a:pt x="6117" y="1233"/>
                    <a:pt x="5935" y="1096"/>
                  </a:cubicBezTo>
                  <a:cubicBezTo>
                    <a:pt x="5661" y="867"/>
                    <a:pt x="5387" y="662"/>
                    <a:pt x="5113" y="525"/>
                  </a:cubicBezTo>
                  <a:cubicBezTo>
                    <a:pt x="4953" y="434"/>
                    <a:pt x="4771" y="342"/>
                    <a:pt x="4611" y="274"/>
                  </a:cubicBezTo>
                  <a:cubicBezTo>
                    <a:pt x="4405" y="183"/>
                    <a:pt x="4200" y="114"/>
                    <a:pt x="3995" y="69"/>
                  </a:cubicBezTo>
                  <a:cubicBezTo>
                    <a:pt x="3766" y="23"/>
                    <a:pt x="3538" y="0"/>
                    <a:pt x="3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rgbClr val="FE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EDC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39192" y="2064413"/>
              <a:ext cx="16476" cy="45448"/>
            </a:xfrm>
            <a:custGeom>
              <a:avLst/>
              <a:gdLst/>
              <a:ahLst/>
              <a:cxnLst/>
              <a:rect l="l" t="t" r="r" b="b"/>
              <a:pathLst>
                <a:path w="298" h="822" extrusionOk="0">
                  <a:moveTo>
                    <a:pt x="161" y="0"/>
                  </a:moveTo>
                  <a:cubicBezTo>
                    <a:pt x="138" y="0"/>
                    <a:pt x="115" y="0"/>
                    <a:pt x="92" y="23"/>
                  </a:cubicBezTo>
                  <a:cubicBezTo>
                    <a:pt x="69" y="46"/>
                    <a:pt x="47" y="91"/>
                    <a:pt x="24" y="137"/>
                  </a:cubicBezTo>
                  <a:cubicBezTo>
                    <a:pt x="24" y="183"/>
                    <a:pt x="1" y="228"/>
                    <a:pt x="1" y="297"/>
                  </a:cubicBezTo>
                  <a:cubicBezTo>
                    <a:pt x="1" y="388"/>
                    <a:pt x="1" y="480"/>
                    <a:pt x="24" y="571"/>
                  </a:cubicBezTo>
                  <a:cubicBezTo>
                    <a:pt x="24" y="616"/>
                    <a:pt x="24" y="685"/>
                    <a:pt x="24" y="731"/>
                  </a:cubicBezTo>
                  <a:cubicBezTo>
                    <a:pt x="47" y="776"/>
                    <a:pt x="92" y="822"/>
                    <a:pt x="138" y="822"/>
                  </a:cubicBezTo>
                  <a:cubicBezTo>
                    <a:pt x="184" y="799"/>
                    <a:pt x="206" y="753"/>
                    <a:pt x="206" y="708"/>
                  </a:cubicBezTo>
                  <a:lnTo>
                    <a:pt x="184" y="571"/>
                  </a:lnTo>
                  <a:cubicBezTo>
                    <a:pt x="184" y="502"/>
                    <a:pt x="184" y="411"/>
                    <a:pt x="184" y="343"/>
                  </a:cubicBezTo>
                  <a:cubicBezTo>
                    <a:pt x="184" y="297"/>
                    <a:pt x="184" y="228"/>
                    <a:pt x="184" y="183"/>
                  </a:cubicBezTo>
                  <a:cubicBezTo>
                    <a:pt x="229" y="183"/>
                    <a:pt x="252" y="183"/>
                    <a:pt x="275" y="160"/>
                  </a:cubicBezTo>
                  <a:cubicBezTo>
                    <a:pt x="298" y="114"/>
                    <a:pt x="298" y="69"/>
                    <a:pt x="252" y="46"/>
                  </a:cubicBezTo>
                  <a:cubicBezTo>
                    <a:pt x="252" y="46"/>
                    <a:pt x="252" y="23"/>
                    <a:pt x="252" y="23"/>
                  </a:cubicBezTo>
                  <a:cubicBezTo>
                    <a:pt x="229" y="23"/>
                    <a:pt x="229" y="0"/>
                    <a:pt x="2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53125" y="2059326"/>
              <a:ext cx="31571" cy="101015"/>
            </a:xfrm>
            <a:custGeom>
              <a:avLst/>
              <a:gdLst/>
              <a:ahLst/>
              <a:cxnLst/>
              <a:rect l="l" t="t" r="r" b="b"/>
              <a:pathLst>
                <a:path w="571" h="1827" extrusionOk="0">
                  <a:moveTo>
                    <a:pt x="107" y="93"/>
                  </a:moveTo>
                  <a:lnTo>
                    <a:pt x="107" y="93"/>
                  </a:lnTo>
                  <a:cubicBezTo>
                    <a:pt x="101" y="95"/>
                    <a:pt x="91" y="101"/>
                    <a:pt x="91" y="115"/>
                  </a:cubicBezTo>
                  <a:cubicBezTo>
                    <a:pt x="99" y="107"/>
                    <a:pt x="104" y="100"/>
                    <a:pt x="107" y="93"/>
                  </a:cubicBezTo>
                  <a:close/>
                  <a:moveTo>
                    <a:pt x="183" y="1"/>
                  </a:moveTo>
                  <a:cubicBezTo>
                    <a:pt x="160" y="1"/>
                    <a:pt x="114" y="24"/>
                    <a:pt x="114" y="69"/>
                  </a:cubicBezTo>
                  <a:cubicBezTo>
                    <a:pt x="114" y="69"/>
                    <a:pt x="114" y="80"/>
                    <a:pt x="107" y="93"/>
                  </a:cubicBezTo>
                  <a:lnTo>
                    <a:pt x="107" y="93"/>
                  </a:lnTo>
                  <a:cubicBezTo>
                    <a:pt x="111" y="92"/>
                    <a:pt x="114" y="92"/>
                    <a:pt x="114" y="92"/>
                  </a:cubicBezTo>
                  <a:lnTo>
                    <a:pt x="114" y="92"/>
                  </a:lnTo>
                  <a:lnTo>
                    <a:pt x="91" y="115"/>
                  </a:lnTo>
                  <a:cubicBezTo>
                    <a:pt x="91" y="161"/>
                    <a:pt x="69" y="229"/>
                    <a:pt x="46" y="275"/>
                  </a:cubicBezTo>
                  <a:cubicBezTo>
                    <a:pt x="46" y="320"/>
                    <a:pt x="23" y="343"/>
                    <a:pt x="23" y="366"/>
                  </a:cubicBezTo>
                  <a:cubicBezTo>
                    <a:pt x="23" y="412"/>
                    <a:pt x="0" y="457"/>
                    <a:pt x="0" y="503"/>
                  </a:cubicBezTo>
                  <a:cubicBezTo>
                    <a:pt x="0" y="617"/>
                    <a:pt x="0" y="731"/>
                    <a:pt x="0" y="823"/>
                  </a:cubicBezTo>
                  <a:cubicBezTo>
                    <a:pt x="0" y="868"/>
                    <a:pt x="0" y="914"/>
                    <a:pt x="0" y="937"/>
                  </a:cubicBezTo>
                  <a:cubicBezTo>
                    <a:pt x="23" y="982"/>
                    <a:pt x="23" y="1028"/>
                    <a:pt x="23" y="1074"/>
                  </a:cubicBezTo>
                  <a:cubicBezTo>
                    <a:pt x="46" y="1165"/>
                    <a:pt x="69" y="1256"/>
                    <a:pt x="91" y="1325"/>
                  </a:cubicBezTo>
                  <a:cubicBezTo>
                    <a:pt x="91" y="1393"/>
                    <a:pt x="114" y="1439"/>
                    <a:pt x="137" y="1485"/>
                  </a:cubicBezTo>
                  <a:cubicBezTo>
                    <a:pt x="183" y="1553"/>
                    <a:pt x="205" y="1621"/>
                    <a:pt x="251" y="1690"/>
                  </a:cubicBezTo>
                  <a:cubicBezTo>
                    <a:pt x="297" y="1736"/>
                    <a:pt x="342" y="1804"/>
                    <a:pt x="411" y="1827"/>
                  </a:cubicBezTo>
                  <a:lnTo>
                    <a:pt x="457" y="1827"/>
                  </a:lnTo>
                  <a:cubicBezTo>
                    <a:pt x="502" y="1827"/>
                    <a:pt x="525" y="1804"/>
                    <a:pt x="548" y="1781"/>
                  </a:cubicBezTo>
                  <a:cubicBezTo>
                    <a:pt x="548" y="1758"/>
                    <a:pt x="571" y="1736"/>
                    <a:pt x="571" y="1713"/>
                  </a:cubicBezTo>
                  <a:cubicBezTo>
                    <a:pt x="548" y="1667"/>
                    <a:pt x="548" y="1644"/>
                    <a:pt x="525" y="1621"/>
                  </a:cubicBezTo>
                  <a:cubicBezTo>
                    <a:pt x="502" y="1621"/>
                    <a:pt x="502" y="1621"/>
                    <a:pt x="502" y="1599"/>
                  </a:cubicBezTo>
                  <a:cubicBezTo>
                    <a:pt x="479" y="1576"/>
                    <a:pt x="434" y="1553"/>
                    <a:pt x="411" y="1507"/>
                  </a:cubicBezTo>
                  <a:cubicBezTo>
                    <a:pt x="388" y="1439"/>
                    <a:pt x="365" y="1370"/>
                    <a:pt x="320" y="1325"/>
                  </a:cubicBezTo>
                  <a:cubicBezTo>
                    <a:pt x="297" y="1233"/>
                    <a:pt x="274" y="1165"/>
                    <a:pt x="251" y="1096"/>
                  </a:cubicBezTo>
                  <a:cubicBezTo>
                    <a:pt x="251" y="1096"/>
                    <a:pt x="251" y="1074"/>
                    <a:pt x="251" y="1074"/>
                  </a:cubicBezTo>
                  <a:cubicBezTo>
                    <a:pt x="228" y="1005"/>
                    <a:pt x="228" y="914"/>
                    <a:pt x="205" y="845"/>
                  </a:cubicBezTo>
                  <a:cubicBezTo>
                    <a:pt x="205" y="754"/>
                    <a:pt x="183" y="640"/>
                    <a:pt x="183" y="549"/>
                  </a:cubicBezTo>
                  <a:cubicBezTo>
                    <a:pt x="183" y="503"/>
                    <a:pt x="183" y="457"/>
                    <a:pt x="205" y="412"/>
                  </a:cubicBezTo>
                  <a:cubicBezTo>
                    <a:pt x="205" y="366"/>
                    <a:pt x="205" y="343"/>
                    <a:pt x="205" y="298"/>
                  </a:cubicBezTo>
                  <a:cubicBezTo>
                    <a:pt x="228" y="229"/>
                    <a:pt x="251" y="161"/>
                    <a:pt x="274" y="92"/>
                  </a:cubicBezTo>
                  <a:cubicBezTo>
                    <a:pt x="274" y="47"/>
                    <a:pt x="251" y="1"/>
                    <a:pt x="20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777066" y="2156527"/>
              <a:ext cx="29083" cy="69444"/>
            </a:xfrm>
            <a:custGeom>
              <a:avLst/>
              <a:gdLst/>
              <a:ahLst/>
              <a:cxnLst/>
              <a:rect l="l" t="t" r="r" b="b"/>
              <a:pathLst>
                <a:path w="526" h="1256" extrusionOk="0">
                  <a:moveTo>
                    <a:pt x="92" y="0"/>
                  </a:moveTo>
                  <a:cubicBezTo>
                    <a:pt x="69" y="0"/>
                    <a:pt x="24" y="23"/>
                    <a:pt x="24" y="46"/>
                  </a:cubicBezTo>
                  <a:cubicBezTo>
                    <a:pt x="24" y="115"/>
                    <a:pt x="1" y="160"/>
                    <a:pt x="1" y="206"/>
                  </a:cubicBezTo>
                  <a:cubicBezTo>
                    <a:pt x="1" y="297"/>
                    <a:pt x="1" y="366"/>
                    <a:pt x="1" y="457"/>
                  </a:cubicBezTo>
                  <a:cubicBezTo>
                    <a:pt x="24" y="503"/>
                    <a:pt x="24" y="571"/>
                    <a:pt x="24" y="640"/>
                  </a:cubicBezTo>
                  <a:cubicBezTo>
                    <a:pt x="46" y="685"/>
                    <a:pt x="46" y="754"/>
                    <a:pt x="69" y="799"/>
                  </a:cubicBezTo>
                  <a:cubicBezTo>
                    <a:pt x="92" y="891"/>
                    <a:pt x="138" y="982"/>
                    <a:pt x="206" y="1073"/>
                  </a:cubicBezTo>
                  <a:cubicBezTo>
                    <a:pt x="206" y="1096"/>
                    <a:pt x="229" y="1142"/>
                    <a:pt x="252" y="1165"/>
                  </a:cubicBezTo>
                  <a:cubicBezTo>
                    <a:pt x="275" y="1187"/>
                    <a:pt x="320" y="1233"/>
                    <a:pt x="366" y="1256"/>
                  </a:cubicBezTo>
                  <a:cubicBezTo>
                    <a:pt x="389" y="1256"/>
                    <a:pt x="434" y="1256"/>
                    <a:pt x="480" y="1233"/>
                  </a:cubicBezTo>
                  <a:cubicBezTo>
                    <a:pt x="526" y="1210"/>
                    <a:pt x="526" y="1142"/>
                    <a:pt x="526" y="1096"/>
                  </a:cubicBezTo>
                  <a:cubicBezTo>
                    <a:pt x="503" y="1050"/>
                    <a:pt x="480" y="1050"/>
                    <a:pt x="457" y="1005"/>
                  </a:cubicBezTo>
                  <a:lnTo>
                    <a:pt x="434" y="1005"/>
                  </a:lnTo>
                  <a:cubicBezTo>
                    <a:pt x="389" y="959"/>
                    <a:pt x="366" y="913"/>
                    <a:pt x="343" y="868"/>
                  </a:cubicBezTo>
                  <a:cubicBezTo>
                    <a:pt x="297" y="822"/>
                    <a:pt x="275" y="754"/>
                    <a:pt x="252" y="685"/>
                  </a:cubicBezTo>
                  <a:cubicBezTo>
                    <a:pt x="229" y="640"/>
                    <a:pt x="206" y="571"/>
                    <a:pt x="206" y="525"/>
                  </a:cubicBezTo>
                  <a:cubicBezTo>
                    <a:pt x="184" y="414"/>
                    <a:pt x="162" y="324"/>
                    <a:pt x="161" y="213"/>
                  </a:cubicBezTo>
                  <a:lnTo>
                    <a:pt x="161" y="213"/>
                  </a:lnTo>
                  <a:cubicBezTo>
                    <a:pt x="161" y="173"/>
                    <a:pt x="163" y="132"/>
                    <a:pt x="183" y="92"/>
                  </a:cubicBezTo>
                  <a:cubicBezTo>
                    <a:pt x="183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55613" y="2053023"/>
              <a:ext cx="37929" cy="109087"/>
            </a:xfrm>
            <a:custGeom>
              <a:avLst/>
              <a:gdLst/>
              <a:ahLst/>
              <a:cxnLst/>
              <a:rect l="l" t="t" r="r" b="b"/>
              <a:pathLst>
                <a:path w="686" h="1973" extrusionOk="0">
                  <a:moveTo>
                    <a:pt x="389" y="1"/>
                  </a:moveTo>
                  <a:cubicBezTo>
                    <a:pt x="366" y="1"/>
                    <a:pt x="366" y="1"/>
                    <a:pt x="343" y="24"/>
                  </a:cubicBezTo>
                  <a:cubicBezTo>
                    <a:pt x="297" y="46"/>
                    <a:pt x="252" y="92"/>
                    <a:pt x="206" y="138"/>
                  </a:cubicBezTo>
                  <a:cubicBezTo>
                    <a:pt x="160" y="206"/>
                    <a:pt x="115" y="252"/>
                    <a:pt x="92" y="320"/>
                  </a:cubicBezTo>
                  <a:cubicBezTo>
                    <a:pt x="24" y="457"/>
                    <a:pt x="1" y="617"/>
                    <a:pt x="1" y="754"/>
                  </a:cubicBezTo>
                  <a:cubicBezTo>
                    <a:pt x="1" y="868"/>
                    <a:pt x="1" y="959"/>
                    <a:pt x="1" y="1051"/>
                  </a:cubicBezTo>
                  <a:cubicBezTo>
                    <a:pt x="1" y="1142"/>
                    <a:pt x="24" y="1210"/>
                    <a:pt x="46" y="1302"/>
                  </a:cubicBezTo>
                  <a:cubicBezTo>
                    <a:pt x="69" y="1370"/>
                    <a:pt x="92" y="1439"/>
                    <a:pt x="115" y="1507"/>
                  </a:cubicBezTo>
                  <a:cubicBezTo>
                    <a:pt x="138" y="1576"/>
                    <a:pt x="183" y="1644"/>
                    <a:pt x="206" y="1713"/>
                  </a:cubicBezTo>
                  <a:cubicBezTo>
                    <a:pt x="252" y="1758"/>
                    <a:pt x="275" y="1804"/>
                    <a:pt x="320" y="1850"/>
                  </a:cubicBezTo>
                  <a:cubicBezTo>
                    <a:pt x="343" y="1872"/>
                    <a:pt x="366" y="1895"/>
                    <a:pt x="389" y="1918"/>
                  </a:cubicBezTo>
                  <a:cubicBezTo>
                    <a:pt x="412" y="1918"/>
                    <a:pt x="434" y="1941"/>
                    <a:pt x="457" y="1941"/>
                  </a:cubicBezTo>
                  <a:cubicBezTo>
                    <a:pt x="480" y="1964"/>
                    <a:pt x="480" y="1964"/>
                    <a:pt x="503" y="1964"/>
                  </a:cubicBezTo>
                  <a:cubicBezTo>
                    <a:pt x="515" y="1970"/>
                    <a:pt x="529" y="1973"/>
                    <a:pt x="543" y="1973"/>
                  </a:cubicBezTo>
                  <a:cubicBezTo>
                    <a:pt x="582" y="1973"/>
                    <a:pt x="623" y="1951"/>
                    <a:pt x="640" y="1918"/>
                  </a:cubicBezTo>
                  <a:cubicBezTo>
                    <a:pt x="663" y="1895"/>
                    <a:pt x="663" y="1895"/>
                    <a:pt x="685" y="1872"/>
                  </a:cubicBezTo>
                  <a:cubicBezTo>
                    <a:pt x="685" y="1827"/>
                    <a:pt x="685" y="1781"/>
                    <a:pt x="663" y="1758"/>
                  </a:cubicBezTo>
                  <a:cubicBezTo>
                    <a:pt x="640" y="1758"/>
                    <a:pt x="640" y="1735"/>
                    <a:pt x="617" y="1735"/>
                  </a:cubicBezTo>
                  <a:cubicBezTo>
                    <a:pt x="617" y="1713"/>
                    <a:pt x="594" y="1690"/>
                    <a:pt x="571" y="1690"/>
                  </a:cubicBezTo>
                  <a:cubicBezTo>
                    <a:pt x="549" y="1667"/>
                    <a:pt x="526" y="1644"/>
                    <a:pt x="503" y="1621"/>
                  </a:cubicBezTo>
                  <a:cubicBezTo>
                    <a:pt x="480" y="1599"/>
                    <a:pt x="457" y="1553"/>
                    <a:pt x="434" y="1507"/>
                  </a:cubicBezTo>
                  <a:cubicBezTo>
                    <a:pt x="389" y="1439"/>
                    <a:pt x="366" y="1393"/>
                    <a:pt x="343" y="1325"/>
                  </a:cubicBezTo>
                  <a:cubicBezTo>
                    <a:pt x="320" y="1256"/>
                    <a:pt x="297" y="1210"/>
                    <a:pt x="275" y="1142"/>
                  </a:cubicBezTo>
                  <a:cubicBezTo>
                    <a:pt x="275" y="1074"/>
                    <a:pt x="252" y="982"/>
                    <a:pt x="252" y="914"/>
                  </a:cubicBezTo>
                  <a:cubicBezTo>
                    <a:pt x="252" y="830"/>
                    <a:pt x="252" y="766"/>
                    <a:pt x="252" y="686"/>
                  </a:cubicBezTo>
                  <a:cubicBezTo>
                    <a:pt x="252" y="640"/>
                    <a:pt x="252" y="594"/>
                    <a:pt x="252" y="571"/>
                  </a:cubicBezTo>
                  <a:cubicBezTo>
                    <a:pt x="252" y="526"/>
                    <a:pt x="252" y="480"/>
                    <a:pt x="275" y="457"/>
                  </a:cubicBezTo>
                  <a:cubicBezTo>
                    <a:pt x="297" y="389"/>
                    <a:pt x="320" y="320"/>
                    <a:pt x="343" y="275"/>
                  </a:cubicBezTo>
                  <a:cubicBezTo>
                    <a:pt x="366" y="252"/>
                    <a:pt x="389" y="229"/>
                    <a:pt x="412" y="206"/>
                  </a:cubicBezTo>
                  <a:cubicBezTo>
                    <a:pt x="412" y="183"/>
                    <a:pt x="434" y="183"/>
                    <a:pt x="457" y="161"/>
                  </a:cubicBezTo>
                  <a:cubicBezTo>
                    <a:pt x="503" y="138"/>
                    <a:pt x="503" y="69"/>
                    <a:pt x="480" y="46"/>
                  </a:cubicBezTo>
                  <a:cubicBezTo>
                    <a:pt x="457" y="24"/>
                    <a:pt x="434" y="1"/>
                    <a:pt x="389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79609" y="2155255"/>
              <a:ext cx="37929" cy="71269"/>
            </a:xfrm>
            <a:custGeom>
              <a:avLst/>
              <a:gdLst/>
              <a:ahLst/>
              <a:cxnLst/>
              <a:rect l="l" t="t" r="r" b="b"/>
              <a:pathLst>
                <a:path w="686" h="1289" extrusionOk="0">
                  <a:moveTo>
                    <a:pt x="183" y="1"/>
                  </a:moveTo>
                  <a:cubicBezTo>
                    <a:pt x="160" y="1"/>
                    <a:pt x="137" y="23"/>
                    <a:pt x="115" y="46"/>
                  </a:cubicBezTo>
                  <a:cubicBezTo>
                    <a:pt x="92" y="69"/>
                    <a:pt x="69" y="115"/>
                    <a:pt x="46" y="138"/>
                  </a:cubicBezTo>
                  <a:cubicBezTo>
                    <a:pt x="46" y="183"/>
                    <a:pt x="23" y="229"/>
                    <a:pt x="23" y="252"/>
                  </a:cubicBezTo>
                  <a:cubicBezTo>
                    <a:pt x="0" y="320"/>
                    <a:pt x="0" y="389"/>
                    <a:pt x="23" y="457"/>
                  </a:cubicBezTo>
                  <a:cubicBezTo>
                    <a:pt x="23" y="503"/>
                    <a:pt x="23" y="571"/>
                    <a:pt x="46" y="617"/>
                  </a:cubicBezTo>
                  <a:lnTo>
                    <a:pt x="46" y="594"/>
                  </a:lnTo>
                  <a:cubicBezTo>
                    <a:pt x="69" y="685"/>
                    <a:pt x="92" y="754"/>
                    <a:pt x="115" y="822"/>
                  </a:cubicBezTo>
                  <a:cubicBezTo>
                    <a:pt x="137" y="868"/>
                    <a:pt x="183" y="936"/>
                    <a:pt x="206" y="982"/>
                  </a:cubicBezTo>
                  <a:cubicBezTo>
                    <a:pt x="251" y="1051"/>
                    <a:pt x="297" y="1096"/>
                    <a:pt x="343" y="1142"/>
                  </a:cubicBezTo>
                  <a:cubicBezTo>
                    <a:pt x="366" y="1165"/>
                    <a:pt x="388" y="1188"/>
                    <a:pt x="434" y="1210"/>
                  </a:cubicBezTo>
                  <a:cubicBezTo>
                    <a:pt x="434" y="1233"/>
                    <a:pt x="457" y="1233"/>
                    <a:pt x="480" y="1256"/>
                  </a:cubicBezTo>
                  <a:cubicBezTo>
                    <a:pt x="503" y="1256"/>
                    <a:pt x="503" y="1256"/>
                    <a:pt x="525" y="1279"/>
                  </a:cubicBezTo>
                  <a:lnTo>
                    <a:pt x="548" y="1279"/>
                  </a:lnTo>
                  <a:cubicBezTo>
                    <a:pt x="555" y="1285"/>
                    <a:pt x="565" y="1288"/>
                    <a:pt x="578" y="1288"/>
                  </a:cubicBezTo>
                  <a:cubicBezTo>
                    <a:pt x="607" y="1288"/>
                    <a:pt x="646" y="1272"/>
                    <a:pt x="662" y="1256"/>
                  </a:cubicBezTo>
                  <a:cubicBezTo>
                    <a:pt x="685" y="1233"/>
                    <a:pt x="685" y="1210"/>
                    <a:pt x="685" y="1165"/>
                  </a:cubicBezTo>
                  <a:cubicBezTo>
                    <a:pt x="685" y="1142"/>
                    <a:pt x="662" y="1142"/>
                    <a:pt x="662" y="1119"/>
                  </a:cubicBezTo>
                  <a:lnTo>
                    <a:pt x="640" y="1119"/>
                  </a:lnTo>
                  <a:cubicBezTo>
                    <a:pt x="640" y="1096"/>
                    <a:pt x="617" y="1073"/>
                    <a:pt x="594" y="1073"/>
                  </a:cubicBezTo>
                  <a:cubicBezTo>
                    <a:pt x="594" y="1051"/>
                    <a:pt x="571" y="1051"/>
                    <a:pt x="571" y="1028"/>
                  </a:cubicBezTo>
                  <a:cubicBezTo>
                    <a:pt x="525" y="1005"/>
                    <a:pt x="503" y="982"/>
                    <a:pt x="480" y="959"/>
                  </a:cubicBezTo>
                  <a:cubicBezTo>
                    <a:pt x="411" y="891"/>
                    <a:pt x="366" y="822"/>
                    <a:pt x="320" y="731"/>
                  </a:cubicBezTo>
                  <a:cubicBezTo>
                    <a:pt x="274" y="663"/>
                    <a:pt x="229" y="571"/>
                    <a:pt x="206" y="480"/>
                  </a:cubicBezTo>
                  <a:cubicBezTo>
                    <a:pt x="206" y="434"/>
                    <a:pt x="183" y="366"/>
                    <a:pt x="183" y="320"/>
                  </a:cubicBezTo>
                  <a:cubicBezTo>
                    <a:pt x="183" y="274"/>
                    <a:pt x="206" y="252"/>
                    <a:pt x="206" y="229"/>
                  </a:cubicBezTo>
                  <a:cubicBezTo>
                    <a:pt x="206" y="206"/>
                    <a:pt x="206" y="183"/>
                    <a:pt x="229" y="183"/>
                  </a:cubicBezTo>
                  <a:cubicBezTo>
                    <a:pt x="229" y="160"/>
                    <a:pt x="229" y="160"/>
                    <a:pt x="251" y="138"/>
                  </a:cubicBezTo>
                  <a:cubicBezTo>
                    <a:pt x="274" y="115"/>
                    <a:pt x="274" y="46"/>
                    <a:pt x="229" y="23"/>
                  </a:cubicBezTo>
                  <a:cubicBezTo>
                    <a:pt x="229" y="23"/>
                    <a:pt x="206" y="1"/>
                    <a:pt x="18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818700" y="2204464"/>
              <a:ext cx="45504" cy="12717"/>
            </a:xfrm>
            <a:custGeom>
              <a:avLst/>
              <a:gdLst/>
              <a:ahLst/>
              <a:cxnLst/>
              <a:rect l="l" t="t" r="r" b="b"/>
              <a:pathLst>
                <a:path w="823" h="230" extrusionOk="0">
                  <a:moveTo>
                    <a:pt x="754" y="1"/>
                  </a:moveTo>
                  <a:cubicBezTo>
                    <a:pt x="709" y="24"/>
                    <a:pt x="686" y="24"/>
                    <a:pt x="640" y="46"/>
                  </a:cubicBezTo>
                  <a:cubicBezTo>
                    <a:pt x="594" y="69"/>
                    <a:pt x="549" y="69"/>
                    <a:pt x="503" y="69"/>
                  </a:cubicBezTo>
                  <a:cubicBezTo>
                    <a:pt x="457" y="92"/>
                    <a:pt x="389" y="92"/>
                    <a:pt x="343" y="92"/>
                  </a:cubicBezTo>
                  <a:cubicBezTo>
                    <a:pt x="252" y="115"/>
                    <a:pt x="138" y="138"/>
                    <a:pt x="47" y="138"/>
                  </a:cubicBezTo>
                  <a:cubicBezTo>
                    <a:pt x="24" y="138"/>
                    <a:pt x="1" y="161"/>
                    <a:pt x="1" y="183"/>
                  </a:cubicBezTo>
                  <a:cubicBezTo>
                    <a:pt x="1" y="206"/>
                    <a:pt x="24" y="229"/>
                    <a:pt x="47" y="229"/>
                  </a:cubicBezTo>
                  <a:cubicBezTo>
                    <a:pt x="184" y="229"/>
                    <a:pt x="298" y="206"/>
                    <a:pt x="412" y="183"/>
                  </a:cubicBezTo>
                  <a:cubicBezTo>
                    <a:pt x="457" y="183"/>
                    <a:pt x="503" y="183"/>
                    <a:pt x="572" y="161"/>
                  </a:cubicBezTo>
                  <a:cubicBezTo>
                    <a:pt x="640" y="161"/>
                    <a:pt x="731" y="115"/>
                    <a:pt x="800" y="92"/>
                  </a:cubicBezTo>
                  <a:cubicBezTo>
                    <a:pt x="823" y="92"/>
                    <a:pt x="823" y="46"/>
                    <a:pt x="823" y="24"/>
                  </a:cubicBezTo>
                  <a:cubicBezTo>
                    <a:pt x="823" y="1"/>
                    <a:pt x="800" y="1"/>
                    <a:pt x="777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818700" y="2199433"/>
              <a:ext cx="64468" cy="17748"/>
            </a:xfrm>
            <a:custGeom>
              <a:avLst/>
              <a:gdLst/>
              <a:ahLst/>
              <a:cxnLst/>
              <a:rect l="l" t="t" r="r" b="b"/>
              <a:pathLst>
                <a:path w="1166" h="321" extrusionOk="0">
                  <a:moveTo>
                    <a:pt x="1119" y="0"/>
                  </a:moveTo>
                  <a:cubicBezTo>
                    <a:pt x="937" y="46"/>
                    <a:pt x="754" y="92"/>
                    <a:pt x="572" y="137"/>
                  </a:cubicBezTo>
                  <a:cubicBezTo>
                    <a:pt x="480" y="160"/>
                    <a:pt x="412" y="160"/>
                    <a:pt x="321" y="183"/>
                  </a:cubicBezTo>
                  <a:cubicBezTo>
                    <a:pt x="298" y="183"/>
                    <a:pt x="275" y="206"/>
                    <a:pt x="252" y="206"/>
                  </a:cubicBezTo>
                  <a:lnTo>
                    <a:pt x="47" y="206"/>
                  </a:lnTo>
                  <a:cubicBezTo>
                    <a:pt x="24" y="229"/>
                    <a:pt x="1" y="252"/>
                    <a:pt x="1" y="274"/>
                  </a:cubicBezTo>
                  <a:cubicBezTo>
                    <a:pt x="1" y="274"/>
                    <a:pt x="24" y="297"/>
                    <a:pt x="24" y="297"/>
                  </a:cubicBezTo>
                  <a:cubicBezTo>
                    <a:pt x="47" y="320"/>
                    <a:pt x="47" y="320"/>
                    <a:pt x="69" y="320"/>
                  </a:cubicBezTo>
                  <a:cubicBezTo>
                    <a:pt x="115" y="320"/>
                    <a:pt x="161" y="320"/>
                    <a:pt x="206" y="297"/>
                  </a:cubicBezTo>
                  <a:lnTo>
                    <a:pt x="343" y="297"/>
                  </a:lnTo>
                  <a:cubicBezTo>
                    <a:pt x="366" y="274"/>
                    <a:pt x="412" y="274"/>
                    <a:pt x="457" y="274"/>
                  </a:cubicBezTo>
                  <a:cubicBezTo>
                    <a:pt x="480" y="252"/>
                    <a:pt x="480" y="252"/>
                    <a:pt x="503" y="252"/>
                  </a:cubicBezTo>
                  <a:cubicBezTo>
                    <a:pt x="526" y="252"/>
                    <a:pt x="549" y="252"/>
                    <a:pt x="572" y="229"/>
                  </a:cubicBezTo>
                  <a:cubicBezTo>
                    <a:pt x="754" y="183"/>
                    <a:pt x="937" y="137"/>
                    <a:pt x="1119" y="92"/>
                  </a:cubicBezTo>
                  <a:cubicBezTo>
                    <a:pt x="1142" y="92"/>
                    <a:pt x="1165" y="92"/>
                    <a:pt x="1165" y="69"/>
                  </a:cubicBezTo>
                  <a:cubicBezTo>
                    <a:pt x="1165" y="69"/>
                    <a:pt x="1165" y="46"/>
                    <a:pt x="1165" y="46"/>
                  </a:cubicBezTo>
                  <a:cubicBezTo>
                    <a:pt x="1165" y="23"/>
                    <a:pt x="1165" y="23"/>
                    <a:pt x="1165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93487" y="2207007"/>
              <a:ext cx="17693" cy="12661"/>
            </a:xfrm>
            <a:custGeom>
              <a:avLst/>
              <a:gdLst/>
              <a:ahLst/>
              <a:cxnLst/>
              <a:rect l="l" t="t" r="r" b="b"/>
              <a:pathLst>
                <a:path w="320" h="229" extrusionOk="0">
                  <a:moveTo>
                    <a:pt x="46" y="0"/>
                  </a:moveTo>
                  <a:cubicBezTo>
                    <a:pt x="23" y="0"/>
                    <a:pt x="23" y="0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46" y="115"/>
                    <a:pt x="92" y="137"/>
                    <a:pt x="137" y="160"/>
                  </a:cubicBezTo>
                  <a:cubicBezTo>
                    <a:pt x="160" y="183"/>
                    <a:pt x="206" y="206"/>
                    <a:pt x="252" y="229"/>
                  </a:cubicBezTo>
                  <a:cubicBezTo>
                    <a:pt x="274" y="229"/>
                    <a:pt x="297" y="229"/>
                    <a:pt x="297" y="206"/>
                  </a:cubicBezTo>
                  <a:cubicBezTo>
                    <a:pt x="320" y="183"/>
                    <a:pt x="297" y="137"/>
                    <a:pt x="274" y="137"/>
                  </a:cubicBezTo>
                  <a:cubicBezTo>
                    <a:pt x="229" y="115"/>
                    <a:pt x="183" y="92"/>
                    <a:pt x="137" y="69"/>
                  </a:cubicBezTo>
                  <a:cubicBezTo>
                    <a:pt x="115" y="46"/>
                    <a:pt x="92" y="23"/>
                    <a:pt x="69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88456" y="2204464"/>
              <a:ext cx="22724" cy="16476"/>
            </a:xfrm>
            <a:custGeom>
              <a:avLst/>
              <a:gdLst/>
              <a:ahLst/>
              <a:cxnLst/>
              <a:rect l="l" t="t" r="r" b="b"/>
              <a:pathLst>
                <a:path w="411" h="298" extrusionOk="0">
                  <a:moveTo>
                    <a:pt x="23" y="1"/>
                  </a:moveTo>
                  <a:cubicBezTo>
                    <a:pt x="0" y="24"/>
                    <a:pt x="0" y="24"/>
                    <a:pt x="0" y="46"/>
                  </a:cubicBezTo>
                  <a:cubicBezTo>
                    <a:pt x="0" y="46"/>
                    <a:pt x="0" y="69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46" y="138"/>
                    <a:pt x="69" y="161"/>
                    <a:pt x="91" y="161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28" y="229"/>
                    <a:pt x="251" y="252"/>
                    <a:pt x="274" y="252"/>
                  </a:cubicBezTo>
                  <a:cubicBezTo>
                    <a:pt x="274" y="275"/>
                    <a:pt x="297" y="275"/>
                    <a:pt x="297" y="275"/>
                  </a:cubicBezTo>
                  <a:cubicBezTo>
                    <a:pt x="320" y="298"/>
                    <a:pt x="343" y="298"/>
                    <a:pt x="365" y="298"/>
                  </a:cubicBezTo>
                  <a:cubicBezTo>
                    <a:pt x="388" y="298"/>
                    <a:pt x="411" y="252"/>
                    <a:pt x="411" y="229"/>
                  </a:cubicBezTo>
                  <a:cubicBezTo>
                    <a:pt x="411" y="229"/>
                    <a:pt x="388" y="206"/>
                    <a:pt x="388" y="206"/>
                  </a:cubicBezTo>
                  <a:cubicBezTo>
                    <a:pt x="365" y="183"/>
                    <a:pt x="365" y="183"/>
                    <a:pt x="343" y="183"/>
                  </a:cubicBezTo>
                  <a:cubicBezTo>
                    <a:pt x="320" y="183"/>
                    <a:pt x="297" y="161"/>
                    <a:pt x="274" y="161"/>
                  </a:cubicBezTo>
                  <a:cubicBezTo>
                    <a:pt x="228" y="138"/>
                    <a:pt x="206" y="115"/>
                    <a:pt x="183" y="92"/>
                  </a:cubicBezTo>
                  <a:cubicBezTo>
                    <a:pt x="160" y="92"/>
                    <a:pt x="137" y="69"/>
                    <a:pt x="114" y="69"/>
                  </a:cubicBezTo>
                  <a:cubicBezTo>
                    <a:pt x="114" y="46"/>
                    <a:pt x="91" y="46"/>
                    <a:pt x="91" y="24"/>
                  </a:cubicBezTo>
                  <a:lnTo>
                    <a:pt x="69" y="24"/>
                  </a:ln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767003" y="2207007"/>
              <a:ext cx="34114" cy="17693"/>
            </a:xfrm>
            <a:custGeom>
              <a:avLst/>
              <a:gdLst/>
              <a:ahLst/>
              <a:cxnLst/>
              <a:rect l="l" t="t" r="r" b="b"/>
              <a:pathLst>
                <a:path w="617" h="320" extrusionOk="0">
                  <a:moveTo>
                    <a:pt x="69" y="0"/>
                  </a:moveTo>
                  <a:cubicBezTo>
                    <a:pt x="46" y="0"/>
                    <a:pt x="23" y="23"/>
                    <a:pt x="23" y="23"/>
                  </a:cubicBezTo>
                  <a:cubicBezTo>
                    <a:pt x="23" y="46"/>
                    <a:pt x="0" y="46"/>
                    <a:pt x="23" y="69"/>
                  </a:cubicBezTo>
                  <a:cubicBezTo>
                    <a:pt x="23" y="69"/>
                    <a:pt x="23" y="92"/>
                    <a:pt x="23" y="92"/>
                  </a:cubicBezTo>
                  <a:cubicBezTo>
                    <a:pt x="46" y="115"/>
                    <a:pt x="69" y="137"/>
                    <a:pt x="91" y="160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51" y="252"/>
                    <a:pt x="297" y="274"/>
                    <a:pt x="343" y="274"/>
                  </a:cubicBezTo>
                  <a:cubicBezTo>
                    <a:pt x="365" y="297"/>
                    <a:pt x="411" y="297"/>
                    <a:pt x="434" y="320"/>
                  </a:cubicBezTo>
                  <a:lnTo>
                    <a:pt x="571" y="320"/>
                  </a:lnTo>
                  <a:cubicBezTo>
                    <a:pt x="571" y="320"/>
                    <a:pt x="594" y="320"/>
                    <a:pt x="594" y="297"/>
                  </a:cubicBezTo>
                  <a:cubicBezTo>
                    <a:pt x="616" y="297"/>
                    <a:pt x="616" y="274"/>
                    <a:pt x="616" y="252"/>
                  </a:cubicBezTo>
                  <a:cubicBezTo>
                    <a:pt x="616" y="229"/>
                    <a:pt x="594" y="206"/>
                    <a:pt x="548" y="206"/>
                  </a:cubicBezTo>
                  <a:lnTo>
                    <a:pt x="434" y="206"/>
                  </a:lnTo>
                  <a:cubicBezTo>
                    <a:pt x="411" y="206"/>
                    <a:pt x="388" y="206"/>
                    <a:pt x="388" y="183"/>
                  </a:cubicBezTo>
                  <a:lnTo>
                    <a:pt x="343" y="183"/>
                  </a:lnTo>
                  <a:cubicBezTo>
                    <a:pt x="320" y="160"/>
                    <a:pt x="297" y="160"/>
                    <a:pt x="297" y="160"/>
                  </a:cubicBezTo>
                  <a:cubicBezTo>
                    <a:pt x="251" y="137"/>
                    <a:pt x="206" y="115"/>
                    <a:pt x="183" y="92"/>
                  </a:cubicBezTo>
                  <a:cubicBezTo>
                    <a:pt x="160" y="92"/>
                    <a:pt x="160" y="69"/>
                    <a:pt x="137" y="69"/>
                  </a:cubicBezTo>
                  <a:cubicBezTo>
                    <a:pt x="114" y="46"/>
                    <a:pt x="114" y="46"/>
                    <a:pt x="91" y="23"/>
                  </a:cubicBezTo>
                  <a:cubicBezTo>
                    <a:pt x="91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787184" y="2155255"/>
              <a:ext cx="39145" cy="70716"/>
            </a:xfrm>
            <a:custGeom>
              <a:avLst/>
              <a:gdLst/>
              <a:ahLst/>
              <a:cxnLst/>
              <a:rect l="l" t="t" r="r" b="b"/>
              <a:pathLst>
                <a:path w="708" h="1279" extrusionOk="0">
                  <a:moveTo>
                    <a:pt x="114" y="1"/>
                  </a:moveTo>
                  <a:cubicBezTo>
                    <a:pt x="92" y="1"/>
                    <a:pt x="69" y="23"/>
                    <a:pt x="46" y="46"/>
                  </a:cubicBezTo>
                  <a:cubicBezTo>
                    <a:pt x="46" y="92"/>
                    <a:pt x="23" y="138"/>
                    <a:pt x="23" y="160"/>
                  </a:cubicBezTo>
                  <a:cubicBezTo>
                    <a:pt x="23" y="206"/>
                    <a:pt x="0" y="252"/>
                    <a:pt x="0" y="274"/>
                  </a:cubicBezTo>
                  <a:cubicBezTo>
                    <a:pt x="0" y="320"/>
                    <a:pt x="0" y="366"/>
                    <a:pt x="0" y="411"/>
                  </a:cubicBezTo>
                  <a:cubicBezTo>
                    <a:pt x="0" y="457"/>
                    <a:pt x="23" y="480"/>
                    <a:pt x="23" y="503"/>
                  </a:cubicBezTo>
                  <a:cubicBezTo>
                    <a:pt x="23" y="526"/>
                    <a:pt x="23" y="571"/>
                    <a:pt x="46" y="617"/>
                  </a:cubicBezTo>
                  <a:cubicBezTo>
                    <a:pt x="46" y="663"/>
                    <a:pt x="69" y="708"/>
                    <a:pt x="92" y="777"/>
                  </a:cubicBezTo>
                  <a:cubicBezTo>
                    <a:pt x="114" y="822"/>
                    <a:pt x="137" y="868"/>
                    <a:pt x="183" y="914"/>
                  </a:cubicBezTo>
                  <a:cubicBezTo>
                    <a:pt x="206" y="959"/>
                    <a:pt x="229" y="1005"/>
                    <a:pt x="274" y="1051"/>
                  </a:cubicBezTo>
                  <a:cubicBezTo>
                    <a:pt x="297" y="1096"/>
                    <a:pt x="343" y="1119"/>
                    <a:pt x="388" y="1165"/>
                  </a:cubicBezTo>
                  <a:cubicBezTo>
                    <a:pt x="411" y="1188"/>
                    <a:pt x="434" y="1210"/>
                    <a:pt x="457" y="1233"/>
                  </a:cubicBezTo>
                  <a:cubicBezTo>
                    <a:pt x="480" y="1233"/>
                    <a:pt x="503" y="1256"/>
                    <a:pt x="525" y="1256"/>
                  </a:cubicBezTo>
                  <a:cubicBezTo>
                    <a:pt x="548" y="1279"/>
                    <a:pt x="571" y="1279"/>
                    <a:pt x="617" y="1279"/>
                  </a:cubicBezTo>
                  <a:cubicBezTo>
                    <a:pt x="662" y="1279"/>
                    <a:pt x="685" y="1233"/>
                    <a:pt x="708" y="1188"/>
                  </a:cubicBezTo>
                  <a:cubicBezTo>
                    <a:pt x="708" y="1165"/>
                    <a:pt x="708" y="1165"/>
                    <a:pt x="708" y="1142"/>
                  </a:cubicBezTo>
                  <a:cubicBezTo>
                    <a:pt x="685" y="1119"/>
                    <a:pt x="662" y="1096"/>
                    <a:pt x="639" y="1073"/>
                  </a:cubicBezTo>
                  <a:cubicBezTo>
                    <a:pt x="617" y="1073"/>
                    <a:pt x="617" y="1051"/>
                    <a:pt x="594" y="1051"/>
                  </a:cubicBezTo>
                  <a:cubicBezTo>
                    <a:pt x="548" y="1028"/>
                    <a:pt x="503" y="982"/>
                    <a:pt x="457" y="936"/>
                  </a:cubicBezTo>
                  <a:cubicBezTo>
                    <a:pt x="411" y="891"/>
                    <a:pt x="388" y="845"/>
                    <a:pt x="343" y="777"/>
                  </a:cubicBezTo>
                  <a:cubicBezTo>
                    <a:pt x="320" y="731"/>
                    <a:pt x="274" y="685"/>
                    <a:pt x="251" y="640"/>
                  </a:cubicBezTo>
                  <a:cubicBezTo>
                    <a:pt x="206" y="548"/>
                    <a:pt x="183" y="480"/>
                    <a:pt x="160" y="389"/>
                  </a:cubicBezTo>
                  <a:cubicBezTo>
                    <a:pt x="160" y="320"/>
                    <a:pt x="137" y="252"/>
                    <a:pt x="160" y="183"/>
                  </a:cubicBezTo>
                  <a:cubicBezTo>
                    <a:pt x="160" y="138"/>
                    <a:pt x="160" y="115"/>
                    <a:pt x="183" y="69"/>
                  </a:cubicBezTo>
                  <a:cubicBezTo>
                    <a:pt x="183" y="46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6" name="Google Shape;266;p2"/>
          <p:cNvGrpSpPr/>
          <p:nvPr/>
        </p:nvGrpSpPr>
        <p:grpSpPr>
          <a:xfrm rot="2700000">
            <a:off x="257723" y="281755"/>
            <a:ext cx="620116" cy="679172"/>
            <a:chOff x="818450" y="719950"/>
            <a:chExt cx="162075" cy="177950"/>
          </a:xfrm>
        </p:grpSpPr>
        <p:sp>
          <p:nvSpPr>
            <p:cNvPr id="267" name="Google Shape;267;p2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70" name="Google Shape;270;p2"/>
          <p:cNvGrpSpPr/>
          <p:nvPr/>
        </p:nvGrpSpPr>
        <p:grpSpPr>
          <a:xfrm rot="672145">
            <a:off x="11281282" y="3332488"/>
            <a:ext cx="438437" cy="565119"/>
            <a:chOff x="3526675" y="707075"/>
            <a:chExt cx="187750" cy="241400"/>
          </a:xfrm>
        </p:grpSpPr>
        <p:sp>
          <p:nvSpPr>
            <p:cNvPr id="271" name="Google Shape;271;p2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74" name="Google Shape;274;p2"/>
          <p:cNvGrpSpPr/>
          <p:nvPr/>
        </p:nvGrpSpPr>
        <p:grpSpPr>
          <a:xfrm>
            <a:off x="5798089" y="5674356"/>
            <a:ext cx="1031016" cy="919945"/>
            <a:chOff x="4748225" y="4600750"/>
            <a:chExt cx="332125" cy="295625"/>
          </a:xfrm>
        </p:grpSpPr>
        <p:sp>
          <p:nvSpPr>
            <p:cNvPr id="275" name="Google Shape;275;p2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40" name="Google Shape;340;p2"/>
          <p:cNvSpPr/>
          <p:nvPr/>
        </p:nvSpPr>
        <p:spPr>
          <a:xfrm>
            <a:off x="11362175" y="1768695"/>
            <a:ext cx="276649" cy="233872"/>
          </a:xfrm>
          <a:custGeom>
            <a:avLst/>
            <a:gdLst/>
            <a:ahLst/>
            <a:cxnLst/>
            <a:rect l="l" t="t" r="r" b="b"/>
            <a:pathLst>
              <a:path w="1366" h="1152" extrusionOk="0">
                <a:moveTo>
                  <a:pt x="680" y="1"/>
                </a:moveTo>
                <a:cubicBezTo>
                  <a:pt x="623" y="4"/>
                  <a:pt x="570" y="58"/>
                  <a:pt x="576" y="118"/>
                </a:cubicBezTo>
                <a:cubicBezTo>
                  <a:pt x="582" y="198"/>
                  <a:pt x="590" y="279"/>
                  <a:pt x="596" y="359"/>
                </a:cubicBezTo>
                <a:cubicBezTo>
                  <a:pt x="596" y="422"/>
                  <a:pt x="596" y="489"/>
                  <a:pt x="599" y="552"/>
                </a:cubicBezTo>
                <a:cubicBezTo>
                  <a:pt x="432" y="559"/>
                  <a:pt x="261" y="563"/>
                  <a:pt x="94" y="566"/>
                </a:cubicBezTo>
                <a:cubicBezTo>
                  <a:pt x="41" y="566"/>
                  <a:pt x="1" y="612"/>
                  <a:pt x="5" y="663"/>
                </a:cubicBezTo>
                <a:cubicBezTo>
                  <a:pt x="8" y="714"/>
                  <a:pt x="48" y="753"/>
                  <a:pt x="95" y="753"/>
                </a:cubicBezTo>
                <a:cubicBezTo>
                  <a:pt x="97" y="753"/>
                  <a:pt x="99" y="753"/>
                  <a:pt x="101" y="753"/>
                </a:cubicBezTo>
                <a:cubicBezTo>
                  <a:pt x="269" y="753"/>
                  <a:pt x="432" y="750"/>
                  <a:pt x="599" y="743"/>
                </a:cubicBezTo>
                <a:lnTo>
                  <a:pt x="599" y="743"/>
                </a:lnTo>
                <a:cubicBezTo>
                  <a:pt x="599" y="763"/>
                  <a:pt x="596" y="780"/>
                  <a:pt x="596" y="800"/>
                </a:cubicBezTo>
                <a:cubicBezTo>
                  <a:pt x="593" y="836"/>
                  <a:pt x="590" y="870"/>
                  <a:pt x="590" y="907"/>
                </a:cubicBezTo>
                <a:lnTo>
                  <a:pt x="590" y="1034"/>
                </a:lnTo>
                <a:cubicBezTo>
                  <a:pt x="587" y="1099"/>
                  <a:pt x="649" y="1151"/>
                  <a:pt x="711" y="1151"/>
                </a:cubicBezTo>
                <a:cubicBezTo>
                  <a:pt x="713" y="1151"/>
                  <a:pt x="715" y="1151"/>
                  <a:pt x="717" y="1151"/>
                </a:cubicBezTo>
                <a:cubicBezTo>
                  <a:pt x="783" y="1148"/>
                  <a:pt x="840" y="1088"/>
                  <a:pt x="834" y="1021"/>
                </a:cubicBezTo>
                <a:cubicBezTo>
                  <a:pt x="834" y="984"/>
                  <a:pt x="827" y="944"/>
                  <a:pt x="827" y="904"/>
                </a:cubicBezTo>
                <a:cubicBezTo>
                  <a:pt x="827" y="867"/>
                  <a:pt x="823" y="830"/>
                  <a:pt x="823" y="790"/>
                </a:cubicBezTo>
                <a:cubicBezTo>
                  <a:pt x="823" y="773"/>
                  <a:pt x="827" y="753"/>
                  <a:pt x="827" y="736"/>
                </a:cubicBezTo>
                <a:cubicBezTo>
                  <a:pt x="883" y="733"/>
                  <a:pt x="944" y="733"/>
                  <a:pt x="1001" y="733"/>
                </a:cubicBezTo>
                <a:cubicBezTo>
                  <a:pt x="1048" y="736"/>
                  <a:pt x="1095" y="740"/>
                  <a:pt x="1141" y="743"/>
                </a:cubicBezTo>
                <a:cubicBezTo>
                  <a:pt x="1161" y="743"/>
                  <a:pt x="1184" y="743"/>
                  <a:pt x="1209" y="740"/>
                </a:cubicBezTo>
                <a:cubicBezTo>
                  <a:pt x="1238" y="740"/>
                  <a:pt x="1269" y="740"/>
                  <a:pt x="1298" y="730"/>
                </a:cubicBezTo>
                <a:cubicBezTo>
                  <a:pt x="1312" y="723"/>
                  <a:pt x="1325" y="716"/>
                  <a:pt x="1335" y="703"/>
                </a:cubicBezTo>
                <a:cubicBezTo>
                  <a:pt x="1345" y="693"/>
                  <a:pt x="1352" y="680"/>
                  <a:pt x="1355" y="663"/>
                </a:cubicBezTo>
                <a:cubicBezTo>
                  <a:pt x="1365" y="626"/>
                  <a:pt x="1349" y="583"/>
                  <a:pt x="1312" y="566"/>
                </a:cubicBezTo>
                <a:cubicBezTo>
                  <a:pt x="1295" y="559"/>
                  <a:pt x="1275" y="552"/>
                  <a:pt x="1258" y="549"/>
                </a:cubicBezTo>
                <a:cubicBezTo>
                  <a:pt x="1235" y="546"/>
                  <a:pt x="1215" y="546"/>
                  <a:pt x="1192" y="543"/>
                </a:cubicBezTo>
                <a:cubicBezTo>
                  <a:pt x="1164" y="543"/>
                  <a:pt x="1138" y="539"/>
                  <a:pt x="1108" y="539"/>
                </a:cubicBezTo>
                <a:cubicBezTo>
                  <a:pt x="1074" y="535"/>
                  <a:pt x="1038" y="532"/>
                  <a:pt x="1001" y="532"/>
                </a:cubicBezTo>
                <a:lnTo>
                  <a:pt x="877" y="532"/>
                </a:lnTo>
                <a:cubicBezTo>
                  <a:pt x="860" y="535"/>
                  <a:pt x="840" y="535"/>
                  <a:pt x="820" y="535"/>
                </a:cubicBezTo>
                <a:cubicBezTo>
                  <a:pt x="820" y="475"/>
                  <a:pt x="820" y="412"/>
                  <a:pt x="817" y="348"/>
                </a:cubicBezTo>
                <a:cubicBezTo>
                  <a:pt x="814" y="268"/>
                  <a:pt x="807" y="188"/>
                  <a:pt x="797" y="108"/>
                </a:cubicBezTo>
                <a:cubicBezTo>
                  <a:pt x="794" y="78"/>
                  <a:pt x="783" y="51"/>
                  <a:pt x="763" y="31"/>
                </a:cubicBezTo>
                <a:cubicBezTo>
                  <a:pt x="743" y="10"/>
                  <a:pt x="713" y="1"/>
                  <a:pt x="6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41" name="Google Shape;341;p2"/>
          <p:cNvSpPr/>
          <p:nvPr/>
        </p:nvSpPr>
        <p:spPr>
          <a:xfrm>
            <a:off x="941111" y="5215219"/>
            <a:ext cx="107001" cy="106245"/>
          </a:xfrm>
          <a:custGeom>
            <a:avLst/>
            <a:gdLst/>
            <a:ahLst/>
            <a:cxnLst/>
            <a:rect l="l" t="t" r="r" b="b"/>
            <a:pathLst>
              <a:path w="774" h="767" extrusionOk="0">
                <a:moveTo>
                  <a:pt x="369" y="1"/>
                </a:moveTo>
                <a:cubicBezTo>
                  <a:pt x="272" y="1"/>
                  <a:pt x="175" y="50"/>
                  <a:pt x="108" y="121"/>
                </a:cubicBezTo>
                <a:cubicBezTo>
                  <a:pt x="38" y="195"/>
                  <a:pt x="1" y="298"/>
                  <a:pt x="4" y="402"/>
                </a:cubicBezTo>
                <a:cubicBezTo>
                  <a:pt x="11" y="499"/>
                  <a:pt x="55" y="596"/>
                  <a:pt x="125" y="663"/>
                </a:cubicBezTo>
                <a:cubicBezTo>
                  <a:pt x="205" y="737"/>
                  <a:pt x="302" y="766"/>
                  <a:pt x="406" y="766"/>
                </a:cubicBezTo>
                <a:cubicBezTo>
                  <a:pt x="503" y="766"/>
                  <a:pt x="603" y="717"/>
                  <a:pt x="666" y="646"/>
                </a:cubicBezTo>
                <a:cubicBezTo>
                  <a:pt x="737" y="569"/>
                  <a:pt x="774" y="469"/>
                  <a:pt x="770" y="365"/>
                </a:cubicBezTo>
                <a:cubicBezTo>
                  <a:pt x="764" y="265"/>
                  <a:pt x="720" y="171"/>
                  <a:pt x="650" y="104"/>
                </a:cubicBezTo>
                <a:cubicBezTo>
                  <a:pt x="573" y="30"/>
                  <a:pt x="476" y="1"/>
                  <a:pt x="3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42" name="Google Shape;342;p2"/>
          <p:cNvSpPr/>
          <p:nvPr/>
        </p:nvSpPr>
        <p:spPr>
          <a:xfrm>
            <a:off x="3969120" y="6419331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43" name="Google Shape;343;p2"/>
          <p:cNvSpPr/>
          <p:nvPr/>
        </p:nvSpPr>
        <p:spPr>
          <a:xfrm>
            <a:off x="7216384" y="339617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44" name="Google Shape;344;p2"/>
          <p:cNvSpPr/>
          <p:nvPr/>
        </p:nvSpPr>
        <p:spPr>
          <a:xfrm>
            <a:off x="4051990" y="871597"/>
            <a:ext cx="451577" cy="147516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45" name="Google Shape;345;p2"/>
          <p:cNvSpPr/>
          <p:nvPr/>
        </p:nvSpPr>
        <p:spPr>
          <a:xfrm>
            <a:off x="649388" y="3934937"/>
            <a:ext cx="291725" cy="471631"/>
          </a:xfrm>
          <a:custGeom>
            <a:avLst/>
            <a:gdLst/>
            <a:ahLst/>
            <a:cxnLst/>
            <a:rect l="l" t="t" r="r" b="b"/>
            <a:pathLst>
              <a:path w="2450" h="3951" extrusionOk="0">
                <a:moveTo>
                  <a:pt x="1707" y="1170"/>
                </a:moveTo>
                <a:lnTo>
                  <a:pt x="1703" y="1179"/>
                </a:lnTo>
                <a:lnTo>
                  <a:pt x="1699" y="1179"/>
                </a:lnTo>
                <a:lnTo>
                  <a:pt x="1707" y="1170"/>
                </a:lnTo>
                <a:close/>
                <a:moveTo>
                  <a:pt x="2288" y="1"/>
                </a:moveTo>
                <a:cubicBezTo>
                  <a:pt x="2254" y="1"/>
                  <a:pt x="2219" y="12"/>
                  <a:pt x="2188" y="32"/>
                </a:cubicBezTo>
                <a:cubicBezTo>
                  <a:pt x="2171" y="42"/>
                  <a:pt x="2151" y="55"/>
                  <a:pt x="2131" y="69"/>
                </a:cubicBezTo>
                <a:cubicBezTo>
                  <a:pt x="2085" y="96"/>
                  <a:pt x="2031" y="116"/>
                  <a:pt x="1977" y="133"/>
                </a:cubicBezTo>
                <a:cubicBezTo>
                  <a:pt x="1951" y="139"/>
                  <a:pt x="1924" y="146"/>
                  <a:pt x="1894" y="149"/>
                </a:cubicBezTo>
                <a:cubicBezTo>
                  <a:pt x="1850" y="146"/>
                  <a:pt x="1807" y="142"/>
                  <a:pt x="1764" y="136"/>
                </a:cubicBezTo>
                <a:cubicBezTo>
                  <a:pt x="1710" y="129"/>
                  <a:pt x="1656" y="126"/>
                  <a:pt x="1599" y="122"/>
                </a:cubicBezTo>
                <a:lnTo>
                  <a:pt x="1526" y="122"/>
                </a:lnTo>
                <a:cubicBezTo>
                  <a:pt x="1516" y="119"/>
                  <a:pt x="1503" y="119"/>
                  <a:pt x="1489" y="119"/>
                </a:cubicBezTo>
                <a:cubicBezTo>
                  <a:pt x="1472" y="122"/>
                  <a:pt x="1452" y="122"/>
                  <a:pt x="1435" y="122"/>
                </a:cubicBezTo>
                <a:cubicBezTo>
                  <a:pt x="1406" y="126"/>
                  <a:pt x="1378" y="133"/>
                  <a:pt x="1349" y="142"/>
                </a:cubicBezTo>
                <a:cubicBezTo>
                  <a:pt x="1325" y="149"/>
                  <a:pt x="1302" y="159"/>
                  <a:pt x="1278" y="173"/>
                </a:cubicBezTo>
                <a:cubicBezTo>
                  <a:pt x="1255" y="186"/>
                  <a:pt x="1235" y="202"/>
                  <a:pt x="1211" y="219"/>
                </a:cubicBezTo>
                <a:cubicBezTo>
                  <a:pt x="1188" y="236"/>
                  <a:pt x="1171" y="259"/>
                  <a:pt x="1154" y="279"/>
                </a:cubicBezTo>
                <a:lnTo>
                  <a:pt x="1142" y="296"/>
                </a:lnTo>
                <a:cubicBezTo>
                  <a:pt x="1131" y="316"/>
                  <a:pt x="1121" y="336"/>
                  <a:pt x="1111" y="353"/>
                </a:cubicBezTo>
                <a:cubicBezTo>
                  <a:pt x="1101" y="380"/>
                  <a:pt x="1094" y="410"/>
                  <a:pt x="1091" y="437"/>
                </a:cubicBezTo>
                <a:cubicBezTo>
                  <a:pt x="1085" y="483"/>
                  <a:pt x="1088" y="531"/>
                  <a:pt x="1097" y="577"/>
                </a:cubicBezTo>
                <a:cubicBezTo>
                  <a:pt x="1108" y="624"/>
                  <a:pt x="1125" y="671"/>
                  <a:pt x="1151" y="714"/>
                </a:cubicBezTo>
                <a:cubicBezTo>
                  <a:pt x="1171" y="748"/>
                  <a:pt x="1191" y="784"/>
                  <a:pt x="1218" y="815"/>
                </a:cubicBezTo>
                <a:cubicBezTo>
                  <a:pt x="1251" y="861"/>
                  <a:pt x="1292" y="901"/>
                  <a:pt x="1335" y="942"/>
                </a:cubicBezTo>
                <a:cubicBezTo>
                  <a:pt x="1382" y="989"/>
                  <a:pt x="1435" y="1036"/>
                  <a:pt x="1492" y="1076"/>
                </a:cubicBezTo>
                <a:cubicBezTo>
                  <a:pt x="1539" y="1113"/>
                  <a:pt x="1593" y="1149"/>
                  <a:pt x="1639" y="1190"/>
                </a:cubicBezTo>
                <a:lnTo>
                  <a:pt x="1656" y="1206"/>
                </a:lnTo>
                <a:cubicBezTo>
                  <a:pt x="1643" y="1216"/>
                  <a:pt x="1626" y="1223"/>
                  <a:pt x="1606" y="1230"/>
                </a:cubicBezTo>
                <a:cubicBezTo>
                  <a:pt x="1566" y="1239"/>
                  <a:pt x="1523" y="1243"/>
                  <a:pt x="1483" y="1246"/>
                </a:cubicBezTo>
                <a:cubicBezTo>
                  <a:pt x="1429" y="1246"/>
                  <a:pt x="1382" y="1239"/>
                  <a:pt x="1329" y="1233"/>
                </a:cubicBezTo>
                <a:cubicBezTo>
                  <a:pt x="1278" y="1226"/>
                  <a:pt x="1228" y="1219"/>
                  <a:pt x="1174" y="1213"/>
                </a:cubicBezTo>
                <a:cubicBezTo>
                  <a:pt x="1125" y="1202"/>
                  <a:pt x="1071" y="1190"/>
                  <a:pt x="1021" y="1190"/>
                </a:cubicBezTo>
                <a:cubicBezTo>
                  <a:pt x="1009" y="1188"/>
                  <a:pt x="997" y="1188"/>
                  <a:pt x="985" y="1188"/>
                </a:cubicBezTo>
                <a:cubicBezTo>
                  <a:pt x="957" y="1188"/>
                  <a:pt x="929" y="1191"/>
                  <a:pt x="901" y="1193"/>
                </a:cubicBezTo>
                <a:lnTo>
                  <a:pt x="881" y="1196"/>
                </a:lnTo>
                <a:cubicBezTo>
                  <a:pt x="853" y="1199"/>
                  <a:pt x="820" y="1206"/>
                  <a:pt x="796" y="1216"/>
                </a:cubicBezTo>
                <a:cubicBezTo>
                  <a:pt x="753" y="1236"/>
                  <a:pt x="710" y="1263"/>
                  <a:pt x="673" y="1293"/>
                </a:cubicBezTo>
                <a:cubicBezTo>
                  <a:pt x="623" y="1337"/>
                  <a:pt x="583" y="1394"/>
                  <a:pt x="560" y="1454"/>
                </a:cubicBezTo>
                <a:lnTo>
                  <a:pt x="549" y="1477"/>
                </a:lnTo>
                <a:cubicBezTo>
                  <a:pt x="526" y="1544"/>
                  <a:pt x="523" y="1624"/>
                  <a:pt x="532" y="1694"/>
                </a:cubicBezTo>
                <a:cubicBezTo>
                  <a:pt x="546" y="1764"/>
                  <a:pt x="569" y="1835"/>
                  <a:pt x="600" y="1902"/>
                </a:cubicBezTo>
                <a:cubicBezTo>
                  <a:pt x="626" y="1962"/>
                  <a:pt x="663" y="2019"/>
                  <a:pt x="710" y="2065"/>
                </a:cubicBezTo>
                <a:cubicBezTo>
                  <a:pt x="730" y="2089"/>
                  <a:pt x="750" y="2113"/>
                  <a:pt x="773" y="2133"/>
                </a:cubicBezTo>
                <a:cubicBezTo>
                  <a:pt x="827" y="2179"/>
                  <a:pt x="881" y="2226"/>
                  <a:pt x="934" y="2269"/>
                </a:cubicBezTo>
                <a:cubicBezTo>
                  <a:pt x="1017" y="2333"/>
                  <a:pt x="1101" y="2397"/>
                  <a:pt x="1182" y="2467"/>
                </a:cubicBezTo>
                <a:cubicBezTo>
                  <a:pt x="1198" y="2484"/>
                  <a:pt x="1218" y="2504"/>
                  <a:pt x="1235" y="2524"/>
                </a:cubicBezTo>
                <a:cubicBezTo>
                  <a:pt x="1198" y="2557"/>
                  <a:pt x="1162" y="2587"/>
                  <a:pt x="1121" y="2618"/>
                </a:cubicBezTo>
                <a:cubicBezTo>
                  <a:pt x="1108" y="2624"/>
                  <a:pt x="1094" y="2627"/>
                  <a:pt x="1085" y="2634"/>
                </a:cubicBezTo>
                <a:cubicBezTo>
                  <a:pt x="1014" y="2650"/>
                  <a:pt x="947" y="2661"/>
                  <a:pt x="877" y="2667"/>
                </a:cubicBezTo>
                <a:cubicBezTo>
                  <a:pt x="827" y="2667"/>
                  <a:pt x="780" y="2661"/>
                  <a:pt x="730" y="2654"/>
                </a:cubicBezTo>
                <a:cubicBezTo>
                  <a:pt x="676" y="2647"/>
                  <a:pt x="623" y="2644"/>
                  <a:pt x="566" y="2641"/>
                </a:cubicBezTo>
                <a:cubicBezTo>
                  <a:pt x="521" y="2639"/>
                  <a:pt x="476" y="2636"/>
                  <a:pt x="431" y="2636"/>
                </a:cubicBezTo>
                <a:cubicBezTo>
                  <a:pt x="413" y="2636"/>
                  <a:pt x="394" y="2637"/>
                  <a:pt x="375" y="2638"/>
                </a:cubicBezTo>
                <a:cubicBezTo>
                  <a:pt x="245" y="2650"/>
                  <a:pt x="128" y="2718"/>
                  <a:pt x="64" y="2831"/>
                </a:cubicBezTo>
                <a:cubicBezTo>
                  <a:pt x="24" y="2902"/>
                  <a:pt x="1" y="2985"/>
                  <a:pt x="1" y="3065"/>
                </a:cubicBezTo>
                <a:cubicBezTo>
                  <a:pt x="1" y="3132"/>
                  <a:pt x="4" y="3196"/>
                  <a:pt x="21" y="3260"/>
                </a:cubicBezTo>
                <a:cubicBezTo>
                  <a:pt x="31" y="3293"/>
                  <a:pt x="41" y="3326"/>
                  <a:pt x="54" y="3363"/>
                </a:cubicBezTo>
                <a:cubicBezTo>
                  <a:pt x="71" y="3400"/>
                  <a:pt x="91" y="3433"/>
                  <a:pt x="114" y="3467"/>
                </a:cubicBezTo>
                <a:cubicBezTo>
                  <a:pt x="151" y="3521"/>
                  <a:pt x="205" y="3567"/>
                  <a:pt x="255" y="3610"/>
                </a:cubicBezTo>
                <a:cubicBezTo>
                  <a:pt x="319" y="3664"/>
                  <a:pt x="392" y="3708"/>
                  <a:pt x="462" y="3751"/>
                </a:cubicBezTo>
                <a:cubicBezTo>
                  <a:pt x="552" y="3811"/>
                  <a:pt x="646" y="3868"/>
                  <a:pt x="736" y="3928"/>
                </a:cubicBezTo>
                <a:cubicBezTo>
                  <a:pt x="760" y="3942"/>
                  <a:pt x="786" y="3950"/>
                  <a:pt x="814" y="3950"/>
                </a:cubicBezTo>
                <a:cubicBezTo>
                  <a:pt x="821" y="3950"/>
                  <a:pt x="829" y="3950"/>
                  <a:pt x="836" y="3948"/>
                </a:cubicBezTo>
                <a:cubicBezTo>
                  <a:pt x="870" y="3945"/>
                  <a:pt x="901" y="3925"/>
                  <a:pt x="921" y="3895"/>
                </a:cubicBezTo>
                <a:cubicBezTo>
                  <a:pt x="961" y="3838"/>
                  <a:pt x="950" y="3748"/>
                  <a:pt x="890" y="3711"/>
                </a:cubicBezTo>
                <a:cubicBezTo>
                  <a:pt x="793" y="3651"/>
                  <a:pt x="696" y="3590"/>
                  <a:pt x="603" y="3527"/>
                </a:cubicBezTo>
                <a:cubicBezTo>
                  <a:pt x="529" y="3480"/>
                  <a:pt x="459" y="3430"/>
                  <a:pt x="392" y="3377"/>
                </a:cubicBezTo>
                <a:cubicBezTo>
                  <a:pt x="365" y="3350"/>
                  <a:pt x="342" y="3323"/>
                  <a:pt x="322" y="3293"/>
                </a:cubicBezTo>
                <a:cubicBezTo>
                  <a:pt x="308" y="3266"/>
                  <a:pt x="299" y="3240"/>
                  <a:pt x="288" y="3212"/>
                </a:cubicBezTo>
                <a:cubicBezTo>
                  <a:pt x="279" y="3176"/>
                  <a:pt x="271" y="3143"/>
                  <a:pt x="268" y="3109"/>
                </a:cubicBezTo>
                <a:cubicBezTo>
                  <a:pt x="268" y="3082"/>
                  <a:pt x="271" y="3052"/>
                  <a:pt x="275" y="3025"/>
                </a:cubicBezTo>
                <a:cubicBezTo>
                  <a:pt x="279" y="3012"/>
                  <a:pt x="282" y="2999"/>
                  <a:pt x="288" y="2985"/>
                </a:cubicBezTo>
                <a:cubicBezTo>
                  <a:pt x="295" y="2976"/>
                  <a:pt x="302" y="2965"/>
                  <a:pt x="308" y="2955"/>
                </a:cubicBezTo>
                <a:lnTo>
                  <a:pt x="328" y="2939"/>
                </a:lnTo>
                <a:lnTo>
                  <a:pt x="352" y="2928"/>
                </a:lnTo>
                <a:cubicBezTo>
                  <a:pt x="369" y="2925"/>
                  <a:pt x="385" y="2922"/>
                  <a:pt x="402" y="2922"/>
                </a:cubicBezTo>
                <a:cubicBezTo>
                  <a:pt x="449" y="2922"/>
                  <a:pt x="495" y="2925"/>
                  <a:pt x="543" y="2931"/>
                </a:cubicBezTo>
                <a:cubicBezTo>
                  <a:pt x="596" y="2935"/>
                  <a:pt x="649" y="2942"/>
                  <a:pt x="706" y="2948"/>
                </a:cubicBezTo>
                <a:cubicBezTo>
                  <a:pt x="760" y="2959"/>
                  <a:pt x="813" y="2965"/>
                  <a:pt x="870" y="2965"/>
                </a:cubicBezTo>
                <a:cubicBezTo>
                  <a:pt x="934" y="2965"/>
                  <a:pt x="1001" y="2955"/>
                  <a:pt x="1068" y="2948"/>
                </a:cubicBezTo>
                <a:cubicBezTo>
                  <a:pt x="1094" y="2945"/>
                  <a:pt x="1121" y="2942"/>
                  <a:pt x="1148" y="2935"/>
                </a:cubicBezTo>
                <a:cubicBezTo>
                  <a:pt x="1198" y="2925"/>
                  <a:pt x="1245" y="2905"/>
                  <a:pt x="1295" y="2878"/>
                </a:cubicBezTo>
                <a:cubicBezTo>
                  <a:pt x="1355" y="2845"/>
                  <a:pt x="1412" y="2805"/>
                  <a:pt x="1466" y="2758"/>
                </a:cubicBezTo>
                <a:cubicBezTo>
                  <a:pt x="1492" y="2731"/>
                  <a:pt x="1519" y="2701"/>
                  <a:pt x="1536" y="2671"/>
                </a:cubicBezTo>
                <a:cubicBezTo>
                  <a:pt x="1549" y="2650"/>
                  <a:pt x="1559" y="2627"/>
                  <a:pt x="1569" y="2607"/>
                </a:cubicBezTo>
                <a:cubicBezTo>
                  <a:pt x="1576" y="2587"/>
                  <a:pt x="1579" y="2564"/>
                  <a:pt x="1583" y="2541"/>
                </a:cubicBezTo>
                <a:cubicBezTo>
                  <a:pt x="1586" y="2520"/>
                  <a:pt x="1583" y="2487"/>
                  <a:pt x="1583" y="2474"/>
                </a:cubicBezTo>
                <a:cubicBezTo>
                  <a:pt x="1579" y="2450"/>
                  <a:pt x="1573" y="2430"/>
                  <a:pt x="1566" y="2406"/>
                </a:cubicBezTo>
                <a:cubicBezTo>
                  <a:pt x="1549" y="2363"/>
                  <a:pt x="1523" y="2323"/>
                  <a:pt x="1495" y="2286"/>
                </a:cubicBezTo>
                <a:cubicBezTo>
                  <a:pt x="1452" y="2223"/>
                  <a:pt x="1389" y="2166"/>
                  <a:pt x="1332" y="2113"/>
                </a:cubicBezTo>
                <a:cubicBezTo>
                  <a:pt x="1235" y="2022"/>
                  <a:pt x="1125" y="1945"/>
                  <a:pt x="1024" y="1858"/>
                </a:cubicBezTo>
                <a:cubicBezTo>
                  <a:pt x="997" y="1828"/>
                  <a:pt x="971" y="1801"/>
                  <a:pt x="947" y="1772"/>
                </a:cubicBezTo>
                <a:cubicBezTo>
                  <a:pt x="930" y="1735"/>
                  <a:pt x="914" y="1701"/>
                  <a:pt x="901" y="1664"/>
                </a:cubicBezTo>
                <a:cubicBezTo>
                  <a:pt x="897" y="1647"/>
                  <a:pt x="893" y="1631"/>
                  <a:pt x="890" y="1611"/>
                </a:cubicBezTo>
                <a:lnTo>
                  <a:pt x="890" y="1591"/>
                </a:lnTo>
                <a:lnTo>
                  <a:pt x="897" y="1581"/>
                </a:lnTo>
                <a:lnTo>
                  <a:pt x="907" y="1560"/>
                </a:lnTo>
                <a:lnTo>
                  <a:pt x="927" y="1547"/>
                </a:lnTo>
                <a:cubicBezTo>
                  <a:pt x="937" y="1544"/>
                  <a:pt x="947" y="1544"/>
                  <a:pt x="957" y="1540"/>
                </a:cubicBezTo>
                <a:cubicBezTo>
                  <a:pt x="1004" y="1544"/>
                  <a:pt x="1051" y="1547"/>
                  <a:pt x="1097" y="1554"/>
                </a:cubicBezTo>
                <a:cubicBezTo>
                  <a:pt x="1148" y="1560"/>
                  <a:pt x="1202" y="1567"/>
                  <a:pt x="1255" y="1574"/>
                </a:cubicBezTo>
                <a:cubicBezTo>
                  <a:pt x="1308" y="1581"/>
                  <a:pt x="1362" y="1594"/>
                  <a:pt x="1415" y="1594"/>
                </a:cubicBezTo>
                <a:cubicBezTo>
                  <a:pt x="1427" y="1595"/>
                  <a:pt x="1438" y="1595"/>
                  <a:pt x="1450" y="1595"/>
                </a:cubicBezTo>
                <a:cubicBezTo>
                  <a:pt x="1506" y="1595"/>
                  <a:pt x="1564" y="1589"/>
                  <a:pt x="1619" y="1577"/>
                </a:cubicBezTo>
                <a:cubicBezTo>
                  <a:pt x="1656" y="1571"/>
                  <a:pt x="1690" y="1557"/>
                  <a:pt x="1727" y="1544"/>
                </a:cubicBezTo>
                <a:cubicBezTo>
                  <a:pt x="1767" y="1531"/>
                  <a:pt x="1800" y="1511"/>
                  <a:pt x="1837" y="1487"/>
                </a:cubicBezTo>
                <a:cubicBezTo>
                  <a:pt x="1857" y="1474"/>
                  <a:pt x="1877" y="1460"/>
                  <a:pt x="1897" y="1443"/>
                </a:cubicBezTo>
                <a:cubicBezTo>
                  <a:pt x="1937" y="1410"/>
                  <a:pt x="1967" y="1366"/>
                  <a:pt x="1988" y="1316"/>
                </a:cubicBezTo>
                <a:cubicBezTo>
                  <a:pt x="1994" y="1296"/>
                  <a:pt x="1997" y="1263"/>
                  <a:pt x="2000" y="1243"/>
                </a:cubicBezTo>
                <a:cubicBezTo>
                  <a:pt x="2004" y="1210"/>
                  <a:pt x="2000" y="1176"/>
                  <a:pt x="1991" y="1145"/>
                </a:cubicBezTo>
                <a:cubicBezTo>
                  <a:pt x="1984" y="1122"/>
                  <a:pt x="1980" y="1105"/>
                  <a:pt x="1971" y="1085"/>
                </a:cubicBezTo>
                <a:cubicBezTo>
                  <a:pt x="1960" y="1065"/>
                  <a:pt x="1944" y="1045"/>
                  <a:pt x="1931" y="1025"/>
                </a:cubicBezTo>
                <a:cubicBezTo>
                  <a:pt x="1917" y="1009"/>
                  <a:pt x="1900" y="992"/>
                  <a:pt x="1887" y="975"/>
                </a:cubicBezTo>
                <a:cubicBezTo>
                  <a:pt x="1857" y="942"/>
                  <a:pt x="1827" y="912"/>
                  <a:pt x="1793" y="881"/>
                </a:cubicBezTo>
                <a:cubicBezTo>
                  <a:pt x="1750" y="841"/>
                  <a:pt x="1703" y="801"/>
                  <a:pt x="1656" y="761"/>
                </a:cubicBezTo>
                <a:cubicBezTo>
                  <a:pt x="1643" y="748"/>
                  <a:pt x="1626" y="735"/>
                  <a:pt x="1613" y="721"/>
                </a:cubicBezTo>
                <a:cubicBezTo>
                  <a:pt x="1556" y="668"/>
                  <a:pt x="1506" y="614"/>
                  <a:pt x="1463" y="554"/>
                </a:cubicBezTo>
                <a:cubicBezTo>
                  <a:pt x="1452" y="534"/>
                  <a:pt x="1443" y="517"/>
                  <a:pt x="1435" y="497"/>
                </a:cubicBezTo>
                <a:lnTo>
                  <a:pt x="1432" y="477"/>
                </a:lnTo>
                <a:lnTo>
                  <a:pt x="1435" y="477"/>
                </a:lnTo>
                <a:lnTo>
                  <a:pt x="1455" y="467"/>
                </a:lnTo>
                <a:lnTo>
                  <a:pt x="1459" y="467"/>
                </a:lnTo>
                <a:cubicBezTo>
                  <a:pt x="1486" y="467"/>
                  <a:pt x="1516" y="470"/>
                  <a:pt x="1543" y="474"/>
                </a:cubicBezTo>
                <a:cubicBezTo>
                  <a:pt x="1576" y="477"/>
                  <a:pt x="1613" y="477"/>
                  <a:pt x="1646" y="480"/>
                </a:cubicBezTo>
                <a:cubicBezTo>
                  <a:pt x="1719" y="487"/>
                  <a:pt x="1790" y="507"/>
                  <a:pt x="1860" y="514"/>
                </a:cubicBezTo>
                <a:cubicBezTo>
                  <a:pt x="1871" y="515"/>
                  <a:pt x="1883" y="515"/>
                  <a:pt x="1894" y="515"/>
                </a:cubicBezTo>
                <a:cubicBezTo>
                  <a:pt x="1982" y="515"/>
                  <a:pt x="2068" y="494"/>
                  <a:pt x="2151" y="467"/>
                </a:cubicBezTo>
                <a:cubicBezTo>
                  <a:pt x="2185" y="454"/>
                  <a:pt x="2221" y="440"/>
                  <a:pt x="2255" y="423"/>
                </a:cubicBezTo>
                <a:cubicBezTo>
                  <a:pt x="2289" y="410"/>
                  <a:pt x="2318" y="387"/>
                  <a:pt x="2349" y="367"/>
                </a:cubicBezTo>
                <a:cubicBezTo>
                  <a:pt x="2358" y="360"/>
                  <a:pt x="2366" y="353"/>
                  <a:pt x="2372" y="343"/>
                </a:cubicBezTo>
                <a:cubicBezTo>
                  <a:pt x="2398" y="323"/>
                  <a:pt x="2415" y="296"/>
                  <a:pt x="2429" y="263"/>
                </a:cubicBezTo>
                <a:cubicBezTo>
                  <a:pt x="2449" y="222"/>
                  <a:pt x="2449" y="179"/>
                  <a:pt x="2446" y="136"/>
                </a:cubicBezTo>
                <a:cubicBezTo>
                  <a:pt x="2439" y="79"/>
                  <a:pt x="2392" y="29"/>
                  <a:pt x="2338" y="9"/>
                </a:cubicBezTo>
                <a:cubicBezTo>
                  <a:pt x="2322" y="3"/>
                  <a:pt x="2305" y="1"/>
                  <a:pt x="22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46" name="Google Shape;346;p2"/>
          <p:cNvGrpSpPr/>
          <p:nvPr/>
        </p:nvGrpSpPr>
        <p:grpSpPr>
          <a:xfrm>
            <a:off x="11080101" y="4173096"/>
            <a:ext cx="206799" cy="233467"/>
            <a:chOff x="3655550" y="2257032"/>
            <a:chExt cx="192526" cy="161920"/>
          </a:xfrm>
        </p:grpSpPr>
        <p:sp>
          <p:nvSpPr>
            <p:cNvPr id="347" name="Google Shape;347;p2"/>
            <p:cNvSpPr/>
            <p:nvPr/>
          </p:nvSpPr>
          <p:spPr>
            <a:xfrm>
              <a:off x="3655550" y="2331503"/>
              <a:ext cx="192526" cy="31876"/>
            </a:xfrm>
            <a:custGeom>
              <a:avLst/>
              <a:gdLst/>
              <a:ahLst/>
              <a:cxnLst/>
              <a:rect l="l" t="t" r="r" b="b"/>
              <a:pathLst>
                <a:path w="1365" h="226" extrusionOk="0">
                  <a:moveTo>
                    <a:pt x="967" y="1"/>
                  </a:moveTo>
                  <a:cubicBezTo>
                    <a:pt x="936" y="1"/>
                    <a:pt x="906" y="1"/>
                    <a:pt x="876" y="5"/>
                  </a:cubicBezTo>
                  <a:cubicBezTo>
                    <a:pt x="800" y="8"/>
                    <a:pt x="719" y="15"/>
                    <a:pt x="642" y="18"/>
                  </a:cubicBezTo>
                  <a:cubicBezTo>
                    <a:pt x="458" y="31"/>
                    <a:pt x="274" y="31"/>
                    <a:pt x="93" y="35"/>
                  </a:cubicBezTo>
                  <a:cubicBezTo>
                    <a:pt x="40" y="35"/>
                    <a:pt x="0" y="85"/>
                    <a:pt x="3" y="135"/>
                  </a:cubicBezTo>
                  <a:cubicBezTo>
                    <a:pt x="3" y="186"/>
                    <a:pt x="50" y="226"/>
                    <a:pt x="100" y="226"/>
                  </a:cubicBezTo>
                  <a:cubicBezTo>
                    <a:pt x="311" y="222"/>
                    <a:pt x="519" y="218"/>
                    <a:pt x="726" y="209"/>
                  </a:cubicBezTo>
                  <a:cubicBezTo>
                    <a:pt x="789" y="207"/>
                    <a:pt x="854" y="204"/>
                    <a:pt x="918" y="204"/>
                  </a:cubicBezTo>
                  <a:cubicBezTo>
                    <a:pt x="946" y="204"/>
                    <a:pt x="973" y="204"/>
                    <a:pt x="1000" y="206"/>
                  </a:cubicBezTo>
                  <a:cubicBezTo>
                    <a:pt x="1047" y="206"/>
                    <a:pt x="1093" y="212"/>
                    <a:pt x="1141" y="212"/>
                  </a:cubicBezTo>
                  <a:lnTo>
                    <a:pt x="1204" y="212"/>
                  </a:lnTo>
                  <a:cubicBezTo>
                    <a:pt x="1234" y="212"/>
                    <a:pt x="1268" y="212"/>
                    <a:pt x="1294" y="198"/>
                  </a:cubicBezTo>
                  <a:cubicBezTo>
                    <a:pt x="1311" y="195"/>
                    <a:pt x="1325" y="186"/>
                    <a:pt x="1334" y="175"/>
                  </a:cubicBezTo>
                  <a:cubicBezTo>
                    <a:pt x="1345" y="161"/>
                    <a:pt x="1351" y="149"/>
                    <a:pt x="1354" y="135"/>
                  </a:cubicBezTo>
                  <a:cubicBezTo>
                    <a:pt x="1365" y="98"/>
                    <a:pt x="1348" y="51"/>
                    <a:pt x="1311" y="35"/>
                  </a:cubicBezTo>
                  <a:cubicBezTo>
                    <a:pt x="1294" y="28"/>
                    <a:pt x="1274" y="21"/>
                    <a:pt x="1254" y="18"/>
                  </a:cubicBezTo>
                  <a:cubicBezTo>
                    <a:pt x="1234" y="15"/>
                    <a:pt x="1214" y="15"/>
                    <a:pt x="1190" y="15"/>
                  </a:cubicBezTo>
                  <a:cubicBezTo>
                    <a:pt x="1164" y="11"/>
                    <a:pt x="1137" y="11"/>
                    <a:pt x="1107" y="8"/>
                  </a:cubicBezTo>
                  <a:cubicBezTo>
                    <a:pt x="1070" y="5"/>
                    <a:pt x="1033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735240" y="2257032"/>
              <a:ext cx="38223" cy="161920"/>
            </a:xfrm>
            <a:custGeom>
              <a:avLst/>
              <a:gdLst/>
              <a:ahLst/>
              <a:cxnLst/>
              <a:rect l="l" t="t" r="r" b="b"/>
              <a:pathLst>
                <a:path w="271" h="1148" extrusionOk="0">
                  <a:moveTo>
                    <a:pt x="114" y="1"/>
                  </a:moveTo>
                  <a:cubicBezTo>
                    <a:pt x="57" y="1"/>
                    <a:pt x="0" y="55"/>
                    <a:pt x="10" y="118"/>
                  </a:cubicBezTo>
                  <a:cubicBezTo>
                    <a:pt x="17" y="198"/>
                    <a:pt x="23" y="278"/>
                    <a:pt x="27" y="359"/>
                  </a:cubicBezTo>
                  <a:cubicBezTo>
                    <a:pt x="30" y="433"/>
                    <a:pt x="30" y="509"/>
                    <a:pt x="37" y="583"/>
                  </a:cubicBezTo>
                  <a:cubicBezTo>
                    <a:pt x="40" y="657"/>
                    <a:pt x="34" y="726"/>
                    <a:pt x="30" y="800"/>
                  </a:cubicBezTo>
                  <a:cubicBezTo>
                    <a:pt x="27" y="834"/>
                    <a:pt x="23" y="870"/>
                    <a:pt x="23" y="904"/>
                  </a:cubicBezTo>
                  <a:cubicBezTo>
                    <a:pt x="20" y="947"/>
                    <a:pt x="23" y="987"/>
                    <a:pt x="20" y="1031"/>
                  </a:cubicBezTo>
                  <a:cubicBezTo>
                    <a:pt x="20" y="1096"/>
                    <a:pt x="83" y="1148"/>
                    <a:pt x="145" y="1148"/>
                  </a:cubicBezTo>
                  <a:cubicBezTo>
                    <a:pt x="147" y="1148"/>
                    <a:pt x="148" y="1148"/>
                    <a:pt x="150" y="1148"/>
                  </a:cubicBezTo>
                  <a:cubicBezTo>
                    <a:pt x="218" y="1148"/>
                    <a:pt x="271" y="1088"/>
                    <a:pt x="267" y="1021"/>
                  </a:cubicBezTo>
                  <a:cubicBezTo>
                    <a:pt x="267" y="981"/>
                    <a:pt x="261" y="941"/>
                    <a:pt x="261" y="904"/>
                  </a:cubicBezTo>
                  <a:cubicBezTo>
                    <a:pt x="258" y="864"/>
                    <a:pt x="258" y="827"/>
                    <a:pt x="258" y="790"/>
                  </a:cubicBezTo>
                  <a:cubicBezTo>
                    <a:pt x="258" y="754"/>
                    <a:pt x="261" y="720"/>
                    <a:pt x="261" y="686"/>
                  </a:cubicBezTo>
                  <a:cubicBezTo>
                    <a:pt x="261" y="649"/>
                    <a:pt x="258" y="609"/>
                    <a:pt x="255" y="573"/>
                  </a:cubicBezTo>
                  <a:cubicBezTo>
                    <a:pt x="251" y="496"/>
                    <a:pt x="255" y="422"/>
                    <a:pt x="251" y="348"/>
                  </a:cubicBezTo>
                  <a:cubicBezTo>
                    <a:pt x="247" y="268"/>
                    <a:pt x="241" y="188"/>
                    <a:pt x="231" y="104"/>
                  </a:cubicBezTo>
                  <a:cubicBezTo>
                    <a:pt x="227" y="78"/>
                    <a:pt x="218" y="51"/>
                    <a:pt x="194" y="31"/>
                  </a:cubicBezTo>
                  <a:cubicBezTo>
                    <a:pt x="174" y="11"/>
                    <a:pt x="147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49" name="Google Shape;349;p2"/>
          <p:cNvSpPr/>
          <p:nvPr/>
        </p:nvSpPr>
        <p:spPr>
          <a:xfrm>
            <a:off x="8997350" y="339631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50" name="Google Shape;350;p2"/>
          <p:cNvSpPr/>
          <p:nvPr/>
        </p:nvSpPr>
        <p:spPr>
          <a:xfrm>
            <a:off x="2281239" y="161364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51" name="Google Shape;351;p2"/>
          <p:cNvSpPr/>
          <p:nvPr/>
        </p:nvSpPr>
        <p:spPr>
          <a:xfrm>
            <a:off x="11675525" y="6140954"/>
            <a:ext cx="291725" cy="471631"/>
          </a:xfrm>
          <a:custGeom>
            <a:avLst/>
            <a:gdLst/>
            <a:ahLst/>
            <a:cxnLst/>
            <a:rect l="l" t="t" r="r" b="b"/>
            <a:pathLst>
              <a:path w="2450" h="3951" extrusionOk="0">
                <a:moveTo>
                  <a:pt x="1707" y="1170"/>
                </a:moveTo>
                <a:lnTo>
                  <a:pt x="1703" y="1179"/>
                </a:lnTo>
                <a:lnTo>
                  <a:pt x="1699" y="1179"/>
                </a:lnTo>
                <a:lnTo>
                  <a:pt x="1707" y="1170"/>
                </a:lnTo>
                <a:close/>
                <a:moveTo>
                  <a:pt x="2288" y="1"/>
                </a:moveTo>
                <a:cubicBezTo>
                  <a:pt x="2254" y="1"/>
                  <a:pt x="2219" y="12"/>
                  <a:pt x="2188" y="32"/>
                </a:cubicBezTo>
                <a:cubicBezTo>
                  <a:pt x="2171" y="42"/>
                  <a:pt x="2151" y="55"/>
                  <a:pt x="2131" y="69"/>
                </a:cubicBezTo>
                <a:cubicBezTo>
                  <a:pt x="2085" y="96"/>
                  <a:pt x="2031" y="116"/>
                  <a:pt x="1977" y="133"/>
                </a:cubicBezTo>
                <a:cubicBezTo>
                  <a:pt x="1951" y="139"/>
                  <a:pt x="1924" y="146"/>
                  <a:pt x="1894" y="149"/>
                </a:cubicBezTo>
                <a:cubicBezTo>
                  <a:pt x="1850" y="146"/>
                  <a:pt x="1807" y="142"/>
                  <a:pt x="1764" y="136"/>
                </a:cubicBezTo>
                <a:cubicBezTo>
                  <a:pt x="1710" y="129"/>
                  <a:pt x="1656" y="126"/>
                  <a:pt x="1599" y="122"/>
                </a:cubicBezTo>
                <a:lnTo>
                  <a:pt x="1526" y="122"/>
                </a:lnTo>
                <a:cubicBezTo>
                  <a:pt x="1516" y="119"/>
                  <a:pt x="1503" y="119"/>
                  <a:pt x="1489" y="119"/>
                </a:cubicBezTo>
                <a:cubicBezTo>
                  <a:pt x="1472" y="122"/>
                  <a:pt x="1452" y="122"/>
                  <a:pt x="1435" y="122"/>
                </a:cubicBezTo>
                <a:cubicBezTo>
                  <a:pt x="1406" y="126"/>
                  <a:pt x="1378" y="133"/>
                  <a:pt x="1349" y="142"/>
                </a:cubicBezTo>
                <a:cubicBezTo>
                  <a:pt x="1325" y="149"/>
                  <a:pt x="1302" y="159"/>
                  <a:pt x="1278" y="173"/>
                </a:cubicBezTo>
                <a:cubicBezTo>
                  <a:pt x="1255" y="186"/>
                  <a:pt x="1235" y="202"/>
                  <a:pt x="1211" y="219"/>
                </a:cubicBezTo>
                <a:cubicBezTo>
                  <a:pt x="1188" y="236"/>
                  <a:pt x="1171" y="259"/>
                  <a:pt x="1154" y="279"/>
                </a:cubicBezTo>
                <a:lnTo>
                  <a:pt x="1142" y="296"/>
                </a:lnTo>
                <a:cubicBezTo>
                  <a:pt x="1131" y="316"/>
                  <a:pt x="1121" y="336"/>
                  <a:pt x="1111" y="353"/>
                </a:cubicBezTo>
                <a:cubicBezTo>
                  <a:pt x="1101" y="380"/>
                  <a:pt x="1094" y="410"/>
                  <a:pt x="1091" y="437"/>
                </a:cubicBezTo>
                <a:cubicBezTo>
                  <a:pt x="1085" y="483"/>
                  <a:pt x="1088" y="531"/>
                  <a:pt x="1097" y="577"/>
                </a:cubicBezTo>
                <a:cubicBezTo>
                  <a:pt x="1108" y="624"/>
                  <a:pt x="1125" y="671"/>
                  <a:pt x="1151" y="714"/>
                </a:cubicBezTo>
                <a:cubicBezTo>
                  <a:pt x="1171" y="748"/>
                  <a:pt x="1191" y="784"/>
                  <a:pt x="1218" y="815"/>
                </a:cubicBezTo>
                <a:cubicBezTo>
                  <a:pt x="1251" y="861"/>
                  <a:pt x="1292" y="901"/>
                  <a:pt x="1335" y="942"/>
                </a:cubicBezTo>
                <a:cubicBezTo>
                  <a:pt x="1382" y="989"/>
                  <a:pt x="1435" y="1036"/>
                  <a:pt x="1492" y="1076"/>
                </a:cubicBezTo>
                <a:cubicBezTo>
                  <a:pt x="1539" y="1113"/>
                  <a:pt x="1593" y="1149"/>
                  <a:pt x="1639" y="1190"/>
                </a:cubicBezTo>
                <a:lnTo>
                  <a:pt x="1656" y="1206"/>
                </a:lnTo>
                <a:cubicBezTo>
                  <a:pt x="1643" y="1216"/>
                  <a:pt x="1626" y="1223"/>
                  <a:pt x="1606" y="1230"/>
                </a:cubicBezTo>
                <a:cubicBezTo>
                  <a:pt x="1566" y="1239"/>
                  <a:pt x="1523" y="1243"/>
                  <a:pt x="1483" y="1246"/>
                </a:cubicBezTo>
                <a:cubicBezTo>
                  <a:pt x="1429" y="1246"/>
                  <a:pt x="1382" y="1239"/>
                  <a:pt x="1329" y="1233"/>
                </a:cubicBezTo>
                <a:cubicBezTo>
                  <a:pt x="1278" y="1226"/>
                  <a:pt x="1228" y="1219"/>
                  <a:pt x="1174" y="1213"/>
                </a:cubicBezTo>
                <a:cubicBezTo>
                  <a:pt x="1125" y="1202"/>
                  <a:pt x="1071" y="1190"/>
                  <a:pt x="1021" y="1190"/>
                </a:cubicBezTo>
                <a:cubicBezTo>
                  <a:pt x="1009" y="1188"/>
                  <a:pt x="997" y="1188"/>
                  <a:pt x="985" y="1188"/>
                </a:cubicBezTo>
                <a:cubicBezTo>
                  <a:pt x="957" y="1188"/>
                  <a:pt x="929" y="1191"/>
                  <a:pt x="901" y="1193"/>
                </a:cubicBezTo>
                <a:lnTo>
                  <a:pt x="881" y="1196"/>
                </a:lnTo>
                <a:cubicBezTo>
                  <a:pt x="853" y="1199"/>
                  <a:pt x="820" y="1206"/>
                  <a:pt x="796" y="1216"/>
                </a:cubicBezTo>
                <a:cubicBezTo>
                  <a:pt x="753" y="1236"/>
                  <a:pt x="710" y="1263"/>
                  <a:pt x="673" y="1293"/>
                </a:cubicBezTo>
                <a:cubicBezTo>
                  <a:pt x="623" y="1337"/>
                  <a:pt x="583" y="1394"/>
                  <a:pt x="560" y="1454"/>
                </a:cubicBezTo>
                <a:lnTo>
                  <a:pt x="549" y="1477"/>
                </a:lnTo>
                <a:cubicBezTo>
                  <a:pt x="526" y="1544"/>
                  <a:pt x="523" y="1624"/>
                  <a:pt x="532" y="1694"/>
                </a:cubicBezTo>
                <a:cubicBezTo>
                  <a:pt x="546" y="1764"/>
                  <a:pt x="569" y="1835"/>
                  <a:pt x="600" y="1902"/>
                </a:cubicBezTo>
                <a:cubicBezTo>
                  <a:pt x="626" y="1962"/>
                  <a:pt x="663" y="2019"/>
                  <a:pt x="710" y="2065"/>
                </a:cubicBezTo>
                <a:cubicBezTo>
                  <a:pt x="730" y="2089"/>
                  <a:pt x="750" y="2113"/>
                  <a:pt x="773" y="2133"/>
                </a:cubicBezTo>
                <a:cubicBezTo>
                  <a:pt x="827" y="2179"/>
                  <a:pt x="881" y="2226"/>
                  <a:pt x="934" y="2269"/>
                </a:cubicBezTo>
                <a:cubicBezTo>
                  <a:pt x="1017" y="2333"/>
                  <a:pt x="1101" y="2397"/>
                  <a:pt x="1182" y="2467"/>
                </a:cubicBezTo>
                <a:cubicBezTo>
                  <a:pt x="1198" y="2484"/>
                  <a:pt x="1218" y="2504"/>
                  <a:pt x="1235" y="2524"/>
                </a:cubicBezTo>
                <a:cubicBezTo>
                  <a:pt x="1198" y="2557"/>
                  <a:pt x="1162" y="2587"/>
                  <a:pt x="1121" y="2618"/>
                </a:cubicBezTo>
                <a:cubicBezTo>
                  <a:pt x="1108" y="2624"/>
                  <a:pt x="1094" y="2627"/>
                  <a:pt x="1085" y="2634"/>
                </a:cubicBezTo>
                <a:cubicBezTo>
                  <a:pt x="1014" y="2650"/>
                  <a:pt x="947" y="2661"/>
                  <a:pt x="877" y="2667"/>
                </a:cubicBezTo>
                <a:cubicBezTo>
                  <a:pt x="827" y="2667"/>
                  <a:pt x="780" y="2661"/>
                  <a:pt x="730" y="2654"/>
                </a:cubicBezTo>
                <a:cubicBezTo>
                  <a:pt x="676" y="2647"/>
                  <a:pt x="623" y="2644"/>
                  <a:pt x="566" y="2641"/>
                </a:cubicBezTo>
                <a:cubicBezTo>
                  <a:pt x="521" y="2639"/>
                  <a:pt x="476" y="2636"/>
                  <a:pt x="431" y="2636"/>
                </a:cubicBezTo>
                <a:cubicBezTo>
                  <a:pt x="413" y="2636"/>
                  <a:pt x="394" y="2637"/>
                  <a:pt x="375" y="2638"/>
                </a:cubicBezTo>
                <a:cubicBezTo>
                  <a:pt x="245" y="2650"/>
                  <a:pt x="128" y="2718"/>
                  <a:pt x="64" y="2831"/>
                </a:cubicBezTo>
                <a:cubicBezTo>
                  <a:pt x="24" y="2902"/>
                  <a:pt x="1" y="2985"/>
                  <a:pt x="1" y="3065"/>
                </a:cubicBezTo>
                <a:cubicBezTo>
                  <a:pt x="1" y="3132"/>
                  <a:pt x="4" y="3196"/>
                  <a:pt x="21" y="3260"/>
                </a:cubicBezTo>
                <a:cubicBezTo>
                  <a:pt x="31" y="3293"/>
                  <a:pt x="41" y="3326"/>
                  <a:pt x="54" y="3363"/>
                </a:cubicBezTo>
                <a:cubicBezTo>
                  <a:pt x="71" y="3400"/>
                  <a:pt x="91" y="3433"/>
                  <a:pt x="114" y="3467"/>
                </a:cubicBezTo>
                <a:cubicBezTo>
                  <a:pt x="151" y="3521"/>
                  <a:pt x="205" y="3567"/>
                  <a:pt x="255" y="3610"/>
                </a:cubicBezTo>
                <a:cubicBezTo>
                  <a:pt x="319" y="3664"/>
                  <a:pt x="392" y="3708"/>
                  <a:pt x="462" y="3751"/>
                </a:cubicBezTo>
                <a:cubicBezTo>
                  <a:pt x="552" y="3811"/>
                  <a:pt x="646" y="3868"/>
                  <a:pt x="736" y="3928"/>
                </a:cubicBezTo>
                <a:cubicBezTo>
                  <a:pt x="760" y="3942"/>
                  <a:pt x="786" y="3950"/>
                  <a:pt x="814" y="3950"/>
                </a:cubicBezTo>
                <a:cubicBezTo>
                  <a:pt x="821" y="3950"/>
                  <a:pt x="829" y="3950"/>
                  <a:pt x="836" y="3948"/>
                </a:cubicBezTo>
                <a:cubicBezTo>
                  <a:pt x="870" y="3945"/>
                  <a:pt x="901" y="3925"/>
                  <a:pt x="921" y="3895"/>
                </a:cubicBezTo>
                <a:cubicBezTo>
                  <a:pt x="961" y="3838"/>
                  <a:pt x="950" y="3748"/>
                  <a:pt x="890" y="3711"/>
                </a:cubicBezTo>
                <a:cubicBezTo>
                  <a:pt x="793" y="3651"/>
                  <a:pt x="696" y="3590"/>
                  <a:pt x="603" y="3527"/>
                </a:cubicBezTo>
                <a:cubicBezTo>
                  <a:pt x="529" y="3480"/>
                  <a:pt x="459" y="3430"/>
                  <a:pt x="392" y="3377"/>
                </a:cubicBezTo>
                <a:cubicBezTo>
                  <a:pt x="365" y="3350"/>
                  <a:pt x="342" y="3323"/>
                  <a:pt x="322" y="3293"/>
                </a:cubicBezTo>
                <a:cubicBezTo>
                  <a:pt x="308" y="3266"/>
                  <a:pt x="299" y="3240"/>
                  <a:pt x="288" y="3212"/>
                </a:cubicBezTo>
                <a:cubicBezTo>
                  <a:pt x="279" y="3176"/>
                  <a:pt x="271" y="3143"/>
                  <a:pt x="268" y="3109"/>
                </a:cubicBezTo>
                <a:cubicBezTo>
                  <a:pt x="268" y="3082"/>
                  <a:pt x="271" y="3052"/>
                  <a:pt x="275" y="3025"/>
                </a:cubicBezTo>
                <a:cubicBezTo>
                  <a:pt x="279" y="3012"/>
                  <a:pt x="282" y="2999"/>
                  <a:pt x="288" y="2985"/>
                </a:cubicBezTo>
                <a:cubicBezTo>
                  <a:pt x="295" y="2976"/>
                  <a:pt x="302" y="2965"/>
                  <a:pt x="308" y="2955"/>
                </a:cubicBezTo>
                <a:lnTo>
                  <a:pt x="328" y="2939"/>
                </a:lnTo>
                <a:lnTo>
                  <a:pt x="352" y="2928"/>
                </a:lnTo>
                <a:cubicBezTo>
                  <a:pt x="369" y="2925"/>
                  <a:pt x="385" y="2922"/>
                  <a:pt x="402" y="2922"/>
                </a:cubicBezTo>
                <a:cubicBezTo>
                  <a:pt x="449" y="2922"/>
                  <a:pt x="495" y="2925"/>
                  <a:pt x="543" y="2931"/>
                </a:cubicBezTo>
                <a:cubicBezTo>
                  <a:pt x="596" y="2935"/>
                  <a:pt x="649" y="2942"/>
                  <a:pt x="706" y="2948"/>
                </a:cubicBezTo>
                <a:cubicBezTo>
                  <a:pt x="760" y="2959"/>
                  <a:pt x="813" y="2965"/>
                  <a:pt x="870" y="2965"/>
                </a:cubicBezTo>
                <a:cubicBezTo>
                  <a:pt x="934" y="2965"/>
                  <a:pt x="1001" y="2955"/>
                  <a:pt x="1068" y="2948"/>
                </a:cubicBezTo>
                <a:cubicBezTo>
                  <a:pt x="1094" y="2945"/>
                  <a:pt x="1121" y="2942"/>
                  <a:pt x="1148" y="2935"/>
                </a:cubicBezTo>
                <a:cubicBezTo>
                  <a:pt x="1198" y="2925"/>
                  <a:pt x="1245" y="2905"/>
                  <a:pt x="1295" y="2878"/>
                </a:cubicBezTo>
                <a:cubicBezTo>
                  <a:pt x="1355" y="2845"/>
                  <a:pt x="1412" y="2805"/>
                  <a:pt x="1466" y="2758"/>
                </a:cubicBezTo>
                <a:cubicBezTo>
                  <a:pt x="1492" y="2731"/>
                  <a:pt x="1519" y="2701"/>
                  <a:pt x="1536" y="2671"/>
                </a:cubicBezTo>
                <a:cubicBezTo>
                  <a:pt x="1549" y="2650"/>
                  <a:pt x="1559" y="2627"/>
                  <a:pt x="1569" y="2607"/>
                </a:cubicBezTo>
                <a:cubicBezTo>
                  <a:pt x="1576" y="2587"/>
                  <a:pt x="1579" y="2564"/>
                  <a:pt x="1583" y="2541"/>
                </a:cubicBezTo>
                <a:cubicBezTo>
                  <a:pt x="1586" y="2520"/>
                  <a:pt x="1583" y="2487"/>
                  <a:pt x="1583" y="2474"/>
                </a:cubicBezTo>
                <a:cubicBezTo>
                  <a:pt x="1579" y="2450"/>
                  <a:pt x="1573" y="2430"/>
                  <a:pt x="1566" y="2406"/>
                </a:cubicBezTo>
                <a:cubicBezTo>
                  <a:pt x="1549" y="2363"/>
                  <a:pt x="1523" y="2323"/>
                  <a:pt x="1495" y="2286"/>
                </a:cubicBezTo>
                <a:cubicBezTo>
                  <a:pt x="1452" y="2223"/>
                  <a:pt x="1389" y="2166"/>
                  <a:pt x="1332" y="2113"/>
                </a:cubicBezTo>
                <a:cubicBezTo>
                  <a:pt x="1235" y="2022"/>
                  <a:pt x="1125" y="1945"/>
                  <a:pt x="1024" y="1858"/>
                </a:cubicBezTo>
                <a:cubicBezTo>
                  <a:pt x="997" y="1828"/>
                  <a:pt x="971" y="1801"/>
                  <a:pt x="947" y="1772"/>
                </a:cubicBezTo>
                <a:cubicBezTo>
                  <a:pt x="930" y="1735"/>
                  <a:pt x="914" y="1701"/>
                  <a:pt x="901" y="1664"/>
                </a:cubicBezTo>
                <a:cubicBezTo>
                  <a:pt x="897" y="1647"/>
                  <a:pt x="893" y="1631"/>
                  <a:pt x="890" y="1611"/>
                </a:cubicBezTo>
                <a:lnTo>
                  <a:pt x="890" y="1591"/>
                </a:lnTo>
                <a:lnTo>
                  <a:pt x="897" y="1581"/>
                </a:lnTo>
                <a:lnTo>
                  <a:pt x="907" y="1560"/>
                </a:lnTo>
                <a:lnTo>
                  <a:pt x="927" y="1547"/>
                </a:lnTo>
                <a:cubicBezTo>
                  <a:pt x="937" y="1544"/>
                  <a:pt x="947" y="1544"/>
                  <a:pt x="957" y="1540"/>
                </a:cubicBezTo>
                <a:cubicBezTo>
                  <a:pt x="1004" y="1544"/>
                  <a:pt x="1051" y="1547"/>
                  <a:pt x="1097" y="1554"/>
                </a:cubicBezTo>
                <a:cubicBezTo>
                  <a:pt x="1148" y="1560"/>
                  <a:pt x="1202" y="1567"/>
                  <a:pt x="1255" y="1574"/>
                </a:cubicBezTo>
                <a:cubicBezTo>
                  <a:pt x="1308" y="1581"/>
                  <a:pt x="1362" y="1594"/>
                  <a:pt x="1415" y="1594"/>
                </a:cubicBezTo>
                <a:cubicBezTo>
                  <a:pt x="1427" y="1595"/>
                  <a:pt x="1438" y="1595"/>
                  <a:pt x="1450" y="1595"/>
                </a:cubicBezTo>
                <a:cubicBezTo>
                  <a:pt x="1506" y="1595"/>
                  <a:pt x="1564" y="1589"/>
                  <a:pt x="1619" y="1577"/>
                </a:cubicBezTo>
                <a:cubicBezTo>
                  <a:pt x="1656" y="1571"/>
                  <a:pt x="1690" y="1557"/>
                  <a:pt x="1727" y="1544"/>
                </a:cubicBezTo>
                <a:cubicBezTo>
                  <a:pt x="1767" y="1531"/>
                  <a:pt x="1800" y="1511"/>
                  <a:pt x="1837" y="1487"/>
                </a:cubicBezTo>
                <a:cubicBezTo>
                  <a:pt x="1857" y="1474"/>
                  <a:pt x="1877" y="1460"/>
                  <a:pt x="1897" y="1443"/>
                </a:cubicBezTo>
                <a:cubicBezTo>
                  <a:pt x="1937" y="1410"/>
                  <a:pt x="1967" y="1366"/>
                  <a:pt x="1988" y="1316"/>
                </a:cubicBezTo>
                <a:cubicBezTo>
                  <a:pt x="1994" y="1296"/>
                  <a:pt x="1997" y="1263"/>
                  <a:pt x="2000" y="1243"/>
                </a:cubicBezTo>
                <a:cubicBezTo>
                  <a:pt x="2004" y="1210"/>
                  <a:pt x="2000" y="1176"/>
                  <a:pt x="1991" y="1145"/>
                </a:cubicBezTo>
                <a:cubicBezTo>
                  <a:pt x="1984" y="1122"/>
                  <a:pt x="1980" y="1105"/>
                  <a:pt x="1971" y="1085"/>
                </a:cubicBezTo>
                <a:cubicBezTo>
                  <a:pt x="1960" y="1065"/>
                  <a:pt x="1944" y="1045"/>
                  <a:pt x="1931" y="1025"/>
                </a:cubicBezTo>
                <a:cubicBezTo>
                  <a:pt x="1917" y="1009"/>
                  <a:pt x="1900" y="992"/>
                  <a:pt x="1887" y="975"/>
                </a:cubicBezTo>
                <a:cubicBezTo>
                  <a:pt x="1857" y="942"/>
                  <a:pt x="1827" y="912"/>
                  <a:pt x="1793" y="881"/>
                </a:cubicBezTo>
                <a:cubicBezTo>
                  <a:pt x="1750" y="841"/>
                  <a:pt x="1703" y="801"/>
                  <a:pt x="1656" y="761"/>
                </a:cubicBezTo>
                <a:cubicBezTo>
                  <a:pt x="1643" y="748"/>
                  <a:pt x="1626" y="735"/>
                  <a:pt x="1613" y="721"/>
                </a:cubicBezTo>
                <a:cubicBezTo>
                  <a:pt x="1556" y="668"/>
                  <a:pt x="1506" y="614"/>
                  <a:pt x="1463" y="554"/>
                </a:cubicBezTo>
                <a:cubicBezTo>
                  <a:pt x="1452" y="534"/>
                  <a:pt x="1443" y="517"/>
                  <a:pt x="1435" y="497"/>
                </a:cubicBezTo>
                <a:lnTo>
                  <a:pt x="1432" y="477"/>
                </a:lnTo>
                <a:lnTo>
                  <a:pt x="1435" y="477"/>
                </a:lnTo>
                <a:lnTo>
                  <a:pt x="1455" y="467"/>
                </a:lnTo>
                <a:lnTo>
                  <a:pt x="1459" y="467"/>
                </a:lnTo>
                <a:cubicBezTo>
                  <a:pt x="1486" y="467"/>
                  <a:pt x="1516" y="470"/>
                  <a:pt x="1543" y="474"/>
                </a:cubicBezTo>
                <a:cubicBezTo>
                  <a:pt x="1576" y="477"/>
                  <a:pt x="1613" y="477"/>
                  <a:pt x="1646" y="480"/>
                </a:cubicBezTo>
                <a:cubicBezTo>
                  <a:pt x="1719" y="487"/>
                  <a:pt x="1790" y="507"/>
                  <a:pt x="1860" y="514"/>
                </a:cubicBezTo>
                <a:cubicBezTo>
                  <a:pt x="1871" y="515"/>
                  <a:pt x="1883" y="515"/>
                  <a:pt x="1894" y="515"/>
                </a:cubicBezTo>
                <a:cubicBezTo>
                  <a:pt x="1982" y="515"/>
                  <a:pt x="2068" y="494"/>
                  <a:pt x="2151" y="467"/>
                </a:cubicBezTo>
                <a:cubicBezTo>
                  <a:pt x="2185" y="454"/>
                  <a:pt x="2221" y="440"/>
                  <a:pt x="2255" y="423"/>
                </a:cubicBezTo>
                <a:cubicBezTo>
                  <a:pt x="2289" y="410"/>
                  <a:pt x="2318" y="387"/>
                  <a:pt x="2349" y="367"/>
                </a:cubicBezTo>
                <a:cubicBezTo>
                  <a:pt x="2358" y="360"/>
                  <a:pt x="2366" y="353"/>
                  <a:pt x="2372" y="343"/>
                </a:cubicBezTo>
                <a:cubicBezTo>
                  <a:pt x="2398" y="323"/>
                  <a:pt x="2415" y="296"/>
                  <a:pt x="2429" y="263"/>
                </a:cubicBezTo>
                <a:cubicBezTo>
                  <a:pt x="2449" y="222"/>
                  <a:pt x="2449" y="179"/>
                  <a:pt x="2446" y="136"/>
                </a:cubicBezTo>
                <a:cubicBezTo>
                  <a:pt x="2439" y="79"/>
                  <a:pt x="2392" y="29"/>
                  <a:pt x="2338" y="9"/>
                </a:cubicBezTo>
                <a:cubicBezTo>
                  <a:pt x="2322" y="3"/>
                  <a:pt x="2305" y="1"/>
                  <a:pt x="22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52" name="Google Shape;352;p2"/>
          <p:cNvSpPr/>
          <p:nvPr/>
        </p:nvSpPr>
        <p:spPr>
          <a:xfrm rot="6568607">
            <a:off x="1306245" y="160201"/>
            <a:ext cx="292449" cy="470471"/>
          </a:xfrm>
          <a:custGeom>
            <a:avLst/>
            <a:gdLst/>
            <a:ahLst/>
            <a:cxnLst/>
            <a:rect l="l" t="t" r="r" b="b"/>
            <a:pathLst>
              <a:path w="2450" h="3951" extrusionOk="0">
                <a:moveTo>
                  <a:pt x="1707" y="1170"/>
                </a:moveTo>
                <a:lnTo>
                  <a:pt x="1703" y="1179"/>
                </a:lnTo>
                <a:lnTo>
                  <a:pt x="1699" y="1179"/>
                </a:lnTo>
                <a:lnTo>
                  <a:pt x="1707" y="1170"/>
                </a:lnTo>
                <a:close/>
                <a:moveTo>
                  <a:pt x="2288" y="1"/>
                </a:moveTo>
                <a:cubicBezTo>
                  <a:pt x="2254" y="1"/>
                  <a:pt x="2219" y="12"/>
                  <a:pt x="2188" y="32"/>
                </a:cubicBezTo>
                <a:cubicBezTo>
                  <a:pt x="2171" y="42"/>
                  <a:pt x="2151" y="55"/>
                  <a:pt x="2131" y="69"/>
                </a:cubicBezTo>
                <a:cubicBezTo>
                  <a:pt x="2085" y="96"/>
                  <a:pt x="2031" y="116"/>
                  <a:pt x="1977" y="133"/>
                </a:cubicBezTo>
                <a:cubicBezTo>
                  <a:pt x="1951" y="139"/>
                  <a:pt x="1924" y="146"/>
                  <a:pt x="1894" y="149"/>
                </a:cubicBezTo>
                <a:cubicBezTo>
                  <a:pt x="1850" y="146"/>
                  <a:pt x="1807" y="142"/>
                  <a:pt x="1764" y="136"/>
                </a:cubicBezTo>
                <a:cubicBezTo>
                  <a:pt x="1710" y="129"/>
                  <a:pt x="1656" y="126"/>
                  <a:pt x="1599" y="122"/>
                </a:cubicBezTo>
                <a:lnTo>
                  <a:pt x="1526" y="122"/>
                </a:lnTo>
                <a:cubicBezTo>
                  <a:pt x="1516" y="119"/>
                  <a:pt x="1503" y="119"/>
                  <a:pt x="1489" y="119"/>
                </a:cubicBezTo>
                <a:cubicBezTo>
                  <a:pt x="1472" y="122"/>
                  <a:pt x="1452" y="122"/>
                  <a:pt x="1435" y="122"/>
                </a:cubicBezTo>
                <a:cubicBezTo>
                  <a:pt x="1406" y="126"/>
                  <a:pt x="1378" y="133"/>
                  <a:pt x="1349" y="142"/>
                </a:cubicBezTo>
                <a:cubicBezTo>
                  <a:pt x="1325" y="149"/>
                  <a:pt x="1302" y="159"/>
                  <a:pt x="1278" y="173"/>
                </a:cubicBezTo>
                <a:cubicBezTo>
                  <a:pt x="1255" y="186"/>
                  <a:pt x="1235" y="202"/>
                  <a:pt x="1211" y="219"/>
                </a:cubicBezTo>
                <a:cubicBezTo>
                  <a:pt x="1188" y="236"/>
                  <a:pt x="1171" y="259"/>
                  <a:pt x="1154" y="279"/>
                </a:cubicBezTo>
                <a:lnTo>
                  <a:pt x="1142" y="296"/>
                </a:lnTo>
                <a:cubicBezTo>
                  <a:pt x="1131" y="316"/>
                  <a:pt x="1121" y="336"/>
                  <a:pt x="1111" y="353"/>
                </a:cubicBezTo>
                <a:cubicBezTo>
                  <a:pt x="1101" y="380"/>
                  <a:pt x="1094" y="410"/>
                  <a:pt x="1091" y="437"/>
                </a:cubicBezTo>
                <a:cubicBezTo>
                  <a:pt x="1085" y="483"/>
                  <a:pt x="1088" y="531"/>
                  <a:pt x="1097" y="577"/>
                </a:cubicBezTo>
                <a:cubicBezTo>
                  <a:pt x="1108" y="624"/>
                  <a:pt x="1125" y="671"/>
                  <a:pt x="1151" y="714"/>
                </a:cubicBezTo>
                <a:cubicBezTo>
                  <a:pt x="1171" y="748"/>
                  <a:pt x="1191" y="784"/>
                  <a:pt x="1218" y="815"/>
                </a:cubicBezTo>
                <a:cubicBezTo>
                  <a:pt x="1251" y="861"/>
                  <a:pt x="1292" y="901"/>
                  <a:pt x="1335" y="942"/>
                </a:cubicBezTo>
                <a:cubicBezTo>
                  <a:pt x="1382" y="989"/>
                  <a:pt x="1435" y="1036"/>
                  <a:pt x="1492" y="1076"/>
                </a:cubicBezTo>
                <a:cubicBezTo>
                  <a:pt x="1539" y="1113"/>
                  <a:pt x="1593" y="1149"/>
                  <a:pt x="1639" y="1190"/>
                </a:cubicBezTo>
                <a:lnTo>
                  <a:pt x="1656" y="1206"/>
                </a:lnTo>
                <a:cubicBezTo>
                  <a:pt x="1643" y="1216"/>
                  <a:pt x="1626" y="1223"/>
                  <a:pt x="1606" y="1230"/>
                </a:cubicBezTo>
                <a:cubicBezTo>
                  <a:pt x="1566" y="1239"/>
                  <a:pt x="1523" y="1243"/>
                  <a:pt x="1483" y="1246"/>
                </a:cubicBezTo>
                <a:cubicBezTo>
                  <a:pt x="1429" y="1246"/>
                  <a:pt x="1382" y="1239"/>
                  <a:pt x="1329" y="1233"/>
                </a:cubicBezTo>
                <a:cubicBezTo>
                  <a:pt x="1278" y="1226"/>
                  <a:pt x="1228" y="1219"/>
                  <a:pt x="1174" y="1213"/>
                </a:cubicBezTo>
                <a:cubicBezTo>
                  <a:pt x="1125" y="1202"/>
                  <a:pt x="1071" y="1190"/>
                  <a:pt x="1021" y="1190"/>
                </a:cubicBezTo>
                <a:cubicBezTo>
                  <a:pt x="1009" y="1188"/>
                  <a:pt x="997" y="1188"/>
                  <a:pt x="985" y="1188"/>
                </a:cubicBezTo>
                <a:cubicBezTo>
                  <a:pt x="957" y="1188"/>
                  <a:pt x="929" y="1191"/>
                  <a:pt x="901" y="1193"/>
                </a:cubicBezTo>
                <a:lnTo>
                  <a:pt x="881" y="1196"/>
                </a:lnTo>
                <a:cubicBezTo>
                  <a:pt x="853" y="1199"/>
                  <a:pt x="820" y="1206"/>
                  <a:pt x="796" y="1216"/>
                </a:cubicBezTo>
                <a:cubicBezTo>
                  <a:pt x="753" y="1236"/>
                  <a:pt x="710" y="1263"/>
                  <a:pt x="673" y="1293"/>
                </a:cubicBezTo>
                <a:cubicBezTo>
                  <a:pt x="623" y="1337"/>
                  <a:pt x="583" y="1394"/>
                  <a:pt x="560" y="1454"/>
                </a:cubicBezTo>
                <a:lnTo>
                  <a:pt x="549" y="1477"/>
                </a:lnTo>
                <a:cubicBezTo>
                  <a:pt x="526" y="1544"/>
                  <a:pt x="523" y="1624"/>
                  <a:pt x="532" y="1694"/>
                </a:cubicBezTo>
                <a:cubicBezTo>
                  <a:pt x="546" y="1764"/>
                  <a:pt x="569" y="1835"/>
                  <a:pt x="600" y="1902"/>
                </a:cubicBezTo>
                <a:cubicBezTo>
                  <a:pt x="626" y="1962"/>
                  <a:pt x="663" y="2019"/>
                  <a:pt x="710" y="2065"/>
                </a:cubicBezTo>
                <a:cubicBezTo>
                  <a:pt x="730" y="2089"/>
                  <a:pt x="750" y="2113"/>
                  <a:pt x="773" y="2133"/>
                </a:cubicBezTo>
                <a:cubicBezTo>
                  <a:pt x="827" y="2179"/>
                  <a:pt x="881" y="2226"/>
                  <a:pt x="934" y="2269"/>
                </a:cubicBezTo>
                <a:cubicBezTo>
                  <a:pt x="1017" y="2333"/>
                  <a:pt x="1101" y="2397"/>
                  <a:pt x="1182" y="2467"/>
                </a:cubicBezTo>
                <a:cubicBezTo>
                  <a:pt x="1198" y="2484"/>
                  <a:pt x="1218" y="2504"/>
                  <a:pt x="1235" y="2524"/>
                </a:cubicBezTo>
                <a:cubicBezTo>
                  <a:pt x="1198" y="2557"/>
                  <a:pt x="1162" y="2587"/>
                  <a:pt x="1121" y="2618"/>
                </a:cubicBezTo>
                <a:cubicBezTo>
                  <a:pt x="1108" y="2624"/>
                  <a:pt x="1094" y="2627"/>
                  <a:pt x="1085" y="2634"/>
                </a:cubicBezTo>
                <a:cubicBezTo>
                  <a:pt x="1014" y="2650"/>
                  <a:pt x="947" y="2661"/>
                  <a:pt x="877" y="2667"/>
                </a:cubicBezTo>
                <a:cubicBezTo>
                  <a:pt x="827" y="2667"/>
                  <a:pt x="780" y="2661"/>
                  <a:pt x="730" y="2654"/>
                </a:cubicBezTo>
                <a:cubicBezTo>
                  <a:pt x="676" y="2647"/>
                  <a:pt x="623" y="2644"/>
                  <a:pt x="566" y="2641"/>
                </a:cubicBezTo>
                <a:cubicBezTo>
                  <a:pt x="521" y="2639"/>
                  <a:pt x="476" y="2636"/>
                  <a:pt x="431" y="2636"/>
                </a:cubicBezTo>
                <a:cubicBezTo>
                  <a:pt x="413" y="2636"/>
                  <a:pt x="394" y="2637"/>
                  <a:pt x="375" y="2638"/>
                </a:cubicBezTo>
                <a:cubicBezTo>
                  <a:pt x="245" y="2650"/>
                  <a:pt x="128" y="2718"/>
                  <a:pt x="64" y="2831"/>
                </a:cubicBezTo>
                <a:cubicBezTo>
                  <a:pt x="24" y="2902"/>
                  <a:pt x="1" y="2985"/>
                  <a:pt x="1" y="3065"/>
                </a:cubicBezTo>
                <a:cubicBezTo>
                  <a:pt x="1" y="3132"/>
                  <a:pt x="4" y="3196"/>
                  <a:pt x="21" y="3260"/>
                </a:cubicBezTo>
                <a:cubicBezTo>
                  <a:pt x="31" y="3293"/>
                  <a:pt x="41" y="3326"/>
                  <a:pt x="54" y="3363"/>
                </a:cubicBezTo>
                <a:cubicBezTo>
                  <a:pt x="71" y="3400"/>
                  <a:pt x="91" y="3433"/>
                  <a:pt x="114" y="3467"/>
                </a:cubicBezTo>
                <a:cubicBezTo>
                  <a:pt x="151" y="3521"/>
                  <a:pt x="205" y="3567"/>
                  <a:pt x="255" y="3610"/>
                </a:cubicBezTo>
                <a:cubicBezTo>
                  <a:pt x="319" y="3664"/>
                  <a:pt x="392" y="3708"/>
                  <a:pt x="462" y="3751"/>
                </a:cubicBezTo>
                <a:cubicBezTo>
                  <a:pt x="552" y="3811"/>
                  <a:pt x="646" y="3868"/>
                  <a:pt x="736" y="3928"/>
                </a:cubicBezTo>
                <a:cubicBezTo>
                  <a:pt x="760" y="3942"/>
                  <a:pt x="786" y="3950"/>
                  <a:pt x="814" y="3950"/>
                </a:cubicBezTo>
                <a:cubicBezTo>
                  <a:pt x="821" y="3950"/>
                  <a:pt x="829" y="3950"/>
                  <a:pt x="836" y="3948"/>
                </a:cubicBezTo>
                <a:cubicBezTo>
                  <a:pt x="870" y="3945"/>
                  <a:pt x="901" y="3925"/>
                  <a:pt x="921" y="3895"/>
                </a:cubicBezTo>
                <a:cubicBezTo>
                  <a:pt x="961" y="3838"/>
                  <a:pt x="950" y="3748"/>
                  <a:pt x="890" y="3711"/>
                </a:cubicBezTo>
                <a:cubicBezTo>
                  <a:pt x="793" y="3651"/>
                  <a:pt x="696" y="3590"/>
                  <a:pt x="603" y="3527"/>
                </a:cubicBezTo>
                <a:cubicBezTo>
                  <a:pt x="529" y="3480"/>
                  <a:pt x="459" y="3430"/>
                  <a:pt x="392" y="3377"/>
                </a:cubicBezTo>
                <a:cubicBezTo>
                  <a:pt x="365" y="3350"/>
                  <a:pt x="342" y="3323"/>
                  <a:pt x="322" y="3293"/>
                </a:cubicBezTo>
                <a:cubicBezTo>
                  <a:pt x="308" y="3266"/>
                  <a:pt x="299" y="3240"/>
                  <a:pt x="288" y="3212"/>
                </a:cubicBezTo>
                <a:cubicBezTo>
                  <a:pt x="279" y="3176"/>
                  <a:pt x="271" y="3143"/>
                  <a:pt x="268" y="3109"/>
                </a:cubicBezTo>
                <a:cubicBezTo>
                  <a:pt x="268" y="3082"/>
                  <a:pt x="271" y="3052"/>
                  <a:pt x="275" y="3025"/>
                </a:cubicBezTo>
                <a:cubicBezTo>
                  <a:pt x="279" y="3012"/>
                  <a:pt x="282" y="2999"/>
                  <a:pt x="288" y="2985"/>
                </a:cubicBezTo>
                <a:cubicBezTo>
                  <a:pt x="295" y="2976"/>
                  <a:pt x="302" y="2965"/>
                  <a:pt x="308" y="2955"/>
                </a:cubicBezTo>
                <a:lnTo>
                  <a:pt x="328" y="2939"/>
                </a:lnTo>
                <a:lnTo>
                  <a:pt x="352" y="2928"/>
                </a:lnTo>
                <a:cubicBezTo>
                  <a:pt x="369" y="2925"/>
                  <a:pt x="385" y="2922"/>
                  <a:pt x="402" y="2922"/>
                </a:cubicBezTo>
                <a:cubicBezTo>
                  <a:pt x="449" y="2922"/>
                  <a:pt x="495" y="2925"/>
                  <a:pt x="543" y="2931"/>
                </a:cubicBezTo>
                <a:cubicBezTo>
                  <a:pt x="596" y="2935"/>
                  <a:pt x="649" y="2942"/>
                  <a:pt x="706" y="2948"/>
                </a:cubicBezTo>
                <a:cubicBezTo>
                  <a:pt x="760" y="2959"/>
                  <a:pt x="813" y="2965"/>
                  <a:pt x="870" y="2965"/>
                </a:cubicBezTo>
                <a:cubicBezTo>
                  <a:pt x="934" y="2965"/>
                  <a:pt x="1001" y="2955"/>
                  <a:pt x="1068" y="2948"/>
                </a:cubicBezTo>
                <a:cubicBezTo>
                  <a:pt x="1094" y="2945"/>
                  <a:pt x="1121" y="2942"/>
                  <a:pt x="1148" y="2935"/>
                </a:cubicBezTo>
                <a:cubicBezTo>
                  <a:pt x="1198" y="2925"/>
                  <a:pt x="1245" y="2905"/>
                  <a:pt x="1295" y="2878"/>
                </a:cubicBezTo>
                <a:cubicBezTo>
                  <a:pt x="1355" y="2845"/>
                  <a:pt x="1412" y="2805"/>
                  <a:pt x="1466" y="2758"/>
                </a:cubicBezTo>
                <a:cubicBezTo>
                  <a:pt x="1492" y="2731"/>
                  <a:pt x="1519" y="2701"/>
                  <a:pt x="1536" y="2671"/>
                </a:cubicBezTo>
                <a:cubicBezTo>
                  <a:pt x="1549" y="2650"/>
                  <a:pt x="1559" y="2627"/>
                  <a:pt x="1569" y="2607"/>
                </a:cubicBezTo>
                <a:cubicBezTo>
                  <a:pt x="1576" y="2587"/>
                  <a:pt x="1579" y="2564"/>
                  <a:pt x="1583" y="2541"/>
                </a:cubicBezTo>
                <a:cubicBezTo>
                  <a:pt x="1586" y="2520"/>
                  <a:pt x="1583" y="2487"/>
                  <a:pt x="1583" y="2474"/>
                </a:cubicBezTo>
                <a:cubicBezTo>
                  <a:pt x="1579" y="2450"/>
                  <a:pt x="1573" y="2430"/>
                  <a:pt x="1566" y="2406"/>
                </a:cubicBezTo>
                <a:cubicBezTo>
                  <a:pt x="1549" y="2363"/>
                  <a:pt x="1523" y="2323"/>
                  <a:pt x="1495" y="2286"/>
                </a:cubicBezTo>
                <a:cubicBezTo>
                  <a:pt x="1452" y="2223"/>
                  <a:pt x="1389" y="2166"/>
                  <a:pt x="1332" y="2113"/>
                </a:cubicBezTo>
                <a:cubicBezTo>
                  <a:pt x="1235" y="2022"/>
                  <a:pt x="1125" y="1945"/>
                  <a:pt x="1024" y="1858"/>
                </a:cubicBezTo>
                <a:cubicBezTo>
                  <a:pt x="997" y="1828"/>
                  <a:pt x="971" y="1801"/>
                  <a:pt x="947" y="1772"/>
                </a:cubicBezTo>
                <a:cubicBezTo>
                  <a:pt x="930" y="1735"/>
                  <a:pt x="914" y="1701"/>
                  <a:pt x="901" y="1664"/>
                </a:cubicBezTo>
                <a:cubicBezTo>
                  <a:pt x="897" y="1647"/>
                  <a:pt x="893" y="1631"/>
                  <a:pt x="890" y="1611"/>
                </a:cubicBezTo>
                <a:lnTo>
                  <a:pt x="890" y="1591"/>
                </a:lnTo>
                <a:lnTo>
                  <a:pt x="897" y="1581"/>
                </a:lnTo>
                <a:lnTo>
                  <a:pt x="907" y="1560"/>
                </a:lnTo>
                <a:lnTo>
                  <a:pt x="927" y="1547"/>
                </a:lnTo>
                <a:cubicBezTo>
                  <a:pt x="937" y="1544"/>
                  <a:pt x="947" y="1544"/>
                  <a:pt x="957" y="1540"/>
                </a:cubicBezTo>
                <a:cubicBezTo>
                  <a:pt x="1004" y="1544"/>
                  <a:pt x="1051" y="1547"/>
                  <a:pt x="1097" y="1554"/>
                </a:cubicBezTo>
                <a:cubicBezTo>
                  <a:pt x="1148" y="1560"/>
                  <a:pt x="1202" y="1567"/>
                  <a:pt x="1255" y="1574"/>
                </a:cubicBezTo>
                <a:cubicBezTo>
                  <a:pt x="1308" y="1581"/>
                  <a:pt x="1362" y="1594"/>
                  <a:pt x="1415" y="1594"/>
                </a:cubicBezTo>
                <a:cubicBezTo>
                  <a:pt x="1427" y="1595"/>
                  <a:pt x="1438" y="1595"/>
                  <a:pt x="1450" y="1595"/>
                </a:cubicBezTo>
                <a:cubicBezTo>
                  <a:pt x="1506" y="1595"/>
                  <a:pt x="1564" y="1589"/>
                  <a:pt x="1619" y="1577"/>
                </a:cubicBezTo>
                <a:cubicBezTo>
                  <a:pt x="1656" y="1571"/>
                  <a:pt x="1690" y="1557"/>
                  <a:pt x="1727" y="1544"/>
                </a:cubicBezTo>
                <a:cubicBezTo>
                  <a:pt x="1767" y="1531"/>
                  <a:pt x="1800" y="1511"/>
                  <a:pt x="1837" y="1487"/>
                </a:cubicBezTo>
                <a:cubicBezTo>
                  <a:pt x="1857" y="1474"/>
                  <a:pt x="1877" y="1460"/>
                  <a:pt x="1897" y="1443"/>
                </a:cubicBezTo>
                <a:cubicBezTo>
                  <a:pt x="1937" y="1410"/>
                  <a:pt x="1967" y="1366"/>
                  <a:pt x="1988" y="1316"/>
                </a:cubicBezTo>
                <a:cubicBezTo>
                  <a:pt x="1994" y="1296"/>
                  <a:pt x="1997" y="1263"/>
                  <a:pt x="2000" y="1243"/>
                </a:cubicBezTo>
                <a:cubicBezTo>
                  <a:pt x="2004" y="1210"/>
                  <a:pt x="2000" y="1176"/>
                  <a:pt x="1991" y="1145"/>
                </a:cubicBezTo>
                <a:cubicBezTo>
                  <a:pt x="1984" y="1122"/>
                  <a:pt x="1980" y="1105"/>
                  <a:pt x="1971" y="1085"/>
                </a:cubicBezTo>
                <a:cubicBezTo>
                  <a:pt x="1960" y="1065"/>
                  <a:pt x="1944" y="1045"/>
                  <a:pt x="1931" y="1025"/>
                </a:cubicBezTo>
                <a:cubicBezTo>
                  <a:pt x="1917" y="1009"/>
                  <a:pt x="1900" y="992"/>
                  <a:pt x="1887" y="975"/>
                </a:cubicBezTo>
                <a:cubicBezTo>
                  <a:pt x="1857" y="942"/>
                  <a:pt x="1827" y="912"/>
                  <a:pt x="1793" y="881"/>
                </a:cubicBezTo>
                <a:cubicBezTo>
                  <a:pt x="1750" y="841"/>
                  <a:pt x="1703" y="801"/>
                  <a:pt x="1656" y="761"/>
                </a:cubicBezTo>
                <a:cubicBezTo>
                  <a:pt x="1643" y="748"/>
                  <a:pt x="1626" y="735"/>
                  <a:pt x="1613" y="721"/>
                </a:cubicBezTo>
                <a:cubicBezTo>
                  <a:pt x="1556" y="668"/>
                  <a:pt x="1506" y="614"/>
                  <a:pt x="1463" y="554"/>
                </a:cubicBezTo>
                <a:cubicBezTo>
                  <a:pt x="1452" y="534"/>
                  <a:pt x="1443" y="517"/>
                  <a:pt x="1435" y="497"/>
                </a:cubicBezTo>
                <a:lnTo>
                  <a:pt x="1432" y="477"/>
                </a:lnTo>
                <a:lnTo>
                  <a:pt x="1435" y="477"/>
                </a:lnTo>
                <a:lnTo>
                  <a:pt x="1455" y="467"/>
                </a:lnTo>
                <a:lnTo>
                  <a:pt x="1459" y="467"/>
                </a:lnTo>
                <a:cubicBezTo>
                  <a:pt x="1486" y="467"/>
                  <a:pt x="1516" y="470"/>
                  <a:pt x="1543" y="474"/>
                </a:cubicBezTo>
                <a:cubicBezTo>
                  <a:pt x="1576" y="477"/>
                  <a:pt x="1613" y="477"/>
                  <a:pt x="1646" y="480"/>
                </a:cubicBezTo>
                <a:cubicBezTo>
                  <a:pt x="1719" y="487"/>
                  <a:pt x="1790" y="507"/>
                  <a:pt x="1860" y="514"/>
                </a:cubicBezTo>
                <a:cubicBezTo>
                  <a:pt x="1871" y="515"/>
                  <a:pt x="1883" y="515"/>
                  <a:pt x="1894" y="515"/>
                </a:cubicBezTo>
                <a:cubicBezTo>
                  <a:pt x="1982" y="515"/>
                  <a:pt x="2068" y="494"/>
                  <a:pt x="2151" y="467"/>
                </a:cubicBezTo>
                <a:cubicBezTo>
                  <a:pt x="2185" y="454"/>
                  <a:pt x="2221" y="440"/>
                  <a:pt x="2255" y="423"/>
                </a:cubicBezTo>
                <a:cubicBezTo>
                  <a:pt x="2289" y="410"/>
                  <a:pt x="2318" y="387"/>
                  <a:pt x="2349" y="367"/>
                </a:cubicBezTo>
                <a:cubicBezTo>
                  <a:pt x="2358" y="360"/>
                  <a:pt x="2366" y="353"/>
                  <a:pt x="2372" y="343"/>
                </a:cubicBezTo>
                <a:cubicBezTo>
                  <a:pt x="2398" y="323"/>
                  <a:pt x="2415" y="296"/>
                  <a:pt x="2429" y="263"/>
                </a:cubicBezTo>
                <a:cubicBezTo>
                  <a:pt x="2449" y="222"/>
                  <a:pt x="2449" y="179"/>
                  <a:pt x="2446" y="136"/>
                </a:cubicBezTo>
                <a:cubicBezTo>
                  <a:pt x="2439" y="79"/>
                  <a:pt x="2392" y="29"/>
                  <a:pt x="2338" y="9"/>
                </a:cubicBezTo>
                <a:cubicBezTo>
                  <a:pt x="2322" y="3"/>
                  <a:pt x="2305" y="1"/>
                  <a:pt x="22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53" name="Google Shape;353;p2"/>
          <p:cNvSpPr txBox="1">
            <a:spLocks noGrp="1"/>
          </p:cNvSpPr>
          <p:nvPr>
            <p:ph type="ctrTitle"/>
          </p:nvPr>
        </p:nvSpPr>
        <p:spPr>
          <a:xfrm>
            <a:off x="1747466" y="1339517"/>
            <a:ext cx="8666906" cy="34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448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2"/>
          <p:cNvSpPr txBox="1">
            <a:spLocks noGrp="1"/>
          </p:cNvSpPr>
          <p:nvPr>
            <p:ph type="subTitle" idx="1"/>
          </p:nvPr>
        </p:nvSpPr>
        <p:spPr>
          <a:xfrm>
            <a:off x="1747466" y="4804084"/>
            <a:ext cx="8666906" cy="7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4" name="Google Shape;1944;p24"/>
          <p:cNvPicPr preferRelativeResize="0"/>
          <p:nvPr/>
        </p:nvPicPr>
        <p:blipFill rotWithShape="1">
          <a:blip r:embed="rId2">
            <a:alphaModFix amt="26000"/>
          </a:blip>
          <a:srcRect l="13020" t="6506" b="6514"/>
          <a:stretch/>
        </p:blipFill>
        <p:spPr>
          <a:xfrm rot="10800000">
            <a:off x="1" y="0"/>
            <a:ext cx="12161842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45" name="Google Shape;1945;p24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46" name="Google Shape;1946;p24"/>
          <p:cNvGrpSpPr/>
          <p:nvPr/>
        </p:nvGrpSpPr>
        <p:grpSpPr>
          <a:xfrm rot="10800000">
            <a:off x="191994" y="5395343"/>
            <a:ext cx="702624" cy="1498867"/>
            <a:chOff x="666950" y="1942750"/>
            <a:chExt cx="528275" cy="1124150"/>
          </a:xfrm>
        </p:grpSpPr>
        <p:sp>
          <p:nvSpPr>
            <p:cNvPr id="1947" name="Google Shape;1947;p24"/>
            <p:cNvSpPr/>
            <p:nvPr/>
          </p:nvSpPr>
          <p:spPr>
            <a:xfrm>
              <a:off x="904000" y="2771550"/>
              <a:ext cx="150625" cy="261425"/>
            </a:xfrm>
            <a:custGeom>
              <a:avLst/>
              <a:gdLst/>
              <a:ahLst/>
              <a:cxnLst/>
              <a:rect l="l" t="t" r="r" b="b"/>
              <a:pathLst>
                <a:path w="6025" h="10457" extrusionOk="0">
                  <a:moveTo>
                    <a:pt x="1644" y="1"/>
                  </a:moveTo>
                  <a:cubicBezTo>
                    <a:pt x="1606" y="1"/>
                    <a:pt x="1568" y="10"/>
                    <a:pt x="1536" y="29"/>
                  </a:cubicBezTo>
                  <a:cubicBezTo>
                    <a:pt x="1442" y="82"/>
                    <a:pt x="1408" y="214"/>
                    <a:pt x="1457" y="318"/>
                  </a:cubicBezTo>
                  <a:lnTo>
                    <a:pt x="1469" y="337"/>
                  </a:lnTo>
                  <a:cubicBezTo>
                    <a:pt x="910" y="1509"/>
                    <a:pt x="491" y="2744"/>
                    <a:pt x="224" y="4014"/>
                  </a:cubicBezTo>
                  <a:cubicBezTo>
                    <a:pt x="155" y="4349"/>
                    <a:pt x="92" y="4686"/>
                    <a:pt x="49" y="5023"/>
                  </a:cubicBezTo>
                  <a:cubicBezTo>
                    <a:pt x="8" y="5360"/>
                    <a:pt x="1" y="5627"/>
                    <a:pt x="94" y="5913"/>
                  </a:cubicBezTo>
                  <a:cubicBezTo>
                    <a:pt x="188" y="6197"/>
                    <a:pt x="357" y="6421"/>
                    <a:pt x="602" y="6558"/>
                  </a:cubicBezTo>
                  <a:cubicBezTo>
                    <a:pt x="743" y="6638"/>
                    <a:pt x="894" y="6665"/>
                    <a:pt x="1051" y="6665"/>
                  </a:cubicBezTo>
                  <a:cubicBezTo>
                    <a:pt x="1170" y="6665"/>
                    <a:pt x="1293" y="6649"/>
                    <a:pt x="1416" y="6628"/>
                  </a:cubicBezTo>
                  <a:cubicBezTo>
                    <a:pt x="1475" y="6618"/>
                    <a:pt x="1543" y="6603"/>
                    <a:pt x="1609" y="6603"/>
                  </a:cubicBezTo>
                  <a:cubicBezTo>
                    <a:pt x="1651" y="6603"/>
                    <a:pt x="1691" y="6609"/>
                    <a:pt x="1726" y="6626"/>
                  </a:cubicBezTo>
                  <a:cubicBezTo>
                    <a:pt x="1815" y="6667"/>
                    <a:pt x="1837" y="6756"/>
                    <a:pt x="1861" y="6835"/>
                  </a:cubicBezTo>
                  <a:cubicBezTo>
                    <a:pt x="1950" y="7136"/>
                    <a:pt x="2010" y="7446"/>
                    <a:pt x="2102" y="7747"/>
                  </a:cubicBezTo>
                  <a:cubicBezTo>
                    <a:pt x="2275" y="8327"/>
                    <a:pt x="2477" y="8922"/>
                    <a:pt x="2766" y="9456"/>
                  </a:cubicBezTo>
                  <a:cubicBezTo>
                    <a:pt x="3016" y="9923"/>
                    <a:pt x="3406" y="10361"/>
                    <a:pt x="3957" y="10443"/>
                  </a:cubicBezTo>
                  <a:cubicBezTo>
                    <a:pt x="4021" y="10452"/>
                    <a:pt x="4085" y="10457"/>
                    <a:pt x="4149" y="10457"/>
                  </a:cubicBezTo>
                  <a:cubicBezTo>
                    <a:pt x="4584" y="10457"/>
                    <a:pt x="4997" y="10241"/>
                    <a:pt x="5144" y="9800"/>
                  </a:cubicBezTo>
                  <a:cubicBezTo>
                    <a:pt x="5257" y="9456"/>
                    <a:pt x="5180" y="9081"/>
                    <a:pt x="5139" y="8734"/>
                  </a:cubicBezTo>
                  <a:cubicBezTo>
                    <a:pt x="5100" y="8387"/>
                    <a:pt x="5067" y="8007"/>
                    <a:pt x="5040" y="7639"/>
                  </a:cubicBezTo>
                  <a:cubicBezTo>
                    <a:pt x="4992" y="6965"/>
                    <a:pt x="4970" y="6289"/>
                    <a:pt x="4975" y="5615"/>
                  </a:cubicBezTo>
                  <a:cubicBezTo>
                    <a:pt x="5278" y="5598"/>
                    <a:pt x="5579" y="5543"/>
                    <a:pt x="5868" y="5446"/>
                  </a:cubicBezTo>
                  <a:cubicBezTo>
                    <a:pt x="5960" y="5420"/>
                    <a:pt x="6024" y="5336"/>
                    <a:pt x="6024" y="5239"/>
                  </a:cubicBezTo>
                  <a:cubicBezTo>
                    <a:pt x="6000" y="4390"/>
                    <a:pt x="5469" y="3658"/>
                    <a:pt x="4843" y="3129"/>
                  </a:cubicBezTo>
                  <a:cubicBezTo>
                    <a:pt x="4114" y="2513"/>
                    <a:pt x="3262" y="2065"/>
                    <a:pt x="2624" y="1341"/>
                  </a:cubicBezTo>
                  <a:cubicBezTo>
                    <a:pt x="2342" y="1016"/>
                    <a:pt x="2102" y="657"/>
                    <a:pt x="1909" y="274"/>
                  </a:cubicBezTo>
                  <a:cubicBezTo>
                    <a:pt x="1902" y="248"/>
                    <a:pt x="1890" y="221"/>
                    <a:pt x="1873" y="200"/>
                  </a:cubicBezTo>
                  <a:cubicBezTo>
                    <a:pt x="1858" y="166"/>
                    <a:pt x="1839" y="137"/>
                    <a:pt x="1825" y="106"/>
                  </a:cubicBezTo>
                  <a:cubicBezTo>
                    <a:pt x="1793" y="36"/>
                    <a:pt x="1718" y="1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8" name="Google Shape;1948;p24"/>
            <p:cNvSpPr/>
            <p:nvPr/>
          </p:nvSpPr>
          <p:spPr>
            <a:xfrm>
              <a:off x="729925" y="2371025"/>
              <a:ext cx="244775" cy="249800"/>
            </a:xfrm>
            <a:custGeom>
              <a:avLst/>
              <a:gdLst/>
              <a:ahLst/>
              <a:cxnLst/>
              <a:rect l="l" t="t" r="r" b="b"/>
              <a:pathLst>
                <a:path w="9791" h="9992" extrusionOk="0">
                  <a:moveTo>
                    <a:pt x="9520" y="0"/>
                  </a:moveTo>
                  <a:cubicBezTo>
                    <a:pt x="9499" y="0"/>
                    <a:pt x="9476" y="4"/>
                    <a:pt x="9452" y="12"/>
                  </a:cubicBezTo>
                  <a:cubicBezTo>
                    <a:pt x="8015" y="483"/>
                    <a:pt x="6605" y="1030"/>
                    <a:pt x="5228" y="1651"/>
                  </a:cubicBezTo>
                  <a:cubicBezTo>
                    <a:pt x="4542" y="1959"/>
                    <a:pt x="3864" y="2288"/>
                    <a:pt x="3195" y="2635"/>
                  </a:cubicBezTo>
                  <a:cubicBezTo>
                    <a:pt x="2870" y="2803"/>
                    <a:pt x="2533" y="2967"/>
                    <a:pt x="2220" y="3164"/>
                  </a:cubicBezTo>
                  <a:cubicBezTo>
                    <a:pt x="1907" y="3359"/>
                    <a:pt x="1669" y="3598"/>
                    <a:pt x="1544" y="3937"/>
                  </a:cubicBezTo>
                  <a:cubicBezTo>
                    <a:pt x="1416" y="4276"/>
                    <a:pt x="1469" y="4683"/>
                    <a:pt x="1729" y="4945"/>
                  </a:cubicBezTo>
                  <a:cubicBezTo>
                    <a:pt x="1828" y="5039"/>
                    <a:pt x="1946" y="5111"/>
                    <a:pt x="2075" y="5155"/>
                  </a:cubicBezTo>
                  <a:cubicBezTo>
                    <a:pt x="1741" y="5542"/>
                    <a:pt x="1430" y="5949"/>
                    <a:pt x="1147" y="6373"/>
                  </a:cubicBezTo>
                  <a:cubicBezTo>
                    <a:pt x="776" y="6924"/>
                    <a:pt x="429" y="7511"/>
                    <a:pt x="184" y="8127"/>
                  </a:cubicBezTo>
                  <a:cubicBezTo>
                    <a:pt x="68" y="8411"/>
                    <a:pt x="1" y="8717"/>
                    <a:pt x="51" y="9020"/>
                  </a:cubicBezTo>
                  <a:cubicBezTo>
                    <a:pt x="102" y="9326"/>
                    <a:pt x="268" y="9552"/>
                    <a:pt x="502" y="9720"/>
                  </a:cubicBezTo>
                  <a:cubicBezTo>
                    <a:pt x="775" y="9915"/>
                    <a:pt x="1106" y="9991"/>
                    <a:pt x="1440" y="9991"/>
                  </a:cubicBezTo>
                  <a:cubicBezTo>
                    <a:pt x="1671" y="9991"/>
                    <a:pt x="1903" y="9955"/>
                    <a:pt x="2119" y="9896"/>
                  </a:cubicBezTo>
                  <a:cubicBezTo>
                    <a:pt x="2699" y="9739"/>
                    <a:pt x="3214" y="9407"/>
                    <a:pt x="3676" y="9030"/>
                  </a:cubicBezTo>
                  <a:cubicBezTo>
                    <a:pt x="4140" y="8654"/>
                    <a:pt x="4622" y="8180"/>
                    <a:pt x="5048" y="7713"/>
                  </a:cubicBezTo>
                  <a:cubicBezTo>
                    <a:pt x="5941" y="6738"/>
                    <a:pt x="6723" y="5670"/>
                    <a:pt x="7438" y="4560"/>
                  </a:cubicBezTo>
                  <a:cubicBezTo>
                    <a:pt x="8150" y="3448"/>
                    <a:pt x="8812" y="2284"/>
                    <a:pt x="9454" y="1121"/>
                  </a:cubicBezTo>
                  <a:lnTo>
                    <a:pt x="9693" y="690"/>
                  </a:lnTo>
                  <a:cubicBezTo>
                    <a:pt x="9760" y="570"/>
                    <a:pt x="9700" y="457"/>
                    <a:pt x="9606" y="404"/>
                  </a:cubicBezTo>
                  <a:cubicBezTo>
                    <a:pt x="9791" y="302"/>
                    <a:pt x="9715" y="0"/>
                    <a:pt x="952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9" name="Google Shape;1949;p24"/>
            <p:cNvSpPr/>
            <p:nvPr/>
          </p:nvSpPr>
          <p:spPr>
            <a:xfrm>
              <a:off x="873200" y="2188250"/>
              <a:ext cx="137875" cy="125200"/>
            </a:xfrm>
            <a:custGeom>
              <a:avLst/>
              <a:gdLst/>
              <a:ahLst/>
              <a:cxnLst/>
              <a:rect l="l" t="t" r="r" b="b"/>
              <a:pathLst>
                <a:path w="5515" h="5008" extrusionOk="0">
                  <a:moveTo>
                    <a:pt x="5073" y="1"/>
                  </a:moveTo>
                  <a:cubicBezTo>
                    <a:pt x="5048" y="1"/>
                    <a:pt x="5022" y="2"/>
                    <a:pt x="4997" y="4"/>
                  </a:cubicBezTo>
                  <a:cubicBezTo>
                    <a:pt x="4710" y="25"/>
                    <a:pt x="4424" y="66"/>
                    <a:pt x="4142" y="126"/>
                  </a:cubicBezTo>
                  <a:cubicBezTo>
                    <a:pt x="3038" y="374"/>
                    <a:pt x="2022" y="918"/>
                    <a:pt x="1204" y="1700"/>
                  </a:cubicBezTo>
                  <a:cubicBezTo>
                    <a:pt x="802" y="2081"/>
                    <a:pt x="460" y="2519"/>
                    <a:pt x="248" y="3031"/>
                  </a:cubicBezTo>
                  <a:cubicBezTo>
                    <a:pt x="39" y="3546"/>
                    <a:pt x="0" y="4090"/>
                    <a:pt x="267" y="4567"/>
                  </a:cubicBezTo>
                  <a:cubicBezTo>
                    <a:pt x="420" y="4844"/>
                    <a:pt x="656" y="5008"/>
                    <a:pt x="960" y="5008"/>
                  </a:cubicBezTo>
                  <a:cubicBezTo>
                    <a:pt x="997" y="5008"/>
                    <a:pt x="1035" y="5005"/>
                    <a:pt x="1074" y="5000"/>
                  </a:cubicBezTo>
                  <a:cubicBezTo>
                    <a:pt x="1372" y="4957"/>
                    <a:pt x="1661" y="4870"/>
                    <a:pt x="1935" y="4740"/>
                  </a:cubicBezTo>
                  <a:cubicBezTo>
                    <a:pt x="2198" y="4617"/>
                    <a:pt x="2443" y="4459"/>
                    <a:pt x="2664" y="4268"/>
                  </a:cubicBezTo>
                  <a:cubicBezTo>
                    <a:pt x="2773" y="4177"/>
                    <a:pt x="2871" y="4076"/>
                    <a:pt x="2965" y="3970"/>
                  </a:cubicBezTo>
                  <a:cubicBezTo>
                    <a:pt x="2980" y="3956"/>
                    <a:pt x="3018" y="3907"/>
                    <a:pt x="3038" y="3905"/>
                  </a:cubicBezTo>
                  <a:cubicBezTo>
                    <a:pt x="3038" y="3905"/>
                    <a:pt x="3038" y="3905"/>
                    <a:pt x="3039" y="3905"/>
                  </a:cubicBezTo>
                  <a:cubicBezTo>
                    <a:pt x="3061" y="3905"/>
                    <a:pt x="3100" y="3963"/>
                    <a:pt x="3117" y="3987"/>
                  </a:cubicBezTo>
                  <a:cubicBezTo>
                    <a:pt x="3180" y="4098"/>
                    <a:pt x="3184" y="4232"/>
                    <a:pt x="3228" y="4353"/>
                  </a:cubicBezTo>
                  <a:cubicBezTo>
                    <a:pt x="3271" y="4473"/>
                    <a:pt x="3355" y="4617"/>
                    <a:pt x="3480" y="4697"/>
                  </a:cubicBezTo>
                  <a:cubicBezTo>
                    <a:pt x="3565" y="4748"/>
                    <a:pt x="3652" y="4770"/>
                    <a:pt x="3738" y="4770"/>
                  </a:cubicBezTo>
                  <a:cubicBezTo>
                    <a:pt x="3906" y="4770"/>
                    <a:pt x="4070" y="4686"/>
                    <a:pt x="4202" y="4567"/>
                  </a:cubicBezTo>
                  <a:cubicBezTo>
                    <a:pt x="4402" y="4386"/>
                    <a:pt x="4527" y="4112"/>
                    <a:pt x="4636" y="3854"/>
                  </a:cubicBezTo>
                  <a:cubicBezTo>
                    <a:pt x="4778" y="3522"/>
                    <a:pt x="4903" y="3185"/>
                    <a:pt x="5011" y="2844"/>
                  </a:cubicBezTo>
                  <a:cubicBezTo>
                    <a:pt x="5220" y="2177"/>
                    <a:pt x="5365" y="1491"/>
                    <a:pt x="5444" y="798"/>
                  </a:cubicBezTo>
                  <a:cubicBezTo>
                    <a:pt x="5459" y="680"/>
                    <a:pt x="5468" y="562"/>
                    <a:pt x="5480" y="449"/>
                  </a:cubicBezTo>
                  <a:cubicBezTo>
                    <a:pt x="5509" y="386"/>
                    <a:pt x="5514" y="317"/>
                    <a:pt x="5492" y="252"/>
                  </a:cubicBezTo>
                  <a:cubicBezTo>
                    <a:pt x="5485" y="167"/>
                    <a:pt x="5430" y="98"/>
                    <a:pt x="5348" y="71"/>
                  </a:cubicBezTo>
                  <a:cubicBezTo>
                    <a:pt x="5266" y="18"/>
                    <a:pt x="5170" y="1"/>
                    <a:pt x="50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0" name="Google Shape;1950;p24"/>
            <p:cNvSpPr/>
            <p:nvPr/>
          </p:nvSpPr>
          <p:spPr>
            <a:xfrm>
              <a:off x="666950" y="2707950"/>
              <a:ext cx="206450" cy="136825"/>
            </a:xfrm>
            <a:custGeom>
              <a:avLst/>
              <a:gdLst/>
              <a:ahLst/>
              <a:cxnLst/>
              <a:rect l="l" t="t" r="r" b="b"/>
              <a:pathLst>
                <a:path w="8258" h="5473" extrusionOk="0">
                  <a:moveTo>
                    <a:pt x="8028" y="0"/>
                  </a:moveTo>
                  <a:cubicBezTo>
                    <a:pt x="7991" y="0"/>
                    <a:pt x="7954" y="9"/>
                    <a:pt x="7918" y="27"/>
                  </a:cubicBezTo>
                  <a:cubicBezTo>
                    <a:pt x="7560" y="198"/>
                    <a:pt x="7168" y="252"/>
                    <a:pt x="6772" y="252"/>
                  </a:cubicBezTo>
                  <a:cubicBezTo>
                    <a:pt x="6468" y="252"/>
                    <a:pt x="6162" y="220"/>
                    <a:pt x="5868" y="185"/>
                  </a:cubicBezTo>
                  <a:cubicBezTo>
                    <a:pt x="5449" y="137"/>
                    <a:pt x="5021" y="78"/>
                    <a:pt x="4598" y="78"/>
                  </a:cubicBezTo>
                  <a:cubicBezTo>
                    <a:pt x="4271" y="78"/>
                    <a:pt x="3946" y="113"/>
                    <a:pt x="3629" y="214"/>
                  </a:cubicBezTo>
                  <a:cubicBezTo>
                    <a:pt x="3312" y="308"/>
                    <a:pt x="3018" y="472"/>
                    <a:pt x="2768" y="691"/>
                  </a:cubicBezTo>
                  <a:cubicBezTo>
                    <a:pt x="2647" y="804"/>
                    <a:pt x="2542" y="932"/>
                    <a:pt x="2453" y="1071"/>
                  </a:cubicBezTo>
                  <a:cubicBezTo>
                    <a:pt x="2359" y="1228"/>
                    <a:pt x="2306" y="1398"/>
                    <a:pt x="2241" y="1567"/>
                  </a:cubicBezTo>
                  <a:cubicBezTo>
                    <a:pt x="2190" y="1721"/>
                    <a:pt x="2082" y="1851"/>
                    <a:pt x="1940" y="1930"/>
                  </a:cubicBezTo>
                  <a:cubicBezTo>
                    <a:pt x="1793" y="2024"/>
                    <a:pt x="1637" y="2106"/>
                    <a:pt x="1490" y="2195"/>
                  </a:cubicBezTo>
                  <a:cubicBezTo>
                    <a:pt x="1184" y="2385"/>
                    <a:pt x="886" y="2602"/>
                    <a:pt x="647" y="2874"/>
                  </a:cubicBezTo>
                  <a:cubicBezTo>
                    <a:pt x="224" y="3348"/>
                    <a:pt x="0" y="4000"/>
                    <a:pt x="217" y="4623"/>
                  </a:cubicBezTo>
                  <a:cubicBezTo>
                    <a:pt x="313" y="4907"/>
                    <a:pt x="491" y="5160"/>
                    <a:pt x="753" y="5312"/>
                  </a:cubicBezTo>
                  <a:cubicBezTo>
                    <a:pt x="954" y="5429"/>
                    <a:pt x="1177" y="5472"/>
                    <a:pt x="1403" y="5472"/>
                  </a:cubicBezTo>
                  <a:cubicBezTo>
                    <a:pt x="1563" y="5472"/>
                    <a:pt x="1724" y="5451"/>
                    <a:pt x="1880" y="5418"/>
                  </a:cubicBezTo>
                  <a:cubicBezTo>
                    <a:pt x="2585" y="5268"/>
                    <a:pt x="3273" y="4951"/>
                    <a:pt x="3870" y="4551"/>
                  </a:cubicBezTo>
                  <a:cubicBezTo>
                    <a:pt x="4024" y="4450"/>
                    <a:pt x="4169" y="4335"/>
                    <a:pt x="4318" y="4224"/>
                  </a:cubicBezTo>
                  <a:lnTo>
                    <a:pt x="4397" y="4173"/>
                  </a:lnTo>
                  <a:lnTo>
                    <a:pt x="4402" y="4173"/>
                  </a:lnTo>
                  <a:cubicBezTo>
                    <a:pt x="4414" y="4200"/>
                    <a:pt x="4433" y="4226"/>
                    <a:pt x="4445" y="4253"/>
                  </a:cubicBezTo>
                  <a:cubicBezTo>
                    <a:pt x="4510" y="4404"/>
                    <a:pt x="4561" y="4549"/>
                    <a:pt x="4696" y="4655"/>
                  </a:cubicBezTo>
                  <a:cubicBezTo>
                    <a:pt x="4827" y="4752"/>
                    <a:pt x="4986" y="4805"/>
                    <a:pt x="5146" y="4805"/>
                  </a:cubicBezTo>
                  <a:cubicBezTo>
                    <a:pt x="5156" y="4805"/>
                    <a:pt x="5167" y="4804"/>
                    <a:pt x="5177" y="4804"/>
                  </a:cubicBezTo>
                  <a:cubicBezTo>
                    <a:pt x="5548" y="4789"/>
                    <a:pt x="5824" y="4542"/>
                    <a:pt x="6036" y="4258"/>
                  </a:cubicBezTo>
                  <a:cubicBezTo>
                    <a:pt x="6245" y="3971"/>
                    <a:pt x="6472" y="3584"/>
                    <a:pt x="6684" y="3240"/>
                  </a:cubicBezTo>
                  <a:cubicBezTo>
                    <a:pt x="7117" y="2527"/>
                    <a:pt x="7533" y="1798"/>
                    <a:pt x="7928" y="1061"/>
                  </a:cubicBezTo>
                  <a:cubicBezTo>
                    <a:pt x="8026" y="879"/>
                    <a:pt x="8123" y="696"/>
                    <a:pt x="8219" y="510"/>
                  </a:cubicBezTo>
                  <a:cubicBezTo>
                    <a:pt x="8257" y="445"/>
                    <a:pt x="8255" y="366"/>
                    <a:pt x="8214" y="303"/>
                  </a:cubicBezTo>
                  <a:cubicBezTo>
                    <a:pt x="8243" y="238"/>
                    <a:pt x="8241" y="164"/>
                    <a:pt x="8207" y="101"/>
                  </a:cubicBezTo>
                  <a:cubicBezTo>
                    <a:pt x="8166" y="33"/>
                    <a:pt x="8099" y="0"/>
                    <a:pt x="80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1" name="Google Shape;1951;p24"/>
            <p:cNvSpPr/>
            <p:nvPr/>
          </p:nvSpPr>
          <p:spPr>
            <a:xfrm>
              <a:off x="727950" y="1942750"/>
              <a:ext cx="344475" cy="990950"/>
            </a:xfrm>
            <a:custGeom>
              <a:avLst/>
              <a:gdLst/>
              <a:ahLst/>
              <a:cxnLst/>
              <a:rect l="l" t="t" r="r" b="b"/>
              <a:pathLst>
                <a:path w="13779" h="39638" extrusionOk="0">
                  <a:moveTo>
                    <a:pt x="13249" y="0"/>
                  </a:moveTo>
                  <a:cubicBezTo>
                    <a:pt x="13138" y="0"/>
                    <a:pt x="13020" y="81"/>
                    <a:pt x="13016" y="223"/>
                  </a:cubicBezTo>
                  <a:cubicBezTo>
                    <a:pt x="12937" y="2707"/>
                    <a:pt x="12766" y="5186"/>
                    <a:pt x="12503" y="7655"/>
                  </a:cubicBezTo>
                  <a:cubicBezTo>
                    <a:pt x="12501" y="7708"/>
                    <a:pt x="12494" y="7756"/>
                    <a:pt x="12489" y="7807"/>
                  </a:cubicBezTo>
                  <a:cubicBezTo>
                    <a:pt x="11485" y="9172"/>
                    <a:pt x="10409" y="10478"/>
                    <a:pt x="9266" y="11727"/>
                  </a:cubicBezTo>
                  <a:cubicBezTo>
                    <a:pt x="9126" y="11882"/>
                    <a:pt x="9267" y="12095"/>
                    <a:pt x="9425" y="12095"/>
                  </a:cubicBezTo>
                  <a:cubicBezTo>
                    <a:pt x="9474" y="12095"/>
                    <a:pt x="9523" y="12076"/>
                    <a:pt x="9567" y="12028"/>
                  </a:cubicBezTo>
                  <a:cubicBezTo>
                    <a:pt x="10494" y="11013"/>
                    <a:pt x="11377" y="9961"/>
                    <a:pt x="12217" y="8868"/>
                  </a:cubicBezTo>
                  <a:lnTo>
                    <a:pt x="12395" y="8635"/>
                  </a:lnTo>
                  <a:lnTo>
                    <a:pt x="12395" y="8635"/>
                  </a:lnTo>
                  <a:cubicBezTo>
                    <a:pt x="12193" y="10380"/>
                    <a:pt x="11945" y="12115"/>
                    <a:pt x="11649" y="13845"/>
                  </a:cubicBezTo>
                  <a:cubicBezTo>
                    <a:pt x="11606" y="13860"/>
                    <a:pt x="11570" y="13891"/>
                    <a:pt x="11548" y="13932"/>
                  </a:cubicBezTo>
                  <a:cubicBezTo>
                    <a:pt x="10792" y="15470"/>
                    <a:pt x="9897" y="16933"/>
                    <a:pt x="8872" y="18303"/>
                  </a:cubicBezTo>
                  <a:cubicBezTo>
                    <a:pt x="7846" y="19674"/>
                    <a:pt x="6696" y="20948"/>
                    <a:pt x="5435" y="22105"/>
                  </a:cubicBezTo>
                  <a:cubicBezTo>
                    <a:pt x="4730" y="22755"/>
                    <a:pt x="3991" y="23366"/>
                    <a:pt x="3221" y="23934"/>
                  </a:cubicBezTo>
                  <a:cubicBezTo>
                    <a:pt x="3127" y="24004"/>
                    <a:pt x="3079" y="24120"/>
                    <a:pt x="3141" y="24223"/>
                  </a:cubicBezTo>
                  <a:cubicBezTo>
                    <a:pt x="3183" y="24294"/>
                    <a:pt x="3258" y="24336"/>
                    <a:pt x="3329" y="24336"/>
                  </a:cubicBezTo>
                  <a:cubicBezTo>
                    <a:pt x="3365" y="24336"/>
                    <a:pt x="3400" y="24326"/>
                    <a:pt x="3430" y="24303"/>
                  </a:cubicBezTo>
                  <a:cubicBezTo>
                    <a:pt x="4831" y="23268"/>
                    <a:pt x="6133" y="22103"/>
                    <a:pt x="7319" y="20827"/>
                  </a:cubicBezTo>
                  <a:cubicBezTo>
                    <a:pt x="8499" y="19554"/>
                    <a:pt x="9558" y="18173"/>
                    <a:pt x="10484" y="16707"/>
                  </a:cubicBezTo>
                  <a:cubicBezTo>
                    <a:pt x="10821" y="16173"/>
                    <a:pt x="11139" y="15626"/>
                    <a:pt x="11435" y="15073"/>
                  </a:cubicBezTo>
                  <a:lnTo>
                    <a:pt x="11435" y="15073"/>
                  </a:lnTo>
                  <a:lnTo>
                    <a:pt x="11290" y="15836"/>
                  </a:lnTo>
                  <a:cubicBezTo>
                    <a:pt x="11192" y="15850"/>
                    <a:pt x="11122" y="15939"/>
                    <a:pt x="11129" y="16038"/>
                  </a:cubicBezTo>
                  <a:cubicBezTo>
                    <a:pt x="11134" y="16216"/>
                    <a:pt x="11141" y="16389"/>
                    <a:pt x="11151" y="16567"/>
                  </a:cubicBezTo>
                  <a:cubicBezTo>
                    <a:pt x="10766" y="18500"/>
                    <a:pt x="10328" y="20418"/>
                    <a:pt x="9834" y="22327"/>
                  </a:cubicBezTo>
                  <a:cubicBezTo>
                    <a:pt x="9281" y="24454"/>
                    <a:pt x="8660" y="26560"/>
                    <a:pt x="7969" y="28647"/>
                  </a:cubicBezTo>
                  <a:lnTo>
                    <a:pt x="7938" y="28671"/>
                  </a:lnTo>
                  <a:cubicBezTo>
                    <a:pt x="6178" y="30312"/>
                    <a:pt x="4183" y="31684"/>
                    <a:pt x="2020" y="32738"/>
                  </a:cubicBezTo>
                  <a:cubicBezTo>
                    <a:pt x="1418" y="33029"/>
                    <a:pt x="807" y="33296"/>
                    <a:pt x="181" y="33537"/>
                  </a:cubicBezTo>
                  <a:cubicBezTo>
                    <a:pt x="75" y="33578"/>
                    <a:pt x="0" y="33679"/>
                    <a:pt x="34" y="33797"/>
                  </a:cubicBezTo>
                  <a:cubicBezTo>
                    <a:pt x="56" y="33880"/>
                    <a:pt x="146" y="33955"/>
                    <a:pt x="238" y="33955"/>
                  </a:cubicBezTo>
                  <a:cubicBezTo>
                    <a:pt x="257" y="33955"/>
                    <a:pt x="277" y="33952"/>
                    <a:pt x="297" y="33944"/>
                  </a:cubicBezTo>
                  <a:cubicBezTo>
                    <a:pt x="2588" y="33065"/>
                    <a:pt x="4732" y="31845"/>
                    <a:pt x="6657" y="30324"/>
                  </a:cubicBezTo>
                  <a:cubicBezTo>
                    <a:pt x="7012" y="30046"/>
                    <a:pt x="7357" y="29759"/>
                    <a:pt x="7695" y="29462"/>
                  </a:cubicBezTo>
                  <a:lnTo>
                    <a:pt x="7695" y="29462"/>
                  </a:lnTo>
                  <a:cubicBezTo>
                    <a:pt x="7695" y="29462"/>
                    <a:pt x="7695" y="29462"/>
                    <a:pt x="7695" y="29463"/>
                  </a:cubicBezTo>
                  <a:cubicBezTo>
                    <a:pt x="6896" y="31819"/>
                    <a:pt x="6005" y="34146"/>
                    <a:pt x="5028" y="36437"/>
                  </a:cubicBezTo>
                  <a:cubicBezTo>
                    <a:pt x="4903" y="36728"/>
                    <a:pt x="4778" y="37020"/>
                    <a:pt x="4653" y="37311"/>
                  </a:cubicBezTo>
                  <a:cubicBezTo>
                    <a:pt x="4568" y="37504"/>
                    <a:pt x="4709" y="37644"/>
                    <a:pt x="4845" y="37644"/>
                  </a:cubicBezTo>
                  <a:cubicBezTo>
                    <a:pt x="4914" y="37644"/>
                    <a:pt x="4982" y="37608"/>
                    <a:pt x="5018" y="37525"/>
                  </a:cubicBezTo>
                  <a:cubicBezTo>
                    <a:pt x="6020" y="35227"/>
                    <a:pt x="6937" y="32899"/>
                    <a:pt x="7772" y="30538"/>
                  </a:cubicBezTo>
                  <a:cubicBezTo>
                    <a:pt x="7875" y="30240"/>
                    <a:pt x="7981" y="29939"/>
                    <a:pt x="8085" y="29638"/>
                  </a:cubicBezTo>
                  <a:lnTo>
                    <a:pt x="8085" y="29638"/>
                  </a:lnTo>
                  <a:cubicBezTo>
                    <a:pt x="8068" y="30565"/>
                    <a:pt x="8166" y="31494"/>
                    <a:pt x="8328" y="32411"/>
                  </a:cubicBezTo>
                  <a:cubicBezTo>
                    <a:pt x="8592" y="33898"/>
                    <a:pt x="9014" y="35354"/>
                    <a:pt x="9403" y="36815"/>
                  </a:cubicBezTo>
                  <a:cubicBezTo>
                    <a:pt x="9644" y="37706"/>
                    <a:pt x="9885" y="38598"/>
                    <a:pt x="10123" y="39489"/>
                  </a:cubicBezTo>
                  <a:cubicBezTo>
                    <a:pt x="10152" y="39593"/>
                    <a:pt x="10233" y="39638"/>
                    <a:pt x="10317" y="39638"/>
                  </a:cubicBezTo>
                  <a:cubicBezTo>
                    <a:pt x="10444" y="39638"/>
                    <a:pt x="10576" y="39533"/>
                    <a:pt x="10532" y="39373"/>
                  </a:cubicBezTo>
                  <a:cubicBezTo>
                    <a:pt x="10123" y="37852"/>
                    <a:pt x="9704" y="36326"/>
                    <a:pt x="9305" y="34798"/>
                  </a:cubicBezTo>
                  <a:cubicBezTo>
                    <a:pt x="8941" y="33402"/>
                    <a:pt x="8609" y="31985"/>
                    <a:pt x="8523" y="30538"/>
                  </a:cubicBezTo>
                  <a:cubicBezTo>
                    <a:pt x="8474" y="29742"/>
                    <a:pt x="8501" y="28938"/>
                    <a:pt x="8638" y="28151"/>
                  </a:cubicBezTo>
                  <a:cubicBezTo>
                    <a:pt x="8645" y="28103"/>
                    <a:pt x="8641" y="28052"/>
                    <a:pt x="8621" y="28009"/>
                  </a:cubicBezTo>
                  <a:cubicBezTo>
                    <a:pt x="9115" y="26481"/>
                    <a:pt x="9572" y="24940"/>
                    <a:pt x="9991" y="23388"/>
                  </a:cubicBezTo>
                  <a:cubicBezTo>
                    <a:pt x="10462" y="21636"/>
                    <a:pt x="10888" y="19872"/>
                    <a:pt x="11266" y="18096"/>
                  </a:cubicBezTo>
                  <a:cubicBezTo>
                    <a:pt x="11329" y="18707"/>
                    <a:pt x="11411" y="19311"/>
                    <a:pt x="11514" y="19915"/>
                  </a:cubicBezTo>
                  <a:cubicBezTo>
                    <a:pt x="11724" y="21186"/>
                    <a:pt x="12022" y="22440"/>
                    <a:pt x="12405" y="23670"/>
                  </a:cubicBezTo>
                  <a:cubicBezTo>
                    <a:pt x="12621" y="24368"/>
                    <a:pt x="12864" y="25058"/>
                    <a:pt x="13134" y="25737"/>
                  </a:cubicBezTo>
                  <a:cubicBezTo>
                    <a:pt x="13170" y="25825"/>
                    <a:pt x="13245" y="25892"/>
                    <a:pt x="13337" y="25892"/>
                  </a:cubicBezTo>
                  <a:cubicBezTo>
                    <a:pt x="13355" y="25892"/>
                    <a:pt x="13374" y="25889"/>
                    <a:pt x="13394" y="25884"/>
                  </a:cubicBezTo>
                  <a:cubicBezTo>
                    <a:pt x="13512" y="25852"/>
                    <a:pt x="13586" y="25732"/>
                    <a:pt x="13545" y="25626"/>
                  </a:cubicBezTo>
                  <a:cubicBezTo>
                    <a:pt x="13071" y="24435"/>
                    <a:pt x="12679" y="23212"/>
                    <a:pt x="12371" y="21968"/>
                  </a:cubicBezTo>
                  <a:cubicBezTo>
                    <a:pt x="12063" y="20729"/>
                    <a:pt x="11839" y="19472"/>
                    <a:pt x="11704" y="18204"/>
                  </a:cubicBezTo>
                  <a:cubicBezTo>
                    <a:pt x="11647" y="17670"/>
                    <a:pt x="11603" y="17133"/>
                    <a:pt x="11574" y="16594"/>
                  </a:cubicBezTo>
                  <a:lnTo>
                    <a:pt x="11683" y="16057"/>
                  </a:lnTo>
                  <a:cubicBezTo>
                    <a:pt x="12041" y="14190"/>
                    <a:pt x="12347" y="12315"/>
                    <a:pt x="12597" y="10430"/>
                  </a:cubicBezTo>
                  <a:cubicBezTo>
                    <a:pt x="12669" y="11424"/>
                    <a:pt x="12799" y="12411"/>
                    <a:pt x="12985" y="13391"/>
                  </a:cubicBezTo>
                  <a:cubicBezTo>
                    <a:pt x="13083" y="13908"/>
                    <a:pt x="13199" y="14421"/>
                    <a:pt x="13329" y="14931"/>
                  </a:cubicBezTo>
                  <a:cubicBezTo>
                    <a:pt x="13356" y="15036"/>
                    <a:pt x="13436" y="15081"/>
                    <a:pt x="13519" y="15081"/>
                  </a:cubicBezTo>
                  <a:cubicBezTo>
                    <a:pt x="13646" y="15081"/>
                    <a:pt x="13779" y="14976"/>
                    <a:pt x="13738" y="14815"/>
                  </a:cubicBezTo>
                  <a:cubicBezTo>
                    <a:pt x="13281" y="13034"/>
                    <a:pt x="13021" y="11210"/>
                    <a:pt x="12961" y="9371"/>
                  </a:cubicBezTo>
                  <a:cubicBezTo>
                    <a:pt x="12944" y="8854"/>
                    <a:pt x="12939" y="8334"/>
                    <a:pt x="12956" y="7817"/>
                  </a:cubicBezTo>
                  <a:cubicBezTo>
                    <a:pt x="12953" y="7778"/>
                    <a:pt x="12944" y="7740"/>
                    <a:pt x="12922" y="7708"/>
                  </a:cubicBezTo>
                  <a:cubicBezTo>
                    <a:pt x="13153" y="5535"/>
                    <a:pt x="13314" y="3357"/>
                    <a:pt x="13403" y="1169"/>
                  </a:cubicBezTo>
                  <a:cubicBezTo>
                    <a:pt x="13418" y="852"/>
                    <a:pt x="13427" y="536"/>
                    <a:pt x="13440" y="219"/>
                  </a:cubicBezTo>
                  <a:cubicBezTo>
                    <a:pt x="13445" y="68"/>
                    <a:pt x="13351" y="0"/>
                    <a:pt x="13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2" name="Google Shape;1952;p24"/>
            <p:cNvSpPr/>
            <p:nvPr/>
          </p:nvSpPr>
          <p:spPr>
            <a:xfrm>
              <a:off x="695100" y="2861625"/>
              <a:ext cx="172525" cy="205275"/>
            </a:xfrm>
            <a:custGeom>
              <a:avLst/>
              <a:gdLst/>
              <a:ahLst/>
              <a:cxnLst/>
              <a:rect l="l" t="t" r="r" b="b"/>
              <a:pathLst>
                <a:path w="6901" h="8211" extrusionOk="0">
                  <a:moveTo>
                    <a:pt x="6208" y="0"/>
                  </a:moveTo>
                  <a:cubicBezTo>
                    <a:pt x="6135" y="0"/>
                    <a:pt x="6061" y="37"/>
                    <a:pt x="6017" y="101"/>
                  </a:cubicBezTo>
                  <a:cubicBezTo>
                    <a:pt x="5647" y="628"/>
                    <a:pt x="5091" y="982"/>
                    <a:pt x="4539" y="1290"/>
                  </a:cubicBezTo>
                  <a:cubicBezTo>
                    <a:pt x="3921" y="1639"/>
                    <a:pt x="3295" y="1969"/>
                    <a:pt x="2689" y="2342"/>
                  </a:cubicBezTo>
                  <a:cubicBezTo>
                    <a:pt x="2085" y="2715"/>
                    <a:pt x="1447" y="3145"/>
                    <a:pt x="855" y="3588"/>
                  </a:cubicBezTo>
                  <a:cubicBezTo>
                    <a:pt x="592" y="3781"/>
                    <a:pt x="313" y="3973"/>
                    <a:pt x="157" y="4267"/>
                  </a:cubicBezTo>
                  <a:cubicBezTo>
                    <a:pt x="0" y="4563"/>
                    <a:pt x="39" y="4922"/>
                    <a:pt x="328" y="5126"/>
                  </a:cubicBezTo>
                  <a:cubicBezTo>
                    <a:pt x="518" y="5259"/>
                    <a:pt x="771" y="5299"/>
                    <a:pt x="1017" y="5299"/>
                  </a:cubicBezTo>
                  <a:cubicBezTo>
                    <a:pt x="1155" y="5299"/>
                    <a:pt x="1291" y="5286"/>
                    <a:pt x="1413" y="5271"/>
                  </a:cubicBezTo>
                  <a:cubicBezTo>
                    <a:pt x="1526" y="5254"/>
                    <a:pt x="1637" y="5234"/>
                    <a:pt x="1748" y="5206"/>
                  </a:cubicBezTo>
                  <a:lnTo>
                    <a:pt x="1748" y="5206"/>
                  </a:lnTo>
                  <a:cubicBezTo>
                    <a:pt x="1675" y="5309"/>
                    <a:pt x="1606" y="5415"/>
                    <a:pt x="1541" y="5523"/>
                  </a:cubicBezTo>
                  <a:cubicBezTo>
                    <a:pt x="1360" y="5829"/>
                    <a:pt x="1095" y="6221"/>
                    <a:pt x="1242" y="6587"/>
                  </a:cubicBezTo>
                  <a:cubicBezTo>
                    <a:pt x="1383" y="6940"/>
                    <a:pt x="1691" y="7072"/>
                    <a:pt x="2013" y="7072"/>
                  </a:cubicBezTo>
                  <a:cubicBezTo>
                    <a:pt x="2027" y="7072"/>
                    <a:pt x="2041" y="7071"/>
                    <a:pt x="2056" y="7071"/>
                  </a:cubicBezTo>
                  <a:cubicBezTo>
                    <a:pt x="2393" y="7059"/>
                    <a:pt x="2766" y="6900"/>
                    <a:pt x="3069" y="6729"/>
                  </a:cubicBezTo>
                  <a:cubicBezTo>
                    <a:pt x="3242" y="6628"/>
                    <a:pt x="3408" y="6515"/>
                    <a:pt x="3565" y="6390"/>
                  </a:cubicBezTo>
                  <a:lnTo>
                    <a:pt x="3565" y="6390"/>
                  </a:lnTo>
                  <a:cubicBezTo>
                    <a:pt x="3538" y="6585"/>
                    <a:pt x="3512" y="6780"/>
                    <a:pt x="3488" y="6975"/>
                  </a:cubicBezTo>
                  <a:cubicBezTo>
                    <a:pt x="3440" y="7331"/>
                    <a:pt x="3363" y="7725"/>
                    <a:pt x="3627" y="8017"/>
                  </a:cubicBezTo>
                  <a:cubicBezTo>
                    <a:pt x="3732" y="8130"/>
                    <a:pt x="3886" y="8211"/>
                    <a:pt x="4042" y="8211"/>
                  </a:cubicBezTo>
                  <a:cubicBezTo>
                    <a:pt x="4055" y="8211"/>
                    <a:pt x="4067" y="8210"/>
                    <a:pt x="4080" y="8209"/>
                  </a:cubicBezTo>
                  <a:cubicBezTo>
                    <a:pt x="4248" y="8195"/>
                    <a:pt x="4405" y="8086"/>
                    <a:pt x="4515" y="7954"/>
                  </a:cubicBezTo>
                  <a:cubicBezTo>
                    <a:pt x="4758" y="7663"/>
                    <a:pt x="4963" y="7345"/>
                    <a:pt x="5124" y="7003"/>
                  </a:cubicBezTo>
                  <a:cubicBezTo>
                    <a:pt x="5199" y="6840"/>
                    <a:pt x="5266" y="6671"/>
                    <a:pt x="5324" y="6500"/>
                  </a:cubicBezTo>
                  <a:cubicBezTo>
                    <a:pt x="5553" y="7037"/>
                    <a:pt x="5902" y="7514"/>
                    <a:pt x="6345" y="7896"/>
                  </a:cubicBezTo>
                  <a:cubicBezTo>
                    <a:pt x="6389" y="7934"/>
                    <a:pt x="6446" y="7954"/>
                    <a:pt x="6502" y="7954"/>
                  </a:cubicBezTo>
                  <a:cubicBezTo>
                    <a:pt x="6590" y="7954"/>
                    <a:pt x="6676" y="7904"/>
                    <a:pt x="6701" y="7802"/>
                  </a:cubicBezTo>
                  <a:cubicBezTo>
                    <a:pt x="6900" y="6898"/>
                    <a:pt x="6511" y="5988"/>
                    <a:pt x="6354" y="5107"/>
                  </a:cubicBezTo>
                  <a:cubicBezTo>
                    <a:pt x="6193" y="4192"/>
                    <a:pt x="6150" y="3261"/>
                    <a:pt x="6222" y="2337"/>
                  </a:cubicBezTo>
                  <a:cubicBezTo>
                    <a:pt x="6260" y="1819"/>
                    <a:pt x="6337" y="1307"/>
                    <a:pt x="6450" y="801"/>
                  </a:cubicBezTo>
                  <a:cubicBezTo>
                    <a:pt x="6485" y="642"/>
                    <a:pt x="6355" y="540"/>
                    <a:pt x="6230" y="540"/>
                  </a:cubicBezTo>
                  <a:cubicBezTo>
                    <a:pt x="6223" y="540"/>
                    <a:pt x="6217" y="541"/>
                    <a:pt x="6210" y="541"/>
                  </a:cubicBezTo>
                  <a:cubicBezTo>
                    <a:pt x="6270" y="469"/>
                    <a:pt x="6330" y="392"/>
                    <a:pt x="6383" y="318"/>
                  </a:cubicBezTo>
                  <a:cubicBezTo>
                    <a:pt x="6438" y="243"/>
                    <a:pt x="6400" y="79"/>
                    <a:pt x="6306" y="26"/>
                  </a:cubicBezTo>
                  <a:cubicBezTo>
                    <a:pt x="6276" y="9"/>
                    <a:pt x="6242" y="0"/>
                    <a:pt x="62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3" name="Google Shape;1953;p24"/>
            <p:cNvSpPr/>
            <p:nvPr/>
          </p:nvSpPr>
          <p:spPr>
            <a:xfrm>
              <a:off x="1022350" y="2564825"/>
              <a:ext cx="172875" cy="199975"/>
            </a:xfrm>
            <a:custGeom>
              <a:avLst/>
              <a:gdLst/>
              <a:ahLst/>
              <a:cxnLst/>
              <a:rect l="l" t="t" r="r" b="b"/>
              <a:pathLst>
                <a:path w="6915" h="7999" extrusionOk="0">
                  <a:moveTo>
                    <a:pt x="1160" y="0"/>
                  </a:moveTo>
                  <a:cubicBezTo>
                    <a:pt x="1054" y="0"/>
                    <a:pt x="951" y="69"/>
                    <a:pt x="958" y="207"/>
                  </a:cubicBezTo>
                  <a:cubicBezTo>
                    <a:pt x="1023" y="1391"/>
                    <a:pt x="903" y="2575"/>
                    <a:pt x="605" y="3720"/>
                  </a:cubicBezTo>
                  <a:cubicBezTo>
                    <a:pt x="532" y="4000"/>
                    <a:pt x="448" y="4276"/>
                    <a:pt x="352" y="4551"/>
                  </a:cubicBezTo>
                  <a:cubicBezTo>
                    <a:pt x="270" y="4789"/>
                    <a:pt x="171" y="5018"/>
                    <a:pt x="109" y="5261"/>
                  </a:cubicBezTo>
                  <a:cubicBezTo>
                    <a:pt x="0" y="5677"/>
                    <a:pt x="17" y="6197"/>
                    <a:pt x="451" y="6425"/>
                  </a:cubicBezTo>
                  <a:cubicBezTo>
                    <a:pt x="574" y="6488"/>
                    <a:pt x="707" y="6516"/>
                    <a:pt x="840" y="6516"/>
                  </a:cubicBezTo>
                  <a:cubicBezTo>
                    <a:pt x="1001" y="6516"/>
                    <a:pt x="1163" y="6475"/>
                    <a:pt x="1307" y="6404"/>
                  </a:cubicBezTo>
                  <a:cubicBezTo>
                    <a:pt x="1435" y="6341"/>
                    <a:pt x="1553" y="6257"/>
                    <a:pt x="1654" y="6158"/>
                  </a:cubicBezTo>
                  <a:cubicBezTo>
                    <a:pt x="1673" y="6344"/>
                    <a:pt x="1697" y="6534"/>
                    <a:pt x="1729" y="6717"/>
                  </a:cubicBezTo>
                  <a:cubicBezTo>
                    <a:pt x="1762" y="6900"/>
                    <a:pt x="1793" y="7066"/>
                    <a:pt x="1832" y="7241"/>
                  </a:cubicBezTo>
                  <a:cubicBezTo>
                    <a:pt x="1871" y="7415"/>
                    <a:pt x="1904" y="7559"/>
                    <a:pt x="1979" y="7703"/>
                  </a:cubicBezTo>
                  <a:cubicBezTo>
                    <a:pt x="2079" y="7899"/>
                    <a:pt x="2268" y="7998"/>
                    <a:pt x="2465" y="7998"/>
                  </a:cubicBezTo>
                  <a:cubicBezTo>
                    <a:pt x="2580" y="7998"/>
                    <a:pt x="2698" y="7964"/>
                    <a:pt x="2802" y="7896"/>
                  </a:cubicBezTo>
                  <a:cubicBezTo>
                    <a:pt x="3086" y="7713"/>
                    <a:pt x="3185" y="7326"/>
                    <a:pt x="3233" y="6998"/>
                  </a:cubicBezTo>
                  <a:cubicBezTo>
                    <a:pt x="3262" y="6823"/>
                    <a:pt x="3276" y="6647"/>
                    <a:pt x="3278" y="6471"/>
                  </a:cubicBezTo>
                  <a:lnTo>
                    <a:pt x="3584" y="6851"/>
                  </a:lnTo>
                  <a:lnTo>
                    <a:pt x="3950" y="7294"/>
                  </a:lnTo>
                  <a:cubicBezTo>
                    <a:pt x="4056" y="7422"/>
                    <a:pt x="4179" y="7547"/>
                    <a:pt x="4345" y="7595"/>
                  </a:cubicBezTo>
                  <a:cubicBezTo>
                    <a:pt x="4384" y="7606"/>
                    <a:pt x="4424" y="7612"/>
                    <a:pt x="4464" y="7612"/>
                  </a:cubicBezTo>
                  <a:cubicBezTo>
                    <a:pt x="4594" y="7612"/>
                    <a:pt x="4721" y="7553"/>
                    <a:pt x="4804" y="7446"/>
                  </a:cubicBezTo>
                  <a:cubicBezTo>
                    <a:pt x="4898" y="7321"/>
                    <a:pt x="4925" y="7160"/>
                    <a:pt x="4913" y="7008"/>
                  </a:cubicBezTo>
                  <a:cubicBezTo>
                    <a:pt x="4889" y="6671"/>
                    <a:pt x="4778" y="6322"/>
                    <a:pt x="4677" y="6004"/>
                  </a:cubicBezTo>
                  <a:cubicBezTo>
                    <a:pt x="4638" y="5882"/>
                    <a:pt x="4597" y="5756"/>
                    <a:pt x="4552" y="5636"/>
                  </a:cubicBezTo>
                  <a:lnTo>
                    <a:pt x="4552" y="5636"/>
                  </a:lnTo>
                  <a:lnTo>
                    <a:pt x="5026" y="6007"/>
                  </a:lnTo>
                  <a:lnTo>
                    <a:pt x="5567" y="6430"/>
                  </a:lnTo>
                  <a:cubicBezTo>
                    <a:pt x="5721" y="6550"/>
                    <a:pt x="5888" y="6713"/>
                    <a:pt x="6088" y="6713"/>
                  </a:cubicBezTo>
                  <a:cubicBezTo>
                    <a:pt x="6117" y="6713"/>
                    <a:pt x="6146" y="6709"/>
                    <a:pt x="6176" y="6702"/>
                  </a:cubicBezTo>
                  <a:cubicBezTo>
                    <a:pt x="6549" y="6611"/>
                    <a:pt x="6544" y="6149"/>
                    <a:pt x="6472" y="5850"/>
                  </a:cubicBezTo>
                  <a:cubicBezTo>
                    <a:pt x="6373" y="5448"/>
                    <a:pt x="6236" y="5058"/>
                    <a:pt x="6063" y="4681"/>
                  </a:cubicBezTo>
                  <a:cubicBezTo>
                    <a:pt x="5984" y="4500"/>
                    <a:pt x="5892" y="4324"/>
                    <a:pt x="5793" y="4154"/>
                  </a:cubicBezTo>
                  <a:lnTo>
                    <a:pt x="5793" y="4154"/>
                  </a:lnTo>
                  <a:cubicBezTo>
                    <a:pt x="5927" y="4188"/>
                    <a:pt x="6064" y="4205"/>
                    <a:pt x="6200" y="4205"/>
                  </a:cubicBezTo>
                  <a:cubicBezTo>
                    <a:pt x="6376" y="4205"/>
                    <a:pt x="6552" y="4177"/>
                    <a:pt x="6720" y="4120"/>
                  </a:cubicBezTo>
                  <a:cubicBezTo>
                    <a:pt x="6903" y="4060"/>
                    <a:pt x="6915" y="3841"/>
                    <a:pt x="6768" y="3735"/>
                  </a:cubicBezTo>
                  <a:cubicBezTo>
                    <a:pt x="5442" y="2760"/>
                    <a:pt x="3680" y="2555"/>
                    <a:pt x="2438" y="1453"/>
                  </a:cubicBezTo>
                  <a:cubicBezTo>
                    <a:pt x="2133" y="1186"/>
                    <a:pt x="1885" y="861"/>
                    <a:pt x="1709" y="495"/>
                  </a:cubicBezTo>
                  <a:cubicBezTo>
                    <a:pt x="1677" y="428"/>
                    <a:pt x="1599" y="393"/>
                    <a:pt x="1524" y="393"/>
                  </a:cubicBezTo>
                  <a:cubicBezTo>
                    <a:pt x="1487" y="393"/>
                    <a:pt x="1451" y="402"/>
                    <a:pt x="1420" y="418"/>
                  </a:cubicBezTo>
                  <a:lnTo>
                    <a:pt x="1389" y="440"/>
                  </a:lnTo>
                  <a:cubicBezTo>
                    <a:pt x="1389" y="361"/>
                    <a:pt x="1387" y="284"/>
                    <a:pt x="1384" y="204"/>
                  </a:cubicBezTo>
                  <a:cubicBezTo>
                    <a:pt x="1376" y="68"/>
                    <a:pt x="1266" y="0"/>
                    <a:pt x="1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4" name="Google Shape;1954;p24"/>
            <p:cNvSpPr/>
            <p:nvPr/>
          </p:nvSpPr>
          <p:spPr>
            <a:xfrm>
              <a:off x="1054050" y="2297075"/>
              <a:ext cx="133550" cy="192000"/>
            </a:xfrm>
            <a:custGeom>
              <a:avLst/>
              <a:gdLst/>
              <a:ahLst/>
              <a:cxnLst/>
              <a:rect l="l" t="t" r="r" b="b"/>
              <a:pathLst>
                <a:path w="5342" h="7680" extrusionOk="0">
                  <a:moveTo>
                    <a:pt x="218" y="0"/>
                  </a:moveTo>
                  <a:cubicBezTo>
                    <a:pt x="200" y="0"/>
                    <a:pt x="183" y="2"/>
                    <a:pt x="167" y="7"/>
                  </a:cubicBezTo>
                  <a:cubicBezTo>
                    <a:pt x="63" y="33"/>
                    <a:pt x="1" y="154"/>
                    <a:pt x="20" y="267"/>
                  </a:cubicBezTo>
                  <a:cubicBezTo>
                    <a:pt x="227" y="1562"/>
                    <a:pt x="326" y="2873"/>
                    <a:pt x="316" y="4185"/>
                  </a:cubicBezTo>
                  <a:cubicBezTo>
                    <a:pt x="314" y="4777"/>
                    <a:pt x="251" y="5376"/>
                    <a:pt x="290" y="5968"/>
                  </a:cubicBezTo>
                  <a:cubicBezTo>
                    <a:pt x="302" y="6240"/>
                    <a:pt x="352" y="6507"/>
                    <a:pt x="441" y="6765"/>
                  </a:cubicBezTo>
                  <a:cubicBezTo>
                    <a:pt x="540" y="7037"/>
                    <a:pt x="696" y="7364"/>
                    <a:pt x="1002" y="7444"/>
                  </a:cubicBezTo>
                  <a:cubicBezTo>
                    <a:pt x="1037" y="7452"/>
                    <a:pt x="1072" y="7457"/>
                    <a:pt x="1105" y="7457"/>
                  </a:cubicBezTo>
                  <a:cubicBezTo>
                    <a:pt x="1365" y="7457"/>
                    <a:pt x="1572" y="7208"/>
                    <a:pt x="1664" y="6965"/>
                  </a:cubicBezTo>
                  <a:cubicBezTo>
                    <a:pt x="1719" y="6818"/>
                    <a:pt x="1763" y="6671"/>
                    <a:pt x="1796" y="6519"/>
                  </a:cubicBezTo>
                  <a:cubicBezTo>
                    <a:pt x="1832" y="6681"/>
                    <a:pt x="1852" y="6852"/>
                    <a:pt x="1909" y="7013"/>
                  </a:cubicBezTo>
                  <a:cubicBezTo>
                    <a:pt x="2026" y="7329"/>
                    <a:pt x="2303" y="7680"/>
                    <a:pt x="2654" y="7680"/>
                  </a:cubicBezTo>
                  <a:cubicBezTo>
                    <a:pt x="2717" y="7680"/>
                    <a:pt x="2783" y="7668"/>
                    <a:pt x="2850" y="7643"/>
                  </a:cubicBezTo>
                  <a:cubicBezTo>
                    <a:pt x="2937" y="7612"/>
                    <a:pt x="3012" y="7535"/>
                    <a:pt x="3007" y="7436"/>
                  </a:cubicBezTo>
                  <a:lnTo>
                    <a:pt x="2949" y="5944"/>
                  </a:lnTo>
                  <a:lnTo>
                    <a:pt x="2949" y="5944"/>
                  </a:lnTo>
                  <a:cubicBezTo>
                    <a:pt x="3308" y="6402"/>
                    <a:pt x="3738" y="6794"/>
                    <a:pt x="4227" y="7109"/>
                  </a:cubicBezTo>
                  <a:cubicBezTo>
                    <a:pt x="4258" y="7129"/>
                    <a:pt x="4294" y="7138"/>
                    <a:pt x="4329" y="7138"/>
                  </a:cubicBezTo>
                  <a:cubicBezTo>
                    <a:pt x="4443" y="7138"/>
                    <a:pt x="4559" y="7047"/>
                    <a:pt x="4549" y="6926"/>
                  </a:cubicBezTo>
                  <a:cubicBezTo>
                    <a:pt x="4480" y="6168"/>
                    <a:pt x="4253" y="5434"/>
                    <a:pt x="3885" y="4767"/>
                  </a:cubicBezTo>
                  <a:lnTo>
                    <a:pt x="3885" y="4767"/>
                  </a:lnTo>
                  <a:cubicBezTo>
                    <a:pt x="4149" y="4845"/>
                    <a:pt x="4423" y="4886"/>
                    <a:pt x="4697" y="4886"/>
                  </a:cubicBezTo>
                  <a:cubicBezTo>
                    <a:pt x="4821" y="4886"/>
                    <a:pt x="4944" y="4878"/>
                    <a:pt x="5067" y="4861"/>
                  </a:cubicBezTo>
                  <a:cubicBezTo>
                    <a:pt x="5250" y="4837"/>
                    <a:pt x="5341" y="4647"/>
                    <a:pt x="5219" y="4500"/>
                  </a:cubicBezTo>
                  <a:cubicBezTo>
                    <a:pt x="4186" y="3273"/>
                    <a:pt x="2651" y="2649"/>
                    <a:pt x="1515" y="1547"/>
                  </a:cubicBezTo>
                  <a:cubicBezTo>
                    <a:pt x="1207" y="1251"/>
                    <a:pt x="942" y="912"/>
                    <a:pt x="735" y="539"/>
                  </a:cubicBezTo>
                  <a:cubicBezTo>
                    <a:pt x="701" y="470"/>
                    <a:pt x="634" y="431"/>
                    <a:pt x="564" y="431"/>
                  </a:cubicBezTo>
                  <a:cubicBezTo>
                    <a:pt x="533" y="431"/>
                    <a:pt x="502" y="438"/>
                    <a:pt x="473" y="455"/>
                  </a:cubicBezTo>
                  <a:lnTo>
                    <a:pt x="429" y="154"/>
                  </a:lnTo>
                  <a:cubicBezTo>
                    <a:pt x="413" y="61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55" name="Google Shape;1955;p24"/>
          <p:cNvSpPr/>
          <p:nvPr/>
        </p:nvSpPr>
        <p:spPr>
          <a:xfrm flipH="1">
            <a:off x="265117" y="4706733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56" name="Google Shape;1956;p24"/>
          <p:cNvSpPr/>
          <p:nvPr/>
        </p:nvSpPr>
        <p:spPr>
          <a:xfrm flipH="1">
            <a:off x="485198" y="4330400"/>
            <a:ext cx="223826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C27FDBE3-B2DB-ED28-6D13-A179A1C91C29}"/>
              </a:ext>
            </a:extLst>
          </p:cNvPr>
          <p:cNvSpPr/>
          <p:nvPr userDrawn="1"/>
        </p:nvSpPr>
        <p:spPr>
          <a:xfrm>
            <a:off x="11728770" y="1356933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" name="Google Shape;18;p2">
            <a:extLst>
              <a:ext uri="{FF2B5EF4-FFF2-40B4-BE49-F238E27FC236}">
                <a16:creationId xmlns:a16="http://schemas.microsoft.com/office/drawing/2014/main" id="{59FF6E28-D6FC-CAA8-BFA2-83FE13C791DB}"/>
              </a:ext>
            </a:extLst>
          </p:cNvPr>
          <p:cNvGrpSpPr/>
          <p:nvPr userDrawn="1"/>
        </p:nvGrpSpPr>
        <p:grpSpPr>
          <a:xfrm rot="10800000">
            <a:off x="11526160" y="-280802"/>
            <a:ext cx="722983" cy="1000135"/>
            <a:chOff x="626325" y="3925200"/>
            <a:chExt cx="612625" cy="845375"/>
          </a:xfrm>
        </p:grpSpPr>
        <p:sp>
          <p:nvSpPr>
            <p:cNvPr id="4" name="Google Shape;19;p2">
              <a:extLst>
                <a:ext uri="{FF2B5EF4-FFF2-40B4-BE49-F238E27FC236}">
                  <a16:creationId xmlns:a16="http://schemas.microsoft.com/office/drawing/2014/main" id="{3E3330B4-5394-9274-DADA-FE307267AF99}"/>
                </a:ext>
              </a:extLst>
            </p:cNvPr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" name="Google Shape;20;p2">
              <a:extLst>
                <a:ext uri="{FF2B5EF4-FFF2-40B4-BE49-F238E27FC236}">
                  <a16:creationId xmlns:a16="http://schemas.microsoft.com/office/drawing/2014/main" id="{1CD110A8-6658-7275-E047-EB78E739DA17}"/>
                </a:ext>
              </a:extLst>
            </p:cNvPr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" name="Google Shape;21;p2">
              <a:extLst>
                <a:ext uri="{FF2B5EF4-FFF2-40B4-BE49-F238E27FC236}">
                  <a16:creationId xmlns:a16="http://schemas.microsoft.com/office/drawing/2014/main" id="{38E5EE8E-67D4-6764-1D51-56E62FCE8682}"/>
                </a:ext>
              </a:extLst>
            </p:cNvPr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" name="Google Shape;22;p2">
              <a:extLst>
                <a:ext uri="{FF2B5EF4-FFF2-40B4-BE49-F238E27FC236}">
                  <a16:creationId xmlns:a16="http://schemas.microsoft.com/office/drawing/2014/main" id="{954AA7E6-12E3-49FA-36DF-3A2F63590418}"/>
                </a:ext>
              </a:extLst>
            </p:cNvPr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5" name="Google Shape;1946;p24">
            <a:extLst>
              <a:ext uri="{FF2B5EF4-FFF2-40B4-BE49-F238E27FC236}">
                <a16:creationId xmlns:a16="http://schemas.microsoft.com/office/drawing/2014/main" id="{44181A15-58B7-D6E9-1962-AA59DA65D378}"/>
              </a:ext>
            </a:extLst>
          </p:cNvPr>
          <p:cNvGrpSpPr/>
          <p:nvPr userDrawn="1"/>
        </p:nvGrpSpPr>
        <p:grpSpPr>
          <a:xfrm rot="10800000" flipH="1">
            <a:off x="11324038" y="5501067"/>
            <a:ext cx="702624" cy="1498867"/>
            <a:chOff x="666950" y="1942750"/>
            <a:chExt cx="528275" cy="1124150"/>
          </a:xfrm>
        </p:grpSpPr>
        <p:sp>
          <p:nvSpPr>
            <p:cNvPr id="1926" name="Google Shape;1947;p24">
              <a:extLst>
                <a:ext uri="{FF2B5EF4-FFF2-40B4-BE49-F238E27FC236}">
                  <a16:creationId xmlns:a16="http://schemas.microsoft.com/office/drawing/2014/main" id="{80343A5E-AF45-8B1C-C65E-ED0F5B6FE154}"/>
                </a:ext>
              </a:extLst>
            </p:cNvPr>
            <p:cNvSpPr/>
            <p:nvPr/>
          </p:nvSpPr>
          <p:spPr>
            <a:xfrm>
              <a:off x="904000" y="2771550"/>
              <a:ext cx="150625" cy="261425"/>
            </a:xfrm>
            <a:custGeom>
              <a:avLst/>
              <a:gdLst/>
              <a:ahLst/>
              <a:cxnLst/>
              <a:rect l="l" t="t" r="r" b="b"/>
              <a:pathLst>
                <a:path w="6025" h="10457" extrusionOk="0">
                  <a:moveTo>
                    <a:pt x="1644" y="1"/>
                  </a:moveTo>
                  <a:cubicBezTo>
                    <a:pt x="1606" y="1"/>
                    <a:pt x="1568" y="10"/>
                    <a:pt x="1536" y="29"/>
                  </a:cubicBezTo>
                  <a:cubicBezTo>
                    <a:pt x="1442" y="82"/>
                    <a:pt x="1408" y="214"/>
                    <a:pt x="1457" y="318"/>
                  </a:cubicBezTo>
                  <a:lnTo>
                    <a:pt x="1469" y="337"/>
                  </a:lnTo>
                  <a:cubicBezTo>
                    <a:pt x="910" y="1509"/>
                    <a:pt x="491" y="2744"/>
                    <a:pt x="224" y="4014"/>
                  </a:cubicBezTo>
                  <a:cubicBezTo>
                    <a:pt x="155" y="4349"/>
                    <a:pt x="92" y="4686"/>
                    <a:pt x="49" y="5023"/>
                  </a:cubicBezTo>
                  <a:cubicBezTo>
                    <a:pt x="8" y="5360"/>
                    <a:pt x="1" y="5627"/>
                    <a:pt x="94" y="5913"/>
                  </a:cubicBezTo>
                  <a:cubicBezTo>
                    <a:pt x="188" y="6197"/>
                    <a:pt x="357" y="6421"/>
                    <a:pt x="602" y="6558"/>
                  </a:cubicBezTo>
                  <a:cubicBezTo>
                    <a:pt x="743" y="6638"/>
                    <a:pt x="894" y="6665"/>
                    <a:pt x="1051" y="6665"/>
                  </a:cubicBezTo>
                  <a:cubicBezTo>
                    <a:pt x="1170" y="6665"/>
                    <a:pt x="1293" y="6649"/>
                    <a:pt x="1416" y="6628"/>
                  </a:cubicBezTo>
                  <a:cubicBezTo>
                    <a:pt x="1475" y="6618"/>
                    <a:pt x="1543" y="6603"/>
                    <a:pt x="1609" y="6603"/>
                  </a:cubicBezTo>
                  <a:cubicBezTo>
                    <a:pt x="1651" y="6603"/>
                    <a:pt x="1691" y="6609"/>
                    <a:pt x="1726" y="6626"/>
                  </a:cubicBezTo>
                  <a:cubicBezTo>
                    <a:pt x="1815" y="6667"/>
                    <a:pt x="1837" y="6756"/>
                    <a:pt x="1861" y="6835"/>
                  </a:cubicBezTo>
                  <a:cubicBezTo>
                    <a:pt x="1950" y="7136"/>
                    <a:pt x="2010" y="7446"/>
                    <a:pt x="2102" y="7747"/>
                  </a:cubicBezTo>
                  <a:cubicBezTo>
                    <a:pt x="2275" y="8327"/>
                    <a:pt x="2477" y="8922"/>
                    <a:pt x="2766" y="9456"/>
                  </a:cubicBezTo>
                  <a:cubicBezTo>
                    <a:pt x="3016" y="9923"/>
                    <a:pt x="3406" y="10361"/>
                    <a:pt x="3957" y="10443"/>
                  </a:cubicBezTo>
                  <a:cubicBezTo>
                    <a:pt x="4021" y="10452"/>
                    <a:pt x="4085" y="10457"/>
                    <a:pt x="4149" y="10457"/>
                  </a:cubicBezTo>
                  <a:cubicBezTo>
                    <a:pt x="4584" y="10457"/>
                    <a:pt x="4997" y="10241"/>
                    <a:pt x="5144" y="9800"/>
                  </a:cubicBezTo>
                  <a:cubicBezTo>
                    <a:pt x="5257" y="9456"/>
                    <a:pt x="5180" y="9081"/>
                    <a:pt x="5139" y="8734"/>
                  </a:cubicBezTo>
                  <a:cubicBezTo>
                    <a:pt x="5100" y="8387"/>
                    <a:pt x="5067" y="8007"/>
                    <a:pt x="5040" y="7639"/>
                  </a:cubicBezTo>
                  <a:cubicBezTo>
                    <a:pt x="4992" y="6965"/>
                    <a:pt x="4970" y="6289"/>
                    <a:pt x="4975" y="5615"/>
                  </a:cubicBezTo>
                  <a:cubicBezTo>
                    <a:pt x="5278" y="5598"/>
                    <a:pt x="5579" y="5543"/>
                    <a:pt x="5868" y="5446"/>
                  </a:cubicBezTo>
                  <a:cubicBezTo>
                    <a:pt x="5960" y="5420"/>
                    <a:pt x="6024" y="5336"/>
                    <a:pt x="6024" y="5239"/>
                  </a:cubicBezTo>
                  <a:cubicBezTo>
                    <a:pt x="6000" y="4390"/>
                    <a:pt x="5469" y="3658"/>
                    <a:pt x="4843" y="3129"/>
                  </a:cubicBezTo>
                  <a:cubicBezTo>
                    <a:pt x="4114" y="2513"/>
                    <a:pt x="3262" y="2065"/>
                    <a:pt x="2624" y="1341"/>
                  </a:cubicBezTo>
                  <a:cubicBezTo>
                    <a:pt x="2342" y="1016"/>
                    <a:pt x="2102" y="657"/>
                    <a:pt x="1909" y="274"/>
                  </a:cubicBezTo>
                  <a:cubicBezTo>
                    <a:pt x="1902" y="248"/>
                    <a:pt x="1890" y="221"/>
                    <a:pt x="1873" y="200"/>
                  </a:cubicBezTo>
                  <a:cubicBezTo>
                    <a:pt x="1858" y="166"/>
                    <a:pt x="1839" y="137"/>
                    <a:pt x="1825" y="106"/>
                  </a:cubicBezTo>
                  <a:cubicBezTo>
                    <a:pt x="1793" y="36"/>
                    <a:pt x="1718" y="1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48;p24">
              <a:extLst>
                <a:ext uri="{FF2B5EF4-FFF2-40B4-BE49-F238E27FC236}">
                  <a16:creationId xmlns:a16="http://schemas.microsoft.com/office/drawing/2014/main" id="{6D674454-B848-6D59-56EE-EB5242893E53}"/>
                </a:ext>
              </a:extLst>
            </p:cNvPr>
            <p:cNvSpPr/>
            <p:nvPr/>
          </p:nvSpPr>
          <p:spPr>
            <a:xfrm>
              <a:off x="729925" y="2371025"/>
              <a:ext cx="244775" cy="249800"/>
            </a:xfrm>
            <a:custGeom>
              <a:avLst/>
              <a:gdLst/>
              <a:ahLst/>
              <a:cxnLst/>
              <a:rect l="l" t="t" r="r" b="b"/>
              <a:pathLst>
                <a:path w="9791" h="9992" extrusionOk="0">
                  <a:moveTo>
                    <a:pt x="9520" y="0"/>
                  </a:moveTo>
                  <a:cubicBezTo>
                    <a:pt x="9499" y="0"/>
                    <a:pt x="9476" y="4"/>
                    <a:pt x="9452" y="12"/>
                  </a:cubicBezTo>
                  <a:cubicBezTo>
                    <a:pt x="8015" y="483"/>
                    <a:pt x="6605" y="1030"/>
                    <a:pt x="5228" y="1651"/>
                  </a:cubicBezTo>
                  <a:cubicBezTo>
                    <a:pt x="4542" y="1959"/>
                    <a:pt x="3864" y="2288"/>
                    <a:pt x="3195" y="2635"/>
                  </a:cubicBezTo>
                  <a:cubicBezTo>
                    <a:pt x="2870" y="2803"/>
                    <a:pt x="2533" y="2967"/>
                    <a:pt x="2220" y="3164"/>
                  </a:cubicBezTo>
                  <a:cubicBezTo>
                    <a:pt x="1907" y="3359"/>
                    <a:pt x="1669" y="3598"/>
                    <a:pt x="1544" y="3937"/>
                  </a:cubicBezTo>
                  <a:cubicBezTo>
                    <a:pt x="1416" y="4276"/>
                    <a:pt x="1469" y="4683"/>
                    <a:pt x="1729" y="4945"/>
                  </a:cubicBezTo>
                  <a:cubicBezTo>
                    <a:pt x="1828" y="5039"/>
                    <a:pt x="1946" y="5111"/>
                    <a:pt x="2075" y="5155"/>
                  </a:cubicBezTo>
                  <a:cubicBezTo>
                    <a:pt x="1741" y="5542"/>
                    <a:pt x="1430" y="5949"/>
                    <a:pt x="1147" y="6373"/>
                  </a:cubicBezTo>
                  <a:cubicBezTo>
                    <a:pt x="776" y="6924"/>
                    <a:pt x="429" y="7511"/>
                    <a:pt x="184" y="8127"/>
                  </a:cubicBezTo>
                  <a:cubicBezTo>
                    <a:pt x="68" y="8411"/>
                    <a:pt x="1" y="8717"/>
                    <a:pt x="51" y="9020"/>
                  </a:cubicBezTo>
                  <a:cubicBezTo>
                    <a:pt x="102" y="9326"/>
                    <a:pt x="268" y="9552"/>
                    <a:pt x="502" y="9720"/>
                  </a:cubicBezTo>
                  <a:cubicBezTo>
                    <a:pt x="775" y="9915"/>
                    <a:pt x="1106" y="9991"/>
                    <a:pt x="1440" y="9991"/>
                  </a:cubicBezTo>
                  <a:cubicBezTo>
                    <a:pt x="1671" y="9991"/>
                    <a:pt x="1903" y="9955"/>
                    <a:pt x="2119" y="9896"/>
                  </a:cubicBezTo>
                  <a:cubicBezTo>
                    <a:pt x="2699" y="9739"/>
                    <a:pt x="3214" y="9407"/>
                    <a:pt x="3676" y="9030"/>
                  </a:cubicBezTo>
                  <a:cubicBezTo>
                    <a:pt x="4140" y="8654"/>
                    <a:pt x="4622" y="8180"/>
                    <a:pt x="5048" y="7713"/>
                  </a:cubicBezTo>
                  <a:cubicBezTo>
                    <a:pt x="5941" y="6738"/>
                    <a:pt x="6723" y="5670"/>
                    <a:pt x="7438" y="4560"/>
                  </a:cubicBezTo>
                  <a:cubicBezTo>
                    <a:pt x="8150" y="3448"/>
                    <a:pt x="8812" y="2284"/>
                    <a:pt x="9454" y="1121"/>
                  </a:cubicBezTo>
                  <a:lnTo>
                    <a:pt x="9693" y="690"/>
                  </a:lnTo>
                  <a:cubicBezTo>
                    <a:pt x="9760" y="570"/>
                    <a:pt x="9700" y="457"/>
                    <a:pt x="9606" y="404"/>
                  </a:cubicBezTo>
                  <a:cubicBezTo>
                    <a:pt x="9791" y="302"/>
                    <a:pt x="9715" y="0"/>
                    <a:pt x="952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49;p24">
              <a:extLst>
                <a:ext uri="{FF2B5EF4-FFF2-40B4-BE49-F238E27FC236}">
                  <a16:creationId xmlns:a16="http://schemas.microsoft.com/office/drawing/2014/main" id="{3601EA3F-29E9-DDD6-C6F6-F6B2A2DBDB67}"/>
                </a:ext>
              </a:extLst>
            </p:cNvPr>
            <p:cNvSpPr/>
            <p:nvPr/>
          </p:nvSpPr>
          <p:spPr>
            <a:xfrm>
              <a:off x="873200" y="2188250"/>
              <a:ext cx="137875" cy="125200"/>
            </a:xfrm>
            <a:custGeom>
              <a:avLst/>
              <a:gdLst/>
              <a:ahLst/>
              <a:cxnLst/>
              <a:rect l="l" t="t" r="r" b="b"/>
              <a:pathLst>
                <a:path w="5515" h="5008" extrusionOk="0">
                  <a:moveTo>
                    <a:pt x="5073" y="1"/>
                  </a:moveTo>
                  <a:cubicBezTo>
                    <a:pt x="5048" y="1"/>
                    <a:pt x="5022" y="2"/>
                    <a:pt x="4997" y="4"/>
                  </a:cubicBezTo>
                  <a:cubicBezTo>
                    <a:pt x="4710" y="25"/>
                    <a:pt x="4424" y="66"/>
                    <a:pt x="4142" y="126"/>
                  </a:cubicBezTo>
                  <a:cubicBezTo>
                    <a:pt x="3038" y="374"/>
                    <a:pt x="2022" y="918"/>
                    <a:pt x="1204" y="1700"/>
                  </a:cubicBezTo>
                  <a:cubicBezTo>
                    <a:pt x="802" y="2081"/>
                    <a:pt x="460" y="2519"/>
                    <a:pt x="248" y="3031"/>
                  </a:cubicBezTo>
                  <a:cubicBezTo>
                    <a:pt x="39" y="3546"/>
                    <a:pt x="0" y="4090"/>
                    <a:pt x="267" y="4567"/>
                  </a:cubicBezTo>
                  <a:cubicBezTo>
                    <a:pt x="420" y="4844"/>
                    <a:pt x="656" y="5008"/>
                    <a:pt x="960" y="5008"/>
                  </a:cubicBezTo>
                  <a:cubicBezTo>
                    <a:pt x="997" y="5008"/>
                    <a:pt x="1035" y="5005"/>
                    <a:pt x="1074" y="5000"/>
                  </a:cubicBezTo>
                  <a:cubicBezTo>
                    <a:pt x="1372" y="4957"/>
                    <a:pt x="1661" y="4870"/>
                    <a:pt x="1935" y="4740"/>
                  </a:cubicBezTo>
                  <a:cubicBezTo>
                    <a:pt x="2198" y="4617"/>
                    <a:pt x="2443" y="4459"/>
                    <a:pt x="2664" y="4268"/>
                  </a:cubicBezTo>
                  <a:cubicBezTo>
                    <a:pt x="2773" y="4177"/>
                    <a:pt x="2871" y="4076"/>
                    <a:pt x="2965" y="3970"/>
                  </a:cubicBezTo>
                  <a:cubicBezTo>
                    <a:pt x="2980" y="3956"/>
                    <a:pt x="3018" y="3907"/>
                    <a:pt x="3038" y="3905"/>
                  </a:cubicBezTo>
                  <a:cubicBezTo>
                    <a:pt x="3038" y="3905"/>
                    <a:pt x="3038" y="3905"/>
                    <a:pt x="3039" y="3905"/>
                  </a:cubicBezTo>
                  <a:cubicBezTo>
                    <a:pt x="3061" y="3905"/>
                    <a:pt x="3100" y="3963"/>
                    <a:pt x="3117" y="3987"/>
                  </a:cubicBezTo>
                  <a:cubicBezTo>
                    <a:pt x="3180" y="4098"/>
                    <a:pt x="3184" y="4232"/>
                    <a:pt x="3228" y="4353"/>
                  </a:cubicBezTo>
                  <a:cubicBezTo>
                    <a:pt x="3271" y="4473"/>
                    <a:pt x="3355" y="4617"/>
                    <a:pt x="3480" y="4697"/>
                  </a:cubicBezTo>
                  <a:cubicBezTo>
                    <a:pt x="3565" y="4748"/>
                    <a:pt x="3652" y="4770"/>
                    <a:pt x="3738" y="4770"/>
                  </a:cubicBezTo>
                  <a:cubicBezTo>
                    <a:pt x="3906" y="4770"/>
                    <a:pt x="4070" y="4686"/>
                    <a:pt x="4202" y="4567"/>
                  </a:cubicBezTo>
                  <a:cubicBezTo>
                    <a:pt x="4402" y="4386"/>
                    <a:pt x="4527" y="4112"/>
                    <a:pt x="4636" y="3854"/>
                  </a:cubicBezTo>
                  <a:cubicBezTo>
                    <a:pt x="4778" y="3522"/>
                    <a:pt x="4903" y="3185"/>
                    <a:pt x="5011" y="2844"/>
                  </a:cubicBezTo>
                  <a:cubicBezTo>
                    <a:pt x="5220" y="2177"/>
                    <a:pt x="5365" y="1491"/>
                    <a:pt x="5444" y="798"/>
                  </a:cubicBezTo>
                  <a:cubicBezTo>
                    <a:pt x="5459" y="680"/>
                    <a:pt x="5468" y="562"/>
                    <a:pt x="5480" y="449"/>
                  </a:cubicBezTo>
                  <a:cubicBezTo>
                    <a:pt x="5509" y="386"/>
                    <a:pt x="5514" y="317"/>
                    <a:pt x="5492" y="252"/>
                  </a:cubicBezTo>
                  <a:cubicBezTo>
                    <a:pt x="5485" y="167"/>
                    <a:pt x="5430" y="98"/>
                    <a:pt x="5348" y="71"/>
                  </a:cubicBezTo>
                  <a:cubicBezTo>
                    <a:pt x="5266" y="18"/>
                    <a:pt x="5170" y="1"/>
                    <a:pt x="50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50;p24">
              <a:extLst>
                <a:ext uri="{FF2B5EF4-FFF2-40B4-BE49-F238E27FC236}">
                  <a16:creationId xmlns:a16="http://schemas.microsoft.com/office/drawing/2014/main" id="{5DC95097-F7E7-FACC-CE0E-C53922F995A4}"/>
                </a:ext>
              </a:extLst>
            </p:cNvPr>
            <p:cNvSpPr/>
            <p:nvPr/>
          </p:nvSpPr>
          <p:spPr>
            <a:xfrm>
              <a:off x="666950" y="2707950"/>
              <a:ext cx="206450" cy="136825"/>
            </a:xfrm>
            <a:custGeom>
              <a:avLst/>
              <a:gdLst/>
              <a:ahLst/>
              <a:cxnLst/>
              <a:rect l="l" t="t" r="r" b="b"/>
              <a:pathLst>
                <a:path w="8258" h="5473" extrusionOk="0">
                  <a:moveTo>
                    <a:pt x="8028" y="0"/>
                  </a:moveTo>
                  <a:cubicBezTo>
                    <a:pt x="7991" y="0"/>
                    <a:pt x="7954" y="9"/>
                    <a:pt x="7918" y="27"/>
                  </a:cubicBezTo>
                  <a:cubicBezTo>
                    <a:pt x="7560" y="198"/>
                    <a:pt x="7168" y="252"/>
                    <a:pt x="6772" y="252"/>
                  </a:cubicBezTo>
                  <a:cubicBezTo>
                    <a:pt x="6468" y="252"/>
                    <a:pt x="6162" y="220"/>
                    <a:pt x="5868" y="185"/>
                  </a:cubicBezTo>
                  <a:cubicBezTo>
                    <a:pt x="5449" y="137"/>
                    <a:pt x="5021" y="78"/>
                    <a:pt x="4598" y="78"/>
                  </a:cubicBezTo>
                  <a:cubicBezTo>
                    <a:pt x="4271" y="78"/>
                    <a:pt x="3946" y="113"/>
                    <a:pt x="3629" y="214"/>
                  </a:cubicBezTo>
                  <a:cubicBezTo>
                    <a:pt x="3312" y="308"/>
                    <a:pt x="3018" y="472"/>
                    <a:pt x="2768" y="691"/>
                  </a:cubicBezTo>
                  <a:cubicBezTo>
                    <a:pt x="2647" y="804"/>
                    <a:pt x="2542" y="932"/>
                    <a:pt x="2453" y="1071"/>
                  </a:cubicBezTo>
                  <a:cubicBezTo>
                    <a:pt x="2359" y="1228"/>
                    <a:pt x="2306" y="1398"/>
                    <a:pt x="2241" y="1567"/>
                  </a:cubicBezTo>
                  <a:cubicBezTo>
                    <a:pt x="2190" y="1721"/>
                    <a:pt x="2082" y="1851"/>
                    <a:pt x="1940" y="1930"/>
                  </a:cubicBezTo>
                  <a:cubicBezTo>
                    <a:pt x="1793" y="2024"/>
                    <a:pt x="1637" y="2106"/>
                    <a:pt x="1490" y="2195"/>
                  </a:cubicBezTo>
                  <a:cubicBezTo>
                    <a:pt x="1184" y="2385"/>
                    <a:pt x="886" y="2602"/>
                    <a:pt x="647" y="2874"/>
                  </a:cubicBezTo>
                  <a:cubicBezTo>
                    <a:pt x="224" y="3348"/>
                    <a:pt x="0" y="4000"/>
                    <a:pt x="217" y="4623"/>
                  </a:cubicBezTo>
                  <a:cubicBezTo>
                    <a:pt x="313" y="4907"/>
                    <a:pt x="491" y="5160"/>
                    <a:pt x="753" y="5312"/>
                  </a:cubicBezTo>
                  <a:cubicBezTo>
                    <a:pt x="954" y="5429"/>
                    <a:pt x="1177" y="5472"/>
                    <a:pt x="1403" y="5472"/>
                  </a:cubicBezTo>
                  <a:cubicBezTo>
                    <a:pt x="1563" y="5472"/>
                    <a:pt x="1724" y="5451"/>
                    <a:pt x="1880" y="5418"/>
                  </a:cubicBezTo>
                  <a:cubicBezTo>
                    <a:pt x="2585" y="5268"/>
                    <a:pt x="3273" y="4951"/>
                    <a:pt x="3870" y="4551"/>
                  </a:cubicBezTo>
                  <a:cubicBezTo>
                    <a:pt x="4024" y="4450"/>
                    <a:pt x="4169" y="4335"/>
                    <a:pt x="4318" y="4224"/>
                  </a:cubicBezTo>
                  <a:lnTo>
                    <a:pt x="4397" y="4173"/>
                  </a:lnTo>
                  <a:lnTo>
                    <a:pt x="4402" y="4173"/>
                  </a:lnTo>
                  <a:cubicBezTo>
                    <a:pt x="4414" y="4200"/>
                    <a:pt x="4433" y="4226"/>
                    <a:pt x="4445" y="4253"/>
                  </a:cubicBezTo>
                  <a:cubicBezTo>
                    <a:pt x="4510" y="4404"/>
                    <a:pt x="4561" y="4549"/>
                    <a:pt x="4696" y="4655"/>
                  </a:cubicBezTo>
                  <a:cubicBezTo>
                    <a:pt x="4827" y="4752"/>
                    <a:pt x="4986" y="4805"/>
                    <a:pt x="5146" y="4805"/>
                  </a:cubicBezTo>
                  <a:cubicBezTo>
                    <a:pt x="5156" y="4805"/>
                    <a:pt x="5167" y="4804"/>
                    <a:pt x="5177" y="4804"/>
                  </a:cubicBezTo>
                  <a:cubicBezTo>
                    <a:pt x="5548" y="4789"/>
                    <a:pt x="5824" y="4542"/>
                    <a:pt x="6036" y="4258"/>
                  </a:cubicBezTo>
                  <a:cubicBezTo>
                    <a:pt x="6245" y="3971"/>
                    <a:pt x="6472" y="3584"/>
                    <a:pt x="6684" y="3240"/>
                  </a:cubicBezTo>
                  <a:cubicBezTo>
                    <a:pt x="7117" y="2527"/>
                    <a:pt x="7533" y="1798"/>
                    <a:pt x="7928" y="1061"/>
                  </a:cubicBezTo>
                  <a:cubicBezTo>
                    <a:pt x="8026" y="879"/>
                    <a:pt x="8123" y="696"/>
                    <a:pt x="8219" y="510"/>
                  </a:cubicBezTo>
                  <a:cubicBezTo>
                    <a:pt x="8257" y="445"/>
                    <a:pt x="8255" y="366"/>
                    <a:pt x="8214" y="303"/>
                  </a:cubicBezTo>
                  <a:cubicBezTo>
                    <a:pt x="8243" y="238"/>
                    <a:pt x="8241" y="164"/>
                    <a:pt x="8207" y="101"/>
                  </a:cubicBezTo>
                  <a:cubicBezTo>
                    <a:pt x="8166" y="33"/>
                    <a:pt x="8099" y="0"/>
                    <a:pt x="80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51;p24">
              <a:extLst>
                <a:ext uri="{FF2B5EF4-FFF2-40B4-BE49-F238E27FC236}">
                  <a16:creationId xmlns:a16="http://schemas.microsoft.com/office/drawing/2014/main" id="{E8F8AB48-870C-8CD8-1E4D-4F41B2C389B2}"/>
                </a:ext>
              </a:extLst>
            </p:cNvPr>
            <p:cNvSpPr/>
            <p:nvPr/>
          </p:nvSpPr>
          <p:spPr>
            <a:xfrm>
              <a:off x="727950" y="1942750"/>
              <a:ext cx="344475" cy="990950"/>
            </a:xfrm>
            <a:custGeom>
              <a:avLst/>
              <a:gdLst/>
              <a:ahLst/>
              <a:cxnLst/>
              <a:rect l="l" t="t" r="r" b="b"/>
              <a:pathLst>
                <a:path w="13779" h="39638" extrusionOk="0">
                  <a:moveTo>
                    <a:pt x="13249" y="0"/>
                  </a:moveTo>
                  <a:cubicBezTo>
                    <a:pt x="13138" y="0"/>
                    <a:pt x="13020" y="81"/>
                    <a:pt x="13016" y="223"/>
                  </a:cubicBezTo>
                  <a:cubicBezTo>
                    <a:pt x="12937" y="2707"/>
                    <a:pt x="12766" y="5186"/>
                    <a:pt x="12503" y="7655"/>
                  </a:cubicBezTo>
                  <a:cubicBezTo>
                    <a:pt x="12501" y="7708"/>
                    <a:pt x="12494" y="7756"/>
                    <a:pt x="12489" y="7807"/>
                  </a:cubicBezTo>
                  <a:cubicBezTo>
                    <a:pt x="11485" y="9172"/>
                    <a:pt x="10409" y="10478"/>
                    <a:pt x="9266" y="11727"/>
                  </a:cubicBezTo>
                  <a:cubicBezTo>
                    <a:pt x="9126" y="11882"/>
                    <a:pt x="9267" y="12095"/>
                    <a:pt x="9425" y="12095"/>
                  </a:cubicBezTo>
                  <a:cubicBezTo>
                    <a:pt x="9474" y="12095"/>
                    <a:pt x="9523" y="12076"/>
                    <a:pt x="9567" y="12028"/>
                  </a:cubicBezTo>
                  <a:cubicBezTo>
                    <a:pt x="10494" y="11013"/>
                    <a:pt x="11377" y="9961"/>
                    <a:pt x="12217" y="8868"/>
                  </a:cubicBezTo>
                  <a:lnTo>
                    <a:pt x="12395" y="8635"/>
                  </a:lnTo>
                  <a:lnTo>
                    <a:pt x="12395" y="8635"/>
                  </a:lnTo>
                  <a:cubicBezTo>
                    <a:pt x="12193" y="10380"/>
                    <a:pt x="11945" y="12115"/>
                    <a:pt x="11649" y="13845"/>
                  </a:cubicBezTo>
                  <a:cubicBezTo>
                    <a:pt x="11606" y="13860"/>
                    <a:pt x="11570" y="13891"/>
                    <a:pt x="11548" y="13932"/>
                  </a:cubicBezTo>
                  <a:cubicBezTo>
                    <a:pt x="10792" y="15470"/>
                    <a:pt x="9897" y="16933"/>
                    <a:pt x="8872" y="18303"/>
                  </a:cubicBezTo>
                  <a:cubicBezTo>
                    <a:pt x="7846" y="19674"/>
                    <a:pt x="6696" y="20948"/>
                    <a:pt x="5435" y="22105"/>
                  </a:cubicBezTo>
                  <a:cubicBezTo>
                    <a:pt x="4730" y="22755"/>
                    <a:pt x="3991" y="23366"/>
                    <a:pt x="3221" y="23934"/>
                  </a:cubicBezTo>
                  <a:cubicBezTo>
                    <a:pt x="3127" y="24004"/>
                    <a:pt x="3079" y="24120"/>
                    <a:pt x="3141" y="24223"/>
                  </a:cubicBezTo>
                  <a:cubicBezTo>
                    <a:pt x="3183" y="24294"/>
                    <a:pt x="3258" y="24336"/>
                    <a:pt x="3329" y="24336"/>
                  </a:cubicBezTo>
                  <a:cubicBezTo>
                    <a:pt x="3365" y="24336"/>
                    <a:pt x="3400" y="24326"/>
                    <a:pt x="3430" y="24303"/>
                  </a:cubicBezTo>
                  <a:cubicBezTo>
                    <a:pt x="4831" y="23268"/>
                    <a:pt x="6133" y="22103"/>
                    <a:pt x="7319" y="20827"/>
                  </a:cubicBezTo>
                  <a:cubicBezTo>
                    <a:pt x="8499" y="19554"/>
                    <a:pt x="9558" y="18173"/>
                    <a:pt x="10484" y="16707"/>
                  </a:cubicBezTo>
                  <a:cubicBezTo>
                    <a:pt x="10821" y="16173"/>
                    <a:pt x="11139" y="15626"/>
                    <a:pt x="11435" y="15073"/>
                  </a:cubicBezTo>
                  <a:lnTo>
                    <a:pt x="11435" y="15073"/>
                  </a:lnTo>
                  <a:lnTo>
                    <a:pt x="11290" y="15836"/>
                  </a:lnTo>
                  <a:cubicBezTo>
                    <a:pt x="11192" y="15850"/>
                    <a:pt x="11122" y="15939"/>
                    <a:pt x="11129" y="16038"/>
                  </a:cubicBezTo>
                  <a:cubicBezTo>
                    <a:pt x="11134" y="16216"/>
                    <a:pt x="11141" y="16389"/>
                    <a:pt x="11151" y="16567"/>
                  </a:cubicBezTo>
                  <a:cubicBezTo>
                    <a:pt x="10766" y="18500"/>
                    <a:pt x="10328" y="20418"/>
                    <a:pt x="9834" y="22327"/>
                  </a:cubicBezTo>
                  <a:cubicBezTo>
                    <a:pt x="9281" y="24454"/>
                    <a:pt x="8660" y="26560"/>
                    <a:pt x="7969" y="28647"/>
                  </a:cubicBezTo>
                  <a:lnTo>
                    <a:pt x="7938" y="28671"/>
                  </a:lnTo>
                  <a:cubicBezTo>
                    <a:pt x="6178" y="30312"/>
                    <a:pt x="4183" y="31684"/>
                    <a:pt x="2020" y="32738"/>
                  </a:cubicBezTo>
                  <a:cubicBezTo>
                    <a:pt x="1418" y="33029"/>
                    <a:pt x="807" y="33296"/>
                    <a:pt x="181" y="33537"/>
                  </a:cubicBezTo>
                  <a:cubicBezTo>
                    <a:pt x="75" y="33578"/>
                    <a:pt x="0" y="33679"/>
                    <a:pt x="34" y="33797"/>
                  </a:cubicBezTo>
                  <a:cubicBezTo>
                    <a:pt x="56" y="33880"/>
                    <a:pt x="146" y="33955"/>
                    <a:pt x="238" y="33955"/>
                  </a:cubicBezTo>
                  <a:cubicBezTo>
                    <a:pt x="257" y="33955"/>
                    <a:pt x="277" y="33952"/>
                    <a:pt x="297" y="33944"/>
                  </a:cubicBezTo>
                  <a:cubicBezTo>
                    <a:pt x="2588" y="33065"/>
                    <a:pt x="4732" y="31845"/>
                    <a:pt x="6657" y="30324"/>
                  </a:cubicBezTo>
                  <a:cubicBezTo>
                    <a:pt x="7012" y="30046"/>
                    <a:pt x="7357" y="29759"/>
                    <a:pt x="7695" y="29462"/>
                  </a:cubicBezTo>
                  <a:lnTo>
                    <a:pt x="7695" y="29462"/>
                  </a:lnTo>
                  <a:cubicBezTo>
                    <a:pt x="7695" y="29462"/>
                    <a:pt x="7695" y="29462"/>
                    <a:pt x="7695" y="29463"/>
                  </a:cubicBezTo>
                  <a:cubicBezTo>
                    <a:pt x="6896" y="31819"/>
                    <a:pt x="6005" y="34146"/>
                    <a:pt x="5028" y="36437"/>
                  </a:cubicBezTo>
                  <a:cubicBezTo>
                    <a:pt x="4903" y="36728"/>
                    <a:pt x="4778" y="37020"/>
                    <a:pt x="4653" y="37311"/>
                  </a:cubicBezTo>
                  <a:cubicBezTo>
                    <a:pt x="4568" y="37504"/>
                    <a:pt x="4709" y="37644"/>
                    <a:pt x="4845" y="37644"/>
                  </a:cubicBezTo>
                  <a:cubicBezTo>
                    <a:pt x="4914" y="37644"/>
                    <a:pt x="4982" y="37608"/>
                    <a:pt x="5018" y="37525"/>
                  </a:cubicBezTo>
                  <a:cubicBezTo>
                    <a:pt x="6020" y="35227"/>
                    <a:pt x="6937" y="32899"/>
                    <a:pt x="7772" y="30538"/>
                  </a:cubicBezTo>
                  <a:cubicBezTo>
                    <a:pt x="7875" y="30240"/>
                    <a:pt x="7981" y="29939"/>
                    <a:pt x="8085" y="29638"/>
                  </a:cubicBezTo>
                  <a:lnTo>
                    <a:pt x="8085" y="29638"/>
                  </a:lnTo>
                  <a:cubicBezTo>
                    <a:pt x="8068" y="30565"/>
                    <a:pt x="8166" y="31494"/>
                    <a:pt x="8328" y="32411"/>
                  </a:cubicBezTo>
                  <a:cubicBezTo>
                    <a:pt x="8592" y="33898"/>
                    <a:pt x="9014" y="35354"/>
                    <a:pt x="9403" y="36815"/>
                  </a:cubicBezTo>
                  <a:cubicBezTo>
                    <a:pt x="9644" y="37706"/>
                    <a:pt x="9885" y="38598"/>
                    <a:pt x="10123" y="39489"/>
                  </a:cubicBezTo>
                  <a:cubicBezTo>
                    <a:pt x="10152" y="39593"/>
                    <a:pt x="10233" y="39638"/>
                    <a:pt x="10317" y="39638"/>
                  </a:cubicBezTo>
                  <a:cubicBezTo>
                    <a:pt x="10444" y="39638"/>
                    <a:pt x="10576" y="39533"/>
                    <a:pt x="10532" y="39373"/>
                  </a:cubicBezTo>
                  <a:cubicBezTo>
                    <a:pt x="10123" y="37852"/>
                    <a:pt x="9704" y="36326"/>
                    <a:pt x="9305" y="34798"/>
                  </a:cubicBezTo>
                  <a:cubicBezTo>
                    <a:pt x="8941" y="33402"/>
                    <a:pt x="8609" y="31985"/>
                    <a:pt x="8523" y="30538"/>
                  </a:cubicBezTo>
                  <a:cubicBezTo>
                    <a:pt x="8474" y="29742"/>
                    <a:pt x="8501" y="28938"/>
                    <a:pt x="8638" y="28151"/>
                  </a:cubicBezTo>
                  <a:cubicBezTo>
                    <a:pt x="8645" y="28103"/>
                    <a:pt x="8641" y="28052"/>
                    <a:pt x="8621" y="28009"/>
                  </a:cubicBezTo>
                  <a:cubicBezTo>
                    <a:pt x="9115" y="26481"/>
                    <a:pt x="9572" y="24940"/>
                    <a:pt x="9991" y="23388"/>
                  </a:cubicBezTo>
                  <a:cubicBezTo>
                    <a:pt x="10462" y="21636"/>
                    <a:pt x="10888" y="19872"/>
                    <a:pt x="11266" y="18096"/>
                  </a:cubicBezTo>
                  <a:cubicBezTo>
                    <a:pt x="11329" y="18707"/>
                    <a:pt x="11411" y="19311"/>
                    <a:pt x="11514" y="19915"/>
                  </a:cubicBezTo>
                  <a:cubicBezTo>
                    <a:pt x="11724" y="21186"/>
                    <a:pt x="12022" y="22440"/>
                    <a:pt x="12405" y="23670"/>
                  </a:cubicBezTo>
                  <a:cubicBezTo>
                    <a:pt x="12621" y="24368"/>
                    <a:pt x="12864" y="25058"/>
                    <a:pt x="13134" y="25737"/>
                  </a:cubicBezTo>
                  <a:cubicBezTo>
                    <a:pt x="13170" y="25825"/>
                    <a:pt x="13245" y="25892"/>
                    <a:pt x="13337" y="25892"/>
                  </a:cubicBezTo>
                  <a:cubicBezTo>
                    <a:pt x="13355" y="25892"/>
                    <a:pt x="13374" y="25889"/>
                    <a:pt x="13394" y="25884"/>
                  </a:cubicBezTo>
                  <a:cubicBezTo>
                    <a:pt x="13512" y="25852"/>
                    <a:pt x="13586" y="25732"/>
                    <a:pt x="13545" y="25626"/>
                  </a:cubicBezTo>
                  <a:cubicBezTo>
                    <a:pt x="13071" y="24435"/>
                    <a:pt x="12679" y="23212"/>
                    <a:pt x="12371" y="21968"/>
                  </a:cubicBezTo>
                  <a:cubicBezTo>
                    <a:pt x="12063" y="20729"/>
                    <a:pt x="11839" y="19472"/>
                    <a:pt x="11704" y="18204"/>
                  </a:cubicBezTo>
                  <a:cubicBezTo>
                    <a:pt x="11647" y="17670"/>
                    <a:pt x="11603" y="17133"/>
                    <a:pt x="11574" y="16594"/>
                  </a:cubicBezTo>
                  <a:lnTo>
                    <a:pt x="11683" y="16057"/>
                  </a:lnTo>
                  <a:cubicBezTo>
                    <a:pt x="12041" y="14190"/>
                    <a:pt x="12347" y="12315"/>
                    <a:pt x="12597" y="10430"/>
                  </a:cubicBezTo>
                  <a:cubicBezTo>
                    <a:pt x="12669" y="11424"/>
                    <a:pt x="12799" y="12411"/>
                    <a:pt x="12985" y="13391"/>
                  </a:cubicBezTo>
                  <a:cubicBezTo>
                    <a:pt x="13083" y="13908"/>
                    <a:pt x="13199" y="14421"/>
                    <a:pt x="13329" y="14931"/>
                  </a:cubicBezTo>
                  <a:cubicBezTo>
                    <a:pt x="13356" y="15036"/>
                    <a:pt x="13436" y="15081"/>
                    <a:pt x="13519" y="15081"/>
                  </a:cubicBezTo>
                  <a:cubicBezTo>
                    <a:pt x="13646" y="15081"/>
                    <a:pt x="13779" y="14976"/>
                    <a:pt x="13738" y="14815"/>
                  </a:cubicBezTo>
                  <a:cubicBezTo>
                    <a:pt x="13281" y="13034"/>
                    <a:pt x="13021" y="11210"/>
                    <a:pt x="12961" y="9371"/>
                  </a:cubicBezTo>
                  <a:cubicBezTo>
                    <a:pt x="12944" y="8854"/>
                    <a:pt x="12939" y="8334"/>
                    <a:pt x="12956" y="7817"/>
                  </a:cubicBezTo>
                  <a:cubicBezTo>
                    <a:pt x="12953" y="7778"/>
                    <a:pt x="12944" y="7740"/>
                    <a:pt x="12922" y="7708"/>
                  </a:cubicBezTo>
                  <a:cubicBezTo>
                    <a:pt x="13153" y="5535"/>
                    <a:pt x="13314" y="3357"/>
                    <a:pt x="13403" y="1169"/>
                  </a:cubicBezTo>
                  <a:cubicBezTo>
                    <a:pt x="13418" y="852"/>
                    <a:pt x="13427" y="536"/>
                    <a:pt x="13440" y="219"/>
                  </a:cubicBezTo>
                  <a:cubicBezTo>
                    <a:pt x="13445" y="68"/>
                    <a:pt x="13351" y="0"/>
                    <a:pt x="13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52;p24">
              <a:extLst>
                <a:ext uri="{FF2B5EF4-FFF2-40B4-BE49-F238E27FC236}">
                  <a16:creationId xmlns:a16="http://schemas.microsoft.com/office/drawing/2014/main" id="{6C6D9269-D988-0668-39FE-F5E8B6CE0458}"/>
                </a:ext>
              </a:extLst>
            </p:cNvPr>
            <p:cNvSpPr/>
            <p:nvPr/>
          </p:nvSpPr>
          <p:spPr>
            <a:xfrm>
              <a:off x="695100" y="2861625"/>
              <a:ext cx="172525" cy="205275"/>
            </a:xfrm>
            <a:custGeom>
              <a:avLst/>
              <a:gdLst/>
              <a:ahLst/>
              <a:cxnLst/>
              <a:rect l="l" t="t" r="r" b="b"/>
              <a:pathLst>
                <a:path w="6901" h="8211" extrusionOk="0">
                  <a:moveTo>
                    <a:pt x="6208" y="0"/>
                  </a:moveTo>
                  <a:cubicBezTo>
                    <a:pt x="6135" y="0"/>
                    <a:pt x="6061" y="37"/>
                    <a:pt x="6017" y="101"/>
                  </a:cubicBezTo>
                  <a:cubicBezTo>
                    <a:pt x="5647" y="628"/>
                    <a:pt x="5091" y="982"/>
                    <a:pt x="4539" y="1290"/>
                  </a:cubicBezTo>
                  <a:cubicBezTo>
                    <a:pt x="3921" y="1639"/>
                    <a:pt x="3295" y="1969"/>
                    <a:pt x="2689" y="2342"/>
                  </a:cubicBezTo>
                  <a:cubicBezTo>
                    <a:pt x="2085" y="2715"/>
                    <a:pt x="1447" y="3145"/>
                    <a:pt x="855" y="3588"/>
                  </a:cubicBezTo>
                  <a:cubicBezTo>
                    <a:pt x="592" y="3781"/>
                    <a:pt x="313" y="3973"/>
                    <a:pt x="157" y="4267"/>
                  </a:cubicBezTo>
                  <a:cubicBezTo>
                    <a:pt x="0" y="4563"/>
                    <a:pt x="39" y="4922"/>
                    <a:pt x="328" y="5126"/>
                  </a:cubicBezTo>
                  <a:cubicBezTo>
                    <a:pt x="518" y="5259"/>
                    <a:pt x="771" y="5299"/>
                    <a:pt x="1017" y="5299"/>
                  </a:cubicBezTo>
                  <a:cubicBezTo>
                    <a:pt x="1155" y="5299"/>
                    <a:pt x="1291" y="5286"/>
                    <a:pt x="1413" y="5271"/>
                  </a:cubicBezTo>
                  <a:cubicBezTo>
                    <a:pt x="1526" y="5254"/>
                    <a:pt x="1637" y="5234"/>
                    <a:pt x="1748" y="5206"/>
                  </a:cubicBezTo>
                  <a:lnTo>
                    <a:pt x="1748" y="5206"/>
                  </a:lnTo>
                  <a:cubicBezTo>
                    <a:pt x="1675" y="5309"/>
                    <a:pt x="1606" y="5415"/>
                    <a:pt x="1541" y="5523"/>
                  </a:cubicBezTo>
                  <a:cubicBezTo>
                    <a:pt x="1360" y="5829"/>
                    <a:pt x="1095" y="6221"/>
                    <a:pt x="1242" y="6587"/>
                  </a:cubicBezTo>
                  <a:cubicBezTo>
                    <a:pt x="1383" y="6940"/>
                    <a:pt x="1691" y="7072"/>
                    <a:pt x="2013" y="7072"/>
                  </a:cubicBezTo>
                  <a:cubicBezTo>
                    <a:pt x="2027" y="7072"/>
                    <a:pt x="2041" y="7071"/>
                    <a:pt x="2056" y="7071"/>
                  </a:cubicBezTo>
                  <a:cubicBezTo>
                    <a:pt x="2393" y="7059"/>
                    <a:pt x="2766" y="6900"/>
                    <a:pt x="3069" y="6729"/>
                  </a:cubicBezTo>
                  <a:cubicBezTo>
                    <a:pt x="3242" y="6628"/>
                    <a:pt x="3408" y="6515"/>
                    <a:pt x="3565" y="6390"/>
                  </a:cubicBezTo>
                  <a:lnTo>
                    <a:pt x="3565" y="6390"/>
                  </a:lnTo>
                  <a:cubicBezTo>
                    <a:pt x="3538" y="6585"/>
                    <a:pt x="3512" y="6780"/>
                    <a:pt x="3488" y="6975"/>
                  </a:cubicBezTo>
                  <a:cubicBezTo>
                    <a:pt x="3440" y="7331"/>
                    <a:pt x="3363" y="7725"/>
                    <a:pt x="3627" y="8017"/>
                  </a:cubicBezTo>
                  <a:cubicBezTo>
                    <a:pt x="3732" y="8130"/>
                    <a:pt x="3886" y="8211"/>
                    <a:pt x="4042" y="8211"/>
                  </a:cubicBezTo>
                  <a:cubicBezTo>
                    <a:pt x="4055" y="8211"/>
                    <a:pt x="4067" y="8210"/>
                    <a:pt x="4080" y="8209"/>
                  </a:cubicBezTo>
                  <a:cubicBezTo>
                    <a:pt x="4248" y="8195"/>
                    <a:pt x="4405" y="8086"/>
                    <a:pt x="4515" y="7954"/>
                  </a:cubicBezTo>
                  <a:cubicBezTo>
                    <a:pt x="4758" y="7663"/>
                    <a:pt x="4963" y="7345"/>
                    <a:pt x="5124" y="7003"/>
                  </a:cubicBezTo>
                  <a:cubicBezTo>
                    <a:pt x="5199" y="6840"/>
                    <a:pt x="5266" y="6671"/>
                    <a:pt x="5324" y="6500"/>
                  </a:cubicBezTo>
                  <a:cubicBezTo>
                    <a:pt x="5553" y="7037"/>
                    <a:pt x="5902" y="7514"/>
                    <a:pt x="6345" y="7896"/>
                  </a:cubicBezTo>
                  <a:cubicBezTo>
                    <a:pt x="6389" y="7934"/>
                    <a:pt x="6446" y="7954"/>
                    <a:pt x="6502" y="7954"/>
                  </a:cubicBezTo>
                  <a:cubicBezTo>
                    <a:pt x="6590" y="7954"/>
                    <a:pt x="6676" y="7904"/>
                    <a:pt x="6701" y="7802"/>
                  </a:cubicBezTo>
                  <a:cubicBezTo>
                    <a:pt x="6900" y="6898"/>
                    <a:pt x="6511" y="5988"/>
                    <a:pt x="6354" y="5107"/>
                  </a:cubicBezTo>
                  <a:cubicBezTo>
                    <a:pt x="6193" y="4192"/>
                    <a:pt x="6150" y="3261"/>
                    <a:pt x="6222" y="2337"/>
                  </a:cubicBezTo>
                  <a:cubicBezTo>
                    <a:pt x="6260" y="1819"/>
                    <a:pt x="6337" y="1307"/>
                    <a:pt x="6450" y="801"/>
                  </a:cubicBezTo>
                  <a:cubicBezTo>
                    <a:pt x="6485" y="642"/>
                    <a:pt x="6355" y="540"/>
                    <a:pt x="6230" y="540"/>
                  </a:cubicBezTo>
                  <a:cubicBezTo>
                    <a:pt x="6223" y="540"/>
                    <a:pt x="6217" y="541"/>
                    <a:pt x="6210" y="541"/>
                  </a:cubicBezTo>
                  <a:cubicBezTo>
                    <a:pt x="6270" y="469"/>
                    <a:pt x="6330" y="392"/>
                    <a:pt x="6383" y="318"/>
                  </a:cubicBezTo>
                  <a:cubicBezTo>
                    <a:pt x="6438" y="243"/>
                    <a:pt x="6400" y="79"/>
                    <a:pt x="6306" y="26"/>
                  </a:cubicBezTo>
                  <a:cubicBezTo>
                    <a:pt x="6276" y="9"/>
                    <a:pt x="6242" y="0"/>
                    <a:pt x="62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53;p24">
              <a:extLst>
                <a:ext uri="{FF2B5EF4-FFF2-40B4-BE49-F238E27FC236}">
                  <a16:creationId xmlns:a16="http://schemas.microsoft.com/office/drawing/2014/main" id="{2EA99EC1-6117-84E9-CED1-D66A42234111}"/>
                </a:ext>
              </a:extLst>
            </p:cNvPr>
            <p:cNvSpPr/>
            <p:nvPr/>
          </p:nvSpPr>
          <p:spPr>
            <a:xfrm>
              <a:off x="1022350" y="2564825"/>
              <a:ext cx="172875" cy="199975"/>
            </a:xfrm>
            <a:custGeom>
              <a:avLst/>
              <a:gdLst/>
              <a:ahLst/>
              <a:cxnLst/>
              <a:rect l="l" t="t" r="r" b="b"/>
              <a:pathLst>
                <a:path w="6915" h="7999" extrusionOk="0">
                  <a:moveTo>
                    <a:pt x="1160" y="0"/>
                  </a:moveTo>
                  <a:cubicBezTo>
                    <a:pt x="1054" y="0"/>
                    <a:pt x="951" y="69"/>
                    <a:pt x="958" y="207"/>
                  </a:cubicBezTo>
                  <a:cubicBezTo>
                    <a:pt x="1023" y="1391"/>
                    <a:pt x="903" y="2575"/>
                    <a:pt x="605" y="3720"/>
                  </a:cubicBezTo>
                  <a:cubicBezTo>
                    <a:pt x="532" y="4000"/>
                    <a:pt x="448" y="4276"/>
                    <a:pt x="352" y="4551"/>
                  </a:cubicBezTo>
                  <a:cubicBezTo>
                    <a:pt x="270" y="4789"/>
                    <a:pt x="171" y="5018"/>
                    <a:pt x="109" y="5261"/>
                  </a:cubicBezTo>
                  <a:cubicBezTo>
                    <a:pt x="0" y="5677"/>
                    <a:pt x="17" y="6197"/>
                    <a:pt x="451" y="6425"/>
                  </a:cubicBezTo>
                  <a:cubicBezTo>
                    <a:pt x="574" y="6488"/>
                    <a:pt x="707" y="6516"/>
                    <a:pt x="840" y="6516"/>
                  </a:cubicBezTo>
                  <a:cubicBezTo>
                    <a:pt x="1001" y="6516"/>
                    <a:pt x="1163" y="6475"/>
                    <a:pt x="1307" y="6404"/>
                  </a:cubicBezTo>
                  <a:cubicBezTo>
                    <a:pt x="1435" y="6341"/>
                    <a:pt x="1553" y="6257"/>
                    <a:pt x="1654" y="6158"/>
                  </a:cubicBezTo>
                  <a:cubicBezTo>
                    <a:pt x="1673" y="6344"/>
                    <a:pt x="1697" y="6534"/>
                    <a:pt x="1729" y="6717"/>
                  </a:cubicBezTo>
                  <a:cubicBezTo>
                    <a:pt x="1762" y="6900"/>
                    <a:pt x="1793" y="7066"/>
                    <a:pt x="1832" y="7241"/>
                  </a:cubicBezTo>
                  <a:cubicBezTo>
                    <a:pt x="1871" y="7415"/>
                    <a:pt x="1904" y="7559"/>
                    <a:pt x="1979" y="7703"/>
                  </a:cubicBezTo>
                  <a:cubicBezTo>
                    <a:pt x="2079" y="7899"/>
                    <a:pt x="2268" y="7998"/>
                    <a:pt x="2465" y="7998"/>
                  </a:cubicBezTo>
                  <a:cubicBezTo>
                    <a:pt x="2580" y="7998"/>
                    <a:pt x="2698" y="7964"/>
                    <a:pt x="2802" y="7896"/>
                  </a:cubicBezTo>
                  <a:cubicBezTo>
                    <a:pt x="3086" y="7713"/>
                    <a:pt x="3185" y="7326"/>
                    <a:pt x="3233" y="6998"/>
                  </a:cubicBezTo>
                  <a:cubicBezTo>
                    <a:pt x="3262" y="6823"/>
                    <a:pt x="3276" y="6647"/>
                    <a:pt x="3278" y="6471"/>
                  </a:cubicBezTo>
                  <a:lnTo>
                    <a:pt x="3584" y="6851"/>
                  </a:lnTo>
                  <a:lnTo>
                    <a:pt x="3950" y="7294"/>
                  </a:lnTo>
                  <a:cubicBezTo>
                    <a:pt x="4056" y="7422"/>
                    <a:pt x="4179" y="7547"/>
                    <a:pt x="4345" y="7595"/>
                  </a:cubicBezTo>
                  <a:cubicBezTo>
                    <a:pt x="4384" y="7606"/>
                    <a:pt x="4424" y="7612"/>
                    <a:pt x="4464" y="7612"/>
                  </a:cubicBezTo>
                  <a:cubicBezTo>
                    <a:pt x="4594" y="7612"/>
                    <a:pt x="4721" y="7553"/>
                    <a:pt x="4804" y="7446"/>
                  </a:cubicBezTo>
                  <a:cubicBezTo>
                    <a:pt x="4898" y="7321"/>
                    <a:pt x="4925" y="7160"/>
                    <a:pt x="4913" y="7008"/>
                  </a:cubicBezTo>
                  <a:cubicBezTo>
                    <a:pt x="4889" y="6671"/>
                    <a:pt x="4778" y="6322"/>
                    <a:pt x="4677" y="6004"/>
                  </a:cubicBezTo>
                  <a:cubicBezTo>
                    <a:pt x="4638" y="5882"/>
                    <a:pt x="4597" y="5756"/>
                    <a:pt x="4552" y="5636"/>
                  </a:cubicBezTo>
                  <a:lnTo>
                    <a:pt x="4552" y="5636"/>
                  </a:lnTo>
                  <a:lnTo>
                    <a:pt x="5026" y="6007"/>
                  </a:lnTo>
                  <a:lnTo>
                    <a:pt x="5567" y="6430"/>
                  </a:lnTo>
                  <a:cubicBezTo>
                    <a:pt x="5721" y="6550"/>
                    <a:pt x="5888" y="6713"/>
                    <a:pt x="6088" y="6713"/>
                  </a:cubicBezTo>
                  <a:cubicBezTo>
                    <a:pt x="6117" y="6713"/>
                    <a:pt x="6146" y="6709"/>
                    <a:pt x="6176" y="6702"/>
                  </a:cubicBezTo>
                  <a:cubicBezTo>
                    <a:pt x="6549" y="6611"/>
                    <a:pt x="6544" y="6149"/>
                    <a:pt x="6472" y="5850"/>
                  </a:cubicBezTo>
                  <a:cubicBezTo>
                    <a:pt x="6373" y="5448"/>
                    <a:pt x="6236" y="5058"/>
                    <a:pt x="6063" y="4681"/>
                  </a:cubicBezTo>
                  <a:cubicBezTo>
                    <a:pt x="5984" y="4500"/>
                    <a:pt x="5892" y="4324"/>
                    <a:pt x="5793" y="4154"/>
                  </a:cubicBezTo>
                  <a:lnTo>
                    <a:pt x="5793" y="4154"/>
                  </a:lnTo>
                  <a:cubicBezTo>
                    <a:pt x="5927" y="4188"/>
                    <a:pt x="6064" y="4205"/>
                    <a:pt x="6200" y="4205"/>
                  </a:cubicBezTo>
                  <a:cubicBezTo>
                    <a:pt x="6376" y="4205"/>
                    <a:pt x="6552" y="4177"/>
                    <a:pt x="6720" y="4120"/>
                  </a:cubicBezTo>
                  <a:cubicBezTo>
                    <a:pt x="6903" y="4060"/>
                    <a:pt x="6915" y="3841"/>
                    <a:pt x="6768" y="3735"/>
                  </a:cubicBezTo>
                  <a:cubicBezTo>
                    <a:pt x="5442" y="2760"/>
                    <a:pt x="3680" y="2555"/>
                    <a:pt x="2438" y="1453"/>
                  </a:cubicBezTo>
                  <a:cubicBezTo>
                    <a:pt x="2133" y="1186"/>
                    <a:pt x="1885" y="861"/>
                    <a:pt x="1709" y="495"/>
                  </a:cubicBezTo>
                  <a:cubicBezTo>
                    <a:pt x="1677" y="428"/>
                    <a:pt x="1599" y="393"/>
                    <a:pt x="1524" y="393"/>
                  </a:cubicBezTo>
                  <a:cubicBezTo>
                    <a:pt x="1487" y="393"/>
                    <a:pt x="1451" y="402"/>
                    <a:pt x="1420" y="418"/>
                  </a:cubicBezTo>
                  <a:lnTo>
                    <a:pt x="1389" y="440"/>
                  </a:lnTo>
                  <a:cubicBezTo>
                    <a:pt x="1389" y="361"/>
                    <a:pt x="1387" y="284"/>
                    <a:pt x="1384" y="204"/>
                  </a:cubicBezTo>
                  <a:cubicBezTo>
                    <a:pt x="1376" y="68"/>
                    <a:pt x="1266" y="0"/>
                    <a:pt x="1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54;p24">
              <a:extLst>
                <a:ext uri="{FF2B5EF4-FFF2-40B4-BE49-F238E27FC236}">
                  <a16:creationId xmlns:a16="http://schemas.microsoft.com/office/drawing/2014/main" id="{7BB0612E-F4BA-C557-6DAB-8CFA1C94F54D}"/>
                </a:ext>
              </a:extLst>
            </p:cNvPr>
            <p:cNvSpPr/>
            <p:nvPr/>
          </p:nvSpPr>
          <p:spPr>
            <a:xfrm>
              <a:off x="1054050" y="2297075"/>
              <a:ext cx="133550" cy="192000"/>
            </a:xfrm>
            <a:custGeom>
              <a:avLst/>
              <a:gdLst/>
              <a:ahLst/>
              <a:cxnLst/>
              <a:rect l="l" t="t" r="r" b="b"/>
              <a:pathLst>
                <a:path w="5342" h="7680" extrusionOk="0">
                  <a:moveTo>
                    <a:pt x="218" y="0"/>
                  </a:moveTo>
                  <a:cubicBezTo>
                    <a:pt x="200" y="0"/>
                    <a:pt x="183" y="2"/>
                    <a:pt x="167" y="7"/>
                  </a:cubicBezTo>
                  <a:cubicBezTo>
                    <a:pt x="63" y="33"/>
                    <a:pt x="1" y="154"/>
                    <a:pt x="20" y="267"/>
                  </a:cubicBezTo>
                  <a:cubicBezTo>
                    <a:pt x="227" y="1562"/>
                    <a:pt x="326" y="2873"/>
                    <a:pt x="316" y="4185"/>
                  </a:cubicBezTo>
                  <a:cubicBezTo>
                    <a:pt x="314" y="4777"/>
                    <a:pt x="251" y="5376"/>
                    <a:pt x="290" y="5968"/>
                  </a:cubicBezTo>
                  <a:cubicBezTo>
                    <a:pt x="302" y="6240"/>
                    <a:pt x="352" y="6507"/>
                    <a:pt x="441" y="6765"/>
                  </a:cubicBezTo>
                  <a:cubicBezTo>
                    <a:pt x="540" y="7037"/>
                    <a:pt x="696" y="7364"/>
                    <a:pt x="1002" y="7444"/>
                  </a:cubicBezTo>
                  <a:cubicBezTo>
                    <a:pt x="1037" y="7452"/>
                    <a:pt x="1072" y="7457"/>
                    <a:pt x="1105" y="7457"/>
                  </a:cubicBezTo>
                  <a:cubicBezTo>
                    <a:pt x="1365" y="7457"/>
                    <a:pt x="1572" y="7208"/>
                    <a:pt x="1664" y="6965"/>
                  </a:cubicBezTo>
                  <a:cubicBezTo>
                    <a:pt x="1719" y="6818"/>
                    <a:pt x="1763" y="6671"/>
                    <a:pt x="1796" y="6519"/>
                  </a:cubicBezTo>
                  <a:cubicBezTo>
                    <a:pt x="1832" y="6681"/>
                    <a:pt x="1852" y="6852"/>
                    <a:pt x="1909" y="7013"/>
                  </a:cubicBezTo>
                  <a:cubicBezTo>
                    <a:pt x="2026" y="7329"/>
                    <a:pt x="2303" y="7680"/>
                    <a:pt x="2654" y="7680"/>
                  </a:cubicBezTo>
                  <a:cubicBezTo>
                    <a:pt x="2717" y="7680"/>
                    <a:pt x="2783" y="7668"/>
                    <a:pt x="2850" y="7643"/>
                  </a:cubicBezTo>
                  <a:cubicBezTo>
                    <a:pt x="2937" y="7612"/>
                    <a:pt x="3012" y="7535"/>
                    <a:pt x="3007" y="7436"/>
                  </a:cubicBezTo>
                  <a:lnTo>
                    <a:pt x="2949" y="5944"/>
                  </a:lnTo>
                  <a:lnTo>
                    <a:pt x="2949" y="5944"/>
                  </a:lnTo>
                  <a:cubicBezTo>
                    <a:pt x="3308" y="6402"/>
                    <a:pt x="3738" y="6794"/>
                    <a:pt x="4227" y="7109"/>
                  </a:cubicBezTo>
                  <a:cubicBezTo>
                    <a:pt x="4258" y="7129"/>
                    <a:pt x="4294" y="7138"/>
                    <a:pt x="4329" y="7138"/>
                  </a:cubicBezTo>
                  <a:cubicBezTo>
                    <a:pt x="4443" y="7138"/>
                    <a:pt x="4559" y="7047"/>
                    <a:pt x="4549" y="6926"/>
                  </a:cubicBezTo>
                  <a:cubicBezTo>
                    <a:pt x="4480" y="6168"/>
                    <a:pt x="4253" y="5434"/>
                    <a:pt x="3885" y="4767"/>
                  </a:cubicBezTo>
                  <a:lnTo>
                    <a:pt x="3885" y="4767"/>
                  </a:lnTo>
                  <a:cubicBezTo>
                    <a:pt x="4149" y="4845"/>
                    <a:pt x="4423" y="4886"/>
                    <a:pt x="4697" y="4886"/>
                  </a:cubicBezTo>
                  <a:cubicBezTo>
                    <a:pt x="4821" y="4886"/>
                    <a:pt x="4944" y="4878"/>
                    <a:pt x="5067" y="4861"/>
                  </a:cubicBezTo>
                  <a:cubicBezTo>
                    <a:pt x="5250" y="4837"/>
                    <a:pt x="5341" y="4647"/>
                    <a:pt x="5219" y="4500"/>
                  </a:cubicBezTo>
                  <a:cubicBezTo>
                    <a:pt x="4186" y="3273"/>
                    <a:pt x="2651" y="2649"/>
                    <a:pt x="1515" y="1547"/>
                  </a:cubicBezTo>
                  <a:cubicBezTo>
                    <a:pt x="1207" y="1251"/>
                    <a:pt x="942" y="912"/>
                    <a:pt x="735" y="539"/>
                  </a:cubicBezTo>
                  <a:cubicBezTo>
                    <a:pt x="701" y="470"/>
                    <a:pt x="634" y="431"/>
                    <a:pt x="564" y="431"/>
                  </a:cubicBezTo>
                  <a:cubicBezTo>
                    <a:pt x="533" y="431"/>
                    <a:pt x="502" y="438"/>
                    <a:pt x="473" y="455"/>
                  </a:cubicBezTo>
                  <a:lnTo>
                    <a:pt x="429" y="154"/>
                  </a:lnTo>
                  <a:cubicBezTo>
                    <a:pt x="413" y="61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4" name="Google Shape;1955;p24">
            <a:extLst>
              <a:ext uri="{FF2B5EF4-FFF2-40B4-BE49-F238E27FC236}">
                <a16:creationId xmlns:a16="http://schemas.microsoft.com/office/drawing/2014/main" id="{7A777EB6-55EC-2DF2-2BAB-07D3C1DA0FD0}"/>
              </a:ext>
            </a:extLst>
          </p:cNvPr>
          <p:cNvSpPr/>
          <p:nvPr userDrawn="1"/>
        </p:nvSpPr>
        <p:spPr>
          <a:xfrm flipH="1">
            <a:off x="11397161" y="4812457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35" name="Google Shape;1956;p24">
            <a:extLst>
              <a:ext uri="{FF2B5EF4-FFF2-40B4-BE49-F238E27FC236}">
                <a16:creationId xmlns:a16="http://schemas.microsoft.com/office/drawing/2014/main" id="{25976EF8-1BDB-3D3B-04EC-A8397D737BF8}"/>
              </a:ext>
            </a:extLst>
          </p:cNvPr>
          <p:cNvSpPr/>
          <p:nvPr userDrawn="1"/>
        </p:nvSpPr>
        <p:spPr>
          <a:xfrm flipH="1">
            <a:off x="11617242" y="4436124"/>
            <a:ext cx="223826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1518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Quote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14"/>
          <p:cNvGrpSpPr/>
          <p:nvPr/>
        </p:nvGrpSpPr>
        <p:grpSpPr>
          <a:xfrm>
            <a:off x="1724827" y="-35313"/>
            <a:ext cx="10519547" cy="7168703"/>
            <a:chOff x="1296828" y="-26485"/>
            <a:chExt cx="7909227" cy="5376527"/>
          </a:xfrm>
        </p:grpSpPr>
        <p:grpSp>
          <p:nvGrpSpPr>
            <p:cNvPr id="357" name="Google Shape;357;p14"/>
            <p:cNvGrpSpPr/>
            <p:nvPr/>
          </p:nvGrpSpPr>
          <p:grpSpPr>
            <a:xfrm rot="-9498731">
              <a:off x="8415308" y="58464"/>
              <a:ext cx="639751" cy="939740"/>
              <a:chOff x="7258158" y="2727596"/>
              <a:chExt cx="573973" cy="843117"/>
            </a:xfrm>
          </p:grpSpPr>
          <p:sp>
            <p:nvSpPr>
              <p:cNvPr id="358" name="Google Shape;358;p14"/>
              <p:cNvSpPr/>
              <p:nvPr/>
            </p:nvSpPr>
            <p:spPr>
              <a:xfrm>
                <a:off x="7522228" y="3115107"/>
                <a:ext cx="309903" cy="139472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2775" extrusionOk="0">
                    <a:moveTo>
                      <a:pt x="6165" y="0"/>
                    </a:moveTo>
                    <a:lnTo>
                      <a:pt x="6165" y="0"/>
                    </a:lnTo>
                    <a:cubicBezTo>
                      <a:pt x="1705" y="81"/>
                      <a:pt x="1" y="2775"/>
                      <a:pt x="1" y="2775"/>
                    </a:cubicBezTo>
                    <a:cubicBezTo>
                      <a:pt x="8" y="2775"/>
                      <a:pt x="16" y="2775"/>
                      <a:pt x="23" y="2775"/>
                    </a:cubicBezTo>
                    <a:cubicBezTo>
                      <a:pt x="4671" y="2775"/>
                      <a:pt x="6165" y="1"/>
                      <a:pt x="61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9" name="Google Shape;359;p14"/>
              <p:cNvSpPr/>
              <p:nvPr/>
            </p:nvSpPr>
            <p:spPr>
              <a:xfrm>
                <a:off x="7283690" y="3063087"/>
                <a:ext cx="199130" cy="286130"/>
              </a:xfrm>
              <a:custGeom>
                <a:avLst/>
                <a:gdLst/>
                <a:ahLst/>
                <a:cxnLst/>
                <a:rect l="l" t="t" r="r" b="b"/>
                <a:pathLst>
                  <a:path w="3962" h="5693" extrusionOk="0">
                    <a:moveTo>
                      <a:pt x="268" y="1"/>
                    </a:moveTo>
                    <a:cubicBezTo>
                      <a:pt x="268" y="1"/>
                      <a:pt x="1" y="3150"/>
                      <a:pt x="3908" y="5692"/>
                    </a:cubicBezTo>
                    <a:cubicBezTo>
                      <a:pt x="3908" y="5692"/>
                      <a:pt x="3962" y="2507"/>
                      <a:pt x="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0" name="Google Shape;360;p14"/>
              <p:cNvSpPr/>
              <p:nvPr/>
            </p:nvSpPr>
            <p:spPr>
              <a:xfrm>
                <a:off x="7258158" y="3057257"/>
                <a:ext cx="303118" cy="513456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10216" extrusionOk="0">
                    <a:moveTo>
                      <a:pt x="6022" y="1"/>
                    </a:moveTo>
                    <a:cubicBezTo>
                      <a:pt x="5995" y="259"/>
                      <a:pt x="5960" y="518"/>
                      <a:pt x="5924" y="777"/>
                    </a:cubicBezTo>
                    <a:lnTo>
                      <a:pt x="5799" y="1544"/>
                    </a:lnTo>
                    <a:cubicBezTo>
                      <a:pt x="5763" y="1722"/>
                      <a:pt x="5701" y="2026"/>
                      <a:pt x="5665" y="2213"/>
                    </a:cubicBezTo>
                    <a:cubicBezTo>
                      <a:pt x="5612" y="2427"/>
                      <a:pt x="5558" y="2659"/>
                      <a:pt x="5513" y="2873"/>
                    </a:cubicBezTo>
                    <a:cubicBezTo>
                      <a:pt x="5478" y="2980"/>
                      <a:pt x="5389" y="3319"/>
                      <a:pt x="5353" y="3435"/>
                    </a:cubicBezTo>
                    <a:cubicBezTo>
                      <a:pt x="5308" y="3605"/>
                      <a:pt x="5237" y="3819"/>
                      <a:pt x="5183" y="3988"/>
                    </a:cubicBezTo>
                    <a:cubicBezTo>
                      <a:pt x="5050" y="4408"/>
                      <a:pt x="4880" y="4854"/>
                      <a:pt x="4702" y="5255"/>
                    </a:cubicBezTo>
                    <a:cubicBezTo>
                      <a:pt x="4550" y="5594"/>
                      <a:pt x="4372" y="5987"/>
                      <a:pt x="4193" y="6308"/>
                    </a:cubicBezTo>
                    <a:cubicBezTo>
                      <a:pt x="3818" y="6986"/>
                      <a:pt x="3346" y="7619"/>
                      <a:pt x="2810" y="8181"/>
                    </a:cubicBezTo>
                    <a:cubicBezTo>
                      <a:pt x="2008" y="9011"/>
                      <a:pt x="1080" y="9760"/>
                      <a:pt x="0" y="10206"/>
                    </a:cubicBezTo>
                    <a:lnTo>
                      <a:pt x="9" y="10215"/>
                    </a:lnTo>
                    <a:cubicBezTo>
                      <a:pt x="259" y="10144"/>
                      <a:pt x="491" y="10037"/>
                      <a:pt x="723" y="9912"/>
                    </a:cubicBezTo>
                    <a:cubicBezTo>
                      <a:pt x="955" y="9787"/>
                      <a:pt x="1178" y="9662"/>
                      <a:pt x="1392" y="9510"/>
                    </a:cubicBezTo>
                    <a:cubicBezTo>
                      <a:pt x="2266" y="8931"/>
                      <a:pt x="2989" y="8154"/>
                      <a:pt x="3587" y="7307"/>
                    </a:cubicBezTo>
                    <a:cubicBezTo>
                      <a:pt x="5130" y="5193"/>
                      <a:pt x="5897" y="2597"/>
                      <a:pt x="6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1" name="Google Shape;361;p14"/>
              <p:cNvSpPr/>
              <p:nvPr/>
            </p:nvSpPr>
            <p:spPr>
              <a:xfrm>
                <a:off x="7380643" y="2727596"/>
                <a:ext cx="379011" cy="399014"/>
              </a:xfrm>
              <a:custGeom>
                <a:avLst/>
                <a:gdLst/>
                <a:ahLst/>
                <a:cxnLst/>
                <a:rect l="l" t="t" r="r" b="b"/>
                <a:pathLst>
                  <a:path w="7541" h="7939" extrusionOk="0">
                    <a:moveTo>
                      <a:pt x="2692" y="1"/>
                    </a:moveTo>
                    <a:cubicBezTo>
                      <a:pt x="2686" y="1"/>
                      <a:pt x="2681" y="1"/>
                      <a:pt x="2675" y="3"/>
                    </a:cubicBezTo>
                    <a:cubicBezTo>
                      <a:pt x="2211" y="110"/>
                      <a:pt x="2068" y="4196"/>
                      <a:pt x="2068" y="4196"/>
                    </a:cubicBezTo>
                    <a:cubicBezTo>
                      <a:pt x="2068" y="4196"/>
                      <a:pt x="1355" y="235"/>
                      <a:pt x="712" y="235"/>
                    </a:cubicBezTo>
                    <a:cubicBezTo>
                      <a:pt x="712" y="235"/>
                      <a:pt x="712" y="235"/>
                      <a:pt x="711" y="235"/>
                    </a:cubicBezTo>
                    <a:cubicBezTo>
                      <a:pt x="70" y="235"/>
                      <a:pt x="1" y="7648"/>
                      <a:pt x="3398" y="7934"/>
                    </a:cubicBezTo>
                    <a:cubicBezTo>
                      <a:pt x="3438" y="7937"/>
                      <a:pt x="3477" y="7938"/>
                      <a:pt x="3517" y="7938"/>
                    </a:cubicBezTo>
                    <a:cubicBezTo>
                      <a:pt x="6152" y="7938"/>
                      <a:pt x="7540" y="693"/>
                      <a:pt x="6574" y="324"/>
                    </a:cubicBezTo>
                    <a:cubicBezTo>
                      <a:pt x="6546" y="313"/>
                      <a:pt x="6518" y="308"/>
                      <a:pt x="6490" y="308"/>
                    </a:cubicBezTo>
                    <a:cubicBezTo>
                      <a:pt x="5695" y="308"/>
                      <a:pt x="4763" y="4419"/>
                      <a:pt x="4763" y="4419"/>
                    </a:cubicBezTo>
                    <a:cubicBezTo>
                      <a:pt x="4763" y="4419"/>
                      <a:pt x="5146" y="449"/>
                      <a:pt x="4504" y="145"/>
                    </a:cubicBezTo>
                    <a:cubicBezTo>
                      <a:pt x="4484" y="137"/>
                      <a:pt x="4465" y="132"/>
                      <a:pt x="4446" y="132"/>
                    </a:cubicBezTo>
                    <a:cubicBezTo>
                      <a:pt x="3838" y="132"/>
                      <a:pt x="3469" y="4588"/>
                      <a:pt x="3469" y="4588"/>
                    </a:cubicBezTo>
                    <a:cubicBezTo>
                      <a:pt x="3469" y="4588"/>
                      <a:pt x="3147" y="1"/>
                      <a:pt x="26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62" name="Google Shape;362;p14"/>
            <p:cNvGrpSpPr/>
            <p:nvPr/>
          </p:nvGrpSpPr>
          <p:grpSpPr>
            <a:xfrm rot="2834933">
              <a:off x="1581012" y="4212748"/>
              <a:ext cx="663958" cy="1064454"/>
              <a:chOff x="6057347" y="1426210"/>
              <a:chExt cx="215473" cy="345437"/>
            </a:xfrm>
          </p:grpSpPr>
          <p:sp>
            <p:nvSpPr>
              <p:cNvPr id="363" name="Google Shape;363;p14"/>
              <p:cNvSpPr/>
              <p:nvPr/>
            </p:nvSpPr>
            <p:spPr>
              <a:xfrm>
                <a:off x="6057347" y="1570839"/>
                <a:ext cx="118948" cy="65786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678" extrusionOk="0">
                    <a:moveTo>
                      <a:pt x="1" y="1"/>
                    </a:moveTo>
                    <a:cubicBezTo>
                      <a:pt x="1" y="1"/>
                      <a:pt x="652" y="1482"/>
                      <a:pt x="3034" y="1678"/>
                    </a:cubicBezTo>
                    <a:cubicBezTo>
                      <a:pt x="3034" y="1678"/>
                      <a:pt x="2284" y="224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4" name="Google Shape;364;p14"/>
              <p:cNvSpPr/>
              <p:nvPr/>
            </p:nvSpPr>
            <p:spPr>
              <a:xfrm>
                <a:off x="6190254" y="1567703"/>
                <a:ext cx="82566" cy="108127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758" extrusionOk="0">
                    <a:moveTo>
                      <a:pt x="2106" y="0"/>
                    </a:moveTo>
                    <a:lnTo>
                      <a:pt x="2106" y="0"/>
                    </a:lnTo>
                    <a:cubicBezTo>
                      <a:pt x="108" y="1125"/>
                      <a:pt x="1" y="2757"/>
                      <a:pt x="1" y="2757"/>
                    </a:cubicBezTo>
                    <a:cubicBezTo>
                      <a:pt x="2106" y="1615"/>
                      <a:pt x="2106" y="1"/>
                      <a:pt x="21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>
                <a:off x="6166142" y="1556529"/>
                <a:ext cx="105305" cy="215118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5487" extrusionOk="0">
                    <a:moveTo>
                      <a:pt x="36" y="0"/>
                    </a:moveTo>
                    <a:cubicBezTo>
                      <a:pt x="0" y="517"/>
                      <a:pt x="54" y="1079"/>
                      <a:pt x="143" y="1597"/>
                    </a:cubicBezTo>
                    <a:cubicBezTo>
                      <a:pt x="277" y="2391"/>
                      <a:pt x="553" y="3158"/>
                      <a:pt x="972" y="3845"/>
                    </a:cubicBezTo>
                    <a:cubicBezTo>
                      <a:pt x="1374" y="4532"/>
                      <a:pt x="1945" y="5156"/>
                      <a:pt x="2685" y="5486"/>
                    </a:cubicBezTo>
                    <a:lnTo>
                      <a:pt x="2685" y="5477"/>
                    </a:lnTo>
                    <a:cubicBezTo>
                      <a:pt x="2569" y="5415"/>
                      <a:pt x="2453" y="5344"/>
                      <a:pt x="2346" y="5272"/>
                    </a:cubicBezTo>
                    <a:cubicBezTo>
                      <a:pt x="2016" y="5040"/>
                      <a:pt x="1731" y="4773"/>
                      <a:pt x="1463" y="4469"/>
                    </a:cubicBezTo>
                    <a:cubicBezTo>
                      <a:pt x="1160" y="4122"/>
                      <a:pt x="901" y="3729"/>
                      <a:pt x="714" y="3301"/>
                    </a:cubicBezTo>
                    <a:cubicBezTo>
                      <a:pt x="250" y="2266"/>
                      <a:pt x="80" y="1133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6" name="Google Shape;366;p14"/>
              <p:cNvSpPr/>
              <p:nvPr/>
            </p:nvSpPr>
            <p:spPr>
              <a:xfrm>
                <a:off x="6097572" y="1426210"/>
                <a:ext cx="151135" cy="15831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4038" extrusionOk="0">
                    <a:moveTo>
                      <a:pt x="552" y="0"/>
                    </a:moveTo>
                    <a:cubicBezTo>
                      <a:pt x="540" y="0"/>
                      <a:pt x="529" y="2"/>
                      <a:pt x="518" y="5"/>
                    </a:cubicBezTo>
                    <a:cubicBezTo>
                      <a:pt x="1" y="157"/>
                      <a:pt x="429" y="4038"/>
                      <a:pt x="1829" y="4038"/>
                    </a:cubicBezTo>
                    <a:cubicBezTo>
                      <a:pt x="3578" y="4038"/>
                      <a:pt x="3854" y="237"/>
                      <a:pt x="3524" y="211"/>
                    </a:cubicBezTo>
                    <a:cubicBezTo>
                      <a:pt x="3522" y="210"/>
                      <a:pt x="3520" y="210"/>
                      <a:pt x="3518" y="210"/>
                    </a:cubicBezTo>
                    <a:cubicBezTo>
                      <a:pt x="3187" y="210"/>
                      <a:pt x="2659" y="2182"/>
                      <a:pt x="2659" y="2182"/>
                    </a:cubicBezTo>
                    <a:cubicBezTo>
                      <a:pt x="2659" y="2182"/>
                      <a:pt x="2766" y="86"/>
                      <a:pt x="2525" y="5"/>
                    </a:cubicBezTo>
                    <a:cubicBezTo>
                      <a:pt x="2522" y="4"/>
                      <a:pt x="2518" y="4"/>
                      <a:pt x="2515" y="4"/>
                    </a:cubicBezTo>
                    <a:cubicBezTo>
                      <a:pt x="2283" y="4"/>
                      <a:pt x="1927" y="2325"/>
                      <a:pt x="1927" y="2325"/>
                    </a:cubicBezTo>
                    <a:cubicBezTo>
                      <a:pt x="1927" y="2325"/>
                      <a:pt x="1927" y="1"/>
                      <a:pt x="1613" y="1"/>
                    </a:cubicBezTo>
                    <a:cubicBezTo>
                      <a:pt x="1605" y="1"/>
                      <a:pt x="1597" y="2"/>
                      <a:pt x="1588" y="5"/>
                    </a:cubicBezTo>
                    <a:cubicBezTo>
                      <a:pt x="1241" y="130"/>
                      <a:pt x="1276" y="2182"/>
                      <a:pt x="1276" y="2182"/>
                    </a:cubicBezTo>
                    <a:cubicBezTo>
                      <a:pt x="1276" y="2182"/>
                      <a:pt x="963" y="0"/>
                      <a:pt x="5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367" name="Google Shape;367;p14"/>
          <p:cNvGrpSpPr/>
          <p:nvPr/>
        </p:nvGrpSpPr>
        <p:grpSpPr>
          <a:xfrm>
            <a:off x="3363860" y="835351"/>
            <a:ext cx="7388059" cy="5839836"/>
            <a:chOff x="2529152" y="626513"/>
            <a:chExt cx="5554786" cy="4379877"/>
          </a:xfrm>
        </p:grpSpPr>
        <p:grpSp>
          <p:nvGrpSpPr>
            <p:cNvPr id="368" name="Google Shape;368;p14"/>
            <p:cNvGrpSpPr/>
            <p:nvPr/>
          </p:nvGrpSpPr>
          <p:grpSpPr>
            <a:xfrm rot="-9332086">
              <a:off x="7621342" y="694996"/>
              <a:ext cx="407529" cy="354305"/>
              <a:chOff x="6900973" y="1017413"/>
              <a:chExt cx="75901" cy="65982"/>
            </a:xfrm>
          </p:grpSpPr>
          <p:sp>
            <p:nvSpPr>
              <p:cNvPr id="369" name="Google Shape;369;p14"/>
              <p:cNvSpPr/>
              <p:nvPr/>
            </p:nvSpPr>
            <p:spPr>
              <a:xfrm>
                <a:off x="6932455" y="1042700"/>
                <a:ext cx="44419" cy="4069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038" extrusionOk="0">
                    <a:moveTo>
                      <a:pt x="643" y="0"/>
                    </a:moveTo>
                    <a:cubicBezTo>
                      <a:pt x="455" y="0"/>
                      <a:pt x="286" y="72"/>
                      <a:pt x="286" y="72"/>
                    </a:cubicBezTo>
                    <a:lnTo>
                      <a:pt x="0" y="465"/>
                    </a:lnTo>
                    <a:cubicBezTo>
                      <a:pt x="0" y="465"/>
                      <a:pt x="184" y="1037"/>
                      <a:pt x="381" y="1037"/>
                    </a:cubicBezTo>
                    <a:cubicBezTo>
                      <a:pt x="406" y="1037"/>
                      <a:pt x="431" y="1029"/>
                      <a:pt x="455" y="1009"/>
                    </a:cubicBezTo>
                    <a:cubicBezTo>
                      <a:pt x="669" y="831"/>
                      <a:pt x="277" y="313"/>
                      <a:pt x="277" y="313"/>
                    </a:cubicBezTo>
                    <a:lnTo>
                      <a:pt x="277" y="313"/>
                    </a:lnTo>
                    <a:cubicBezTo>
                      <a:pt x="277" y="313"/>
                      <a:pt x="586" y="384"/>
                      <a:pt x="818" y="384"/>
                    </a:cubicBezTo>
                    <a:cubicBezTo>
                      <a:pt x="999" y="384"/>
                      <a:pt x="1133" y="341"/>
                      <a:pt x="1035" y="188"/>
                    </a:cubicBezTo>
                    <a:cubicBezTo>
                      <a:pt x="939" y="42"/>
                      <a:pt x="786" y="0"/>
                      <a:pt x="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0" name="Google Shape;370;p14"/>
              <p:cNvSpPr/>
              <p:nvPr/>
            </p:nvSpPr>
            <p:spPr>
              <a:xfrm>
                <a:off x="6900973" y="1017413"/>
                <a:ext cx="44811" cy="4214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75" extrusionOk="0">
                    <a:moveTo>
                      <a:pt x="683" y="1"/>
                    </a:moveTo>
                    <a:cubicBezTo>
                      <a:pt x="417" y="1"/>
                      <a:pt x="830" y="771"/>
                      <a:pt x="830" y="771"/>
                    </a:cubicBezTo>
                    <a:cubicBezTo>
                      <a:pt x="830" y="771"/>
                      <a:pt x="573" y="669"/>
                      <a:pt x="362" y="669"/>
                    </a:cubicBezTo>
                    <a:cubicBezTo>
                      <a:pt x="248" y="669"/>
                      <a:pt x="148" y="698"/>
                      <a:pt x="107" y="789"/>
                    </a:cubicBezTo>
                    <a:cubicBezTo>
                      <a:pt x="0" y="1048"/>
                      <a:pt x="758" y="1074"/>
                      <a:pt x="758" y="1074"/>
                    </a:cubicBezTo>
                    <a:lnTo>
                      <a:pt x="1062" y="700"/>
                    </a:lnTo>
                    <a:cubicBezTo>
                      <a:pt x="1062" y="700"/>
                      <a:pt x="1142" y="138"/>
                      <a:pt x="750" y="13"/>
                    </a:cubicBezTo>
                    <a:cubicBezTo>
                      <a:pt x="724" y="4"/>
                      <a:pt x="701" y="1"/>
                      <a:pt x="6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1" name="Google Shape;371;p14"/>
              <p:cNvSpPr/>
              <p:nvPr/>
            </p:nvSpPr>
            <p:spPr>
              <a:xfrm>
                <a:off x="6924458" y="1034820"/>
                <a:ext cx="30972" cy="3281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837" extrusionOk="0">
                    <a:moveTo>
                      <a:pt x="617" y="1"/>
                    </a:moveTo>
                    <a:cubicBezTo>
                      <a:pt x="489" y="1"/>
                      <a:pt x="1" y="810"/>
                      <a:pt x="43" y="835"/>
                    </a:cubicBezTo>
                    <a:cubicBezTo>
                      <a:pt x="44" y="836"/>
                      <a:pt x="45" y="836"/>
                      <a:pt x="46" y="836"/>
                    </a:cubicBezTo>
                    <a:cubicBezTo>
                      <a:pt x="105" y="836"/>
                      <a:pt x="790" y="137"/>
                      <a:pt x="632" y="6"/>
                    </a:cubicBezTo>
                    <a:cubicBezTo>
                      <a:pt x="628" y="2"/>
                      <a:pt x="623" y="1"/>
                      <a:pt x="6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72" name="Google Shape;372;p14"/>
            <p:cNvGrpSpPr/>
            <p:nvPr/>
          </p:nvGrpSpPr>
          <p:grpSpPr>
            <a:xfrm rot="5400000">
              <a:off x="2498791" y="4571901"/>
              <a:ext cx="464850" cy="404129"/>
              <a:chOff x="6900973" y="1017413"/>
              <a:chExt cx="75901" cy="65982"/>
            </a:xfrm>
          </p:grpSpPr>
          <p:sp>
            <p:nvSpPr>
              <p:cNvPr id="373" name="Google Shape;373;p14"/>
              <p:cNvSpPr/>
              <p:nvPr/>
            </p:nvSpPr>
            <p:spPr>
              <a:xfrm>
                <a:off x="6932455" y="1042700"/>
                <a:ext cx="44419" cy="4069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038" extrusionOk="0">
                    <a:moveTo>
                      <a:pt x="643" y="0"/>
                    </a:moveTo>
                    <a:cubicBezTo>
                      <a:pt x="455" y="0"/>
                      <a:pt x="286" y="72"/>
                      <a:pt x="286" y="72"/>
                    </a:cubicBezTo>
                    <a:lnTo>
                      <a:pt x="0" y="465"/>
                    </a:lnTo>
                    <a:cubicBezTo>
                      <a:pt x="0" y="465"/>
                      <a:pt x="184" y="1037"/>
                      <a:pt x="381" y="1037"/>
                    </a:cubicBezTo>
                    <a:cubicBezTo>
                      <a:pt x="406" y="1037"/>
                      <a:pt x="431" y="1029"/>
                      <a:pt x="455" y="1009"/>
                    </a:cubicBezTo>
                    <a:cubicBezTo>
                      <a:pt x="669" y="831"/>
                      <a:pt x="277" y="313"/>
                      <a:pt x="277" y="313"/>
                    </a:cubicBezTo>
                    <a:lnTo>
                      <a:pt x="277" y="313"/>
                    </a:lnTo>
                    <a:cubicBezTo>
                      <a:pt x="277" y="313"/>
                      <a:pt x="586" y="384"/>
                      <a:pt x="818" y="384"/>
                    </a:cubicBezTo>
                    <a:cubicBezTo>
                      <a:pt x="999" y="384"/>
                      <a:pt x="1133" y="341"/>
                      <a:pt x="1035" y="188"/>
                    </a:cubicBezTo>
                    <a:cubicBezTo>
                      <a:pt x="939" y="42"/>
                      <a:pt x="786" y="0"/>
                      <a:pt x="6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4" name="Google Shape;374;p14"/>
              <p:cNvSpPr/>
              <p:nvPr/>
            </p:nvSpPr>
            <p:spPr>
              <a:xfrm>
                <a:off x="6900973" y="1017413"/>
                <a:ext cx="44811" cy="4214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75" extrusionOk="0">
                    <a:moveTo>
                      <a:pt x="683" y="1"/>
                    </a:moveTo>
                    <a:cubicBezTo>
                      <a:pt x="417" y="1"/>
                      <a:pt x="830" y="771"/>
                      <a:pt x="830" y="771"/>
                    </a:cubicBezTo>
                    <a:cubicBezTo>
                      <a:pt x="830" y="771"/>
                      <a:pt x="573" y="669"/>
                      <a:pt x="362" y="669"/>
                    </a:cubicBezTo>
                    <a:cubicBezTo>
                      <a:pt x="248" y="669"/>
                      <a:pt x="148" y="698"/>
                      <a:pt x="107" y="789"/>
                    </a:cubicBezTo>
                    <a:cubicBezTo>
                      <a:pt x="0" y="1048"/>
                      <a:pt x="758" y="1074"/>
                      <a:pt x="758" y="1074"/>
                    </a:cubicBezTo>
                    <a:lnTo>
                      <a:pt x="1062" y="700"/>
                    </a:lnTo>
                    <a:cubicBezTo>
                      <a:pt x="1062" y="700"/>
                      <a:pt x="1142" y="138"/>
                      <a:pt x="750" y="13"/>
                    </a:cubicBezTo>
                    <a:cubicBezTo>
                      <a:pt x="724" y="4"/>
                      <a:pt x="701" y="1"/>
                      <a:pt x="6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5" name="Google Shape;375;p14"/>
              <p:cNvSpPr/>
              <p:nvPr/>
            </p:nvSpPr>
            <p:spPr>
              <a:xfrm>
                <a:off x="6924458" y="1034820"/>
                <a:ext cx="30972" cy="3281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837" extrusionOk="0">
                    <a:moveTo>
                      <a:pt x="617" y="1"/>
                    </a:moveTo>
                    <a:cubicBezTo>
                      <a:pt x="489" y="1"/>
                      <a:pt x="1" y="810"/>
                      <a:pt x="43" y="835"/>
                    </a:cubicBezTo>
                    <a:cubicBezTo>
                      <a:pt x="44" y="836"/>
                      <a:pt x="45" y="836"/>
                      <a:pt x="46" y="836"/>
                    </a:cubicBezTo>
                    <a:cubicBezTo>
                      <a:pt x="105" y="836"/>
                      <a:pt x="790" y="137"/>
                      <a:pt x="632" y="6"/>
                    </a:cubicBezTo>
                    <a:cubicBezTo>
                      <a:pt x="628" y="2"/>
                      <a:pt x="623" y="1"/>
                      <a:pt x="6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376" name="Google Shape;376;p14"/>
          <p:cNvGrpSpPr/>
          <p:nvPr/>
        </p:nvGrpSpPr>
        <p:grpSpPr>
          <a:xfrm>
            <a:off x="-223711" y="-473303"/>
            <a:ext cx="11547991" cy="7513521"/>
            <a:chOff x="-168200" y="-354978"/>
            <a:chExt cx="8682473" cy="5635141"/>
          </a:xfrm>
        </p:grpSpPr>
        <p:grpSp>
          <p:nvGrpSpPr>
            <p:cNvPr id="377" name="Google Shape;377;p14"/>
            <p:cNvGrpSpPr/>
            <p:nvPr/>
          </p:nvGrpSpPr>
          <p:grpSpPr>
            <a:xfrm rot="-1509030">
              <a:off x="6804266" y="-47372"/>
              <a:ext cx="1621334" cy="778963"/>
              <a:chOff x="7665315" y="1796374"/>
              <a:chExt cx="1621324" cy="778958"/>
            </a:xfrm>
          </p:grpSpPr>
          <p:sp>
            <p:nvSpPr>
              <p:cNvPr id="378" name="Google Shape;378;p14"/>
              <p:cNvSpPr/>
              <p:nvPr/>
            </p:nvSpPr>
            <p:spPr>
              <a:xfrm rot="-10164890">
                <a:off x="8165125" y="2074110"/>
                <a:ext cx="1093694" cy="404207"/>
              </a:xfrm>
              <a:custGeom>
                <a:avLst/>
                <a:gdLst/>
                <a:ahLst/>
                <a:cxnLst/>
                <a:rect l="l" t="t" r="r" b="b"/>
                <a:pathLst>
                  <a:path w="43747" h="16168" extrusionOk="0">
                    <a:moveTo>
                      <a:pt x="0" y="16168"/>
                    </a:moveTo>
                    <a:cubicBezTo>
                      <a:pt x="2210" y="13605"/>
                      <a:pt x="6938" y="3089"/>
                      <a:pt x="13257" y="791"/>
                    </a:cubicBezTo>
                    <a:cubicBezTo>
                      <a:pt x="19576" y="-1507"/>
                      <a:pt x="32832" y="1896"/>
                      <a:pt x="37914" y="2382"/>
                    </a:cubicBezTo>
                    <a:cubicBezTo>
                      <a:pt x="42996" y="2868"/>
                      <a:pt x="42775" y="3486"/>
                      <a:pt x="43747" y="3707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379" name="Google Shape;379;p14"/>
              <p:cNvGrpSpPr/>
              <p:nvPr/>
            </p:nvGrpSpPr>
            <p:grpSpPr>
              <a:xfrm rot="2700000" flipH="1">
                <a:off x="7746622" y="1939648"/>
                <a:ext cx="604153" cy="480218"/>
                <a:chOff x="6012221" y="1197327"/>
                <a:chExt cx="85389" cy="67864"/>
              </a:xfrm>
            </p:grpSpPr>
            <p:sp>
              <p:nvSpPr>
                <p:cNvPr id="380" name="Google Shape;380;p14"/>
                <p:cNvSpPr/>
                <p:nvPr/>
              </p:nvSpPr>
              <p:spPr>
                <a:xfrm>
                  <a:off x="6021317" y="1223203"/>
                  <a:ext cx="76293" cy="41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1071" extrusionOk="0">
                      <a:moveTo>
                        <a:pt x="393" y="0"/>
                      </a:moveTo>
                      <a:lnTo>
                        <a:pt x="1" y="625"/>
                      </a:lnTo>
                      <a:lnTo>
                        <a:pt x="1946" y="1071"/>
                      </a:lnTo>
                      <a:lnTo>
                        <a:pt x="39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1" name="Google Shape;381;p14"/>
                <p:cNvSpPr/>
                <p:nvPr/>
              </p:nvSpPr>
              <p:spPr>
                <a:xfrm>
                  <a:off x="6012221" y="1197327"/>
                  <a:ext cx="85388" cy="67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8" h="1731" extrusionOk="0">
                      <a:moveTo>
                        <a:pt x="563" y="0"/>
                      </a:moveTo>
                      <a:lnTo>
                        <a:pt x="625" y="660"/>
                      </a:lnTo>
                      <a:lnTo>
                        <a:pt x="1" y="973"/>
                      </a:lnTo>
                      <a:lnTo>
                        <a:pt x="2178" y="1731"/>
                      </a:lnTo>
                      <a:lnTo>
                        <a:pt x="56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2" name="Google Shape;382;p14"/>
                <p:cNvSpPr/>
                <p:nvPr/>
              </p:nvSpPr>
              <p:spPr>
                <a:xfrm>
                  <a:off x="6034255" y="1197327"/>
                  <a:ext cx="63355" cy="67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6" h="1731" extrusionOk="0">
                      <a:moveTo>
                        <a:pt x="1" y="0"/>
                      </a:moveTo>
                      <a:lnTo>
                        <a:pt x="63" y="660"/>
                      </a:lnTo>
                      <a:lnTo>
                        <a:pt x="1616" y="173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383" name="Google Shape;383;p14"/>
            <p:cNvGrpSpPr/>
            <p:nvPr/>
          </p:nvGrpSpPr>
          <p:grpSpPr>
            <a:xfrm rot="-612049">
              <a:off x="-53223" y="3725966"/>
              <a:ext cx="1502025" cy="1432516"/>
              <a:chOff x="-24668" y="1036135"/>
              <a:chExt cx="1502015" cy="1432506"/>
            </a:xfrm>
          </p:grpSpPr>
          <p:sp>
            <p:nvSpPr>
              <p:cNvPr id="384" name="Google Shape;384;p14"/>
              <p:cNvSpPr/>
              <p:nvPr/>
            </p:nvSpPr>
            <p:spPr>
              <a:xfrm>
                <a:off x="-24668" y="1036135"/>
                <a:ext cx="900175" cy="1096275"/>
              </a:xfrm>
              <a:custGeom>
                <a:avLst/>
                <a:gdLst/>
                <a:ahLst/>
                <a:cxnLst/>
                <a:rect l="l" t="t" r="r" b="b"/>
                <a:pathLst>
                  <a:path w="36007" h="43851" extrusionOk="0">
                    <a:moveTo>
                      <a:pt x="379" y="0"/>
                    </a:moveTo>
                    <a:cubicBezTo>
                      <a:pt x="845" y="5033"/>
                      <a:pt x="-2029" y="23569"/>
                      <a:pt x="3177" y="30200"/>
                    </a:cubicBezTo>
                    <a:cubicBezTo>
                      <a:pt x="8384" y="36831"/>
                      <a:pt x="26146" y="37512"/>
                      <a:pt x="31618" y="39787"/>
                    </a:cubicBezTo>
                    <a:cubicBezTo>
                      <a:pt x="37090" y="42062"/>
                      <a:pt x="35276" y="43174"/>
                      <a:pt x="36007" y="43851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385" name="Google Shape;385;p14"/>
              <p:cNvGrpSpPr/>
              <p:nvPr/>
            </p:nvGrpSpPr>
            <p:grpSpPr>
              <a:xfrm>
                <a:off x="623419" y="1784998"/>
                <a:ext cx="853928" cy="683643"/>
                <a:chOff x="5809018" y="1097235"/>
                <a:chExt cx="190656" cy="152626"/>
              </a:xfrm>
            </p:grpSpPr>
            <p:sp>
              <p:nvSpPr>
                <p:cNvPr id="386" name="Google Shape;386;p14"/>
                <p:cNvSpPr/>
                <p:nvPr/>
              </p:nvSpPr>
              <p:spPr>
                <a:xfrm>
                  <a:off x="5925145" y="1132834"/>
                  <a:ext cx="74529" cy="5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1" h="1400" extrusionOk="0">
                      <a:moveTo>
                        <a:pt x="1629" y="1"/>
                      </a:moveTo>
                      <a:cubicBezTo>
                        <a:pt x="1295" y="1"/>
                        <a:pt x="0" y="1065"/>
                        <a:pt x="0" y="1065"/>
                      </a:cubicBezTo>
                      <a:cubicBezTo>
                        <a:pt x="0" y="1065"/>
                        <a:pt x="704" y="1399"/>
                        <a:pt x="990" y="1399"/>
                      </a:cubicBezTo>
                      <a:cubicBezTo>
                        <a:pt x="1054" y="1399"/>
                        <a:pt x="1097" y="1383"/>
                        <a:pt x="1107" y="1342"/>
                      </a:cubicBezTo>
                      <a:cubicBezTo>
                        <a:pt x="1169" y="1110"/>
                        <a:pt x="857" y="1021"/>
                        <a:pt x="857" y="1021"/>
                      </a:cubicBezTo>
                      <a:cubicBezTo>
                        <a:pt x="857" y="1021"/>
                        <a:pt x="1365" y="1003"/>
                        <a:pt x="1348" y="869"/>
                      </a:cubicBezTo>
                      <a:cubicBezTo>
                        <a:pt x="1344" y="820"/>
                        <a:pt x="1281" y="805"/>
                        <a:pt x="1203" y="805"/>
                      </a:cubicBezTo>
                      <a:cubicBezTo>
                        <a:pt x="1067" y="805"/>
                        <a:pt x="884" y="851"/>
                        <a:pt x="884" y="851"/>
                      </a:cubicBezTo>
                      <a:cubicBezTo>
                        <a:pt x="884" y="851"/>
                        <a:pt x="1901" y="155"/>
                        <a:pt x="1678" y="13"/>
                      </a:cubicBezTo>
                      <a:cubicBezTo>
                        <a:pt x="1665" y="5"/>
                        <a:pt x="1649" y="1"/>
                        <a:pt x="16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7" name="Google Shape;387;p14"/>
                <p:cNvSpPr/>
                <p:nvPr/>
              </p:nvSpPr>
              <p:spPr>
                <a:xfrm>
                  <a:off x="5874060" y="1171413"/>
                  <a:ext cx="88878" cy="78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1998" extrusionOk="0">
                      <a:moveTo>
                        <a:pt x="1767" y="1"/>
                      </a:moveTo>
                      <a:lnTo>
                        <a:pt x="1384" y="37"/>
                      </a:lnTo>
                      <a:lnTo>
                        <a:pt x="1" y="1589"/>
                      </a:lnTo>
                      <a:cubicBezTo>
                        <a:pt x="1" y="1589"/>
                        <a:pt x="251" y="1750"/>
                        <a:pt x="679" y="1874"/>
                      </a:cubicBezTo>
                      <a:cubicBezTo>
                        <a:pt x="822" y="1919"/>
                        <a:pt x="982" y="1955"/>
                        <a:pt x="1161" y="1981"/>
                      </a:cubicBezTo>
                      <a:cubicBezTo>
                        <a:pt x="1250" y="1993"/>
                        <a:pt x="1335" y="1998"/>
                        <a:pt x="1416" y="1998"/>
                      </a:cubicBezTo>
                      <a:cubicBezTo>
                        <a:pt x="1527" y="1998"/>
                        <a:pt x="1629" y="1988"/>
                        <a:pt x="1723" y="1973"/>
                      </a:cubicBezTo>
                      <a:cubicBezTo>
                        <a:pt x="2071" y="1919"/>
                        <a:pt x="2267" y="1758"/>
                        <a:pt x="2267" y="1758"/>
                      </a:cubicBezTo>
                      <a:cubicBezTo>
                        <a:pt x="1883" y="1348"/>
                        <a:pt x="1767" y="1"/>
                        <a:pt x="176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8" name="Google Shape;388;p14"/>
                <p:cNvSpPr/>
                <p:nvPr/>
              </p:nvSpPr>
              <p:spPr>
                <a:xfrm>
                  <a:off x="5874060" y="1171413"/>
                  <a:ext cx="88878" cy="78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2001" extrusionOk="0">
                      <a:moveTo>
                        <a:pt x="1767" y="1"/>
                      </a:moveTo>
                      <a:lnTo>
                        <a:pt x="1384" y="37"/>
                      </a:lnTo>
                      <a:lnTo>
                        <a:pt x="1" y="1589"/>
                      </a:lnTo>
                      <a:cubicBezTo>
                        <a:pt x="1" y="1589"/>
                        <a:pt x="456" y="1874"/>
                        <a:pt x="1161" y="1981"/>
                      </a:cubicBezTo>
                      <a:cubicBezTo>
                        <a:pt x="1255" y="1994"/>
                        <a:pt x="1344" y="2000"/>
                        <a:pt x="1427" y="2000"/>
                      </a:cubicBezTo>
                      <a:cubicBezTo>
                        <a:pt x="1972" y="2000"/>
                        <a:pt x="2267" y="1758"/>
                        <a:pt x="2267" y="1758"/>
                      </a:cubicBezTo>
                      <a:cubicBezTo>
                        <a:pt x="1883" y="1348"/>
                        <a:pt x="1767" y="1"/>
                        <a:pt x="17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9" name="Google Shape;389;p14"/>
                <p:cNvSpPr/>
                <p:nvPr/>
              </p:nvSpPr>
              <p:spPr>
                <a:xfrm>
                  <a:off x="5863593" y="1118955"/>
                  <a:ext cx="79782" cy="53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5" h="1375" extrusionOk="0">
                      <a:moveTo>
                        <a:pt x="375" y="1"/>
                      </a:moveTo>
                      <a:lnTo>
                        <a:pt x="0" y="37"/>
                      </a:lnTo>
                      <a:lnTo>
                        <a:pt x="1651" y="1375"/>
                      </a:lnTo>
                      <a:lnTo>
                        <a:pt x="2034" y="1339"/>
                      </a:lnTo>
                      <a:lnTo>
                        <a:pt x="37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0" name="Google Shape;390;p14"/>
                <p:cNvSpPr/>
                <p:nvPr/>
              </p:nvSpPr>
              <p:spPr>
                <a:xfrm>
                  <a:off x="5809018" y="1120367"/>
                  <a:ext cx="119301" cy="113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3" h="2891" extrusionOk="0">
                      <a:moveTo>
                        <a:pt x="1392" y="1"/>
                      </a:moveTo>
                      <a:cubicBezTo>
                        <a:pt x="1392" y="1"/>
                        <a:pt x="964" y="1071"/>
                        <a:pt x="1" y="1553"/>
                      </a:cubicBezTo>
                      <a:lnTo>
                        <a:pt x="1660" y="2891"/>
                      </a:lnTo>
                      <a:cubicBezTo>
                        <a:pt x="2623" y="2409"/>
                        <a:pt x="3043" y="1339"/>
                        <a:pt x="3043" y="1339"/>
                      </a:cubicBezTo>
                      <a:lnTo>
                        <a:pt x="139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1" name="Google Shape;391;p14"/>
                <p:cNvSpPr/>
                <p:nvPr/>
              </p:nvSpPr>
              <p:spPr>
                <a:xfrm>
                  <a:off x="5900642" y="1180195"/>
                  <a:ext cx="40969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" h="1774" extrusionOk="0">
                      <a:moveTo>
                        <a:pt x="875" y="0"/>
                      </a:moveTo>
                      <a:cubicBezTo>
                        <a:pt x="875" y="1"/>
                        <a:pt x="527" y="1258"/>
                        <a:pt x="1" y="1650"/>
                      </a:cubicBezTo>
                      <a:cubicBezTo>
                        <a:pt x="144" y="1695"/>
                        <a:pt x="304" y="1731"/>
                        <a:pt x="483" y="1757"/>
                      </a:cubicBezTo>
                      <a:cubicBezTo>
                        <a:pt x="572" y="1769"/>
                        <a:pt x="657" y="1774"/>
                        <a:pt x="738" y="1774"/>
                      </a:cubicBezTo>
                      <a:cubicBezTo>
                        <a:pt x="849" y="1774"/>
                        <a:pt x="951" y="1764"/>
                        <a:pt x="1045" y="1749"/>
                      </a:cubicBezTo>
                      <a:cubicBezTo>
                        <a:pt x="920" y="1454"/>
                        <a:pt x="715" y="865"/>
                        <a:pt x="8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2" name="Google Shape;392;p14"/>
                <p:cNvSpPr/>
                <p:nvPr/>
              </p:nvSpPr>
              <p:spPr>
                <a:xfrm>
                  <a:off x="5885979" y="1172471"/>
                  <a:ext cx="46889" cy="67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6" h="1714" extrusionOk="0">
                      <a:moveTo>
                        <a:pt x="1187" y="1"/>
                      </a:moveTo>
                      <a:cubicBezTo>
                        <a:pt x="1133" y="161"/>
                        <a:pt x="1062" y="331"/>
                        <a:pt x="991" y="491"/>
                      </a:cubicBezTo>
                      <a:cubicBezTo>
                        <a:pt x="919" y="652"/>
                        <a:pt x="830" y="804"/>
                        <a:pt x="732" y="946"/>
                      </a:cubicBezTo>
                      <a:cubicBezTo>
                        <a:pt x="589" y="1143"/>
                        <a:pt x="428" y="1330"/>
                        <a:pt x="250" y="1499"/>
                      </a:cubicBezTo>
                      <a:cubicBezTo>
                        <a:pt x="205" y="1535"/>
                        <a:pt x="152" y="1589"/>
                        <a:pt x="98" y="1633"/>
                      </a:cubicBezTo>
                      <a:cubicBezTo>
                        <a:pt x="72" y="1660"/>
                        <a:pt x="36" y="1687"/>
                        <a:pt x="0" y="1714"/>
                      </a:cubicBezTo>
                      <a:cubicBezTo>
                        <a:pt x="384" y="1473"/>
                        <a:pt x="660" y="1125"/>
                        <a:pt x="875" y="732"/>
                      </a:cubicBezTo>
                      <a:cubicBezTo>
                        <a:pt x="973" y="581"/>
                        <a:pt x="1053" y="420"/>
                        <a:pt x="1115" y="251"/>
                      </a:cubicBezTo>
                      <a:cubicBezTo>
                        <a:pt x="1151" y="170"/>
                        <a:pt x="1178" y="90"/>
                        <a:pt x="119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3" name="Google Shape;393;p14"/>
                <p:cNvSpPr/>
                <p:nvPr/>
              </p:nvSpPr>
              <p:spPr>
                <a:xfrm>
                  <a:off x="5939495" y="1171765"/>
                  <a:ext cx="12977" cy="74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" h="1893" extrusionOk="0">
                      <a:moveTo>
                        <a:pt x="18" y="1"/>
                      </a:moveTo>
                      <a:cubicBezTo>
                        <a:pt x="0" y="161"/>
                        <a:pt x="9" y="322"/>
                        <a:pt x="18" y="483"/>
                      </a:cubicBezTo>
                      <a:cubicBezTo>
                        <a:pt x="27" y="599"/>
                        <a:pt x="54" y="724"/>
                        <a:pt x="63" y="839"/>
                      </a:cubicBezTo>
                      <a:cubicBezTo>
                        <a:pt x="98" y="1143"/>
                        <a:pt x="152" y="1437"/>
                        <a:pt x="259" y="1723"/>
                      </a:cubicBezTo>
                      <a:cubicBezTo>
                        <a:pt x="286" y="1776"/>
                        <a:pt x="312" y="1839"/>
                        <a:pt x="330" y="1892"/>
                      </a:cubicBezTo>
                      <a:cubicBezTo>
                        <a:pt x="321" y="1830"/>
                        <a:pt x="295" y="1767"/>
                        <a:pt x="277" y="1714"/>
                      </a:cubicBezTo>
                      <a:cubicBezTo>
                        <a:pt x="196" y="1446"/>
                        <a:pt x="134" y="1170"/>
                        <a:pt x="80" y="902"/>
                      </a:cubicBezTo>
                      <a:cubicBezTo>
                        <a:pt x="54" y="768"/>
                        <a:pt x="45" y="616"/>
                        <a:pt x="45" y="483"/>
                      </a:cubicBezTo>
                      <a:cubicBezTo>
                        <a:pt x="27" y="322"/>
                        <a:pt x="27" y="153"/>
                        <a:pt x="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4" name="Google Shape;394;p14"/>
                <p:cNvSpPr/>
                <p:nvPr/>
              </p:nvSpPr>
              <p:spPr>
                <a:xfrm>
                  <a:off x="5826857" y="1097235"/>
                  <a:ext cx="71745" cy="82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0" h="2115" extrusionOk="0">
                      <a:moveTo>
                        <a:pt x="354" y="0"/>
                      </a:moveTo>
                      <a:cubicBezTo>
                        <a:pt x="349" y="0"/>
                        <a:pt x="344" y="1"/>
                        <a:pt x="340" y="2"/>
                      </a:cubicBezTo>
                      <a:cubicBezTo>
                        <a:pt x="1" y="64"/>
                        <a:pt x="866" y="1411"/>
                        <a:pt x="866" y="1411"/>
                      </a:cubicBezTo>
                      <a:cubicBezTo>
                        <a:pt x="866" y="1411"/>
                        <a:pt x="535" y="1160"/>
                        <a:pt x="376" y="1160"/>
                      </a:cubicBezTo>
                      <a:cubicBezTo>
                        <a:pt x="343" y="1160"/>
                        <a:pt x="318" y="1171"/>
                        <a:pt x="304" y="1197"/>
                      </a:cubicBezTo>
                      <a:cubicBezTo>
                        <a:pt x="215" y="1349"/>
                        <a:pt x="830" y="1625"/>
                        <a:pt x="830" y="1625"/>
                      </a:cubicBezTo>
                      <a:cubicBezTo>
                        <a:pt x="830" y="1625"/>
                        <a:pt x="807" y="1623"/>
                        <a:pt x="771" y="1623"/>
                      </a:cubicBezTo>
                      <a:cubicBezTo>
                        <a:pt x="652" y="1623"/>
                        <a:pt x="394" y="1649"/>
                        <a:pt x="366" y="1875"/>
                      </a:cubicBezTo>
                      <a:cubicBezTo>
                        <a:pt x="336" y="2081"/>
                        <a:pt x="1023" y="2114"/>
                        <a:pt x="1467" y="2114"/>
                      </a:cubicBezTo>
                      <a:cubicBezTo>
                        <a:pt x="1675" y="2114"/>
                        <a:pt x="1829" y="2107"/>
                        <a:pt x="1829" y="2107"/>
                      </a:cubicBezTo>
                      <a:cubicBezTo>
                        <a:pt x="1829" y="2107"/>
                        <a:pt x="702" y="0"/>
                        <a:pt x="35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7637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 userDrawn="1">
  <p:cSld name="Section header 2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16"/>
          <p:cNvGrpSpPr/>
          <p:nvPr/>
        </p:nvGrpSpPr>
        <p:grpSpPr>
          <a:xfrm>
            <a:off x="-180832" y="-107518"/>
            <a:ext cx="12240000" cy="2241689"/>
            <a:chOff x="-135961" y="-156839"/>
            <a:chExt cx="9202767" cy="1681267"/>
          </a:xfrm>
        </p:grpSpPr>
        <p:grpSp>
          <p:nvGrpSpPr>
            <p:cNvPr id="462" name="Google Shape;462;p16"/>
            <p:cNvGrpSpPr/>
            <p:nvPr/>
          </p:nvGrpSpPr>
          <p:grpSpPr>
            <a:xfrm rot="4948089" flipH="1">
              <a:off x="-56895" y="606054"/>
              <a:ext cx="835376" cy="891702"/>
              <a:chOff x="6694948" y="1638979"/>
              <a:chExt cx="271104" cy="289374"/>
            </a:xfrm>
          </p:grpSpPr>
          <p:sp>
            <p:nvSpPr>
              <p:cNvPr id="463" name="Google Shape;463;p16"/>
              <p:cNvSpPr/>
              <p:nvPr/>
            </p:nvSpPr>
            <p:spPr>
              <a:xfrm>
                <a:off x="6830325" y="1806583"/>
                <a:ext cx="134316" cy="34696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885" extrusionOk="0">
                    <a:moveTo>
                      <a:pt x="2199" y="1"/>
                    </a:moveTo>
                    <a:cubicBezTo>
                      <a:pt x="769" y="1"/>
                      <a:pt x="0" y="696"/>
                      <a:pt x="0" y="696"/>
                    </a:cubicBezTo>
                    <a:cubicBezTo>
                      <a:pt x="493" y="831"/>
                      <a:pt x="931" y="885"/>
                      <a:pt x="1316" y="885"/>
                    </a:cubicBezTo>
                    <a:cubicBezTo>
                      <a:pt x="2735" y="885"/>
                      <a:pt x="3426" y="161"/>
                      <a:pt x="3426" y="161"/>
                    </a:cubicBezTo>
                    <a:cubicBezTo>
                      <a:pt x="2975" y="47"/>
                      <a:pt x="2565" y="1"/>
                      <a:pt x="2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4" name="Google Shape;464;p16"/>
              <p:cNvSpPr/>
              <p:nvPr/>
            </p:nvSpPr>
            <p:spPr>
              <a:xfrm>
                <a:off x="6741838" y="1736287"/>
                <a:ext cx="80096" cy="129808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3311" extrusionOk="0">
                    <a:moveTo>
                      <a:pt x="553" y="0"/>
                    </a:moveTo>
                    <a:cubicBezTo>
                      <a:pt x="553" y="1"/>
                      <a:pt x="0" y="1517"/>
                      <a:pt x="1588" y="3310"/>
                    </a:cubicBezTo>
                    <a:cubicBezTo>
                      <a:pt x="1588" y="3310"/>
                      <a:pt x="2043" y="1740"/>
                      <a:pt x="5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5" name="Google Shape;465;p16"/>
              <p:cNvSpPr/>
              <p:nvPr/>
            </p:nvSpPr>
            <p:spPr>
              <a:xfrm>
                <a:off x="6694948" y="1761810"/>
                <a:ext cx="171091" cy="166543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248" extrusionOk="0">
                    <a:moveTo>
                      <a:pt x="4363" y="1"/>
                    </a:moveTo>
                    <a:cubicBezTo>
                      <a:pt x="3935" y="1044"/>
                      <a:pt x="3391" y="2052"/>
                      <a:pt x="2606" y="2873"/>
                    </a:cubicBezTo>
                    <a:cubicBezTo>
                      <a:pt x="1972" y="3542"/>
                      <a:pt x="920" y="4113"/>
                      <a:pt x="1" y="4238"/>
                    </a:cubicBezTo>
                    <a:lnTo>
                      <a:pt x="1" y="4247"/>
                    </a:lnTo>
                    <a:cubicBezTo>
                      <a:pt x="134" y="4238"/>
                      <a:pt x="268" y="4220"/>
                      <a:pt x="402" y="4194"/>
                    </a:cubicBezTo>
                    <a:cubicBezTo>
                      <a:pt x="536" y="4167"/>
                      <a:pt x="661" y="4131"/>
                      <a:pt x="786" y="4086"/>
                    </a:cubicBezTo>
                    <a:cubicBezTo>
                      <a:pt x="1303" y="3917"/>
                      <a:pt x="1758" y="3631"/>
                      <a:pt x="2177" y="3292"/>
                    </a:cubicBezTo>
                    <a:cubicBezTo>
                      <a:pt x="2802" y="2784"/>
                      <a:pt x="3328" y="2160"/>
                      <a:pt x="3721" y="1464"/>
                    </a:cubicBezTo>
                    <a:cubicBezTo>
                      <a:pt x="3979" y="1000"/>
                      <a:pt x="4220" y="500"/>
                      <a:pt x="43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6776182" y="1638979"/>
                <a:ext cx="189870" cy="194614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964" extrusionOk="0">
                    <a:moveTo>
                      <a:pt x="2505" y="1"/>
                    </a:moveTo>
                    <a:cubicBezTo>
                      <a:pt x="2473" y="1"/>
                      <a:pt x="2438" y="10"/>
                      <a:pt x="2398" y="29"/>
                    </a:cubicBezTo>
                    <a:cubicBezTo>
                      <a:pt x="1765" y="341"/>
                      <a:pt x="2220" y="2215"/>
                      <a:pt x="2220" y="2215"/>
                    </a:cubicBezTo>
                    <a:cubicBezTo>
                      <a:pt x="2220" y="2215"/>
                      <a:pt x="1379" y="1640"/>
                      <a:pt x="753" y="1640"/>
                    </a:cubicBezTo>
                    <a:cubicBezTo>
                      <a:pt x="439" y="1640"/>
                      <a:pt x="180" y="1784"/>
                      <a:pt x="105" y="2215"/>
                    </a:cubicBezTo>
                    <a:cubicBezTo>
                      <a:pt x="0" y="2826"/>
                      <a:pt x="460" y="2987"/>
                      <a:pt x="975" y="2987"/>
                    </a:cubicBezTo>
                    <a:cubicBezTo>
                      <a:pt x="1549" y="2987"/>
                      <a:pt x="2193" y="2786"/>
                      <a:pt x="2193" y="2786"/>
                    </a:cubicBezTo>
                    <a:lnTo>
                      <a:pt x="2193" y="2786"/>
                    </a:lnTo>
                    <a:cubicBezTo>
                      <a:pt x="2193" y="2786"/>
                      <a:pt x="364" y="4026"/>
                      <a:pt x="1122" y="4481"/>
                    </a:cubicBezTo>
                    <a:cubicBezTo>
                      <a:pt x="1205" y="4530"/>
                      <a:pt x="1287" y="4553"/>
                      <a:pt x="1367" y="4553"/>
                    </a:cubicBezTo>
                    <a:cubicBezTo>
                      <a:pt x="2017" y="4553"/>
                      <a:pt x="2541" y="3080"/>
                      <a:pt x="2541" y="3080"/>
                    </a:cubicBezTo>
                    <a:lnTo>
                      <a:pt x="2541" y="3080"/>
                    </a:lnTo>
                    <a:cubicBezTo>
                      <a:pt x="2541" y="3081"/>
                      <a:pt x="2333" y="4964"/>
                      <a:pt x="3029" y="4964"/>
                    </a:cubicBezTo>
                    <a:cubicBezTo>
                      <a:pt x="3038" y="4964"/>
                      <a:pt x="3048" y="4963"/>
                      <a:pt x="3058" y="4962"/>
                    </a:cubicBezTo>
                    <a:cubicBezTo>
                      <a:pt x="3799" y="4909"/>
                      <a:pt x="2978" y="2902"/>
                      <a:pt x="2978" y="2902"/>
                    </a:cubicBezTo>
                    <a:lnTo>
                      <a:pt x="2978" y="2902"/>
                    </a:lnTo>
                    <a:cubicBezTo>
                      <a:pt x="2978" y="2902"/>
                      <a:pt x="3957" y="3680"/>
                      <a:pt x="4396" y="3680"/>
                    </a:cubicBezTo>
                    <a:cubicBezTo>
                      <a:pt x="4511" y="3680"/>
                      <a:pt x="4589" y="3626"/>
                      <a:pt x="4602" y="3490"/>
                    </a:cubicBezTo>
                    <a:cubicBezTo>
                      <a:pt x="4664" y="2830"/>
                      <a:pt x="3076" y="2465"/>
                      <a:pt x="3076" y="2465"/>
                    </a:cubicBezTo>
                    <a:cubicBezTo>
                      <a:pt x="3076" y="2465"/>
                      <a:pt x="4842" y="2429"/>
                      <a:pt x="4575" y="1929"/>
                    </a:cubicBezTo>
                    <a:cubicBezTo>
                      <a:pt x="4508" y="1809"/>
                      <a:pt x="4374" y="1763"/>
                      <a:pt x="4208" y="1763"/>
                    </a:cubicBezTo>
                    <a:cubicBezTo>
                      <a:pt x="3689" y="1763"/>
                      <a:pt x="2862" y="2215"/>
                      <a:pt x="2862" y="2215"/>
                    </a:cubicBezTo>
                    <a:cubicBezTo>
                      <a:pt x="2862" y="2215"/>
                      <a:pt x="4503" y="957"/>
                      <a:pt x="3950" y="663"/>
                    </a:cubicBezTo>
                    <a:cubicBezTo>
                      <a:pt x="3906" y="639"/>
                      <a:pt x="3860" y="628"/>
                      <a:pt x="3814" y="628"/>
                    </a:cubicBezTo>
                    <a:cubicBezTo>
                      <a:pt x="3277" y="628"/>
                      <a:pt x="2612" y="2063"/>
                      <a:pt x="2612" y="2063"/>
                    </a:cubicBezTo>
                    <a:cubicBezTo>
                      <a:pt x="2612" y="2063"/>
                      <a:pt x="2981" y="1"/>
                      <a:pt x="25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6863179" y="1726133"/>
                <a:ext cx="23131" cy="23484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99" extrusionOk="0">
                    <a:moveTo>
                      <a:pt x="295" y="1"/>
                    </a:moveTo>
                    <a:cubicBezTo>
                      <a:pt x="134" y="1"/>
                      <a:pt x="1" y="135"/>
                      <a:pt x="1" y="295"/>
                    </a:cubicBezTo>
                    <a:cubicBezTo>
                      <a:pt x="1" y="465"/>
                      <a:pt x="134" y="598"/>
                      <a:pt x="295" y="598"/>
                    </a:cubicBezTo>
                    <a:cubicBezTo>
                      <a:pt x="465" y="598"/>
                      <a:pt x="589" y="465"/>
                      <a:pt x="589" y="295"/>
                    </a:cubicBezTo>
                    <a:cubicBezTo>
                      <a:pt x="589" y="135"/>
                      <a:pt x="465" y="1"/>
                      <a:pt x="2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68" name="Google Shape;468;p16"/>
            <p:cNvGrpSpPr/>
            <p:nvPr/>
          </p:nvGrpSpPr>
          <p:grpSpPr>
            <a:xfrm rot="6639030">
              <a:off x="196768" y="-184000"/>
              <a:ext cx="644984" cy="1016250"/>
              <a:chOff x="5989011" y="1612868"/>
              <a:chExt cx="209316" cy="329793"/>
            </a:xfrm>
          </p:grpSpPr>
          <p:sp>
            <p:nvSpPr>
              <p:cNvPr id="469" name="Google Shape;469;p16"/>
              <p:cNvSpPr/>
              <p:nvPr/>
            </p:nvSpPr>
            <p:spPr>
              <a:xfrm>
                <a:off x="6140580" y="1775846"/>
                <a:ext cx="44733" cy="7135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1820" extrusionOk="0">
                    <a:moveTo>
                      <a:pt x="750" y="1"/>
                    </a:moveTo>
                    <a:cubicBezTo>
                      <a:pt x="601" y="1"/>
                      <a:pt x="432" y="119"/>
                      <a:pt x="304" y="401"/>
                    </a:cubicBezTo>
                    <a:cubicBezTo>
                      <a:pt x="1" y="1079"/>
                      <a:pt x="242" y="1819"/>
                      <a:pt x="242" y="1819"/>
                    </a:cubicBezTo>
                    <a:cubicBezTo>
                      <a:pt x="242" y="1819"/>
                      <a:pt x="1027" y="1195"/>
                      <a:pt x="1098" y="597"/>
                    </a:cubicBezTo>
                    <a:cubicBezTo>
                      <a:pt x="1140" y="245"/>
                      <a:pt x="965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6034568" y="1786196"/>
                <a:ext cx="76685" cy="3685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40" extrusionOk="0">
                    <a:moveTo>
                      <a:pt x="557" y="1"/>
                    </a:moveTo>
                    <a:cubicBezTo>
                      <a:pt x="44" y="1"/>
                      <a:pt x="0" y="512"/>
                      <a:pt x="457" y="779"/>
                    </a:cubicBezTo>
                    <a:cubicBezTo>
                      <a:pt x="660" y="902"/>
                      <a:pt x="935" y="939"/>
                      <a:pt x="1194" y="939"/>
                    </a:cubicBezTo>
                    <a:cubicBezTo>
                      <a:pt x="1594" y="939"/>
                      <a:pt x="1955" y="851"/>
                      <a:pt x="1955" y="851"/>
                    </a:cubicBezTo>
                    <a:cubicBezTo>
                      <a:pt x="1955" y="851"/>
                      <a:pt x="1518" y="208"/>
                      <a:pt x="787" y="30"/>
                    </a:cubicBezTo>
                    <a:cubicBezTo>
                      <a:pt x="702" y="10"/>
                      <a:pt x="625" y="1"/>
                      <a:pt x="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5989011" y="1686104"/>
                <a:ext cx="67315" cy="49163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254" extrusionOk="0">
                    <a:moveTo>
                      <a:pt x="451" y="1"/>
                    </a:moveTo>
                    <a:cubicBezTo>
                      <a:pt x="100" y="1"/>
                      <a:pt x="0" y="404"/>
                      <a:pt x="307" y="745"/>
                    </a:cubicBezTo>
                    <a:cubicBezTo>
                      <a:pt x="718" y="1191"/>
                      <a:pt x="1717" y="1254"/>
                      <a:pt x="1717" y="1254"/>
                    </a:cubicBezTo>
                    <a:cubicBezTo>
                      <a:pt x="1717" y="1254"/>
                      <a:pt x="1485" y="504"/>
                      <a:pt x="843" y="130"/>
                    </a:cubicBezTo>
                    <a:cubicBezTo>
                      <a:pt x="691" y="39"/>
                      <a:pt x="559" y="1"/>
                      <a:pt x="4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6066442" y="1699434"/>
                <a:ext cx="47595" cy="69432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771" extrusionOk="0">
                    <a:moveTo>
                      <a:pt x="820" y="0"/>
                    </a:moveTo>
                    <a:cubicBezTo>
                      <a:pt x="676" y="0"/>
                      <a:pt x="509" y="107"/>
                      <a:pt x="366" y="361"/>
                    </a:cubicBezTo>
                    <a:cubicBezTo>
                      <a:pt x="1" y="1012"/>
                      <a:pt x="179" y="1770"/>
                      <a:pt x="179" y="1770"/>
                    </a:cubicBezTo>
                    <a:cubicBezTo>
                      <a:pt x="179" y="1770"/>
                      <a:pt x="1018" y="1208"/>
                      <a:pt x="1142" y="619"/>
                    </a:cubicBezTo>
                    <a:cubicBezTo>
                      <a:pt x="1213" y="260"/>
                      <a:pt x="1045" y="0"/>
                      <a:pt x="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6045467" y="1675793"/>
                <a:ext cx="152860" cy="266868"/>
              </a:xfrm>
              <a:custGeom>
                <a:avLst/>
                <a:gdLst/>
                <a:ahLst/>
                <a:cxnLst/>
                <a:rect l="l" t="t" r="r" b="b"/>
                <a:pathLst>
                  <a:path w="3899" h="6807" extrusionOk="0">
                    <a:moveTo>
                      <a:pt x="36" y="0"/>
                    </a:moveTo>
                    <a:cubicBezTo>
                      <a:pt x="0" y="321"/>
                      <a:pt x="54" y="678"/>
                      <a:pt x="125" y="1008"/>
                    </a:cubicBezTo>
                    <a:cubicBezTo>
                      <a:pt x="241" y="1499"/>
                      <a:pt x="437" y="1981"/>
                      <a:pt x="687" y="2418"/>
                    </a:cubicBezTo>
                    <a:cubicBezTo>
                      <a:pt x="1035" y="2998"/>
                      <a:pt x="1472" y="3533"/>
                      <a:pt x="2025" y="3925"/>
                    </a:cubicBezTo>
                    <a:cubicBezTo>
                      <a:pt x="2168" y="4023"/>
                      <a:pt x="2320" y="4095"/>
                      <a:pt x="2454" y="4202"/>
                    </a:cubicBezTo>
                    <a:cubicBezTo>
                      <a:pt x="2516" y="4255"/>
                      <a:pt x="2578" y="4309"/>
                      <a:pt x="2641" y="4371"/>
                    </a:cubicBezTo>
                    <a:cubicBezTo>
                      <a:pt x="3256" y="5005"/>
                      <a:pt x="3649" y="5968"/>
                      <a:pt x="3899" y="6807"/>
                    </a:cubicBezTo>
                    <a:cubicBezTo>
                      <a:pt x="3854" y="6486"/>
                      <a:pt x="3720" y="6156"/>
                      <a:pt x="3604" y="5843"/>
                    </a:cubicBezTo>
                    <a:cubicBezTo>
                      <a:pt x="3542" y="5683"/>
                      <a:pt x="3471" y="5531"/>
                      <a:pt x="3399" y="5379"/>
                    </a:cubicBezTo>
                    <a:cubicBezTo>
                      <a:pt x="3149" y="4889"/>
                      <a:pt x="2819" y="4425"/>
                      <a:pt x="2355" y="4113"/>
                    </a:cubicBezTo>
                    <a:cubicBezTo>
                      <a:pt x="2293" y="4077"/>
                      <a:pt x="2204" y="4023"/>
                      <a:pt x="2141" y="3979"/>
                    </a:cubicBezTo>
                    <a:cubicBezTo>
                      <a:pt x="1178" y="3319"/>
                      <a:pt x="473" y="2114"/>
                      <a:pt x="170" y="990"/>
                    </a:cubicBezTo>
                    <a:cubicBezTo>
                      <a:pt x="89" y="669"/>
                      <a:pt x="36" y="330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6025865" y="1612868"/>
                <a:ext cx="39558" cy="7484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09" extrusionOk="0">
                    <a:moveTo>
                      <a:pt x="561" y="0"/>
                    </a:moveTo>
                    <a:cubicBezTo>
                      <a:pt x="381" y="0"/>
                      <a:pt x="193" y="168"/>
                      <a:pt x="126" y="463"/>
                    </a:cubicBezTo>
                    <a:cubicBezTo>
                      <a:pt x="1" y="1052"/>
                      <a:pt x="536" y="1908"/>
                      <a:pt x="536" y="1908"/>
                    </a:cubicBezTo>
                    <a:cubicBezTo>
                      <a:pt x="536" y="1908"/>
                      <a:pt x="1009" y="1284"/>
                      <a:pt x="946" y="535"/>
                    </a:cubicBezTo>
                    <a:cubicBezTo>
                      <a:pt x="911" y="166"/>
                      <a:pt x="740" y="0"/>
                      <a:pt x="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75" name="Google Shape;475;p16"/>
            <p:cNvGrpSpPr/>
            <p:nvPr/>
          </p:nvGrpSpPr>
          <p:grpSpPr>
            <a:xfrm rot="-6206193">
              <a:off x="8215587" y="-187796"/>
              <a:ext cx="639756" cy="939746"/>
              <a:chOff x="7296311" y="2730254"/>
              <a:chExt cx="573973" cy="843117"/>
            </a:xfrm>
          </p:grpSpPr>
          <p:sp>
            <p:nvSpPr>
              <p:cNvPr id="476" name="Google Shape;476;p16"/>
              <p:cNvSpPr/>
              <p:nvPr/>
            </p:nvSpPr>
            <p:spPr>
              <a:xfrm>
                <a:off x="7560381" y="3117765"/>
                <a:ext cx="309903" cy="139472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2775" extrusionOk="0">
                    <a:moveTo>
                      <a:pt x="6165" y="0"/>
                    </a:moveTo>
                    <a:lnTo>
                      <a:pt x="6165" y="0"/>
                    </a:lnTo>
                    <a:cubicBezTo>
                      <a:pt x="1705" y="81"/>
                      <a:pt x="1" y="2775"/>
                      <a:pt x="1" y="2775"/>
                    </a:cubicBezTo>
                    <a:cubicBezTo>
                      <a:pt x="8" y="2775"/>
                      <a:pt x="16" y="2775"/>
                      <a:pt x="23" y="2775"/>
                    </a:cubicBezTo>
                    <a:cubicBezTo>
                      <a:pt x="4671" y="2775"/>
                      <a:pt x="6165" y="1"/>
                      <a:pt x="61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>
                <a:off x="7321843" y="3065745"/>
                <a:ext cx="199130" cy="286130"/>
              </a:xfrm>
              <a:custGeom>
                <a:avLst/>
                <a:gdLst/>
                <a:ahLst/>
                <a:cxnLst/>
                <a:rect l="l" t="t" r="r" b="b"/>
                <a:pathLst>
                  <a:path w="3962" h="5693" extrusionOk="0">
                    <a:moveTo>
                      <a:pt x="268" y="1"/>
                    </a:moveTo>
                    <a:cubicBezTo>
                      <a:pt x="268" y="1"/>
                      <a:pt x="1" y="3150"/>
                      <a:pt x="3908" y="5692"/>
                    </a:cubicBezTo>
                    <a:cubicBezTo>
                      <a:pt x="3908" y="5692"/>
                      <a:pt x="3962" y="2507"/>
                      <a:pt x="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8" name="Google Shape;478;p16"/>
              <p:cNvSpPr/>
              <p:nvPr/>
            </p:nvSpPr>
            <p:spPr>
              <a:xfrm>
                <a:off x="7296311" y="3059915"/>
                <a:ext cx="303118" cy="513456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10216" extrusionOk="0">
                    <a:moveTo>
                      <a:pt x="6022" y="1"/>
                    </a:moveTo>
                    <a:cubicBezTo>
                      <a:pt x="5995" y="259"/>
                      <a:pt x="5960" y="518"/>
                      <a:pt x="5924" y="777"/>
                    </a:cubicBezTo>
                    <a:lnTo>
                      <a:pt x="5799" y="1544"/>
                    </a:lnTo>
                    <a:cubicBezTo>
                      <a:pt x="5763" y="1722"/>
                      <a:pt x="5701" y="2026"/>
                      <a:pt x="5665" y="2213"/>
                    </a:cubicBezTo>
                    <a:cubicBezTo>
                      <a:pt x="5612" y="2427"/>
                      <a:pt x="5558" y="2659"/>
                      <a:pt x="5513" y="2873"/>
                    </a:cubicBezTo>
                    <a:cubicBezTo>
                      <a:pt x="5478" y="2980"/>
                      <a:pt x="5389" y="3319"/>
                      <a:pt x="5353" y="3435"/>
                    </a:cubicBezTo>
                    <a:cubicBezTo>
                      <a:pt x="5308" y="3605"/>
                      <a:pt x="5237" y="3819"/>
                      <a:pt x="5183" y="3988"/>
                    </a:cubicBezTo>
                    <a:cubicBezTo>
                      <a:pt x="5050" y="4408"/>
                      <a:pt x="4880" y="4854"/>
                      <a:pt x="4702" y="5255"/>
                    </a:cubicBezTo>
                    <a:cubicBezTo>
                      <a:pt x="4550" y="5594"/>
                      <a:pt x="4372" y="5987"/>
                      <a:pt x="4193" y="6308"/>
                    </a:cubicBezTo>
                    <a:cubicBezTo>
                      <a:pt x="3818" y="6986"/>
                      <a:pt x="3346" y="7619"/>
                      <a:pt x="2810" y="8181"/>
                    </a:cubicBezTo>
                    <a:cubicBezTo>
                      <a:pt x="2008" y="9011"/>
                      <a:pt x="1080" y="9760"/>
                      <a:pt x="0" y="10206"/>
                    </a:cubicBezTo>
                    <a:lnTo>
                      <a:pt x="9" y="10215"/>
                    </a:lnTo>
                    <a:cubicBezTo>
                      <a:pt x="259" y="10144"/>
                      <a:pt x="491" y="10037"/>
                      <a:pt x="723" y="9912"/>
                    </a:cubicBezTo>
                    <a:cubicBezTo>
                      <a:pt x="955" y="9787"/>
                      <a:pt x="1178" y="9662"/>
                      <a:pt x="1392" y="9510"/>
                    </a:cubicBezTo>
                    <a:cubicBezTo>
                      <a:pt x="2266" y="8931"/>
                      <a:pt x="2989" y="8154"/>
                      <a:pt x="3587" y="7307"/>
                    </a:cubicBezTo>
                    <a:cubicBezTo>
                      <a:pt x="5130" y="5193"/>
                      <a:pt x="5897" y="2597"/>
                      <a:pt x="6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9" name="Google Shape;479;p16"/>
              <p:cNvSpPr/>
              <p:nvPr/>
            </p:nvSpPr>
            <p:spPr>
              <a:xfrm>
                <a:off x="7418796" y="2730254"/>
                <a:ext cx="379011" cy="399014"/>
              </a:xfrm>
              <a:custGeom>
                <a:avLst/>
                <a:gdLst/>
                <a:ahLst/>
                <a:cxnLst/>
                <a:rect l="l" t="t" r="r" b="b"/>
                <a:pathLst>
                  <a:path w="7541" h="7939" extrusionOk="0">
                    <a:moveTo>
                      <a:pt x="2692" y="1"/>
                    </a:moveTo>
                    <a:cubicBezTo>
                      <a:pt x="2686" y="1"/>
                      <a:pt x="2681" y="1"/>
                      <a:pt x="2675" y="3"/>
                    </a:cubicBezTo>
                    <a:cubicBezTo>
                      <a:pt x="2211" y="110"/>
                      <a:pt x="2068" y="4196"/>
                      <a:pt x="2068" y="4196"/>
                    </a:cubicBezTo>
                    <a:cubicBezTo>
                      <a:pt x="2068" y="4196"/>
                      <a:pt x="1355" y="235"/>
                      <a:pt x="712" y="235"/>
                    </a:cubicBezTo>
                    <a:cubicBezTo>
                      <a:pt x="712" y="235"/>
                      <a:pt x="712" y="235"/>
                      <a:pt x="711" y="235"/>
                    </a:cubicBezTo>
                    <a:cubicBezTo>
                      <a:pt x="70" y="235"/>
                      <a:pt x="1" y="7648"/>
                      <a:pt x="3398" y="7934"/>
                    </a:cubicBezTo>
                    <a:cubicBezTo>
                      <a:pt x="3438" y="7937"/>
                      <a:pt x="3477" y="7938"/>
                      <a:pt x="3517" y="7938"/>
                    </a:cubicBezTo>
                    <a:cubicBezTo>
                      <a:pt x="6152" y="7938"/>
                      <a:pt x="7540" y="693"/>
                      <a:pt x="6574" y="324"/>
                    </a:cubicBezTo>
                    <a:cubicBezTo>
                      <a:pt x="6546" y="313"/>
                      <a:pt x="6518" y="308"/>
                      <a:pt x="6490" y="308"/>
                    </a:cubicBezTo>
                    <a:cubicBezTo>
                      <a:pt x="5695" y="308"/>
                      <a:pt x="4763" y="4419"/>
                      <a:pt x="4763" y="4419"/>
                    </a:cubicBezTo>
                    <a:cubicBezTo>
                      <a:pt x="4763" y="4419"/>
                      <a:pt x="5146" y="449"/>
                      <a:pt x="4504" y="145"/>
                    </a:cubicBezTo>
                    <a:cubicBezTo>
                      <a:pt x="4484" y="137"/>
                      <a:pt x="4465" y="132"/>
                      <a:pt x="4446" y="132"/>
                    </a:cubicBezTo>
                    <a:cubicBezTo>
                      <a:pt x="3838" y="132"/>
                      <a:pt x="3469" y="4588"/>
                      <a:pt x="3469" y="4588"/>
                    </a:cubicBezTo>
                    <a:cubicBezTo>
                      <a:pt x="3469" y="4588"/>
                      <a:pt x="3147" y="1"/>
                      <a:pt x="26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480" name="Google Shape;480;p16"/>
          <p:cNvGrpSpPr/>
          <p:nvPr/>
        </p:nvGrpSpPr>
        <p:grpSpPr>
          <a:xfrm rot="3941586">
            <a:off x="10937738" y="812787"/>
            <a:ext cx="2263673" cy="1734570"/>
            <a:chOff x="7370701" y="1467052"/>
            <a:chExt cx="1697854" cy="1304231"/>
          </a:xfrm>
        </p:grpSpPr>
        <p:sp>
          <p:nvSpPr>
            <p:cNvPr id="481" name="Google Shape;481;p16"/>
            <p:cNvSpPr/>
            <p:nvPr/>
          </p:nvSpPr>
          <p:spPr>
            <a:xfrm rot="9146752">
              <a:off x="7943385" y="1697095"/>
              <a:ext cx="1093707" cy="404212"/>
            </a:xfrm>
            <a:custGeom>
              <a:avLst/>
              <a:gdLst/>
              <a:ahLst/>
              <a:cxnLst/>
              <a:rect l="l" t="t" r="r" b="b"/>
              <a:pathLst>
                <a:path w="43747" h="16168" extrusionOk="0">
                  <a:moveTo>
                    <a:pt x="0" y="16168"/>
                  </a:moveTo>
                  <a:cubicBezTo>
                    <a:pt x="2210" y="13605"/>
                    <a:pt x="6938" y="3089"/>
                    <a:pt x="13257" y="791"/>
                  </a:cubicBezTo>
                  <a:cubicBezTo>
                    <a:pt x="19576" y="-1507"/>
                    <a:pt x="32832" y="1896"/>
                    <a:pt x="37914" y="2382"/>
                  </a:cubicBezTo>
                  <a:cubicBezTo>
                    <a:pt x="42996" y="2868"/>
                    <a:pt x="42775" y="3486"/>
                    <a:pt x="43747" y="370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482" name="Google Shape;482;p16"/>
            <p:cNvGrpSpPr/>
            <p:nvPr/>
          </p:nvGrpSpPr>
          <p:grpSpPr>
            <a:xfrm rot="2700000" flipH="1">
              <a:off x="7523136" y="1857571"/>
              <a:ext cx="771739" cy="750815"/>
              <a:chOff x="6009020" y="1197485"/>
              <a:chExt cx="109075" cy="106105"/>
            </a:xfrm>
          </p:grpSpPr>
          <p:sp>
            <p:nvSpPr>
              <p:cNvPr id="483" name="Google Shape;483;p16"/>
              <p:cNvSpPr/>
              <p:nvPr/>
            </p:nvSpPr>
            <p:spPr>
              <a:xfrm rot="2288227">
                <a:off x="6020998" y="1242526"/>
                <a:ext cx="76290" cy="4199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071" extrusionOk="0">
                    <a:moveTo>
                      <a:pt x="393" y="0"/>
                    </a:moveTo>
                    <a:lnTo>
                      <a:pt x="1" y="625"/>
                    </a:lnTo>
                    <a:lnTo>
                      <a:pt x="1946" y="1071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4" name="Google Shape;484;p16"/>
              <p:cNvSpPr/>
              <p:nvPr/>
            </p:nvSpPr>
            <p:spPr>
              <a:xfrm rot="2288227">
                <a:off x="6020865" y="1216604"/>
                <a:ext cx="85385" cy="67867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1731" extrusionOk="0">
                    <a:moveTo>
                      <a:pt x="563" y="0"/>
                    </a:moveTo>
                    <a:lnTo>
                      <a:pt x="625" y="660"/>
                    </a:lnTo>
                    <a:lnTo>
                      <a:pt x="1" y="973"/>
                    </a:lnTo>
                    <a:lnTo>
                      <a:pt x="2178" y="1731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5" name="Google Shape;485;p16"/>
              <p:cNvSpPr/>
              <p:nvPr/>
            </p:nvSpPr>
            <p:spPr>
              <a:xfrm rot="2288227">
                <a:off x="6040546" y="1223407"/>
                <a:ext cx="63353" cy="67867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731" extrusionOk="0">
                    <a:moveTo>
                      <a:pt x="1" y="0"/>
                    </a:moveTo>
                    <a:lnTo>
                      <a:pt x="63" y="660"/>
                    </a:lnTo>
                    <a:lnTo>
                      <a:pt x="1616" y="17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486" name="Google Shape;486;p16"/>
          <p:cNvGrpSpPr/>
          <p:nvPr/>
        </p:nvGrpSpPr>
        <p:grpSpPr>
          <a:xfrm>
            <a:off x="1467453" y="101603"/>
            <a:ext cx="9035001" cy="706619"/>
            <a:chOff x="1103319" y="2"/>
            <a:chExt cx="6793056" cy="529964"/>
          </a:xfrm>
        </p:grpSpPr>
        <p:grpSp>
          <p:nvGrpSpPr>
            <p:cNvPr id="487" name="Google Shape;487;p16"/>
            <p:cNvGrpSpPr/>
            <p:nvPr/>
          </p:nvGrpSpPr>
          <p:grpSpPr>
            <a:xfrm rot="-3932086">
              <a:off x="1145189" y="93982"/>
              <a:ext cx="407529" cy="354305"/>
              <a:chOff x="7002669" y="1035309"/>
              <a:chExt cx="75901" cy="65982"/>
            </a:xfrm>
          </p:grpSpPr>
          <p:sp>
            <p:nvSpPr>
              <p:cNvPr id="488" name="Google Shape;488;p16"/>
              <p:cNvSpPr/>
              <p:nvPr/>
            </p:nvSpPr>
            <p:spPr>
              <a:xfrm>
                <a:off x="7034151" y="1060597"/>
                <a:ext cx="44419" cy="4069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038" extrusionOk="0">
                    <a:moveTo>
                      <a:pt x="643" y="0"/>
                    </a:moveTo>
                    <a:cubicBezTo>
                      <a:pt x="455" y="0"/>
                      <a:pt x="286" y="72"/>
                      <a:pt x="286" y="72"/>
                    </a:cubicBezTo>
                    <a:lnTo>
                      <a:pt x="0" y="465"/>
                    </a:lnTo>
                    <a:cubicBezTo>
                      <a:pt x="0" y="465"/>
                      <a:pt x="184" y="1037"/>
                      <a:pt x="381" y="1037"/>
                    </a:cubicBezTo>
                    <a:cubicBezTo>
                      <a:pt x="406" y="1037"/>
                      <a:pt x="431" y="1029"/>
                      <a:pt x="455" y="1009"/>
                    </a:cubicBezTo>
                    <a:cubicBezTo>
                      <a:pt x="669" y="831"/>
                      <a:pt x="277" y="313"/>
                      <a:pt x="277" y="313"/>
                    </a:cubicBezTo>
                    <a:lnTo>
                      <a:pt x="277" y="313"/>
                    </a:lnTo>
                    <a:cubicBezTo>
                      <a:pt x="277" y="313"/>
                      <a:pt x="586" y="384"/>
                      <a:pt x="818" y="384"/>
                    </a:cubicBezTo>
                    <a:cubicBezTo>
                      <a:pt x="999" y="384"/>
                      <a:pt x="1133" y="341"/>
                      <a:pt x="1035" y="188"/>
                    </a:cubicBezTo>
                    <a:cubicBezTo>
                      <a:pt x="939" y="42"/>
                      <a:pt x="786" y="0"/>
                      <a:pt x="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9" name="Google Shape;489;p16"/>
              <p:cNvSpPr/>
              <p:nvPr/>
            </p:nvSpPr>
            <p:spPr>
              <a:xfrm>
                <a:off x="7002669" y="1035309"/>
                <a:ext cx="44811" cy="4214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75" extrusionOk="0">
                    <a:moveTo>
                      <a:pt x="683" y="1"/>
                    </a:moveTo>
                    <a:cubicBezTo>
                      <a:pt x="417" y="1"/>
                      <a:pt x="830" y="771"/>
                      <a:pt x="830" y="771"/>
                    </a:cubicBezTo>
                    <a:cubicBezTo>
                      <a:pt x="830" y="771"/>
                      <a:pt x="573" y="669"/>
                      <a:pt x="362" y="669"/>
                    </a:cubicBezTo>
                    <a:cubicBezTo>
                      <a:pt x="248" y="669"/>
                      <a:pt x="148" y="698"/>
                      <a:pt x="107" y="789"/>
                    </a:cubicBezTo>
                    <a:cubicBezTo>
                      <a:pt x="0" y="1048"/>
                      <a:pt x="758" y="1074"/>
                      <a:pt x="758" y="1074"/>
                    </a:cubicBezTo>
                    <a:lnTo>
                      <a:pt x="1062" y="700"/>
                    </a:lnTo>
                    <a:cubicBezTo>
                      <a:pt x="1062" y="700"/>
                      <a:pt x="1142" y="138"/>
                      <a:pt x="750" y="13"/>
                    </a:cubicBezTo>
                    <a:cubicBezTo>
                      <a:pt x="724" y="4"/>
                      <a:pt x="701" y="1"/>
                      <a:pt x="6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0" name="Google Shape;490;p16"/>
              <p:cNvSpPr/>
              <p:nvPr/>
            </p:nvSpPr>
            <p:spPr>
              <a:xfrm>
                <a:off x="7026153" y="1052716"/>
                <a:ext cx="30972" cy="3281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837" extrusionOk="0">
                    <a:moveTo>
                      <a:pt x="617" y="1"/>
                    </a:moveTo>
                    <a:cubicBezTo>
                      <a:pt x="489" y="1"/>
                      <a:pt x="1" y="810"/>
                      <a:pt x="43" y="835"/>
                    </a:cubicBezTo>
                    <a:cubicBezTo>
                      <a:pt x="44" y="836"/>
                      <a:pt x="45" y="836"/>
                      <a:pt x="46" y="836"/>
                    </a:cubicBezTo>
                    <a:cubicBezTo>
                      <a:pt x="105" y="836"/>
                      <a:pt x="790" y="137"/>
                      <a:pt x="632" y="6"/>
                    </a:cubicBezTo>
                    <a:cubicBezTo>
                      <a:pt x="628" y="2"/>
                      <a:pt x="623" y="1"/>
                      <a:pt x="6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91" name="Google Shape;491;p16"/>
            <p:cNvSpPr/>
            <p:nvPr/>
          </p:nvSpPr>
          <p:spPr>
            <a:xfrm>
              <a:off x="7507593" y="2"/>
              <a:ext cx="388782" cy="349576"/>
            </a:xfrm>
            <a:custGeom>
              <a:avLst/>
              <a:gdLst/>
              <a:ahLst/>
              <a:cxnLst/>
              <a:rect l="l" t="t" r="r" b="b"/>
              <a:pathLst>
                <a:path w="2258" h="2030" extrusionOk="0">
                  <a:moveTo>
                    <a:pt x="1232" y="1"/>
                  </a:moveTo>
                  <a:cubicBezTo>
                    <a:pt x="1219" y="1"/>
                    <a:pt x="1203" y="3"/>
                    <a:pt x="1187" y="7"/>
                  </a:cubicBezTo>
                  <a:cubicBezTo>
                    <a:pt x="865" y="78"/>
                    <a:pt x="964" y="623"/>
                    <a:pt x="964" y="623"/>
                  </a:cubicBezTo>
                  <a:cubicBezTo>
                    <a:pt x="964" y="623"/>
                    <a:pt x="713" y="268"/>
                    <a:pt x="484" y="268"/>
                  </a:cubicBezTo>
                  <a:cubicBezTo>
                    <a:pt x="398" y="268"/>
                    <a:pt x="315" y="317"/>
                    <a:pt x="250" y="453"/>
                  </a:cubicBezTo>
                  <a:cubicBezTo>
                    <a:pt x="18" y="953"/>
                    <a:pt x="874" y="979"/>
                    <a:pt x="874" y="979"/>
                  </a:cubicBezTo>
                  <a:cubicBezTo>
                    <a:pt x="874" y="979"/>
                    <a:pt x="0" y="1202"/>
                    <a:pt x="107" y="1506"/>
                  </a:cubicBezTo>
                  <a:cubicBezTo>
                    <a:pt x="128" y="1567"/>
                    <a:pt x="172" y="1592"/>
                    <a:pt x="227" y="1592"/>
                  </a:cubicBezTo>
                  <a:cubicBezTo>
                    <a:pt x="453" y="1592"/>
                    <a:pt x="883" y="1185"/>
                    <a:pt x="883" y="1185"/>
                  </a:cubicBezTo>
                  <a:lnTo>
                    <a:pt x="883" y="1185"/>
                  </a:lnTo>
                  <a:cubicBezTo>
                    <a:pt x="883" y="1185"/>
                    <a:pt x="357" y="1916"/>
                    <a:pt x="776" y="2014"/>
                  </a:cubicBezTo>
                  <a:cubicBezTo>
                    <a:pt x="801" y="2021"/>
                    <a:pt x="824" y="2024"/>
                    <a:pt x="845" y="2024"/>
                  </a:cubicBezTo>
                  <a:cubicBezTo>
                    <a:pt x="1182" y="2024"/>
                    <a:pt x="1151" y="1283"/>
                    <a:pt x="1151" y="1283"/>
                  </a:cubicBezTo>
                  <a:lnTo>
                    <a:pt x="1151" y="1283"/>
                  </a:lnTo>
                  <a:cubicBezTo>
                    <a:pt x="1151" y="1283"/>
                    <a:pt x="1281" y="2030"/>
                    <a:pt x="1617" y="2030"/>
                  </a:cubicBezTo>
                  <a:cubicBezTo>
                    <a:pt x="1645" y="2030"/>
                    <a:pt x="1674" y="2025"/>
                    <a:pt x="1704" y="2014"/>
                  </a:cubicBezTo>
                  <a:cubicBezTo>
                    <a:pt x="2114" y="1871"/>
                    <a:pt x="1392" y="1158"/>
                    <a:pt x="1392" y="1158"/>
                  </a:cubicBezTo>
                  <a:lnTo>
                    <a:pt x="1392" y="1158"/>
                  </a:lnTo>
                  <a:cubicBezTo>
                    <a:pt x="1392" y="1158"/>
                    <a:pt x="1775" y="1444"/>
                    <a:pt x="1998" y="1444"/>
                  </a:cubicBezTo>
                  <a:cubicBezTo>
                    <a:pt x="2077" y="1444"/>
                    <a:pt x="2136" y="1408"/>
                    <a:pt x="2150" y="1309"/>
                  </a:cubicBezTo>
                  <a:cubicBezTo>
                    <a:pt x="2213" y="935"/>
                    <a:pt x="1383" y="899"/>
                    <a:pt x="1383" y="899"/>
                  </a:cubicBezTo>
                  <a:cubicBezTo>
                    <a:pt x="1383" y="899"/>
                    <a:pt x="2257" y="649"/>
                    <a:pt x="2034" y="346"/>
                  </a:cubicBezTo>
                  <a:cubicBezTo>
                    <a:pt x="1993" y="287"/>
                    <a:pt x="1938" y="264"/>
                    <a:pt x="1877" y="264"/>
                  </a:cubicBezTo>
                  <a:cubicBezTo>
                    <a:pt x="1621" y="264"/>
                    <a:pt x="1249" y="676"/>
                    <a:pt x="1249" y="676"/>
                  </a:cubicBezTo>
                  <a:cubicBezTo>
                    <a:pt x="1249" y="676"/>
                    <a:pt x="1490" y="1"/>
                    <a:pt x="1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600426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userDrawn="1">
  <p:cSld name="Title and text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17"/>
          <p:cNvGrpSpPr/>
          <p:nvPr/>
        </p:nvGrpSpPr>
        <p:grpSpPr>
          <a:xfrm>
            <a:off x="99791" y="5721381"/>
            <a:ext cx="11616150" cy="1598128"/>
            <a:chOff x="75028" y="4291036"/>
            <a:chExt cx="8733719" cy="1198596"/>
          </a:xfrm>
        </p:grpSpPr>
        <p:grpSp>
          <p:nvGrpSpPr>
            <p:cNvPr id="511" name="Google Shape;511;p17"/>
            <p:cNvGrpSpPr/>
            <p:nvPr/>
          </p:nvGrpSpPr>
          <p:grpSpPr>
            <a:xfrm rot="-1590860">
              <a:off x="230143" y="4430604"/>
              <a:ext cx="835377" cy="891714"/>
              <a:chOff x="6694948" y="1638979"/>
              <a:chExt cx="271104" cy="289374"/>
            </a:xfrm>
          </p:grpSpPr>
          <p:sp>
            <p:nvSpPr>
              <p:cNvPr id="512" name="Google Shape;512;p17"/>
              <p:cNvSpPr/>
              <p:nvPr/>
            </p:nvSpPr>
            <p:spPr>
              <a:xfrm>
                <a:off x="6830325" y="1806583"/>
                <a:ext cx="134316" cy="34696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885" extrusionOk="0">
                    <a:moveTo>
                      <a:pt x="2199" y="1"/>
                    </a:moveTo>
                    <a:cubicBezTo>
                      <a:pt x="769" y="1"/>
                      <a:pt x="0" y="696"/>
                      <a:pt x="0" y="696"/>
                    </a:cubicBezTo>
                    <a:cubicBezTo>
                      <a:pt x="493" y="831"/>
                      <a:pt x="931" y="885"/>
                      <a:pt x="1316" y="885"/>
                    </a:cubicBezTo>
                    <a:cubicBezTo>
                      <a:pt x="2735" y="885"/>
                      <a:pt x="3426" y="161"/>
                      <a:pt x="3426" y="161"/>
                    </a:cubicBezTo>
                    <a:cubicBezTo>
                      <a:pt x="2975" y="47"/>
                      <a:pt x="2565" y="1"/>
                      <a:pt x="2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6741838" y="1736287"/>
                <a:ext cx="80096" cy="129808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3311" extrusionOk="0">
                    <a:moveTo>
                      <a:pt x="553" y="0"/>
                    </a:moveTo>
                    <a:cubicBezTo>
                      <a:pt x="553" y="1"/>
                      <a:pt x="0" y="1517"/>
                      <a:pt x="1588" y="3310"/>
                    </a:cubicBezTo>
                    <a:cubicBezTo>
                      <a:pt x="1588" y="3310"/>
                      <a:pt x="2043" y="1740"/>
                      <a:pt x="5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6694948" y="1761810"/>
                <a:ext cx="171091" cy="166543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248" extrusionOk="0">
                    <a:moveTo>
                      <a:pt x="4363" y="1"/>
                    </a:moveTo>
                    <a:cubicBezTo>
                      <a:pt x="3935" y="1044"/>
                      <a:pt x="3391" y="2052"/>
                      <a:pt x="2606" y="2873"/>
                    </a:cubicBezTo>
                    <a:cubicBezTo>
                      <a:pt x="1972" y="3542"/>
                      <a:pt x="920" y="4113"/>
                      <a:pt x="1" y="4238"/>
                    </a:cubicBezTo>
                    <a:lnTo>
                      <a:pt x="1" y="4247"/>
                    </a:lnTo>
                    <a:cubicBezTo>
                      <a:pt x="134" y="4238"/>
                      <a:pt x="268" y="4220"/>
                      <a:pt x="402" y="4194"/>
                    </a:cubicBezTo>
                    <a:cubicBezTo>
                      <a:pt x="536" y="4167"/>
                      <a:pt x="661" y="4131"/>
                      <a:pt x="786" y="4086"/>
                    </a:cubicBezTo>
                    <a:cubicBezTo>
                      <a:pt x="1303" y="3917"/>
                      <a:pt x="1758" y="3631"/>
                      <a:pt x="2177" y="3292"/>
                    </a:cubicBezTo>
                    <a:cubicBezTo>
                      <a:pt x="2802" y="2784"/>
                      <a:pt x="3328" y="2160"/>
                      <a:pt x="3721" y="1464"/>
                    </a:cubicBezTo>
                    <a:cubicBezTo>
                      <a:pt x="3979" y="1000"/>
                      <a:pt x="4220" y="500"/>
                      <a:pt x="43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6776182" y="1638979"/>
                <a:ext cx="189870" cy="194614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964" extrusionOk="0">
                    <a:moveTo>
                      <a:pt x="2505" y="1"/>
                    </a:moveTo>
                    <a:cubicBezTo>
                      <a:pt x="2473" y="1"/>
                      <a:pt x="2438" y="10"/>
                      <a:pt x="2398" y="29"/>
                    </a:cubicBezTo>
                    <a:cubicBezTo>
                      <a:pt x="1765" y="341"/>
                      <a:pt x="2220" y="2215"/>
                      <a:pt x="2220" y="2215"/>
                    </a:cubicBezTo>
                    <a:cubicBezTo>
                      <a:pt x="2220" y="2215"/>
                      <a:pt x="1379" y="1640"/>
                      <a:pt x="753" y="1640"/>
                    </a:cubicBezTo>
                    <a:cubicBezTo>
                      <a:pt x="439" y="1640"/>
                      <a:pt x="180" y="1784"/>
                      <a:pt x="105" y="2215"/>
                    </a:cubicBezTo>
                    <a:cubicBezTo>
                      <a:pt x="0" y="2826"/>
                      <a:pt x="460" y="2987"/>
                      <a:pt x="975" y="2987"/>
                    </a:cubicBezTo>
                    <a:cubicBezTo>
                      <a:pt x="1549" y="2987"/>
                      <a:pt x="2193" y="2786"/>
                      <a:pt x="2193" y="2786"/>
                    </a:cubicBezTo>
                    <a:lnTo>
                      <a:pt x="2193" y="2786"/>
                    </a:lnTo>
                    <a:cubicBezTo>
                      <a:pt x="2193" y="2786"/>
                      <a:pt x="364" y="4026"/>
                      <a:pt x="1122" y="4481"/>
                    </a:cubicBezTo>
                    <a:cubicBezTo>
                      <a:pt x="1205" y="4530"/>
                      <a:pt x="1287" y="4553"/>
                      <a:pt x="1367" y="4553"/>
                    </a:cubicBezTo>
                    <a:cubicBezTo>
                      <a:pt x="2017" y="4553"/>
                      <a:pt x="2541" y="3080"/>
                      <a:pt x="2541" y="3080"/>
                    </a:cubicBezTo>
                    <a:lnTo>
                      <a:pt x="2541" y="3080"/>
                    </a:lnTo>
                    <a:cubicBezTo>
                      <a:pt x="2541" y="3081"/>
                      <a:pt x="2333" y="4964"/>
                      <a:pt x="3029" y="4964"/>
                    </a:cubicBezTo>
                    <a:cubicBezTo>
                      <a:pt x="3038" y="4964"/>
                      <a:pt x="3048" y="4963"/>
                      <a:pt x="3058" y="4962"/>
                    </a:cubicBezTo>
                    <a:cubicBezTo>
                      <a:pt x="3799" y="4909"/>
                      <a:pt x="2978" y="2902"/>
                      <a:pt x="2978" y="2902"/>
                    </a:cubicBezTo>
                    <a:lnTo>
                      <a:pt x="2978" y="2902"/>
                    </a:lnTo>
                    <a:cubicBezTo>
                      <a:pt x="2978" y="2902"/>
                      <a:pt x="3957" y="3680"/>
                      <a:pt x="4396" y="3680"/>
                    </a:cubicBezTo>
                    <a:cubicBezTo>
                      <a:pt x="4511" y="3680"/>
                      <a:pt x="4589" y="3626"/>
                      <a:pt x="4602" y="3490"/>
                    </a:cubicBezTo>
                    <a:cubicBezTo>
                      <a:pt x="4664" y="2830"/>
                      <a:pt x="3076" y="2465"/>
                      <a:pt x="3076" y="2465"/>
                    </a:cubicBezTo>
                    <a:cubicBezTo>
                      <a:pt x="3076" y="2465"/>
                      <a:pt x="4842" y="2429"/>
                      <a:pt x="4575" y="1929"/>
                    </a:cubicBezTo>
                    <a:cubicBezTo>
                      <a:pt x="4508" y="1809"/>
                      <a:pt x="4374" y="1763"/>
                      <a:pt x="4208" y="1763"/>
                    </a:cubicBezTo>
                    <a:cubicBezTo>
                      <a:pt x="3689" y="1763"/>
                      <a:pt x="2862" y="2215"/>
                      <a:pt x="2862" y="2215"/>
                    </a:cubicBezTo>
                    <a:cubicBezTo>
                      <a:pt x="2862" y="2215"/>
                      <a:pt x="4503" y="957"/>
                      <a:pt x="3950" y="663"/>
                    </a:cubicBezTo>
                    <a:cubicBezTo>
                      <a:pt x="3906" y="639"/>
                      <a:pt x="3860" y="628"/>
                      <a:pt x="3814" y="628"/>
                    </a:cubicBezTo>
                    <a:cubicBezTo>
                      <a:pt x="3277" y="628"/>
                      <a:pt x="2612" y="2063"/>
                      <a:pt x="2612" y="2063"/>
                    </a:cubicBezTo>
                    <a:cubicBezTo>
                      <a:pt x="2612" y="2063"/>
                      <a:pt x="2981" y="1"/>
                      <a:pt x="2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6863179" y="1726133"/>
                <a:ext cx="23131" cy="23484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99" extrusionOk="0">
                    <a:moveTo>
                      <a:pt x="295" y="1"/>
                    </a:moveTo>
                    <a:cubicBezTo>
                      <a:pt x="134" y="1"/>
                      <a:pt x="1" y="135"/>
                      <a:pt x="1" y="295"/>
                    </a:cubicBezTo>
                    <a:cubicBezTo>
                      <a:pt x="1" y="465"/>
                      <a:pt x="134" y="598"/>
                      <a:pt x="295" y="598"/>
                    </a:cubicBezTo>
                    <a:cubicBezTo>
                      <a:pt x="465" y="598"/>
                      <a:pt x="589" y="465"/>
                      <a:pt x="589" y="295"/>
                    </a:cubicBezTo>
                    <a:cubicBezTo>
                      <a:pt x="589" y="135"/>
                      <a:pt x="465" y="1"/>
                      <a:pt x="2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17" name="Google Shape;517;p17"/>
            <p:cNvGrpSpPr/>
            <p:nvPr/>
          </p:nvGrpSpPr>
          <p:grpSpPr>
            <a:xfrm>
              <a:off x="8144789" y="4425166"/>
              <a:ext cx="663958" cy="1064465"/>
              <a:chOff x="6057347" y="1426210"/>
              <a:chExt cx="215473" cy="345437"/>
            </a:xfrm>
          </p:grpSpPr>
          <p:sp>
            <p:nvSpPr>
              <p:cNvPr id="518" name="Google Shape;518;p17"/>
              <p:cNvSpPr/>
              <p:nvPr/>
            </p:nvSpPr>
            <p:spPr>
              <a:xfrm>
                <a:off x="6057347" y="1570839"/>
                <a:ext cx="118948" cy="65786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678" extrusionOk="0">
                    <a:moveTo>
                      <a:pt x="1" y="1"/>
                    </a:moveTo>
                    <a:cubicBezTo>
                      <a:pt x="1" y="1"/>
                      <a:pt x="652" y="1482"/>
                      <a:pt x="3034" y="1678"/>
                    </a:cubicBezTo>
                    <a:cubicBezTo>
                      <a:pt x="3034" y="1678"/>
                      <a:pt x="2284" y="224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9" name="Google Shape;519;p17"/>
              <p:cNvSpPr/>
              <p:nvPr/>
            </p:nvSpPr>
            <p:spPr>
              <a:xfrm>
                <a:off x="6190254" y="1567703"/>
                <a:ext cx="82566" cy="108127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758" extrusionOk="0">
                    <a:moveTo>
                      <a:pt x="2106" y="0"/>
                    </a:moveTo>
                    <a:lnTo>
                      <a:pt x="2106" y="0"/>
                    </a:lnTo>
                    <a:cubicBezTo>
                      <a:pt x="108" y="1125"/>
                      <a:pt x="1" y="2757"/>
                      <a:pt x="1" y="2757"/>
                    </a:cubicBezTo>
                    <a:cubicBezTo>
                      <a:pt x="2106" y="1615"/>
                      <a:pt x="2106" y="1"/>
                      <a:pt x="21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0" name="Google Shape;520;p17"/>
              <p:cNvSpPr/>
              <p:nvPr/>
            </p:nvSpPr>
            <p:spPr>
              <a:xfrm>
                <a:off x="6166142" y="1556529"/>
                <a:ext cx="105305" cy="215118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5487" extrusionOk="0">
                    <a:moveTo>
                      <a:pt x="36" y="0"/>
                    </a:moveTo>
                    <a:cubicBezTo>
                      <a:pt x="0" y="517"/>
                      <a:pt x="54" y="1079"/>
                      <a:pt x="143" y="1597"/>
                    </a:cubicBezTo>
                    <a:cubicBezTo>
                      <a:pt x="277" y="2391"/>
                      <a:pt x="553" y="3158"/>
                      <a:pt x="972" y="3845"/>
                    </a:cubicBezTo>
                    <a:cubicBezTo>
                      <a:pt x="1374" y="4532"/>
                      <a:pt x="1945" y="5156"/>
                      <a:pt x="2685" y="5486"/>
                    </a:cubicBezTo>
                    <a:lnTo>
                      <a:pt x="2685" y="5477"/>
                    </a:lnTo>
                    <a:cubicBezTo>
                      <a:pt x="2569" y="5415"/>
                      <a:pt x="2453" y="5344"/>
                      <a:pt x="2346" y="5272"/>
                    </a:cubicBezTo>
                    <a:cubicBezTo>
                      <a:pt x="2016" y="5040"/>
                      <a:pt x="1731" y="4773"/>
                      <a:pt x="1463" y="4469"/>
                    </a:cubicBezTo>
                    <a:cubicBezTo>
                      <a:pt x="1160" y="4122"/>
                      <a:pt x="901" y="3729"/>
                      <a:pt x="714" y="3301"/>
                    </a:cubicBezTo>
                    <a:cubicBezTo>
                      <a:pt x="250" y="2266"/>
                      <a:pt x="80" y="1133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1" name="Google Shape;521;p17"/>
              <p:cNvSpPr/>
              <p:nvPr/>
            </p:nvSpPr>
            <p:spPr>
              <a:xfrm>
                <a:off x="6097572" y="1426210"/>
                <a:ext cx="151135" cy="15831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4038" extrusionOk="0">
                    <a:moveTo>
                      <a:pt x="552" y="0"/>
                    </a:moveTo>
                    <a:cubicBezTo>
                      <a:pt x="540" y="0"/>
                      <a:pt x="529" y="2"/>
                      <a:pt x="518" y="5"/>
                    </a:cubicBezTo>
                    <a:cubicBezTo>
                      <a:pt x="1" y="157"/>
                      <a:pt x="429" y="4038"/>
                      <a:pt x="1829" y="4038"/>
                    </a:cubicBezTo>
                    <a:cubicBezTo>
                      <a:pt x="3578" y="4038"/>
                      <a:pt x="3854" y="237"/>
                      <a:pt x="3524" y="211"/>
                    </a:cubicBezTo>
                    <a:cubicBezTo>
                      <a:pt x="3522" y="210"/>
                      <a:pt x="3520" y="210"/>
                      <a:pt x="3518" y="210"/>
                    </a:cubicBezTo>
                    <a:cubicBezTo>
                      <a:pt x="3187" y="210"/>
                      <a:pt x="2659" y="2182"/>
                      <a:pt x="2659" y="2182"/>
                    </a:cubicBezTo>
                    <a:cubicBezTo>
                      <a:pt x="2659" y="2182"/>
                      <a:pt x="2766" y="86"/>
                      <a:pt x="2525" y="5"/>
                    </a:cubicBezTo>
                    <a:cubicBezTo>
                      <a:pt x="2522" y="4"/>
                      <a:pt x="2518" y="4"/>
                      <a:pt x="2515" y="4"/>
                    </a:cubicBezTo>
                    <a:cubicBezTo>
                      <a:pt x="2283" y="4"/>
                      <a:pt x="1927" y="2325"/>
                      <a:pt x="1927" y="2325"/>
                    </a:cubicBezTo>
                    <a:cubicBezTo>
                      <a:pt x="1927" y="2325"/>
                      <a:pt x="1927" y="1"/>
                      <a:pt x="1613" y="1"/>
                    </a:cubicBezTo>
                    <a:cubicBezTo>
                      <a:pt x="1605" y="1"/>
                      <a:pt x="1597" y="2"/>
                      <a:pt x="1588" y="5"/>
                    </a:cubicBezTo>
                    <a:cubicBezTo>
                      <a:pt x="1241" y="130"/>
                      <a:pt x="1276" y="2182"/>
                      <a:pt x="1276" y="2182"/>
                    </a:cubicBezTo>
                    <a:cubicBezTo>
                      <a:pt x="1276" y="2182"/>
                      <a:pt x="963" y="0"/>
                      <a:pt x="5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522" name="Google Shape;522;p17"/>
          <p:cNvGrpSpPr/>
          <p:nvPr/>
        </p:nvGrpSpPr>
        <p:grpSpPr>
          <a:xfrm>
            <a:off x="253749" y="3073870"/>
            <a:ext cx="11521610" cy="3550545"/>
            <a:chOff x="190784" y="2305402"/>
            <a:chExt cx="8662638" cy="2662909"/>
          </a:xfrm>
        </p:grpSpPr>
        <p:sp>
          <p:nvSpPr>
            <p:cNvPr id="523" name="Google Shape;523;p17"/>
            <p:cNvSpPr/>
            <p:nvPr/>
          </p:nvSpPr>
          <p:spPr>
            <a:xfrm>
              <a:off x="1362588" y="4641046"/>
              <a:ext cx="366149" cy="327265"/>
            </a:xfrm>
            <a:custGeom>
              <a:avLst/>
              <a:gdLst/>
              <a:ahLst/>
              <a:cxnLst/>
              <a:rect l="l" t="t" r="r" b="b"/>
              <a:pathLst>
                <a:path w="3889" h="3476" extrusionOk="0">
                  <a:moveTo>
                    <a:pt x="2281" y="1"/>
                  </a:moveTo>
                  <a:cubicBezTo>
                    <a:pt x="1801" y="1"/>
                    <a:pt x="1632" y="1192"/>
                    <a:pt x="1632" y="1192"/>
                  </a:cubicBezTo>
                  <a:cubicBezTo>
                    <a:pt x="1632" y="1192"/>
                    <a:pt x="1399" y="248"/>
                    <a:pt x="1089" y="248"/>
                  </a:cubicBezTo>
                  <a:cubicBezTo>
                    <a:pt x="1039" y="248"/>
                    <a:pt x="988" y="271"/>
                    <a:pt x="936" y="326"/>
                  </a:cubicBezTo>
                  <a:cubicBezTo>
                    <a:pt x="552" y="719"/>
                    <a:pt x="1194" y="1370"/>
                    <a:pt x="1194" y="1370"/>
                  </a:cubicBezTo>
                  <a:cubicBezTo>
                    <a:pt x="1194" y="1370"/>
                    <a:pt x="861" y="1245"/>
                    <a:pt x="555" y="1245"/>
                  </a:cubicBezTo>
                  <a:cubicBezTo>
                    <a:pt x="266" y="1245"/>
                    <a:pt x="1" y="1356"/>
                    <a:pt x="61" y="1789"/>
                  </a:cubicBezTo>
                  <a:cubicBezTo>
                    <a:pt x="112" y="2128"/>
                    <a:pt x="313" y="2233"/>
                    <a:pt x="545" y="2233"/>
                  </a:cubicBezTo>
                  <a:cubicBezTo>
                    <a:pt x="930" y="2233"/>
                    <a:pt x="1400" y="1941"/>
                    <a:pt x="1400" y="1941"/>
                  </a:cubicBezTo>
                  <a:lnTo>
                    <a:pt x="1400" y="1941"/>
                  </a:lnTo>
                  <a:cubicBezTo>
                    <a:pt x="1400" y="1941"/>
                    <a:pt x="401" y="3038"/>
                    <a:pt x="820" y="3359"/>
                  </a:cubicBezTo>
                  <a:cubicBezTo>
                    <a:pt x="862" y="3391"/>
                    <a:pt x="904" y="3406"/>
                    <a:pt x="944" y="3406"/>
                  </a:cubicBezTo>
                  <a:cubicBezTo>
                    <a:pt x="1312" y="3406"/>
                    <a:pt x="1587" y="2218"/>
                    <a:pt x="1587" y="2218"/>
                  </a:cubicBezTo>
                  <a:lnTo>
                    <a:pt x="1587" y="2218"/>
                  </a:lnTo>
                  <a:cubicBezTo>
                    <a:pt x="1587" y="2218"/>
                    <a:pt x="1549" y="3475"/>
                    <a:pt x="2057" y="3475"/>
                  </a:cubicBezTo>
                  <a:cubicBezTo>
                    <a:pt x="2099" y="3475"/>
                    <a:pt x="2144" y="3467"/>
                    <a:pt x="2194" y="3449"/>
                  </a:cubicBezTo>
                  <a:cubicBezTo>
                    <a:pt x="2854" y="3208"/>
                    <a:pt x="2042" y="2102"/>
                    <a:pt x="2042" y="2102"/>
                  </a:cubicBezTo>
                  <a:lnTo>
                    <a:pt x="2042" y="2102"/>
                  </a:lnTo>
                  <a:cubicBezTo>
                    <a:pt x="2042" y="2102"/>
                    <a:pt x="2667" y="2765"/>
                    <a:pt x="3140" y="2765"/>
                  </a:cubicBezTo>
                  <a:cubicBezTo>
                    <a:pt x="3265" y="2765"/>
                    <a:pt x="3380" y="2719"/>
                    <a:pt x="3469" y="2601"/>
                  </a:cubicBezTo>
                  <a:cubicBezTo>
                    <a:pt x="3889" y="2039"/>
                    <a:pt x="2265" y="1718"/>
                    <a:pt x="2265" y="1718"/>
                  </a:cubicBezTo>
                  <a:lnTo>
                    <a:pt x="2265" y="1718"/>
                  </a:lnTo>
                  <a:cubicBezTo>
                    <a:pt x="2265" y="1718"/>
                    <a:pt x="2336" y="1722"/>
                    <a:pt x="2443" y="1722"/>
                  </a:cubicBezTo>
                  <a:cubicBezTo>
                    <a:pt x="2820" y="1722"/>
                    <a:pt x="3644" y="1673"/>
                    <a:pt x="3443" y="1236"/>
                  </a:cubicBezTo>
                  <a:cubicBezTo>
                    <a:pt x="3365" y="1072"/>
                    <a:pt x="3214" y="1013"/>
                    <a:pt x="3038" y="1013"/>
                  </a:cubicBezTo>
                  <a:cubicBezTo>
                    <a:pt x="2603" y="1013"/>
                    <a:pt x="2015" y="1370"/>
                    <a:pt x="2015" y="1370"/>
                  </a:cubicBezTo>
                  <a:cubicBezTo>
                    <a:pt x="2015" y="1370"/>
                    <a:pt x="2970" y="237"/>
                    <a:pt x="2399" y="23"/>
                  </a:cubicBezTo>
                  <a:cubicBezTo>
                    <a:pt x="2358" y="8"/>
                    <a:pt x="2319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" name="Google Shape;524;p17"/>
            <p:cNvSpPr/>
            <p:nvPr/>
          </p:nvSpPr>
          <p:spPr>
            <a:xfrm rot="4629417">
              <a:off x="202123" y="2476851"/>
              <a:ext cx="241880" cy="216202"/>
            </a:xfrm>
            <a:custGeom>
              <a:avLst/>
              <a:gdLst/>
              <a:ahLst/>
              <a:cxnLst/>
              <a:rect l="l" t="t" r="r" b="b"/>
              <a:pathLst>
                <a:path w="3889" h="3476" extrusionOk="0">
                  <a:moveTo>
                    <a:pt x="2281" y="1"/>
                  </a:moveTo>
                  <a:cubicBezTo>
                    <a:pt x="1801" y="1"/>
                    <a:pt x="1632" y="1192"/>
                    <a:pt x="1632" y="1192"/>
                  </a:cubicBezTo>
                  <a:cubicBezTo>
                    <a:pt x="1632" y="1192"/>
                    <a:pt x="1399" y="248"/>
                    <a:pt x="1089" y="248"/>
                  </a:cubicBezTo>
                  <a:cubicBezTo>
                    <a:pt x="1039" y="248"/>
                    <a:pt x="988" y="271"/>
                    <a:pt x="936" y="326"/>
                  </a:cubicBezTo>
                  <a:cubicBezTo>
                    <a:pt x="552" y="719"/>
                    <a:pt x="1194" y="1370"/>
                    <a:pt x="1194" y="1370"/>
                  </a:cubicBezTo>
                  <a:cubicBezTo>
                    <a:pt x="1194" y="1370"/>
                    <a:pt x="861" y="1245"/>
                    <a:pt x="555" y="1245"/>
                  </a:cubicBezTo>
                  <a:cubicBezTo>
                    <a:pt x="266" y="1245"/>
                    <a:pt x="1" y="1356"/>
                    <a:pt x="61" y="1789"/>
                  </a:cubicBezTo>
                  <a:cubicBezTo>
                    <a:pt x="112" y="2128"/>
                    <a:pt x="313" y="2233"/>
                    <a:pt x="545" y="2233"/>
                  </a:cubicBezTo>
                  <a:cubicBezTo>
                    <a:pt x="930" y="2233"/>
                    <a:pt x="1400" y="1941"/>
                    <a:pt x="1400" y="1941"/>
                  </a:cubicBezTo>
                  <a:lnTo>
                    <a:pt x="1400" y="1941"/>
                  </a:lnTo>
                  <a:cubicBezTo>
                    <a:pt x="1400" y="1941"/>
                    <a:pt x="401" y="3038"/>
                    <a:pt x="820" y="3359"/>
                  </a:cubicBezTo>
                  <a:cubicBezTo>
                    <a:pt x="862" y="3391"/>
                    <a:pt x="904" y="3406"/>
                    <a:pt x="944" y="3406"/>
                  </a:cubicBezTo>
                  <a:cubicBezTo>
                    <a:pt x="1312" y="3406"/>
                    <a:pt x="1587" y="2218"/>
                    <a:pt x="1587" y="2218"/>
                  </a:cubicBezTo>
                  <a:lnTo>
                    <a:pt x="1587" y="2218"/>
                  </a:lnTo>
                  <a:cubicBezTo>
                    <a:pt x="1587" y="2218"/>
                    <a:pt x="1549" y="3475"/>
                    <a:pt x="2057" y="3475"/>
                  </a:cubicBezTo>
                  <a:cubicBezTo>
                    <a:pt x="2099" y="3475"/>
                    <a:pt x="2144" y="3467"/>
                    <a:pt x="2194" y="3449"/>
                  </a:cubicBezTo>
                  <a:cubicBezTo>
                    <a:pt x="2854" y="3208"/>
                    <a:pt x="2042" y="2102"/>
                    <a:pt x="2042" y="2102"/>
                  </a:cubicBezTo>
                  <a:lnTo>
                    <a:pt x="2042" y="2102"/>
                  </a:lnTo>
                  <a:cubicBezTo>
                    <a:pt x="2042" y="2102"/>
                    <a:pt x="2667" y="2765"/>
                    <a:pt x="3140" y="2765"/>
                  </a:cubicBezTo>
                  <a:cubicBezTo>
                    <a:pt x="3265" y="2765"/>
                    <a:pt x="3380" y="2719"/>
                    <a:pt x="3469" y="2601"/>
                  </a:cubicBezTo>
                  <a:cubicBezTo>
                    <a:pt x="3889" y="2039"/>
                    <a:pt x="2265" y="1718"/>
                    <a:pt x="2265" y="1718"/>
                  </a:cubicBezTo>
                  <a:lnTo>
                    <a:pt x="2265" y="1718"/>
                  </a:lnTo>
                  <a:cubicBezTo>
                    <a:pt x="2265" y="1718"/>
                    <a:pt x="2336" y="1722"/>
                    <a:pt x="2443" y="1722"/>
                  </a:cubicBezTo>
                  <a:cubicBezTo>
                    <a:pt x="2820" y="1722"/>
                    <a:pt x="3644" y="1673"/>
                    <a:pt x="3443" y="1236"/>
                  </a:cubicBezTo>
                  <a:cubicBezTo>
                    <a:pt x="3365" y="1072"/>
                    <a:pt x="3214" y="1013"/>
                    <a:pt x="3038" y="1013"/>
                  </a:cubicBezTo>
                  <a:cubicBezTo>
                    <a:pt x="2603" y="1013"/>
                    <a:pt x="2015" y="1370"/>
                    <a:pt x="2015" y="1370"/>
                  </a:cubicBezTo>
                  <a:cubicBezTo>
                    <a:pt x="2015" y="1370"/>
                    <a:pt x="2970" y="237"/>
                    <a:pt x="2399" y="23"/>
                  </a:cubicBezTo>
                  <a:cubicBezTo>
                    <a:pt x="2358" y="8"/>
                    <a:pt x="2319" y="1"/>
                    <a:pt x="2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7581951" y="4641046"/>
              <a:ext cx="366149" cy="327265"/>
            </a:xfrm>
            <a:custGeom>
              <a:avLst/>
              <a:gdLst/>
              <a:ahLst/>
              <a:cxnLst/>
              <a:rect l="l" t="t" r="r" b="b"/>
              <a:pathLst>
                <a:path w="3889" h="3476" extrusionOk="0">
                  <a:moveTo>
                    <a:pt x="2281" y="1"/>
                  </a:moveTo>
                  <a:cubicBezTo>
                    <a:pt x="1801" y="1"/>
                    <a:pt x="1632" y="1192"/>
                    <a:pt x="1632" y="1192"/>
                  </a:cubicBezTo>
                  <a:cubicBezTo>
                    <a:pt x="1632" y="1192"/>
                    <a:pt x="1399" y="248"/>
                    <a:pt x="1089" y="248"/>
                  </a:cubicBezTo>
                  <a:cubicBezTo>
                    <a:pt x="1039" y="248"/>
                    <a:pt x="988" y="271"/>
                    <a:pt x="936" y="326"/>
                  </a:cubicBezTo>
                  <a:cubicBezTo>
                    <a:pt x="552" y="719"/>
                    <a:pt x="1194" y="1370"/>
                    <a:pt x="1194" y="1370"/>
                  </a:cubicBezTo>
                  <a:cubicBezTo>
                    <a:pt x="1194" y="1370"/>
                    <a:pt x="861" y="1245"/>
                    <a:pt x="555" y="1245"/>
                  </a:cubicBezTo>
                  <a:cubicBezTo>
                    <a:pt x="266" y="1245"/>
                    <a:pt x="1" y="1356"/>
                    <a:pt x="61" y="1789"/>
                  </a:cubicBezTo>
                  <a:cubicBezTo>
                    <a:pt x="112" y="2128"/>
                    <a:pt x="313" y="2233"/>
                    <a:pt x="545" y="2233"/>
                  </a:cubicBezTo>
                  <a:cubicBezTo>
                    <a:pt x="930" y="2233"/>
                    <a:pt x="1400" y="1941"/>
                    <a:pt x="1400" y="1941"/>
                  </a:cubicBezTo>
                  <a:lnTo>
                    <a:pt x="1400" y="1941"/>
                  </a:lnTo>
                  <a:cubicBezTo>
                    <a:pt x="1400" y="1941"/>
                    <a:pt x="401" y="3038"/>
                    <a:pt x="820" y="3359"/>
                  </a:cubicBezTo>
                  <a:cubicBezTo>
                    <a:pt x="862" y="3391"/>
                    <a:pt x="904" y="3406"/>
                    <a:pt x="944" y="3406"/>
                  </a:cubicBezTo>
                  <a:cubicBezTo>
                    <a:pt x="1312" y="3406"/>
                    <a:pt x="1587" y="2218"/>
                    <a:pt x="1587" y="2218"/>
                  </a:cubicBezTo>
                  <a:lnTo>
                    <a:pt x="1587" y="2218"/>
                  </a:lnTo>
                  <a:cubicBezTo>
                    <a:pt x="1587" y="2218"/>
                    <a:pt x="1549" y="3475"/>
                    <a:pt x="2057" y="3475"/>
                  </a:cubicBezTo>
                  <a:cubicBezTo>
                    <a:pt x="2099" y="3475"/>
                    <a:pt x="2144" y="3467"/>
                    <a:pt x="2194" y="3449"/>
                  </a:cubicBezTo>
                  <a:cubicBezTo>
                    <a:pt x="2854" y="3208"/>
                    <a:pt x="2042" y="2102"/>
                    <a:pt x="2042" y="2102"/>
                  </a:cubicBezTo>
                  <a:lnTo>
                    <a:pt x="2042" y="2102"/>
                  </a:lnTo>
                  <a:cubicBezTo>
                    <a:pt x="2042" y="2102"/>
                    <a:pt x="2667" y="2765"/>
                    <a:pt x="3140" y="2765"/>
                  </a:cubicBezTo>
                  <a:cubicBezTo>
                    <a:pt x="3265" y="2765"/>
                    <a:pt x="3380" y="2719"/>
                    <a:pt x="3469" y="2601"/>
                  </a:cubicBezTo>
                  <a:cubicBezTo>
                    <a:pt x="3889" y="2039"/>
                    <a:pt x="2265" y="1718"/>
                    <a:pt x="2265" y="1718"/>
                  </a:cubicBezTo>
                  <a:lnTo>
                    <a:pt x="2265" y="1718"/>
                  </a:lnTo>
                  <a:cubicBezTo>
                    <a:pt x="2265" y="1718"/>
                    <a:pt x="2336" y="1722"/>
                    <a:pt x="2443" y="1722"/>
                  </a:cubicBezTo>
                  <a:cubicBezTo>
                    <a:pt x="2820" y="1722"/>
                    <a:pt x="3644" y="1673"/>
                    <a:pt x="3443" y="1236"/>
                  </a:cubicBezTo>
                  <a:cubicBezTo>
                    <a:pt x="3365" y="1072"/>
                    <a:pt x="3214" y="1013"/>
                    <a:pt x="3038" y="1013"/>
                  </a:cubicBezTo>
                  <a:cubicBezTo>
                    <a:pt x="2603" y="1013"/>
                    <a:pt x="2015" y="1370"/>
                    <a:pt x="2015" y="1370"/>
                  </a:cubicBezTo>
                  <a:cubicBezTo>
                    <a:pt x="2015" y="1370"/>
                    <a:pt x="2970" y="237"/>
                    <a:pt x="2399" y="23"/>
                  </a:cubicBezTo>
                  <a:cubicBezTo>
                    <a:pt x="2358" y="8"/>
                    <a:pt x="2319" y="1"/>
                    <a:pt x="2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" name="Google Shape;526;p17"/>
            <p:cNvSpPr/>
            <p:nvPr/>
          </p:nvSpPr>
          <p:spPr>
            <a:xfrm rot="2700000">
              <a:off x="8550599" y="2363053"/>
              <a:ext cx="258920" cy="231424"/>
            </a:xfrm>
            <a:custGeom>
              <a:avLst/>
              <a:gdLst/>
              <a:ahLst/>
              <a:cxnLst/>
              <a:rect l="l" t="t" r="r" b="b"/>
              <a:pathLst>
                <a:path w="3889" h="3476" extrusionOk="0">
                  <a:moveTo>
                    <a:pt x="2281" y="1"/>
                  </a:moveTo>
                  <a:cubicBezTo>
                    <a:pt x="1801" y="1"/>
                    <a:pt x="1632" y="1192"/>
                    <a:pt x="1632" y="1192"/>
                  </a:cubicBezTo>
                  <a:cubicBezTo>
                    <a:pt x="1632" y="1192"/>
                    <a:pt x="1399" y="248"/>
                    <a:pt x="1089" y="248"/>
                  </a:cubicBezTo>
                  <a:cubicBezTo>
                    <a:pt x="1039" y="248"/>
                    <a:pt x="988" y="271"/>
                    <a:pt x="936" y="326"/>
                  </a:cubicBezTo>
                  <a:cubicBezTo>
                    <a:pt x="552" y="719"/>
                    <a:pt x="1194" y="1370"/>
                    <a:pt x="1194" y="1370"/>
                  </a:cubicBezTo>
                  <a:cubicBezTo>
                    <a:pt x="1194" y="1370"/>
                    <a:pt x="861" y="1245"/>
                    <a:pt x="555" y="1245"/>
                  </a:cubicBezTo>
                  <a:cubicBezTo>
                    <a:pt x="266" y="1245"/>
                    <a:pt x="1" y="1356"/>
                    <a:pt x="61" y="1789"/>
                  </a:cubicBezTo>
                  <a:cubicBezTo>
                    <a:pt x="112" y="2128"/>
                    <a:pt x="313" y="2233"/>
                    <a:pt x="545" y="2233"/>
                  </a:cubicBezTo>
                  <a:cubicBezTo>
                    <a:pt x="930" y="2233"/>
                    <a:pt x="1400" y="1941"/>
                    <a:pt x="1400" y="1941"/>
                  </a:cubicBezTo>
                  <a:lnTo>
                    <a:pt x="1400" y="1941"/>
                  </a:lnTo>
                  <a:cubicBezTo>
                    <a:pt x="1400" y="1941"/>
                    <a:pt x="401" y="3038"/>
                    <a:pt x="820" y="3359"/>
                  </a:cubicBezTo>
                  <a:cubicBezTo>
                    <a:pt x="862" y="3391"/>
                    <a:pt x="904" y="3406"/>
                    <a:pt x="944" y="3406"/>
                  </a:cubicBezTo>
                  <a:cubicBezTo>
                    <a:pt x="1312" y="3406"/>
                    <a:pt x="1587" y="2218"/>
                    <a:pt x="1587" y="2218"/>
                  </a:cubicBezTo>
                  <a:lnTo>
                    <a:pt x="1587" y="2218"/>
                  </a:lnTo>
                  <a:cubicBezTo>
                    <a:pt x="1587" y="2218"/>
                    <a:pt x="1549" y="3475"/>
                    <a:pt x="2057" y="3475"/>
                  </a:cubicBezTo>
                  <a:cubicBezTo>
                    <a:pt x="2099" y="3475"/>
                    <a:pt x="2144" y="3467"/>
                    <a:pt x="2194" y="3449"/>
                  </a:cubicBezTo>
                  <a:cubicBezTo>
                    <a:pt x="2854" y="3208"/>
                    <a:pt x="2042" y="2102"/>
                    <a:pt x="2042" y="2102"/>
                  </a:cubicBezTo>
                  <a:lnTo>
                    <a:pt x="2042" y="2102"/>
                  </a:lnTo>
                  <a:cubicBezTo>
                    <a:pt x="2042" y="2102"/>
                    <a:pt x="2667" y="2765"/>
                    <a:pt x="3140" y="2765"/>
                  </a:cubicBezTo>
                  <a:cubicBezTo>
                    <a:pt x="3265" y="2765"/>
                    <a:pt x="3380" y="2719"/>
                    <a:pt x="3469" y="2601"/>
                  </a:cubicBezTo>
                  <a:cubicBezTo>
                    <a:pt x="3889" y="2039"/>
                    <a:pt x="2265" y="1718"/>
                    <a:pt x="2265" y="1718"/>
                  </a:cubicBezTo>
                  <a:lnTo>
                    <a:pt x="2265" y="1718"/>
                  </a:lnTo>
                  <a:cubicBezTo>
                    <a:pt x="2265" y="1718"/>
                    <a:pt x="2336" y="1722"/>
                    <a:pt x="2443" y="1722"/>
                  </a:cubicBezTo>
                  <a:cubicBezTo>
                    <a:pt x="2820" y="1722"/>
                    <a:pt x="3644" y="1673"/>
                    <a:pt x="3443" y="1236"/>
                  </a:cubicBezTo>
                  <a:cubicBezTo>
                    <a:pt x="3365" y="1072"/>
                    <a:pt x="3214" y="1013"/>
                    <a:pt x="3038" y="1013"/>
                  </a:cubicBezTo>
                  <a:cubicBezTo>
                    <a:pt x="2603" y="1013"/>
                    <a:pt x="2015" y="1370"/>
                    <a:pt x="2015" y="1370"/>
                  </a:cubicBezTo>
                  <a:cubicBezTo>
                    <a:pt x="2015" y="1370"/>
                    <a:pt x="2970" y="237"/>
                    <a:pt x="2399" y="23"/>
                  </a:cubicBezTo>
                  <a:cubicBezTo>
                    <a:pt x="2358" y="8"/>
                    <a:pt x="2319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166873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5" name="Google Shape;1225;p33"/>
          <p:cNvGrpSpPr/>
          <p:nvPr/>
        </p:nvGrpSpPr>
        <p:grpSpPr>
          <a:xfrm>
            <a:off x="-138439" y="-138671"/>
            <a:ext cx="12209033" cy="7294880"/>
            <a:chOff x="-104087" y="-104003"/>
            <a:chExt cx="9179484" cy="5471160"/>
          </a:xfrm>
        </p:grpSpPr>
        <p:grpSp>
          <p:nvGrpSpPr>
            <p:cNvPr id="1226" name="Google Shape;1226;p33"/>
            <p:cNvGrpSpPr/>
            <p:nvPr/>
          </p:nvGrpSpPr>
          <p:grpSpPr>
            <a:xfrm rot="5400000">
              <a:off x="-75923" y="-132167"/>
              <a:ext cx="835379" cy="891706"/>
              <a:chOff x="6694948" y="1638979"/>
              <a:chExt cx="271104" cy="289374"/>
            </a:xfrm>
          </p:grpSpPr>
          <p:sp>
            <p:nvSpPr>
              <p:cNvPr id="1227" name="Google Shape;1227;p33"/>
              <p:cNvSpPr/>
              <p:nvPr/>
            </p:nvSpPr>
            <p:spPr>
              <a:xfrm>
                <a:off x="6830325" y="1806583"/>
                <a:ext cx="134316" cy="34696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885" extrusionOk="0">
                    <a:moveTo>
                      <a:pt x="2199" y="1"/>
                    </a:moveTo>
                    <a:cubicBezTo>
                      <a:pt x="769" y="1"/>
                      <a:pt x="0" y="696"/>
                      <a:pt x="0" y="696"/>
                    </a:cubicBezTo>
                    <a:cubicBezTo>
                      <a:pt x="493" y="831"/>
                      <a:pt x="931" y="885"/>
                      <a:pt x="1316" y="885"/>
                    </a:cubicBezTo>
                    <a:cubicBezTo>
                      <a:pt x="2735" y="885"/>
                      <a:pt x="3426" y="161"/>
                      <a:pt x="3426" y="161"/>
                    </a:cubicBezTo>
                    <a:cubicBezTo>
                      <a:pt x="2975" y="47"/>
                      <a:pt x="2565" y="1"/>
                      <a:pt x="2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28" name="Google Shape;1228;p33"/>
              <p:cNvSpPr/>
              <p:nvPr/>
            </p:nvSpPr>
            <p:spPr>
              <a:xfrm>
                <a:off x="6741838" y="1736287"/>
                <a:ext cx="80096" cy="129808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3311" extrusionOk="0">
                    <a:moveTo>
                      <a:pt x="553" y="0"/>
                    </a:moveTo>
                    <a:cubicBezTo>
                      <a:pt x="553" y="1"/>
                      <a:pt x="0" y="1517"/>
                      <a:pt x="1588" y="3310"/>
                    </a:cubicBezTo>
                    <a:cubicBezTo>
                      <a:pt x="1588" y="3310"/>
                      <a:pt x="2043" y="1740"/>
                      <a:pt x="5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29" name="Google Shape;1229;p33"/>
              <p:cNvSpPr/>
              <p:nvPr/>
            </p:nvSpPr>
            <p:spPr>
              <a:xfrm>
                <a:off x="6694948" y="1761810"/>
                <a:ext cx="171091" cy="166543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248" extrusionOk="0">
                    <a:moveTo>
                      <a:pt x="4363" y="1"/>
                    </a:moveTo>
                    <a:cubicBezTo>
                      <a:pt x="3935" y="1044"/>
                      <a:pt x="3391" y="2052"/>
                      <a:pt x="2606" y="2873"/>
                    </a:cubicBezTo>
                    <a:cubicBezTo>
                      <a:pt x="1972" y="3542"/>
                      <a:pt x="920" y="4113"/>
                      <a:pt x="1" y="4238"/>
                    </a:cubicBezTo>
                    <a:lnTo>
                      <a:pt x="1" y="4247"/>
                    </a:lnTo>
                    <a:cubicBezTo>
                      <a:pt x="134" y="4238"/>
                      <a:pt x="268" y="4220"/>
                      <a:pt x="402" y="4194"/>
                    </a:cubicBezTo>
                    <a:cubicBezTo>
                      <a:pt x="536" y="4167"/>
                      <a:pt x="661" y="4131"/>
                      <a:pt x="786" y="4086"/>
                    </a:cubicBezTo>
                    <a:cubicBezTo>
                      <a:pt x="1303" y="3917"/>
                      <a:pt x="1758" y="3631"/>
                      <a:pt x="2177" y="3292"/>
                    </a:cubicBezTo>
                    <a:cubicBezTo>
                      <a:pt x="2802" y="2784"/>
                      <a:pt x="3328" y="2160"/>
                      <a:pt x="3721" y="1464"/>
                    </a:cubicBezTo>
                    <a:cubicBezTo>
                      <a:pt x="3979" y="1000"/>
                      <a:pt x="4220" y="500"/>
                      <a:pt x="43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30" name="Google Shape;1230;p33"/>
              <p:cNvSpPr/>
              <p:nvPr/>
            </p:nvSpPr>
            <p:spPr>
              <a:xfrm>
                <a:off x="6776182" y="1638979"/>
                <a:ext cx="189870" cy="194614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964" extrusionOk="0">
                    <a:moveTo>
                      <a:pt x="2505" y="1"/>
                    </a:moveTo>
                    <a:cubicBezTo>
                      <a:pt x="2473" y="1"/>
                      <a:pt x="2438" y="10"/>
                      <a:pt x="2398" y="29"/>
                    </a:cubicBezTo>
                    <a:cubicBezTo>
                      <a:pt x="1765" y="341"/>
                      <a:pt x="2220" y="2215"/>
                      <a:pt x="2220" y="2215"/>
                    </a:cubicBezTo>
                    <a:cubicBezTo>
                      <a:pt x="2220" y="2215"/>
                      <a:pt x="1379" y="1640"/>
                      <a:pt x="753" y="1640"/>
                    </a:cubicBezTo>
                    <a:cubicBezTo>
                      <a:pt x="439" y="1640"/>
                      <a:pt x="180" y="1784"/>
                      <a:pt x="105" y="2215"/>
                    </a:cubicBezTo>
                    <a:cubicBezTo>
                      <a:pt x="0" y="2826"/>
                      <a:pt x="460" y="2987"/>
                      <a:pt x="975" y="2987"/>
                    </a:cubicBezTo>
                    <a:cubicBezTo>
                      <a:pt x="1549" y="2987"/>
                      <a:pt x="2193" y="2786"/>
                      <a:pt x="2193" y="2786"/>
                    </a:cubicBezTo>
                    <a:lnTo>
                      <a:pt x="2193" y="2786"/>
                    </a:lnTo>
                    <a:cubicBezTo>
                      <a:pt x="2193" y="2786"/>
                      <a:pt x="364" y="4026"/>
                      <a:pt x="1122" y="4481"/>
                    </a:cubicBezTo>
                    <a:cubicBezTo>
                      <a:pt x="1205" y="4530"/>
                      <a:pt x="1287" y="4553"/>
                      <a:pt x="1367" y="4553"/>
                    </a:cubicBezTo>
                    <a:cubicBezTo>
                      <a:pt x="2017" y="4553"/>
                      <a:pt x="2541" y="3080"/>
                      <a:pt x="2541" y="3080"/>
                    </a:cubicBezTo>
                    <a:lnTo>
                      <a:pt x="2541" y="3080"/>
                    </a:lnTo>
                    <a:cubicBezTo>
                      <a:pt x="2541" y="3081"/>
                      <a:pt x="2333" y="4964"/>
                      <a:pt x="3029" y="4964"/>
                    </a:cubicBezTo>
                    <a:cubicBezTo>
                      <a:pt x="3038" y="4964"/>
                      <a:pt x="3048" y="4963"/>
                      <a:pt x="3058" y="4962"/>
                    </a:cubicBezTo>
                    <a:cubicBezTo>
                      <a:pt x="3799" y="4909"/>
                      <a:pt x="2978" y="2902"/>
                      <a:pt x="2978" y="2902"/>
                    </a:cubicBezTo>
                    <a:lnTo>
                      <a:pt x="2978" y="2902"/>
                    </a:lnTo>
                    <a:cubicBezTo>
                      <a:pt x="2978" y="2902"/>
                      <a:pt x="3957" y="3680"/>
                      <a:pt x="4396" y="3680"/>
                    </a:cubicBezTo>
                    <a:cubicBezTo>
                      <a:pt x="4511" y="3680"/>
                      <a:pt x="4589" y="3626"/>
                      <a:pt x="4602" y="3490"/>
                    </a:cubicBezTo>
                    <a:cubicBezTo>
                      <a:pt x="4664" y="2830"/>
                      <a:pt x="3076" y="2465"/>
                      <a:pt x="3076" y="2465"/>
                    </a:cubicBezTo>
                    <a:cubicBezTo>
                      <a:pt x="3076" y="2465"/>
                      <a:pt x="4842" y="2429"/>
                      <a:pt x="4575" y="1929"/>
                    </a:cubicBezTo>
                    <a:cubicBezTo>
                      <a:pt x="4508" y="1809"/>
                      <a:pt x="4374" y="1763"/>
                      <a:pt x="4208" y="1763"/>
                    </a:cubicBezTo>
                    <a:cubicBezTo>
                      <a:pt x="3689" y="1763"/>
                      <a:pt x="2862" y="2215"/>
                      <a:pt x="2862" y="2215"/>
                    </a:cubicBezTo>
                    <a:cubicBezTo>
                      <a:pt x="2862" y="2215"/>
                      <a:pt x="4503" y="957"/>
                      <a:pt x="3950" y="663"/>
                    </a:cubicBezTo>
                    <a:cubicBezTo>
                      <a:pt x="3906" y="639"/>
                      <a:pt x="3860" y="628"/>
                      <a:pt x="3814" y="628"/>
                    </a:cubicBezTo>
                    <a:cubicBezTo>
                      <a:pt x="3277" y="628"/>
                      <a:pt x="2612" y="2063"/>
                      <a:pt x="2612" y="2063"/>
                    </a:cubicBezTo>
                    <a:cubicBezTo>
                      <a:pt x="2612" y="2063"/>
                      <a:pt x="2981" y="1"/>
                      <a:pt x="25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31" name="Google Shape;1231;p33"/>
              <p:cNvSpPr/>
              <p:nvPr/>
            </p:nvSpPr>
            <p:spPr>
              <a:xfrm>
                <a:off x="6863179" y="1726133"/>
                <a:ext cx="23131" cy="23484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99" extrusionOk="0">
                    <a:moveTo>
                      <a:pt x="295" y="1"/>
                    </a:moveTo>
                    <a:cubicBezTo>
                      <a:pt x="134" y="1"/>
                      <a:pt x="1" y="135"/>
                      <a:pt x="1" y="295"/>
                    </a:cubicBezTo>
                    <a:cubicBezTo>
                      <a:pt x="1" y="465"/>
                      <a:pt x="134" y="598"/>
                      <a:pt x="295" y="598"/>
                    </a:cubicBezTo>
                    <a:cubicBezTo>
                      <a:pt x="465" y="598"/>
                      <a:pt x="589" y="465"/>
                      <a:pt x="589" y="295"/>
                    </a:cubicBezTo>
                    <a:cubicBezTo>
                      <a:pt x="589" y="135"/>
                      <a:pt x="465" y="1"/>
                      <a:pt x="2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232" name="Google Shape;1232;p33"/>
            <p:cNvGrpSpPr/>
            <p:nvPr/>
          </p:nvGrpSpPr>
          <p:grpSpPr>
            <a:xfrm>
              <a:off x="8430769" y="4107465"/>
              <a:ext cx="644629" cy="1259692"/>
              <a:chOff x="6664171" y="1396766"/>
              <a:chExt cx="209200" cy="408792"/>
            </a:xfrm>
          </p:grpSpPr>
          <p:sp>
            <p:nvSpPr>
              <p:cNvPr id="1233" name="Google Shape;1233;p33"/>
              <p:cNvSpPr/>
              <p:nvPr/>
            </p:nvSpPr>
            <p:spPr>
              <a:xfrm>
                <a:off x="6664171" y="1608006"/>
                <a:ext cx="58455" cy="78292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1997" extrusionOk="0">
                    <a:moveTo>
                      <a:pt x="469" y="0"/>
                    </a:moveTo>
                    <a:cubicBezTo>
                      <a:pt x="189" y="0"/>
                      <a:pt x="1" y="332"/>
                      <a:pt x="125" y="757"/>
                    </a:cubicBezTo>
                    <a:cubicBezTo>
                      <a:pt x="331" y="1426"/>
                      <a:pt x="1357" y="1997"/>
                      <a:pt x="1357" y="1997"/>
                    </a:cubicBezTo>
                    <a:cubicBezTo>
                      <a:pt x="1357" y="1997"/>
                      <a:pt x="1490" y="1096"/>
                      <a:pt x="1000" y="373"/>
                    </a:cubicBezTo>
                    <a:cubicBezTo>
                      <a:pt x="821" y="110"/>
                      <a:pt x="630" y="0"/>
                      <a:pt x="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34" name="Google Shape;1234;p33"/>
              <p:cNvSpPr/>
              <p:nvPr/>
            </p:nvSpPr>
            <p:spPr>
              <a:xfrm>
                <a:off x="6756501" y="1597538"/>
                <a:ext cx="83859" cy="49830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1271" extrusionOk="0">
                    <a:moveTo>
                      <a:pt x="1576" y="1"/>
                    </a:moveTo>
                    <a:cubicBezTo>
                      <a:pt x="1464" y="1"/>
                      <a:pt x="1331" y="30"/>
                      <a:pt x="1178" y="96"/>
                    </a:cubicBezTo>
                    <a:cubicBezTo>
                      <a:pt x="375" y="435"/>
                      <a:pt x="1" y="1265"/>
                      <a:pt x="1" y="1265"/>
                    </a:cubicBezTo>
                    <a:cubicBezTo>
                      <a:pt x="1" y="1265"/>
                      <a:pt x="81" y="1270"/>
                      <a:pt x="209" y="1270"/>
                    </a:cubicBezTo>
                    <a:cubicBezTo>
                      <a:pt x="571" y="1270"/>
                      <a:pt x="1316" y="1226"/>
                      <a:pt x="1705" y="890"/>
                    </a:cubicBezTo>
                    <a:cubicBezTo>
                      <a:pt x="2138" y="521"/>
                      <a:pt x="2051" y="1"/>
                      <a:pt x="15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35" name="Google Shape;1235;p33"/>
              <p:cNvSpPr/>
              <p:nvPr/>
            </p:nvSpPr>
            <p:spPr>
              <a:xfrm>
                <a:off x="6803038" y="1472865"/>
                <a:ext cx="70334" cy="66178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688" extrusionOk="0">
                    <a:moveTo>
                      <a:pt x="1291" y="0"/>
                    </a:moveTo>
                    <a:cubicBezTo>
                      <a:pt x="1150" y="0"/>
                      <a:pt x="977" y="67"/>
                      <a:pt x="785" y="225"/>
                    </a:cubicBezTo>
                    <a:cubicBezTo>
                      <a:pt x="116" y="787"/>
                      <a:pt x="0" y="1688"/>
                      <a:pt x="0" y="1688"/>
                    </a:cubicBezTo>
                    <a:cubicBezTo>
                      <a:pt x="0" y="1688"/>
                      <a:pt x="1142" y="1429"/>
                      <a:pt x="1526" y="832"/>
                    </a:cubicBezTo>
                    <a:cubicBezTo>
                      <a:pt x="1793" y="411"/>
                      <a:pt x="1643" y="0"/>
                      <a:pt x="12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36" name="Google Shape;1236;p33"/>
              <p:cNvSpPr/>
              <p:nvPr/>
            </p:nvSpPr>
            <p:spPr>
              <a:xfrm>
                <a:off x="6731331" y="1505954"/>
                <a:ext cx="60885" cy="75430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924" extrusionOk="0">
                    <a:moveTo>
                      <a:pt x="476" y="1"/>
                    </a:moveTo>
                    <a:cubicBezTo>
                      <a:pt x="179" y="1"/>
                      <a:pt x="0" y="355"/>
                      <a:pt x="170" y="782"/>
                    </a:cubicBezTo>
                    <a:cubicBezTo>
                      <a:pt x="420" y="1433"/>
                      <a:pt x="1490" y="1923"/>
                      <a:pt x="1490" y="1923"/>
                    </a:cubicBezTo>
                    <a:cubicBezTo>
                      <a:pt x="1490" y="1923"/>
                      <a:pt x="1553" y="1013"/>
                      <a:pt x="1009" y="335"/>
                    </a:cubicBezTo>
                    <a:cubicBezTo>
                      <a:pt x="821" y="99"/>
                      <a:pt x="632" y="1"/>
                      <a:pt x="4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37" name="Google Shape;1237;p33"/>
              <p:cNvSpPr/>
              <p:nvPr/>
            </p:nvSpPr>
            <p:spPr>
              <a:xfrm>
                <a:off x="6679932" y="1468709"/>
                <a:ext cx="132591" cy="336849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8592" extrusionOk="0">
                    <a:moveTo>
                      <a:pt x="3131" y="1"/>
                    </a:moveTo>
                    <a:lnTo>
                      <a:pt x="3131" y="1"/>
                    </a:lnTo>
                    <a:cubicBezTo>
                      <a:pt x="3176" y="295"/>
                      <a:pt x="3194" y="590"/>
                      <a:pt x="3185" y="884"/>
                    </a:cubicBezTo>
                    <a:cubicBezTo>
                      <a:pt x="3131" y="2320"/>
                      <a:pt x="2525" y="3997"/>
                      <a:pt x="1481" y="4997"/>
                    </a:cubicBezTo>
                    <a:cubicBezTo>
                      <a:pt x="1445" y="5032"/>
                      <a:pt x="1401" y="5068"/>
                      <a:pt x="1365" y="5095"/>
                    </a:cubicBezTo>
                    <a:cubicBezTo>
                      <a:pt x="830" y="5541"/>
                      <a:pt x="517" y="6201"/>
                      <a:pt x="312" y="6852"/>
                    </a:cubicBezTo>
                    <a:cubicBezTo>
                      <a:pt x="143" y="7414"/>
                      <a:pt x="36" y="8003"/>
                      <a:pt x="0" y="8592"/>
                    </a:cubicBezTo>
                    <a:lnTo>
                      <a:pt x="9" y="8592"/>
                    </a:lnTo>
                    <a:cubicBezTo>
                      <a:pt x="27" y="8395"/>
                      <a:pt x="54" y="8208"/>
                      <a:pt x="89" y="8012"/>
                    </a:cubicBezTo>
                    <a:cubicBezTo>
                      <a:pt x="161" y="7628"/>
                      <a:pt x="241" y="7245"/>
                      <a:pt x="366" y="6870"/>
                    </a:cubicBezTo>
                    <a:cubicBezTo>
                      <a:pt x="526" y="6353"/>
                      <a:pt x="732" y="5844"/>
                      <a:pt x="1071" y="5425"/>
                    </a:cubicBezTo>
                    <a:cubicBezTo>
                      <a:pt x="1222" y="5229"/>
                      <a:pt x="1418" y="5086"/>
                      <a:pt x="1597" y="4916"/>
                    </a:cubicBezTo>
                    <a:cubicBezTo>
                      <a:pt x="2016" y="4497"/>
                      <a:pt x="2355" y="3997"/>
                      <a:pt x="2605" y="3462"/>
                    </a:cubicBezTo>
                    <a:cubicBezTo>
                      <a:pt x="3096" y="2427"/>
                      <a:pt x="3381" y="1125"/>
                      <a:pt x="3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38" name="Google Shape;1238;p33"/>
              <p:cNvSpPr/>
              <p:nvPr/>
            </p:nvSpPr>
            <p:spPr>
              <a:xfrm>
                <a:off x="6774418" y="1396766"/>
                <a:ext cx="47869" cy="8597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2193" extrusionOk="0">
                    <a:moveTo>
                      <a:pt x="430" y="0"/>
                    </a:moveTo>
                    <a:cubicBezTo>
                      <a:pt x="199" y="0"/>
                      <a:pt x="0" y="223"/>
                      <a:pt x="34" y="694"/>
                    </a:cubicBezTo>
                    <a:cubicBezTo>
                      <a:pt x="106" y="1568"/>
                      <a:pt x="775" y="2193"/>
                      <a:pt x="775" y="2193"/>
                    </a:cubicBezTo>
                    <a:cubicBezTo>
                      <a:pt x="775" y="2193"/>
                      <a:pt x="1221" y="1104"/>
                      <a:pt x="962" y="453"/>
                    </a:cubicBezTo>
                    <a:cubicBezTo>
                      <a:pt x="840" y="156"/>
                      <a:pt x="624" y="0"/>
                      <a:pt x="4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1239" name="Google Shape;1239;p33"/>
          <p:cNvGrpSpPr/>
          <p:nvPr/>
        </p:nvGrpSpPr>
        <p:grpSpPr>
          <a:xfrm>
            <a:off x="11322224" y="4632246"/>
            <a:ext cx="876014" cy="704409"/>
            <a:chOff x="6819112" y="1152476"/>
            <a:chExt cx="213747" cy="171445"/>
          </a:xfrm>
        </p:grpSpPr>
        <p:sp>
          <p:nvSpPr>
            <p:cNvPr id="1240" name="Google Shape;1240;p33"/>
            <p:cNvSpPr/>
            <p:nvPr/>
          </p:nvSpPr>
          <p:spPr>
            <a:xfrm>
              <a:off x="6819112" y="1193289"/>
              <a:ext cx="83624" cy="61121"/>
            </a:xfrm>
            <a:custGeom>
              <a:avLst/>
              <a:gdLst/>
              <a:ahLst/>
              <a:cxnLst/>
              <a:rect l="l" t="t" r="r" b="b"/>
              <a:pathLst>
                <a:path w="2133" h="1559" extrusionOk="0">
                  <a:moveTo>
                    <a:pt x="305" y="0"/>
                  </a:moveTo>
                  <a:cubicBezTo>
                    <a:pt x="282" y="0"/>
                    <a:pt x="264" y="5"/>
                    <a:pt x="250" y="14"/>
                  </a:cubicBezTo>
                  <a:cubicBezTo>
                    <a:pt x="1" y="175"/>
                    <a:pt x="1143" y="951"/>
                    <a:pt x="1143" y="951"/>
                  </a:cubicBezTo>
                  <a:cubicBezTo>
                    <a:pt x="1143" y="951"/>
                    <a:pt x="946" y="902"/>
                    <a:pt x="793" y="902"/>
                  </a:cubicBezTo>
                  <a:cubicBezTo>
                    <a:pt x="700" y="902"/>
                    <a:pt x="623" y="920"/>
                    <a:pt x="616" y="977"/>
                  </a:cubicBezTo>
                  <a:cubicBezTo>
                    <a:pt x="598" y="1120"/>
                    <a:pt x="1178" y="1138"/>
                    <a:pt x="1178" y="1138"/>
                  </a:cubicBezTo>
                  <a:cubicBezTo>
                    <a:pt x="1178" y="1138"/>
                    <a:pt x="830" y="1245"/>
                    <a:pt x="893" y="1495"/>
                  </a:cubicBezTo>
                  <a:cubicBezTo>
                    <a:pt x="906" y="1540"/>
                    <a:pt x="955" y="1559"/>
                    <a:pt x="1027" y="1559"/>
                  </a:cubicBezTo>
                  <a:cubicBezTo>
                    <a:pt x="1350" y="1559"/>
                    <a:pt x="2133" y="1183"/>
                    <a:pt x="2133" y="1183"/>
                  </a:cubicBezTo>
                  <a:cubicBezTo>
                    <a:pt x="2133" y="1183"/>
                    <a:pt x="673" y="0"/>
                    <a:pt x="3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1" name="Google Shape;1241;p33"/>
            <p:cNvSpPr/>
            <p:nvPr/>
          </p:nvSpPr>
          <p:spPr>
            <a:xfrm>
              <a:off x="6861101" y="1236141"/>
              <a:ext cx="99345" cy="87702"/>
            </a:xfrm>
            <a:custGeom>
              <a:avLst/>
              <a:gdLst/>
              <a:ahLst/>
              <a:cxnLst/>
              <a:rect l="l" t="t" r="r" b="b"/>
              <a:pathLst>
                <a:path w="2534" h="2237" extrusionOk="0">
                  <a:moveTo>
                    <a:pt x="544" y="0"/>
                  </a:moveTo>
                  <a:cubicBezTo>
                    <a:pt x="544" y="0"/>
                    <a:pt x="428" y="1508"/>
                    <a:pt x="0" y="1972"/>
                  </a:cubicBezTo>
                  <a:cubicBezTo>
                    <a:pt x="0" y="1972"/>
                    <a:pt x="214" y="2150"/>
                    <a:pt x="607" y="2213"/>
                  </a:cubicBezTo>
                  <a:cubicBezTo>
                    <a:pt x="702" y="2227"/>
                    <a:pt x="805" y="2236"/>
                    <a:pt x="918" y="2236"/>
                  </a:cubicBezTo>
                  <a:cubicBezTo>
                    <a:pt x="1015" y="2236"/>
                    <a:pt x="1119" y="2229"/>
                    <a:pt x="1231" y="2213"/>
                  </a:cubicBezTo>
                  <a:cubicBezTo>
                    <a:pt x="1428" y="2186"/>
                    <a:pt x="1615" y="2141"/>
                    <a:pt x="1775" y="2097"/>
                  </a:cubicBezTo>
                  <a:cubicBezTo>
                    <a:pt x="2248" y="1954"/>
                    <a:pt x="2534" y="1767"/>
                    <a:pt x="2534" y="1767"/>
                  </a:cubicBezTo>
                  <a:lnTo>
                    <a:pt x="973" y="3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2" name="Google Shape;1242;p33"/>
            <p:cNvSpPr/>
            <p:nvPr/>
          </p:nvSpPr>
          <p:spPr>
            <a:xfrm>
              <a:off x="6861101" y="1236141"/>
              <a:ext cx="99345" cy="87780"/>
            </a:xfrm>
            <a:custGeom>
              <a:avLst/>
              <a:gdLst/>
              <a:ahLst/>
              <a:cxnLst/>
              <a:rect l="l" t="t" r="r" b="b"/>
              <a:pathLst>
                <a:path w="2534" h="2239" extrusionOk="0">
                  <a:moveTo>
                    <a:pt x="544" y="0"/>
                  </a:moveTo>
                  <a:cubicBezTo>
                    <a:pt x="544" y="0"/>
                    <a:pt x="428" y="1508"/>
                    <a:pt x="0" y="1972"/>
                  </a:cubicBezTo>
                  <a:cubicBezTo>
                    <a:pt x="0" y="1972"/>
                    <a:pt x="319" y="2239"/>
                    <a:pt x="907" y="2239"/>
                  </a:cubicBezTo>
                  <a:cubicBezTo>
                    <a:pt x="1007" y="2239"/>
                    <a:pt x="1115" y="2231"/>
                    <a:pt x="1231" y="2213"/>
                  </a:cubicBezTo>
                  <a:cubicBezTo>
                    <a:pt x="2025" y="2097"/>
                    <a:pt x="2534" y="1767"/>
                    <a:pt x="2534" y="1767"/>
                  </a:cubicBezTo>
                  <a:lnTo>
                    <a:pt x="973" y="3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3" name="Google Shape;1243;p33"/>
            <p:cNvSpPr/>
            <p:nvPr/>
          </p:nvSpPr>
          <p:spPr>
            <a:xfrm>
              <a:off x="6882429" y="1177019"/>
              <a:ext cx="89231" cy="60572"/>
            </a:xfrm>
            <a:custGeom>
              <a:avLst/>
              <a:gdLst/>
              <a:ahLst/>
              <a:cxnLst/>
              <a:rect l="l" t="t" r="r" b="b"/>
              <a:pathLst>
                <a:path w="2276" h="1545" extrusionOk="0">
                  <a:moveTo>
                    <a:pt x="1847" y="1"/>
                  </a:moveTo>
                  <a:lnTo>
                    <a:pt x="0" y="1508"/>
                  </a:lnTo>
                  <a:lnTo>
                    <a:pt x="429" y="1544"/>
                  </a:lnTo>
                  <a:lnTo>
                    <a:pt x="2275" y="27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4" name="Google Shape;1244;p33"/>
            <p:cNvSpPr/>
            <p:nvPr/>
          </p:nvSpPr>
          <p:spPr>
            <a:xfrm>
              <a:off x="6899209" y="1178077"/>
              <a:ext cx="133650" cy="127338"/>
            </a:xfrm>
            <a:custGeom>
              <a:avLst/>
              <a:gdLst/>
              <a:ahLst/>
              <a:cxnLst/>
              <a:rect l="l" t="t" r="r" b="b"/>
              <a:pathLst>
                <a:path w="3409" h="3248" extrusionOk="0">
                  <a:moveTo>
                    <a:pt x="1847" y="0"/>
                  </a:moveTo>
                  <a:lnTo>
                    <a:pt x="1" y="1517"/>
                  </a:lnTo>
                  <a:cubicBezTo>
                    <a:pt x="1" y="1517"/>
                    <a:pt x="482" y="2721"/>
                    <a:pt x="1562" y="3248"/>
                  </a:cubicBezTo>
                  <a:lnTo>
                    <a:pt x="3408" y="1740"/>
                  </a:lnTo>
                  <a:cubicBezTo>
                    <a:pt x="2329" y="1205"/>
                    <a:pt x="1847" y="0"/>
                    <a:pt x="18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5" name="Google Shape;1245;p33"/>
            <p:cNvSpPr/>
            <p:nvPr/>
          </p:nvSpPr>
          <p:spPr>
            <a:xfrm>
              <a:off x="6884860" y="1245942"/>
              <a:ext cx="45870" cy="77900"/>
            </a:xfrm>
            <a:custGeom>
              <a:avLst/>
              <a:gdLst/>
              <a:ahLst/>
              <a:cxnLst/>
              <a:rect l="l" t="t" r="r" b="b"/>
              <a:pathLst>
                <a:path w="1170" h="1987" extrusionOk="0">
                  <a:moveTo>
                    <a:pt x="179" y="0"/>
                  </a:moveTo>
                  <a:lnTo>
                    <a:pt x="179" y="0"/>
                  </a:lnTo>
                  <a:cubicBezTo>
                    <a:pt x="367" y="964"/>
                    <a:pt x="135" y="1633"/>
                    <a:pt x="1" y="1963"/>
                  </a:cubicBezTo>
                  <a:cubicBezTo>
                    <a:pt x="96" y="1977"/>
                    <a:pt x="199" y="1986"/>
                    <a:pt x="312" y="1986"/>
                  </a:cubicBezTo>
                  <a:cubicBezTo>
                    <a:pt x="409" y="1986"/>
                    <a:pt x="513" y="1979"/>
                    <a:pt x="625" y="1963"/>
                  </a:cubicBezTo>
                  <a:cubicBezTo>
                    <a:pt x="822" y="1936"/>
                    <a:pt x="1009" y="1891"/>
                    <a:pt x="1169" y="1847"/>
                  </a:cubicBezTo>
                  <a:cubicBezTo>
                    <a:pt x="581" y="1401"/>
                    <a:pt x="179" y="1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6" name="Google Shape;1246;p33"/>
            <p:cNvSpPr/>
            <p:nvPr/>
          </p:nvSpPr>
          <p:spPr>
            <a:xfrm>
              <a:off x="6894308" y="1237200"/>
              <a:ext cx="52848" cy="75234"/>
            </a:xfrm>
            <a:custGeom>
              <a:avLst/>
              <a:gdLst/>
              <a:ahLst/>
              <a:cxnLst/>
              <a:rect l="l" t="t" r="r" b="b"/>
              <a:pathLst>
                <a:path w="1348" h="1919" extrusionOk="0">
                  <a:moveTo>
                    <a:pt x="1" y="0"/>
                  </a:moveTo>
                  <a:lnTo>
                    <a:pt x="1" y="0"/>
                  </a:lnTo>
                  <a:cubicBezTo>
                    <a:pt x="18" y="98"/>
                    <a:pt x="54" y="196"/>
                    <a:pt x="90" y="286"/>
                  </a:cubicBezTo>
                  <a:cubicBezTo>
                    <a:pt x="152" y="473"/>
                    <a:pt x="250" y="651"/>
                    <a:pt x="357" y="821"/>
                  </a:cubicBezTo>
                  <a:cubicBezTo>
                    <a:pt x="607" y="1258"/>
                    <a:pt x="911" y="1651"/>
                    <a:pt x="1348" y="1918"/>
                  </a:cubicBezTo>
                  <a:lnTo>
                    <a:pt x="1348" y="1909"/>
                  </a:lnTo>
                  <a:cubicBezTo>
                    <a:pt x="1312" y="1882"/>
                    <a:pt x="1267" y="1856"/>
                    <a:pt x="1232" y="1820"/>
                  </a:cubicBezTo>
                  <a:cubicBezTo>
                    <a:pt x="1178" y="1775"/>
                    <a:pt x="1116" y="1722"/>
                    <a:pt x="1062" y="1677"/>
                  </a:cubicBezTo>
                  <a:cubicBezTo>
                    <a:pt x="866" y="1490"/>
                    <a:pt x="688" y="1285"/>
                    <a:pt x="527" y="1062"/>
                  </a:cubicBezTo>
                  <a:cubicBezTo>
                    <a:pt x="411" y="901"/>
                    <a:pt x="313" y="732"/>
                    <a:pt x="233" y="544"/>
                  </a:cubicBezTo>
                  <a:cubicBezTo>
                    <a:pt x="143" y="366"/>
                    <a:pt x="72" y="18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7" name="Google Shape;1247;p33"/>
            <p:cNvSpPr/>
            <p:nvPr/>
          </p:nvSpPr>
          <p:spPr>
            <a:xfrm>
              <a:off x="6872275" y="1236494"/>
              <a:ext cx="14388" cy="83271"/>
            </a:xfrm>
            <a:custGeom>
              <a:avLst/>
              <a:gdLst/>
              <a:ahLst/>
              <a:cxnLst/>
              <a:rect l="l" t="t" r="r" b="b"/>
              <a:pathLst>
                <a:path w="367" h="2124" extrusionOk="0">
                  <a:moveTo>
                    <a:pt x="349" y="0"/>
                  </a:moveTo>
                  <a:cubicBezTo>
                    <a:pt x="331" y="170"/>
                    <a:pt x="340" y="366"/>
                    <a:pt x="322" y="536"/>
                  </a:cubicBezTo>
                  <a:cubicBezTo>
                    <a:pt x="322" y="696"/>
                    <a:pt x="304" y="857"/>
                    <a:pt x="277" y="1008"/>
                  </a:cubicBezTo>
                  <a:cubicBezTo>
                    <a:pt x="224" y="1321"/>
                    <a:pt x="152" y="1624"/>
                    <a:pt x="63" y="1927"/>
                  </a:cubicBezTo>
                  <a:cubicBezTo>
                    <a:pt x="45" y="1990"/>
                    <a:pt x="27" y="2061"/>
                    <a:pt x="1" y="2123"/>
                  </a:cubicBezTo>
                  <a:lnTo>
                    <a:pt x="10" y="2123"/>
                  </a:lnTo>
                  <a:cubicBezTo>
                    <a:pt x="36" y="2061"/>
                    <a:pt x="63" y="1990"/>
                    <a:pt x="90" y="1936"/>
                  </a:cubicBezTo>
                  <a:cubicBezTo>
                    <a:pt x="206" y="1615"/>
                    <a:pt x="268" y="1276"/>
                    <a:pt x="304" y="946"/>
                  </a:cubicBezTo>
                  <a:cubicBezTo>
                    <a:pt x="313" y="812"/>
                    <a:pt x="340" y="669"/>
                    <a:pt x="349" y="544"/>
                  </a:cubicBezTo>
                  <a:cubicBezTo>
                    <a:pt x="366" y="366"/>
                    <a:pt x="366" y="179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8" name="Google Shape;1248;p33"/>
            <p:cNvSpPr/>
            <p:nvPr/>
          </p:nvSpPr>
          <p:spPr>
            <a:xfrm>
              <a:off x="6932455" y="1152476"/>
              <a:ext cx="80096" cy="93033"/>
            </a:xfrm>
            <a:custGeom>
              <a:avLst/>
              <a:gdLst/>
              <a:ahLst/>
              <a:cxnLst/>
              <a:rect l="l" t="t" r="r" b="b"/>
              <a:pathLst>
                <a:path w="2043" h="2373" extrusionOk="0">
                  <a:moveTo>
                    <a:pt x="1643" y="1"/>
                  </a:moveTo>
                  <a:cubicBezTo>
                    <a:pt x="1248" y="1"/>
                    <a:pt x="0" y="2366"/>
                    <a:pt x="0" y="2366"/>
                  </a:cubicBezTo>
                  <a:cubicBezTo>
                    <a:pt x="0" y="2366"/>
                    <a:pt x="149" y="2373"/>
                    <a:pt x="357" y="2373"/>
                  </a:cubicBezTo>
                  <a:cubicBezTo>
                    <a:pt x="852" y="2373"/>
                    <a:pt x="1682" y="2337"/>
                    <a:pt x="1650" y="2099"/>
                  </a:cubicBezTo>
                  <a:cubicBezTo>
                    <a:pt x="1610" y="1849"/>
                    <a:pt x="1331" y="1819"/>
                    <a:pt x="1196" y="1819"/>
                  </a:cubicBezTo>
                  <a:cubicBezTo>
                    <a:pt x="1152" y="1819"/>
                    <a:pt x="1124" y="1822"/>
                    <a:pt x="1124" y="1822"/>
                  </a:cubicBezTo>
                  <a:cubicBezTo>
                    <a:pt x="1124" y="1822"/>
                    <a:pt x="1811" y="1510"/>
                    <a:pt x="1713" y="1340"/>
                  </a:cubicBezTo>
                  <a:cubicBezTo>
                    <a:pt x="1696" y="1311"/>
                    <a:pt x="1666" y="1299"/>
                    <a:pt x="1629" y="1299"/>
                  </a:cubicBezTo>
                  <a:cubicBezTo>
                    <a:pt x="1447" y="1299"/>
                    <a:pt x="1079" y="1581"/>
                    <a:pt x="1079" y="1581"/>
                  </a:cubicBezTo>
                  <a:cubicBezTo>
                    <a:pt x="1079" y="1581"/>
                    <a:pt x="2043" y="65"/>
                    <a:pt x="1659" y="2"/>
                  </a:cubicBezTo>
                  <a:cubicBezTo>
                    <a:pt x="1654" y="1"/>
                    <a:pt x="1648" y="1"/>
                    <a:pt x="1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49" name="Google Shape;1249;p33"/>
          <p:cNvGrpSpPr/>
          <p:nvPr/>
        </p:nvGrpSpPr>
        <p:grpSpPr>
          <a:xfrm>
            <a:off x="170462" y="147242"/>
            <a:ext cx="10930842" cy="6616719"/>
            <a:chOff x="128163" y="110431"/>
            <a:chExt cx="8218463" cy="4962539"/>
          </a:xfrm>
        </p:grpSpPr>
        <p:grpSp>
          <p:nvGrpSpPr>
            <p:cNvPr id="1250" name="Google Shape;1250;p33"/>
            <p:cNvGrpSpPr/>
            <p:nvPr/>
          </p:nvGrpSpPr>
          <p:grpSpPr>
            <a:xfrm rot="5400000">
              <a:off x="850501" y="129037"/>
              <a:ext cx="406510" cy="369298"/>
              <a:chOff x="5850655" y="1320472"/>
              <a:chExt cx="100954" cy="91701"/>
            </a:xfrm>
          </p:grpSpPr>
          <p:sp>
            <p:nvSpPr>
              <p:cNvPr id="1251" name="Google Shape;1251;p33"/>
              <p:cNvSpPr/>
              <p:nvPr/>
            </p:nvSpPr>
            <p:spPr>
              <a:xfrm>
                <a:off x="5850655" y="1355404"/>
                <a:ext cx="65786" cy="56769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448" extrusionOk="0">
                    <a:moveTo>
                      <a:pt x="1017" y="0"/>
                    </a:moveTo>
                    <a:cubicBezTo>
                      <a:pt x="1017" y="0"/>
                      <a:pt x="0" y="170"/>
                      <a:pt x="197" y="491"/>
                    </a:cubicBezTo>
                    <a:cubicBezTo>
                      <a:pt x="252" y="584"/>
                      <a:pt x="353" y="618"/>
                      <a:pt x="469" y="618"/>
                    </a:cubicBezTo>
                    <a:cubicBezTo>
                      <a:pt x="765" y="618"/>
                      <a:pt x="1160" y="402"/>
                      <a:pt x="1160" y="402"/>
                    </a:cubicBezTo>
                    <a:lnTo>
                      <a:pt x="1160" y="402"/>
                    </a:lnTo>
                    <a:cubicBezTo>
                      <a:pt x="1160" y="402"/>
                      <a:pt x="757" y="1448"/>
                      <a:pt x="1071" y="1448"/>
                    </a:cubicBezTo>
                    <a:cubicBezTo>
                      <a:pt x="1100" y="1448"/>
                      <a:pt x="1135" y="1439"/>
                      <a:pt x="1178" y="1419"/>
                    </a:cubicBezTo>
                    <a:cubicBezTo>
                      <a:pt x="1677" y="1196"/>
                      <a:pt x="1481" y="455"/>
                      <a:pt x="1481" y="455"/>
                    </a:cubicBezTo>
                    <a:lnTo>
                      <a:pt x="10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52" name="Google Shape;1252;p33"/>
              <p:cNvSpPr/>
              <p:nvPr/>
            </p:nvSpPr>
            <p:spPr>
              <a:xfrm>
                <a:off x="5892252" y="1320472"/>
                <a:ext cx="59356" cy="5324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358" extrusionOk="0">
                    <a:moveTo>
                      <a:pt x="436" y="1"/>
                    </a:moveTo>
                    <a:cubicBezTo>
                      <a:pt x="164" y="1"/>
                      <a:pt x="1" y="838"/>
                      <a:pt x="1" y="838"/>
                    </a:cubicBezTo>
                    <a:lnTo>
                      <a:pt x="456" y="1311"/>
                    </a:lnTo>
                    <a:cubicBezTo>
                      <a:pt x="456" y="1311"/>
                      <a:pt x="615" y="1357"/>
                      <a:pt x="809" y="1357"/>
                    </a:cubicBezTo>
                    <a:cubicBezTo>
                      <a:pt x="1031" y="1357"/>
                      <a:pt x="1300" y="1296"/>
                      <a:pt x="1428" y="1034"/>
                    </a:cubicBezTo>
                    <a:cubicBezTo>
                      <a:pt x="1514" y="857"/>
                      <a:pt x="1410" y="800"/>
                      <a:pt x="1240" y="800"/>
                    </a:cubicBezTo>
                    <a:cubicBezTo>
                      <a:pt x="930" y="800"/>
                      <a:pt x="402" y="990"/>
                      <a:pt x="402" y="990"/>
                    </a:cubicBezTo>
                    <a:cubicBezTo>
                      <a:pt x="402" y="990"/>
                      <a:pt x="839" y="231"/>
                      <a:pt x="518" y="26"/>
                    </a:cubicBezTo>
                    <a:cubicBezTo>
                      <a:pt x="490" y="9"/>
                      <a:pt x="462" y="1"/>
                      <a:pt x="4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53" name="Google Shape;1253;p33"/>
              <p:cNvSpPr/>
              <p:nvPr/>
            </p:nvSpPr>
            <p:spPr>
              <a:xfrm>
                <a:off x="5881196" y="1345525"/>
                <a:ext cx="45243" cy="38029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970" extrusionOk="0">
                    <a:moveTo>
                      <a:pt x="49" y="0"/>
                    </a:moveTo>
                    <a:cubicBezTo>
                      <a:pt x="45" y="0"/>
                      <a:pt x="43" y="1"/>
                      <a:pt x="42" y="3"/>
                    </a:cubicBezTo>
                    <a:cubicBezTo>
                      <a:pt x="1" y="44"/>
                      <a:pt x="694" y="970"/>
                      <a:pt x="964" y="970"/>
                    </a:cubicBezTo>
                    <a:cubicBezTo>
                      <a:pt x="987" y="970"/>
                      <a:pt x="1007" y="963"/>
                      <a:pt x="1023" y="948"/>
                    </a:cubicBezTo>
                    <a:cubicBezTo>
                      <a:pt x="1153" y="836"/>
                      <a:pt x="148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1254" name="Google Shape;1254;p33"/>
            <p:cNvSpPr/>
            <p:nvPr/>
          </p:nvSpPr>
          <p:spPr>
            <a:xfrm rot="5400000">
              <a:off x="110626" y="1022585"/>
              <a:ext cx="330361" cy="295286"/>
            </a:xfrm>
            <a:custGeom>
              <a:avLst/>
              <a:gdLst/>
              <a:ahLst/>
              <a:cxnLst/>
              <a:rect l="l" t="t" r="r" b="b"/>
              <a:pathLst>
                <a:path w="3889" h="3476" extrusionOk="0">
                  <a:moveTo>
                    <a:pt x="2281" y="1"/>
                  </a:moveTo>
                  <a:cubicBezTo>
                    <a:pt x="1801" y="1"/>
                    <a:pt x="1632" y="1192"/>
                    <a:pt x="1632" y="1192"/>
                  </a:cubicBezTo>
                  <a:cubicBezTo>
                    <a:pt x="1632" y="1192"/>
                    <a:pt x="1399" y="248"/>
                    <a:pt x="1089" y="248"/>
                  </a:cubicBezTo>
                  <a:cubicBezTo>
                    <a:pt x="1039" y="248"/>
                    <a:pt x="988" y="271"/>
                    <a:pt x="936" y="326"/>
                  </a:cubicBezTo>
                  <a:cubicBezTo>
                    <a:pt x="552" y="719"/>
                    <a:pt x="1194" y="1370"/>
                    <a:pt x="1194" y="1370"/>
                  </a:cubicBezTo>
                  <a:cubicBezTo>
                    <a:pt x="1194" y="1370"/>
                    <a:pt x="861" y="1245"/>
                    <a:pt x="555" y="1245"/>
                  </a:cubicBezTo>
                  <a:cubicBezTo>
                    <a:pt x="266" y="1245"/>
                    <a:pt x="1" y="1356"/>
                    <a:pt x="61" y="1789"/>
                  </a:cubicBezTo>
                  <a:cubicBezTo>
                    <a:pt x="112" y="2128"/>
                    <a:pt x="313" y="2233"/>
                    <a:pt x="545" y="2233"/>
                  </a:cubicBezTo>
                  <a:cubicBezTo>
                    <a:pt x="930" y="2233"/>
                    <a:pt x="1400" y="1941"/>
                    <a:pt x="1400" y="1941"/>
                  </a:cubicBezTo>
                  <a:lnTo>
                    <a:pt x="1400" y="1941"/>
                  </a:lnTo>
                  <a:cubicBezTo>
                    <a:pt x="1400" y="1941"/>
                    <a:pt x="401" y="3038"/>
                    <a:pt x="820" y="3359"/>
                  </a:cubicBezTo>
                  <a:cubicBezTo>
                    <a:pt x="862" y="3391"/>
                    <a:pt x="904" y="3406"/>
                    <a:pt x="944" y="3406"/>
                  </a:cubicBezTo>
                  <a:cubicBezTo>
                    <a:pt x="1312" y="3406"/>
                    <a:pt x="1587" y="2218"/>
                    <a:pt x="1587" y="2218"/>
                  </a:cubicBezTo>
                  <a:lnTo>
                    <a:pt x="1587" y="2218"/>
                  </a:lnTo>
                  <a:cubicBezTo>
                    <a:pt x="1587" y="2218"/>
                    <a:pt x="1549" y="3475"/>
                    <a:pt x="2057" y="3475"/>
                  </a:cubicBezTo>
                  <a:cubicBezTo>
                    <a:pt x="2099" y="3475"/>
                    <a:pt x="2144" y="3467"/>
                    <a:pt x="2194" y="3449"/>
                  </a:cubicBezTo>
                  <a:cubicBezTo>
                    <a:pt x="2854" y="3208"/>
                    <a:pt x="2042" y="2102"/>
                    <a:pt x="2042" y="2102"/>
                  </a:cubicBezTo>
                  <a:lnTo>
                    <a:pt x="2042" y="2102"/>
                  </a:lnTo>
                  <a:cubicBezTo>
                    <a:pt x="2042" y="2102"/>
                    <a:pt x="2667" y="2765"/>
                    <a:pt x="3140" y="2765"/>
                  </a:cubicBezTo>
                  <a:cubicBezTo>
                    <a:pt x="3265" y="2765"/>
                    <a:pt x="3380" y="2719"/>
                    <a:pt x="3469" y="2601"/>
                  </a:cubicBezTo>
                  <a:cubicBezTo>
                    <a:pt x="3889" y="2039"/>
                    <a:pt x="2265" y="1718"/>
                    <a:pt x="2265" y="1718"/>
                  </a:cubicBezTo>
                  <a:lnTo>
                    <a:pt x="2265" y="1718"/>
                  </a:lnTo>
                  <a:cubicBezTo>
                    <a:pt x="2265" y="1718"/>
                    <a:pt x="2336" y="1722"/>
                    <a:pt x="2443" y="1722"/>
                  </a:cubicBezTo>
                  <a:cubicBezTo>
                    <a:pt x="2820" y="1722"/>
                    <a:pt x="3644" y="1673"/>
                    <a:pt x="3443" y="1236"/>
                  </a:cubicBezTo>
                  <a:cubicBezTo>
                    <a:pt x="3365" y="1072"/>
                    <a:pt x="3214" y="1013"/>
                    <a:pt x="3038" y="1013"/>
                  </a:cubicBezTo>
                  <a:cubicBezTo>
                    <a:pt x="2603" y="1013"/>
                    <a:pt x="2015" y="1370"/>
                    <a:pt x="2015" y="1370"/>
                  </a:cubicBezTo>
                  <a:cubicBezTo>
                    <a:pt x="2015" y="1370"/>
                    <a:pt x="2970" y="237"/>
                    <a:pt x="2399" y="23"/>
                  </a:cubicBezTo>
                  <a:cubicBezTo>
                    <a:pt x="2358" y="8"/>
                    <a:pt x="2319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5" name="Google Shape;1255;p33"/>
            <p:cNvSpPr/>
            <p:nvPr/>
          </p:nvSpPr>
          <p:spPr>
            <a:xfrm>
              <a:off x="8075219" y="4827295"/>
              <a:ext cx="271407" cy="245675"/>
            </a:xfrm>
            <a:custGeom>
              <a:avLst/>
              <a:gdLst/>
              <a:ahLst/>
              <a:cxnLst/>
              <a:rect l="l" t="t" r="r" b="b"/>
              <a:pathLst>
                <a:path w="3195" h="2892" extrusionOk="0">
                  <a:moveTo>
                    <a:pt x="1744" y="0"/>
                  </a:moveTo>
                  <a:cubicBezTo>
                    <a:pt x="1726" y="0"/>
                    <a:pt x="1707" y="2"/>
                    <a:pt x="1687" y="7"/>
                  </a:cubicBezTo>
                  <a:cubicBezTo>
                    <a:pt x="1223" y="114"/>
                    <a:pt x="1366" y="890"/>
                    <a:pt x="1366" y="890"/>
                  </a:cubicBezTo>
                  <a:cubicBezTo>
                    <a:pt x="1366" y="890"/>
                    <a:pt x="1006" y="388"/>
                    <a:pt x="683" y="388"/>
                  </a:cubicBezTo>
                  <a:cubicBezTo>
                    <a:pt x="563" y="388"/>
                    <a:pt x="447" y="457"/>
                    <a:pt x="358" y="649"/>
                  </a:cubicBezTo>
                  <a:cubicBezTo>
                    <a:pt x="19" y="1363"/>
                    <a:pt x="1241" y="1398"/>
                    <a:pt x="1241" y="1398"/>
                  </a:cubicBezTo>
                  <a:cubicBezTo>
                    <a:pt x="1241" y="1398"/>
                    <a:pt x="1" y="1710"/>
                    <a:pt x="153" y="2148"/>
                  </a:cubicBezTo>
                  <a:cubicBezTo>
                    <a:pt x="182" y="2234"/>
                    <a:pt x="243" y="2268"/>
                    <a:pt x="321" y="2268"/>
                  </a:cubicBezTo>
                  <a:cubicBezTo>
                    <a:pt x="640" y="2268"/>
                    <a:pt x="1250" y="1693"/>
                    <a:pt x="1250" y="1693"/>
                  </a:cubicBezTo>
                  <a:lnTo>
                    <a:pt x="1250" y="1693"/>
                  </a:lnTo>
                  <a:cubicBezTo>
                    <a:pt x="1250" y="1693"/>
                    <a:pt x="509" y="2727"/>
                    <a:pt x="1098" y="2870"/>
                  </a:cubicBezTo>
                  <a:cubicBezTo>
                    <a:pt x="1132" y="2878"/>
                    <a:pt x="1163" y="2882"/>
                    <a:pt x="1192" y="2882"/>
                  </a:cubicBezTo>
                  <a:cubicBezTo>
                    <a:pt x="1681" y="2882"/>
                    <a:pt x="1633" y="1827"/>
                    <a:pt x="1633" y="1826"/>
                  </a:cubicBezTo>
                  <a:lnTo>
                    <a:pt x="1633" y="1826"/>
                  </a:lnTo>
                  <a:cubicBezTo>
                    <a:pt x="1633" y="1827"/>
                    <a:pt x="1810" y="2891"/>
                    <a:pt x="2297" y="2891"/>
                  </a:cubicBezTo>
                  <a:cubicBezTo>
                    <a:pt x="2335" y="2891"/>
                    <a:pt x="2376" y="2885"/>
                    <a:pt x="2418" y="2870"/>
                  </a:cubicBezTo>
                  <a:cubicBezTo>
                    <a:pt x="2998" y="2665"/>
                    <a:pt x="1973" y="1657"/>
                    <a:pt x="1972" y="1657"/>
                  </a:cubicBezTo>
                  <a:lnTo>
                    <a:pt x="1972" y="1657"/>
                  </a:lnTo>
                  <a:cubicBezTo>
                    <a:pt x="1973" y="1657"/>
                    <a:pt x="2516" y="2060"/>
                    <a:pt x="2834" y="2060"/>
                  </a:cubicBezTo>
                  <a:cubicBezTo>
                    <a:pt x="2947" y="2060"/>
                    <a:pt x="3031" y="2009"/>
                    <a:pt x="3052" y="1871"/>
                  </a:cubicBezTo>
                  <a:cubicBezTo>
                    <a:pt x="3141" y="1336"/>
                    <a:pt x="1963" y="1282"/>
                    <a:pt x="1963" y="1282"/>
                  </a:cubicBezTo>
                  <a:cubicBezTo>
                    <a:pt x="1963" y="1282"/>
                    <a:pt x="3195" y="925"/>
                    <a:pt x="2891" y="497"/>
                  </a:cubicBezTo>
                  <a:cubicBezTo>
                    <a:pt x="2831" y="415"/>
                    <a:pt x="2753" y="382"/>
                    <a:pt x="2665" y="382"/>
                  </a:cubicBezTo>
                  <a:cubicBezTo>
                    <a:pt x="2297" y="382"/>
                    <a:pt x="1767" y="970"/>
                    <a:pt x="1767" y="970"/>
                  </a:cubicBezTo>
                  <a:cubicBezTo>
                    <a:pt x="1767" y="970"/>
                    <a:pt x="2118" y="0"/>
                    <a:pt x="1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848515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3D837-2ECA-F401-808D-791B80FB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7121A-A4C7-CEFF-DD33-2394C4D9C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73556-4C85-355D-69C3-A25178403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D3A8-FB95-4660-9BA4-0E4ECF739183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1E98D-9D8E-CDE3-F64D-0352A1BD4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2DBAE-C893-B791-FE1A-2B5DD76A0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6EA8-050F-4963-851C-275A901E1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28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363EC9-9BBB-2382-BDD8-C70EE1303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06B3-4194-448F-AA58-8B321163CF4F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7D836F-699E-E18D-322C-95A6053EE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7826A-B3D1-1673-73D0-D5F1176E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B37E-4660-48FB-ADC5-07BEE8C50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4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5"/>
          <p:cNvSpPr/>
          <p:nvPr/>
        </p:nvSpPr>
        <p:spPr>
          <a:xfrm>
            <a:off x="8639297" y="4203218"/>
            <a:ext cx="4400919" cy="3550833"/>
          </a:xfrm>
          <a:custGeom>
            <a:avLst/>
            <a:gdLst/>
            <a:ahLst/>
            <a:cxnLst/>
            <a:rect l="l" t="t" r="r" b="b"/>
            <a:pathLst>
              <a:path w="132355" h="106525" extrusionOk="0">
                <a:moveTo>
                  <a:pt x="6477" y="97690"/>
                </a:moveTo>
                <a:cubicBezTo>
                  <a:pt x="-10902" y="92209"/>
                  <a:pt x="11825" y="73092"/>
                  <a:pt x="19311" y="65606"/>
                </a:cubicBezTo>
                <a:cubicBezTo>
                  <a:pt x="26797" y="58120"/>
                  <a:pt x="42839" y="57718"/>
                  <a:pt x="51395" y="52772"/>
                </a:cubicBezTo>
                <a:cubicBezTo>
                  <a:pt x="59951" y="47826"/>
                  <a:pt x="62223" y="41944"/>
                  <a:pt x="70645" y="35928"/>
                </a:cubicBezTo>
                <a:cubicBezTo>
                  <a:pt x="79067" y="29912"/>
                  <a:pt x="93505" y="21892"/>
                  <a:pt x="101927" y="16678"/>
                </a:cubicBezTo>
                <a:cubicBezTo>
                  <a:pt x="110349" y="11464"/>
                  <a:pt x="117569" y="-8990"/>
                  <a:pt x="121178" y="4646"/>
                </a:cubicBezTo>
                <a:cubicBezTo>
                  <a:pt x="124788" y="18282"/>
                  <a:pt x="142701" y="82985"/>
                  <a:pt x="123584" y="98492"/>
                </a:cubicBezTo>
                <a:cubicBezTo>
                  <a:pt x="104467" y="113999"/>
                  <a:pt x="23856" y="103171"/>
                  <a:pt x="6477" y="976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865" name="Google Shape;865;p5"/>
          <p:cNvSpPr/>
          <p:nvPr/>
        </p:nvSpPr>
        <p:spPr>
          <a:xfrm>
            <a:off x="-410903" y="-526280"/>
            <a:ext cx="4183924" cy="3358167"/>
          </a:xfrm>
          <a:custGeom>
            <a:avLst/>
            <a:gdLst/>
            <a:ahLst/>
            <a:cxnLst/>
            <a:rect l="l" t="t" r="r" b="b"/>
            <a:pathLst>
              <a:path w="125829" h="100745" extrusionOk="0">
                <a:moveTo>
                  <a:pt x="122086" y="7446"/>
                </a:moveTo>
                <a:cubicBezTo>
                  <a:pt x="136591" y="10654"/>
                  <a:pt x="104841" y="21483"/>
                  <a:pt x="96579" y="26616"/>
                </a:cubicBezTo>
                <a:cubicBezTo>
                  <a:pt x="88317" y="31750"/>
                  <a:pt x="77396" y="31496"/>
                  <a:pt x="72516" y="38247"/>
                </a:cubicBezTo>
                <a:cubicBezTo>
                  <a:pt x="67637" y="44998"/>
                  <a:pt x="76393" y="59637"/>
                  <a:pt x="67302" y="67123"/>
                </a:cubicBezTo>
                <a:cubicBezTo>
                  <a:pt x="58212" y="74609"/>
                  <a:pt x="27999" y="78219"/>
                  <a:pt x="17973" y="83165"/>
                </a:cubicBezTo>
                <a:cubicBezTo>
                  <a:pt x="7947" y="88111"/>
                  <a:pt x="8548" y="109434"/>
                  <a:pt x="7144" y="96801"/>
                </a:cubicBezTo>
                <a:cubicBezTo>
                  <a:pt x="5740" y="84168"/>
                  <a:pt x="-9606" y="22259"/>
                  <a:pt x="9551" y="7366"/>
                </a:cubicBezTo>
                <a:cubicBezTo>
                  <a:pt x="28708" y="-7526"/>
                  <a:pt x="107581" y="4238"/>
                  <a:pt x="122086" y="744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866" name="Google Shape;86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7" name="Google Shape;867;p5"/>
          <p:cNvGrpSpPr/>
          <p:nvPr/>
        </p:nvGrpSpPr>
        <p:grpSpPr>
          <a:xfrm>
            <a:off x="191108" y="263644"/>
            <a:ext cx="1649154" cy="1734747"/>
            <a:chOff x="-818813" y="1823137"/>
            <a:chExt cx="1579734" cy="1657613"/>
          </a:xfrm>
        </p:grpSpPr>
        <p:sp>
          <p:nvSpPr>
            <p:cNvPr id="868" name="Google Shape;868;p5"/>
            <p:cNvSpPr/>
            <p:nvPr/>
          </p:nvSpPr>
          <p:spPr>
            <a:xfrm>
              <a:off x="-818813" y="1823137"/>
              <a:ext cx="1579734" cy="1657613"/>
            </a:xfrm>
            <a:custGeom>
              <a:avLst/>
              <a:gdLst/>
              <a:ahLst/>
              <a:cxnLst/>
              <a:rect l="l" t="t" r="r" b="b"/>
              <a:pathLst>
                <a:path w="28236" h="29628" extrusionOk="0">
                  <a:moveTo>
                    <a:pt x="12144" y="1"/>
                  </a:moveTo>
                  <a:cubicBezTo>
                    <a:pt x="11870" y="1"/>
                    <a:pt x="11596" y="24"/>
                    <a:pt x="11345" y="69"/>
                  </a:cubicBezTo>
                  <a:cubicBezTo>
                    <a:pt x="10683" y="69"/>
                    <a:pt x="10066" y="434"/>
                    <a:pt x="9724" y="1028"/>
                  </a:cubicBezTo>
                  <a:cubicBezTo>
                    <a:pt x="9724" y="1028"/>
                    <a:pt x="503" y="17257"/>
                    <a:pt x="503" y="17257"/>
                  </a:cubicBezTo>
                  <a:cubicBezTo>
                    <a:pt x="434" y="17416"/>
                    <a:pt x="366" y="17576"/>
                    <a:pt x="320" y="17736"/>
                  </a:cubicBezTo>
                  <a:cubicBezTo>
                    <a:pt x="252" y="17896"/>
                    <a:pt x="206" y="18055"/>
                    <a:pt x="160" y="18215"/>
                  </a:cubicBezTo>
                  <a:cubicBezTo>
                    <a:pt x="115" y="18444"/>
                    <a:pt x="69" y="18695"/>
                    <a:pt x="46" y="18946"/>
                  </a:cubicBezTo>
                  <a:cubicBezTo>
                    <a:pt x="1" y="19379"/>
                    <a:pt x="23" y="19813"/>
                    <a:pt x="92" y="20292"/>
                  </a:cubicBezTo>
                  <a:cubicBezTo>
                    <a:pt x="160" y="20680"/>
                    <a:pt x="274" y="21091"/>
                    <a:pt x="434" y="21525"/>
                  </a:cubicBezTo>
                  <a:cubicBezTo>
                    <a:pt x="548" y="21844"/>
                    <a:pt x="708" y="22164"/>
                    <a:pt x="868" y="22461"/>
                  </a:cubicBezTo>
                  <a:cubicBezTo>
                    <a:pt x="982" y="22666"/>
                    <a:pt x="1119" y="22872"/>
                    <a:pt x="1324" y="23077"/>
                  </a:cubicBezTo>
                  <a:cubicBezTo>
                    <a:pt x="2237" y="23922"/>
                    <a:pt x="3287" y="24515"/>
                    <a:pt x="4155" y="24972"/>
                  </a:cubicBezTo>
                  <a:cubicBezTo>
                    <a:pt x="4474" y="25131"/>
                    <a:pt x="4794" y="25291"/>
                    <a:pt x="5113" y="25451"/>
                  </a:cubicBezTo>
                  <a:lnTo>
                    <a:pt x="5501" y="25656"/>
                  </a:lnTo>
                  <a:cubicBezTo>
                    <a:pt x="5638" y="25725"/>
                    <a:pt x="5753" y="25770"/>
                    <a:pt x="5889" y="25839"/>
                  </a:cubicBezTo>
                  <a:lnTo>
                    <a:pt x="6209" y="25999"/>
                  </a:lnTo>
                  <a:cubicBezTo>
                    <a:pt x="6460" y="26136"/>
                    <a:pt x="6711" y="26273"/>
                    <a:pt x="6962" y="26387"/>
                  </a:cubicBezTo>
                  <a:cubicBezTo>
                    <a:pt x="8012" y="26912"/>
                    <a:pt x="9062" y="27391"/>
                    <a:pt x="10089" y="27825"/>
                  </a:cubicBezTo>
                  <a:cubicBezTo>
                    <a:pt x="10683" y="28099"/>
                    <a:pt x="11208" y="28304"/>
                    <a:pt x="11687" y="28487"/>
                  </a:cubicBezTo>
                  <a:cubicBezTo>
                    <a:pt x="12258" y="28692"/>
                    <a:pt x="12828" y="28897"/>
                    <a:pt x="13376" y="29057"/>
                  </a:cubicBezTo>
                  <a:cubicBezTo>
                    <a:pt x="13627" y="29126"/>
                    <a:pt x="13878" y="29194"/>
                    <a:pt x="14107" y="29263"/>
                  </a:cubicBezTo>
                  <a:cubicBezTo>
                    <a:pt x="14221" y="29286"/>
                    <a:pt x="14335" y="29308"/>
                    <a:pt x="14472" y="29354"/>
                  </a:cubicBezTo>
                  <a:cubicBezTo>
                    <a:pt x="14517" y="29354"/>
                    <a:pt x="14746" y="29422"/>
                    <a:pt x="14746" y="29422"/>
                  </a:cubicBezTo>
                  <a:cubicBezTo>
                    <a:pt x="14746" y="29422"/>
                    <a:pt x="14883" y="29445"/>
                    <a:pt x="14883" y="29445"/>
                  </a:cubicBezTo>
                  <a:cubicBezTo>
                    <a:pt x="15042" y="29491"/>
                    <a:pt x="15225" y="29537"/>
                    <a:pt x="15430" y="29559"/>
                  </a:cubicBezTo>
                  <a:cubicBezTo>
                    <a:pt x="15659" y="29605"/>
                    <a:pt x="15887" y="29628"/>
                    <a:pt x="16092" y="29628"/>
                  </a:cubicBezTo>
                  <a:cubicBezTo>
                    <a:pt x="16298" y="29628"/>
                    <a:pt x="16480" y="29605"/>
                    <a:pt x="16663" y="29582"/>
                  </a:cubicBezTo>
                  <a:cubicBezTo>
                    <a:pt x="16846" y="29537"/>
                    <a:pt x="17051" y="29468"/>
                    <a:pt x="17211" y="29377"/>
                  </a:cubicBezTo>
                  <a:cubicBezTo>
                    <a:pt x="17576" y="29217"/>
                    <a:pt x="17873" y="28943"/>
                    <a:pt x="18078" y="28601"/>
                  </a:cubicBezTo>
                  <a:cubicBezTo>
                    <a:pt x="18535" y="27802"/>
                    <a:pt x="27551" y="12007"/>
                    <a:pt x="27916" y="11391"/>
                  </a:cubicBezTo>
                  <a:cubicBezTo>
                    <a:pt x="28144" y="10980"/>
                    <a:pt x="28235" y="10500"/>
                    <a:pt x="28144" y="10067"/>
                  </a:cubicBezTo>
                  <a:cubicBezTo>
                    <a:pt x="28144" y="9998"/>
                    <a:pt x="28121" y="9953"/>
                    <a:pt x="28121" y="9907"/>
                  </a:cubicBezTo>
                  <a:cubicBezTo>
                    <a:pt x="28030" y="9542"/>
                    <a:pt x="27870" y="9222"/>
                    <a:pt x="27596" y="8948"/>
                  </a:cubicBezTo>
                  <a:cubicBezTo>
                    <a:pt x="27391" y="8743"/>
                    <a:pt x="27163" y="8537"/>
                    <a:pt x="26934" y="8355"/>
                  </a:cubicBezTo>
                  <a:cubicBezTo>
                    <a:pt x="26934" y="8263"/>
                    <a:pt x="26912" y="8172"/>
                    <a:pt x="26912" y="8058"/>
                  </a:cubicBezTo>
                  <a:cubicBezTo>
                    <a:pt x="26912" y="8058"/>
                    <a:pt x="26912" y="8058"/>
                    <a:pt x="26912" y="8035"/>
                  </a:cubicBezTo>
                  <a:cubicBezTo>
                    <a:pt x="26866" y="7624"/>
                    <a:pt x="26706" y="7236"/>
                    <a:pt x="26409" y="6917"/>
                  </a:cubicBezTo>
                  <a:cubicBezTo>
                    <a:pt x="26318" y="6803"/>
                    <a:pt x="26204" y="6666"/>
                    <a:pt x="26090" y="6552"/>
                  </a:cubicBezTo>
                  <a:cubicBezTo>
                    <a:pt x="25976" y="6437"/>
                    <a:pt x="25862" y="6323"/>
                    <a:pt x="25702" y="6186"/>
                  </a:cubicBezTo>
                  <a:cubicBezTo>
                    <a:pt x="25496" y="6004"/>
                    <a:pt x="25268" y="5821"/>
                    <a:pt x="25063" y="5684"/>
                  </a:cubicBezTo>
                  <a:lnTo>
                    <a:pt x="25040" y="5661"/>
                  </a:lnTo>
                  <a:cubicBezTo>
                    <a:pt x="24949" y="5593"/>
                    <a:pt x="24880" y="5524"/>
                    <a:pt x="24789" y="5456"/>
                  </a:cubicBezTo>
                  <a:cubicBezTo>
                    <a:pt x="24743" y="5433"/>
                    <a:pt x="24492" y="5228"/>
                    <a:pt x="24492" y="5228"/>
                  </a:cubicBezTo>
                  <a:cubicBezTo>
                    <a:pt x="24287" y="5068"/>
                    <a:pt x="24058" y="4908"/>
                    <a:pt x="23830" y="4748"/>
                  </a:cubicBezTo>
                  <a:cubicBezTo>
                    <a:pt x="22963" y="4086"/>
                    <a:pt x="22050" y="3493"/>
                    <a:pt x="21114" y="2968"/>
                  </a:cubicBezTo>
                  <a:cubicBezTo>
                    <a:pt x="20155" y="2443"/>
                    <a:pt x="19174" y="1964"/>
                    <a:pt x="18147" y="1553"/>
                  </a:cubicBezTo>
                  <a:cubicBezTo>
                    <a:pt x="17918" y="1462"/>
                    <a:pt x="17667" y="1347"/>
                    <a:pt x="17393" y="1256"/>
                  </a:cubicBezTo>
                  <a:cubicBezTo>
                    <a:pt x="17188" y="1188"/>
                    <a:pt x="16983" y="1119"/>
                    <a:pt x="16777" y="1051"/>
                  </a:cubicBezTo>
                  <a:lnTo>
                    <a:pt x="16686" y="1005"/>
                  </a:lnTo>
                  <a:cubicBezTo>
                    <a:pt x="16252" y="845"/>
                    <a:pt x="15750" y="685"/>
                    <a:pt x="15271" y="549"/>
                  </a:cubicBezTo>
                  <a:cubicBezTo>
                    <a:pt x="14563" y="343"/>
                    <a:pt x="13924" y="183"/>
                    <a:pt x="13331" y="92"/>
                  </a:cubicBezTo>
                  <a:cubicBezTo>
                    <a:pt x="12920" y="46"/>
                    <a:pt x="12509" y="1"/>
                    <a:pt x="12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9" name="Google Shape;869;p5"/>
            <p:cNvSpPr/>
            <p:nvPr/>
          </p:nvSpPr>
          <p:spPr>
            <a:xfrm>
              <a:off x="-703895" y="1930446"/>
              <a:ext cx="1283492" cy="1293674"/>
            </a:xfrm>
            <a:custGeom>
              <a:avLst/>
              <a:gdLst/>
              <a:ahLst/>
              <a:cxnLst/>
              <a:rect l="l" t="t" r="r" b="b"/>
              <a:pathLst>
                <a:path w="22941" h="23123" extrusionOk="0">
                  <a:moveTo>
                    <a:pt x="8720" y="4793"/>
                  </a:moveTo>
                  <a:lnTo>
                    <a:pt x="8711" y="4816"/>
                  </a:lnTo>
                  <a:lnTo>
                    <a:pt x="8720" y="4816"/>
                  </a:lnTo>
                  <a:lnTo>
                    <a:pt x="8720" y="4793"/>
                  </a:lnTo>
                  <a:close/>
                  <a:moveTo>
                    <a:pt x="9861" y="2785"/>
                  </a:moveTo>
                  <a:cubicBezTo>
                    <a:pt x="9884" y="2808"/>
                    <a:pt x="9930" y="2830"/>
                    <a:pt x="9953" y="2853"/>
                  </a:cubicBezTo>
                  <a:lnTo>
                    <a:pt x="9998" y="2876"/>
                  </a:lnTo>
                  <a:cubicBezTo>
                    <a:pt x="10090" y="2899"/>
                    <a:pt x="10158" y="2944"/>
                    <a:pt x="10249" y="2990"/>
                  </a:cubicBezTo>
                  <a:lnTo>
                    <a:pt x="10318" y="3013"/>
                  </a:lnTo>
                  <a:lnTo>
                    <a:pt x="10363" y="3036"/>
                  </a:lnTo>
                  <a:cubicBezTo>
                    <a:pt x="10409" y="3059"/>
                    <a:pt x="10455" y="3081"/>
                    <a:pt x="10500" y="3104"/>
                  </a:cubicBezTo>
                  <a:cubicBezTo>
                    <a:pt x="10592" y="3127"/>
                    <a:pt x="10683" y="3173"/>
                    <a:pt x="10774" y="3218"/>
                  </a:cubicBezTo>
                  <a:lnTo>
                    <a:pt x="10820" y="3241"/>
                  </a:lnTo>
                  <a:cubicBezTo>
                    <a:pt x="10911" y="3264"/>
                    <a:pt x="11003" y="3310"/>
                    <a:pt x="11094" y="3355"/>
                  </a:cubicBezTo>
                  <a:cubicBezTo>
                    <a:pt x="11117" y="3355"/>
                    <a:pt x="11140" y="3378"/>
                    <a:pt x="11140" y="3378"/>
                  </a:cubicBezTo>
                  <a:cubicBezTo>
                    <a:pt x="11231" y="3401"/>
                    <a:pt x="11299" y="3447"/>
                    <a:pt x="11368" y="3492"/>
                  </a:cubicBezTo>
                  <a:cubicBezTo>
                    <a:pt x="11528" y="3584"/>
                    <a:pt x="11687" y="3652"/>
                    <a:pt x="11824" y="3743"/>
                  </a:cubicBezTo>
                  <a:lnTo>
                    <a:pt x="11847" y="3743"/>
                  </a:lnTo>
                  <a:cubicBezTo>
                    <a:pt x="11984" y="3812"/>
                    <a:pt x="12098" y="3880"/>
                    <a:pt x="12235" y="3949"/>
                  </a:cubicBezTo>
                  <a:cubicBezTo>
                    <a:pt x="12304" y="3994"/>
                    <a:pt x="12395" y="4040"/>
                    <a:pt x="12486" y="4086"/>
                  </a:cubicBezTo>
                  <a:cubicBezTo>
                    <a:pt x="12555" y="4131"/>
                    <a:pt x="12646" y="4154"/>
                    <a:pt x="12715" y="4200"/>
                  </a:cubicBezTo>
                  <a:cubicBezTo>
                    <a:pt x="12851" y="4291"/>
                    <a:pt x="12988" y="4360"/>
                    <a:pt x="13125" y="4428"/>
                  </a:cubicBezTo>
                  <a:lnTo>
                    <a:pt x="13171" y="4451"/>
                  </a:lnTo>
                  <a:lnTo>
                    <a:pt x="13239" y="4474"/>
                  </a:lnTo>
                  <a:cubicBezTo>
                    <a:pt x="13285" y="4519"/>
                    <a:pt x="13354" y="4542"/>
                    <a:pt x="13399" y="4588"/>
                  </a:cubicBezTo>
                  <a:lnTo>
                    <a:pt x="13513" y="4634"/>
                  </a:lnTo>
                  <a:lnTo>
                    <a:pt x="13628" y="4679"/>
                  </a:lnTo>
                  <a:lnTo>
                    <a:pt x="13787" y="4771"/>
                  </a:lnTo>
                  <a:cubicBezTo>
                    <a:pt x="13879" y="4816"/>
                    <a:pt x="13970" y="4862"/>
                    <a:pt x="14084" y="4907"/>
                  </a:cubicBezTo>
                  <a:cubicBezTo>
                    <a:pt x="14175" y="4976"/>
                    <a:pt x="14267" y="5022"/>
                    <a:pt x="14358" y="5067"/>
                  </a:cubicBezTo>
                  <a:lnTo>
                    <a:pt x="14541" y="5159"/>
                  </a:lnTo>
                  <a:lnTo>
                    <a:pt x="14609" y="5181"/>
                  </a:lnTo>
                  <a:lnTo>
                    <a:pt x="14769" y="5273"/>
                  </a:lnTo>
                  <a:lnTo>
                    <a:pt x="14837" y="5295"/>
                  </a:lnTo>
                  <a:cubicBezTo>
                    <a:pt x="14883" y="5341"/>
                    <a:pt x="14929" y="5364"/>
                    <a:pt x="14974" y="5387"/>
                  </a:cubicBezTo>
                  <a:cubicBezTo>
                    <a:pt x="15111" y="5455"/>
                    <a:pt x="15248" y="5524"/>
                    <a:pt x="15362" y="5569"/>
                  </a:cubicBezTo>
                  <a:lnTo>
                    <a:pt x="15431" y="5615"/>
                  </a:lnTo>
                  <a:cubicBezTo>
                    <a:pt x="15499" y="5661"/>
                    <a:pt x="15568" y="5684"/>
                    <a:pt x="15659" y="5729"/>
                  </a:cubicBezTo>
                  <a:lnTo>
                    <a:pt x="15705" y="5752"/>
                  </a:lnTo>
                  <a:lnTo>
                    <a:pt x="15727" y="5775"/>
                  </a:lnTo>
                  <a:lnTo>
                    <a:pt x="15887" y="5843"/>
                  </a:lnTo>
                  <a:lnTo>
                    <a:pt x="16321" y="6072"/>
                  </a:lnTo>
                  <a:lnTo>
                    <a:pt x="16435" y="6117"/>
                  </a:lnTo>
                  <a:cubicBezTo>
                    <a:pt x="16549" y="6186"/>
                    <a:pt x="16663" y="6231"/>
                    <a:pt x="16777" y="6300"/>
                  </a:cubicBezTo>
                  <a:cubicBezTo>
                    <a:pt x="16846" y="6323"/>
                    <a:pt x="16892" y="6345"/>
                    <a:pt x="16937" y="6368"/>
                  </a:cubicBezTo>
                  <a:lnTo>
                    <a:pt x="16983" y="6391"/>
                  </a:lnTo>
                  <a:cubicBezTo>
                    <a:pt x="17074" y="6437"/>
                    <a:pt x="17143" y="6460"/>
                    <a:pt x="17234" y="6505"/>
                  </a:cubicBezTo>
                  <a:lnTo>
                    <a:pt x="17257" y="6528"/>
                  </a:lnTo>
                  <a:lnTo>
                    <a:pt x="17325" y="6551"/>
                  </a:lnTo>
                  <a:lnTo>
                    <a:pt x="17417" y="6597"/>
                  </a:lnTo>
                  <a:cubicBezTo>
                    <a:pt x="17553" y="6665"/>
                    <a:pt x="17713" y="6733"/>
                    <a:pt x="17850" y="6825"/>
                  </a:cubicBezTo>
                  <a:lnTo>
                    <a:pt x="17987" y="6870"/>
                  </a:lnTo>
                  <a:cubicBezTo>
                    <a:pt x="18101" y="6939"/>
                    <a:pt x="18215" y="6985"/>
                    <a:pt x="18330" y="7053"/>
                  </a:cubicBezTo>
                  <a:cubicBezTo>
                    <a:pt x="18398" y="7076"/>
                    <a:pt x="18466" y="7122"/>
                    <a:pt x="18535" y="7167"/>
                  </a:cubicBezTo>
                  <a:lnTo>
                    <a:pt x="18581" y="7190"/>
                  </a:lnTo>
                  <a:cubicBezTo>
                    <a:pt x="18649" y="7213"/>
                    <a:pt x="18718" y="7236"/>
                    <a:pt x="18786" y="7281"/>
                  </a:cubicBezTo>
                  <a:lnTo>
                    <a:pt x="18832" y="7304"/>
                  </a:lnTo>
                  <a:cubicBezTo>
                    <a:pt x="18900" y="7327"/>
                    <a:pt x="18946" y="7373"/>
                    <a:pt x="18991" y="7395"/>
                  </a:cubicBezTo>
                  <a:lnTo>
                    <a:pt x="19037" y="7418"/>
                  </a:lnTo>
                  <a:cubicBezTo>
                    <a:pt x="19083" y="7441"/>
                    <a:pt x="19128" y="7441"/>
                    <a:pt x="19174" y="7487"/>
                  </a:cubicBezTo>
                  <a:cubicBezTo>
                    <a:pt x="19174" y="7487"/>
                    <a:pt x="19197" y="7464"/>
                    <a:pt x="19197" y="7464"/>
                  </a:cubicBezTo>
                  <a:cubicBezTo>
                    <a:pt x="19220" y="7464"/>
                    <a:pt x="19265" y="7487"/>
                    <a:pt x="19288" y="7510"/>
                  </a:cubicBezTo>
                  <a:cubicBezTo>
                    <a:pt x="19334" y="7532"/>
                    <a:pt x="19357" y="7555"/>
                    <a:pt x="19357" y="7601"/>
                  </a:cubicBezTo>
                  <a:cubicBezTo>
                    <a:pt x="19379" y="7669"/>
                    <a:pt x="19357" y="7715"/>
                    <a:pt x="19334" y="7761"/>
                  </a:cubicBezTo>
                  <a:cubicBezTo>
                    <a:pt x="19334" y="7783"/>
                    <a:pt x="19311" y="7806"/>
                    <a:pt x="19311" y="7806"/>
                  </a:cubicBezTo>
                  <a:lnTo>
                    <a:pt x="19288" y="7852"/>
                  </a:lnTo>
                  <a:lnTo>
                    <a:pt x="19243" y="7920"/>
                  </a:lnTo>
                  <a:cubicBezTo>
                    <a:pt x="19197" y="7989"/>
                    <a:pt x="19151" y="8080"/>
                    <a:pt x="19128" y="8149"/>
                  </a:cubicBezTo>
                  <a:cubicBezTo>
                    <a:pt x="19083" y="8217"/>
                    <a:pt x="19060" y="8286"/>
                    <a:pt x="19037" y="8354"/>
                  </a:cubicBezTo>
                  <a:cubicBezTo>
                    <a:pt x="18991" y="8400"/>
                    <a:pt x="18969" y="8445"/>
                    <a:pt x="18946" y="8491"/>
                  </a:cubicBezTo>
                  <a:cubicBezTo>
                    <a:pt x="18923" y="8537"/>
                    <a:pt x="18900" y="8605"/>
                    <a:pt x="18877" y="8651"/>
                  </a:cubicBezTo>
                  <a:lnTo>
                    <a:pt x="18855" y="8719"/>
                  </a:lnTo>
                  <a:cubicBezTo>
                    <a:pt x="18740" y="9016"/>
                    <a:pt x="18603" y="9313"/>
                    <a:pt x="18421" y="9609"/>
                  </a:cubicBezTo>
                  <a:cubicBezTo>
                    <a:pt x="18398" y="9632"/>
                    <a:pt x="18375" y="9678"/>
                    <a:pt x="18375" y="9701"/>
                  </a:cubicBezTo>
                  <a:cubicBezTo>
                    <a:pt x="18330" y="9746"/>
                    <a:pt x="18307" y="9792"/>
                    <a:pt x="18284" y="9815"/>
                  </a:cubicBezTo>
                  <a:lnTo>
                    <a:pt x="18238" y="9929"/>
                  </a:lnTo>
                  <a:lnTo>
                    <a:pt x="18215" y="9975"/>
                  </a:lnTo>
                  <a:lnTo>
                    <a:pt x="18193" y="9997"/>
                  </a:lnTo>
                  <a:lnTo>
                    <a:pt x="18170" y="10043"/>
                  </a:lnTo>
                  <a:cubicBezTo>
                    <a:pt x="18101" y="10157"/>
                    <a:pt x="18033" y="10294"/>
                    <a:pt x="17987" y="10431"/>
                  </a:cubicBezTo>
                  <a:cubicBezTo>
                    <a:pt x="17919" y="10545"/>
                    <a:pt x="17873" y="10659"/>
                    <a:pt x="17827" y="10774"/>
                  </a:cubicBezTo>
                  <a:lnTo>
                    <a:pt x="17782" y="10911"/>
                  </a:lnTo>
                  <a:cubicBezTo>
                    <a:pt x="17736" y="11002"/>
                    <a:pt x="17713" y="11093"/>
                    <a:pt x="17668" y="11184"/>
                  </a:cubicBezTo>
                  <a:cubicBezTo>
                    <a:pt x="17645" y="11207"/>
                    <a:pt x="17622" y="11253"/>
                    <a:pt x="17599" y="11276"/>
                  </a:cubicBezTo>
                  <a:cubicBezTo>
                    <a:pt x="17599" y="11321"/>
                    <a:pt x="17576" y="11344"/>
                    <a:pt x="17553" y="11390"/>
                  </a:cubicBezTo>
                  <a:cubicBezTo>
                    <a:pt x="17531" y="11458"/>
                    <a:pt x="17485" y="11550"/>
                    <a:pt x="17439" y="11618"/>
                  </a:cubicBezTo>
                  <a:cubicBezTo>
                    <a:pt x="17439" y="11618"/>
                    <a:pt x="17439" y="11641"/>
                    <a:pt x="17417" y="11664"/>
                  </a:cubicBezTo>
                  <a:lnTo>
                    <a:pt x="17439" y="11641"/>
                  </a:lnTo>
                  <a:lnTo>
                    <a:pt x="17439" y="11641"/>
                  </a:lnTo>
                  <a:cubicBezTo>
                    <a:pt x="17417" y="11664"/>
                    <a:pt x="17417" y="11709"/>
                    <a:pt x="17394" y="11732"/>
                  </a:cubicBezTo>
                  <a:cubicBezTo>
                    <a:pt x="17394" y="11778"/>
                    <a:pt x="17371" y="11824"/>
                    <a:pt x="17348" y="11846"/>
                  </a:cubicBezTo>
                  <a:cubicBezTo>
                    <a:pt x="17302" y="11938"/>
                    <a:pt x="17234" y="11983"/>
                    <a:pt x="17165" y="12006"/>
                  </a:cubicBezTo>
                  <a:lnTo>
                    <a:pt x="17120" y="12006"/>
                  </a:lnTo>
                  <a:cubicBezTo>
                    <a:pt x="17074" y="12006"/>
                    <a:pt x="17006" y="11983"/>
                    <a:pt x="16960" y="11938"/>
                  </a:cubicBezTo>
                  <a:lnTo>
                    <a:pt x="16937" y="11938"/>
                  </a:lnTo>
                  <a:cubicBezTo>
                    <a:pt x="16892" y="11892"/>
                    <a:pt x="16846" y="11869"/>
                    <a:pt x="16800" y="11846"/>
                  </a:cubicBezTo>
                  <a:cubicBezTo>
                    <a:pt x="16686" y="11801"/>
                    <a:pt x="16549" y="11732"/>
                    <a:pt x="16435" y="11687"/>
                  </a:cubicBezTo>
                  <a:cubicBezTo>
                    <a:pt x="16367" y="11641"/>
                    <a:pt x="16275" y="11595"/>
                    <a:pt x="16207" y="11572"/>
                  </a:cubicBezTo>
                  <a:cubicBezTo>
                    <a:pt x="16070" y="11504"/>
                    <a:pt x="15933" y="11435"/>
                    <a:pt x="15819" y="11367"/>
                  </a:cubicBezTo>
                  <a:lnTo>
                    <a:pt x="15773" y="11367"/>
                  </a:lnTo>
                  <a:lnTo>
                    <a:pt x="15705" y="11321"/>
                  </a:lnTo>
                  <a:lnTo>
                    <a:pt x="15659" y="11299"/>
                  </a:lnTo>
                  <a:lnTo>
                    <a:pt x="15590" y="11276"/>
                  </a:lnTo>
                  <a:cubicBezTo>
                    <a:pt x="15522" y="11230"/>
                    <a:pt x="15431" y="11207"/>
                    <a:pt x="15362" y="11162"/>
                  </a:cubicBezTo>
                  <a:lnTo>
                    <a:pt x="15225" y="11093"/>
                  </a:lnTo>
                  <a:lnTo>
                    <a:pt x="14883" y="10911"/>
                  </a:lnTo>
                  <a:lnTo>
                    <a:pt x="14472" y="10705"/>
                  </a:lnTo>
                  <a:lnTo>
                    <a:pt x="14312" y="10637"/>
                  </a:lnTo>
                  <a:lnTo>
                    <a:pt x="14016" y="10477"/>
                  </a:lnTo>
                  <a:cubicBezTo>
                    <a:pt x="13901" y="10408"/>
                    <a:pt x="13787" y="10363"/>
                    <a:pt x="13673" y="10294"/>
                  </a:cubicBezTo>
                  <a:lnTo>
                    <a:pt x="13582" y="10249"/>
                  </a:lnTo>
                  <a:lnTo>
                    <a:pt x="13308" y="10089"/>
                  </a:lnTo>
                  <a:lnTo>
                    <a:pt x="13194" y="10043"/>
                  </a:lnTo>
                  <a:lnTo>
                    <a:pt x="13057" y="9952"/>
                  </a:lnTo>
                  <a:lnTo>
                    <a:pt x="12646" y="9746"/>
                  </a:lnTo>
                  <a:cubicBezTo>
                    <a:pt x="12509" y="9678"/>
                    <a:pt x="12372" y="9587"/>
                    <a:pt x="12212" y="9518"/>
                  </a:cubicBezTo>
                  <a:lnTo>
                    <a:pt x="12190" y="9518"/>
                  </a:lnTo>
                  <a:cubicBezTo>
                    <a:pt x="12053" y="9427"/>
                    <a:pt x="11916" y="9358"/>
                    <a:pt x="11779" y="9290"/>
                  </a:cubicBezTo>
                  <a:lnTo>
                    <a:pt x="11596" y="9199"/>
                  </a:lnTo>
                  <a:cubicBezTo>
                    <a:pt x="11505" y="9176"/>
                    <a:pt x="11436" y="9130"/>
                    <a:pt x="11345" y="9084"/>
                  </a:cubicBezTo>
                  <a:cubicBezTo>
                    <a:pt x="11208" y="9016"/>
                    <a:pt x="11071" y="8948"/>
                    <a:pt x="10934" y="8879"/>
                  </a:cubicBezTo>
                  <a:lnTo>
                    <a:pt x="10820" y="8833"/>
                  </a:lnTo>
                  <a:lnTo>
                    <a:pt x="10797" y="8833"/>
                  </a:lnTo>
                  <a:cubicBezTo>
                    <a:pt x="10706" y="8788"/>
                    <a:pt x="10615" y="8742"/>
                    <a:pt x="10500" y="8696"/>
                  </a:cubicBezTo>
                  <a:lnTo>
                    <a:pt x="10409" y="8651"/>
                  </a:lnTo>
                  <a:lnTo>
                    <a:pt x="10409" y="8628"/>
                  </a:lnTo>
                  <a:lnTo>
                    <a:pt x="10363" y="8628"/>
                  </a:lnTo>
                  <a:lnTo>
                    <a:pt x="10318" y="8605"/>
                  </a:lnTo>
                  <a:lnTo>
                    <a:pt x="10295" y="8605"/>
                  </a:lnTo>
                  <a:lnTo>
                    <a:pt x="10227" y="8560"/>
                  </a:lnTo>
                  <a:cubicBezTo>
                    <a:pt x="10158" y="8537"/>
                    <a:pt x="10090" y="8491"/>
                    <a:pt x="10021" y="8468"/>
                  </a:cubicBezTo>
                  <a:cubicBezTo>
                    <a:pt x="9953" y="8423"/>
                    <a:pt x="9884" y="8400"/>
                    <a:pt x="9816" y="8354"/>
                  </a:cubicBezTo>
                  <a:lnTo>
                    <a:pt x="9702" y="8308"/>
                  </a:lnTo>
                  <a:cubicBezTo>
                    <a:pt x="9610" y="8240"/>
                    <a:pt x="9496" y="8194"/>
                    <a:pt x="9405" y="8149"/>
                  </a:cubicBezTo>
                  <a:cubicBezTo>
                    <a:pt x="9268" y="8080"/>
                    <a:pt x="9131" y="8012"/>
                    <a:pt x="8994" y="7943"/>
                  </a:cubicBezTo>
                  <a:cubicBezTo>
                    <a:pt x="8926" y="7898"/>
                    <a:pt x="8857" y="7875"/>
                    <a:pt x="8811" y="7852"/>
                  </a:cubicBezTo>
                  <a:lnTo>
                    <a:pt x="8766" y="7829"/>
                  </a:lnTo>
                  <a:cubicBezTo>
                    <a:pt x="8697" y="7783"/>
                    <a:pt x="8629" y="7761"/>
                    <a:pt x="8583" y="7738"/>
                  </a:cubicBezTo>
                  <a:cubicBezTo>
                    <a:pt x="8537" y="7715"/>
                    <a:pt x="8469" y="7692"/>
                    <a:pt x="8423" y="7669"/>
                  </a:cubicBezTo>
                  <a:lnTo>
                    <a:pt x="8355" y="7646"/>
                  </a:lnTo>
                  <a:cubicBezTo>
                    <a:pt x="8286" y="7601"/>
                    <a:pt x="8218" y="7578"/>
                    <a:pt x="8149" y="7555"/>
                  </a:cubicBezTo>
                  <a:lnTo>
                    <a:pt x="8104" y="7532"/>
                  </a:lnTo>
                  <a:cubicBezTo>
                    <a:pt x="8035" y="7487"/>
                    <a:pt x="7944" y="7464"/>
                    <a:pt x="7876" y="7418"/>
                  </a:cubicBezTo>
                  <a:cubicBezTo>
                    <a:pt x="7830" y="7395"/>
                    <a:pt x="7784" y="7373"/>
                    <a:pt x="7761" y="7350"/>
                  </a:cubicBezTo>
                  <a:cubicBezTo>
                    <a:pt x="7693" y="7327"/>
                    <a:pt x="7670" y="7304"/>
                    <a:pt x="7624" y="7258"/>
                  </a:cubicBezTo>
                  <a:cubicBezTo>
                    <a:pt x="7579" y="7190"/>
                    <a:pt x="7556" y="7122"/>
                    <a:pt x="7579" y="7053"/>
                  </a:cubicBezTo>
                  <a:cubicBezTo>
                    <a:pt x="7579" y="7007"/>
                    <a:pt x="7602" y="6985"/>
                    <a:pt x="7647" y="6939"/>
                  </a:cubicBezTo>
                  <a:cubicBezTo>
                    <a:pt x="7647" y="6916"/>
                    <a:pt x="7670" y="6893"/>
                    <a:pt x="7670" y="6893"/>
                  </a:cubicBezTo>
                  <a:cubicBezTo>
                    <a:pt x="7670" y="6893"/>
                    <a:pt x="7693" y="6870"/>
                    <a:pt x="7693" y="6870"/>
                  </a:cubicBezTo>
                  <a:lnTo>
                    <a:pt x="7716" y="6825"/>
                  </a:lnTo>
                  <a:lnTo>
                    <a:pt x="7716" y="6802"/>
                  </a:lnTo>
                  <a:lnTo>
                    <a:pt x="7739" y="6756"/>
                  </a:lnTo>
                  <a:lnTo>
                    <a:pt x="7761" y="6733"/>
                  </a:lnTo>
                  <a:lnTo>
                    <a:pt x="7784" y="6711"/>
                  </a:lnTo>
                  <a:lnTo>
                    <a:pt x="7830" y="6597"/>
                  </a:lnTo>
                  <a:cubicBezTo>
                    <a:pt x="7876" y="6505"/>
                    <a:pt x="7898" y="6437"/>
                    <a:pt x="7944" y="6368"/>
                  </a:cubicBezTo>
                  <a:cubicBezTo>
                    <a:pt x="8012" y="6254"/>
                    <a:pt x="8058" y="6140"/>
                    <a:pt x="8104" y="6026"/>
                  </a:cubicBezTo>
                  <a:lnTo>
                    <a:pt x="8149" y="5935"/>
                  </a:lnTo>
                  <a:lnTo>
                    <a:pt x="8172" y="5889"/>
                  </a:lnTo>
                  <a:cubicBezTo>
                    <a:pt x="8218" y="5843"/>
                    <a:pt x="8241" y="5775"/>
                    <a:pt x="8264" y="5706"/>
                  </a:cubicBezTo>
                  <a:lnTo>
                    <a:pt x="8378" y="5478"/>
                  </a:lnTo>
                  <a:lnTo>
                    <a:pt x="8446" y="5364"/>
                  </a:lnTo>
                  <a:lnTo>
                    <a:pt x="8446" y="5341"/>
                  </a:lnTo>
                  <a:lnTo>
                    <a:pt x="8469" y="5318"/>
                  </a:lnTo>
                  <a:cubicBezTo>
                    <a:pt x="8537" y="5181"/>
                    <a:pt x="8606" y="5044"/>
                    <a:pt x="8674" y="4907"/>
                  </a:cubicBezTo>
                  <a:lnTo>
                    <a:pt x="8711" y="4816"/>
                  </a:lnTo>
                  <a:lnTo>
                    <a:pt x="8697" y="4816"/>
                  </a:lnTo>
                  <a:lnTo>
                    <a:pt x="8766" y="4679"/>
                  </a:lnTo>
                  <a:lnTo>
                    <a:pt x="8789" y="4611"/>
                  </a:lnTo>
                  <a:cubicBezTo>
                    <a:pt x="8834" y="4542"/>
                    <a:pt x="8857" y="4474"/>
                    <a:pt x="8903" y="4428"/>
                  </a:cubicBezTo>
                  <a:cubicBezTo>
                    <a:pt x="8971" y="4291"/>
                    <a:pt x="9017" y="4154"/>
                    <a:pt x="9108" y="4017"/>
                  </a:cubicBezTo>
                  <a:lnTo>
                    <a:pt x="9177" y="3880"/>
                  </a:lnTo>
                  <a:lnTo>
                    <a:pt x="9177" y="3858"/>
                  </a:lnTo>
                  <a:lnTo>
                    <a:pt x="9222" y="3789"/>
                  </a:lnTo>
                  <a:cubicBezTo>
                    <a:pt x="9245" y="3743"/>
                    <a:pt x="9268" y="3675"/>
                    <a:pt x="9314" y="3629"/>
                  </a:cubicBezTo>
                  <a:cubicBezTo>
                    <a:pt x="9382" y="3492"/>
                    <a:pt x="9428" y="3378"/>
                    <a:pt x="9496" y="3264"/>
                  </a:cubicBezTo>
                  <a:lnTo>
                    <a:pt x="9587" y="3081"/>
                  </a:lnTo>
                  <a:cubicBezTo>
                    <a:pt x="9610" y="3036"/>
                    <a:pt x="9633" y="2990"/>
                    <a:pt x="9656" y="2944"/>
                  </a:cubicBezTo>
                  <a:lnTo>
                    <a:pt x="9656" y="2922"/>
                  </a:lnTo>
                  <a:lnTo>
                    <a:pt x="9656" y="2899"/>
                  </a:lnTo>
                  <a:cubicBezTo>
                    <a:pt x="9679" y="2876"/>
                    <a:pt x="9679" y="2853"/>
                    <a:pt x="9702" y="2853"/>
                  </a:cubicBezTo>
                  <a:cubicBezTo>
                    <a:pt x="9702" y="2830"/>
                    <a:pt x="9702" y="2830"/>
                    <a:pt x="9724" y="2830"/>
                  </a:cubicBezTo>
                  <a:cubicBezTo>
                    <a:pt x="9724" y="2785"/>
                    <a:pt x="9770" y="2785"/>
                    <a:pt x="9793" y="2785"/>
                  </a:cubicBezTo>
                  <a:close/>
                  <a:moveTo>
                    <a:pt x="9656" y="0"/>
                  </a:moveTo>
                  <a:cubicBezTo>
                    <a:pt x="9587" y="0"/>
                    <a:pt x="9519" y="0"/>
                    <a:pt x="9473" y="23"/>
                  </a:cubicBezTo>
                  <a:cubicBezTo>
                    <a:pt x="9450" y="46"/>
                    <a:pt x="9428" y="46"/>
                    <a:pt x="9428" y="46"/>
                  </a:cubicBezTo>
                  <a:cubicBezTo>
                    <a:pt x="9405" y="69"/>
                    <a:pt x="9382" y="91"/>
                    <a:pt x="9359" y="91"/>
                  </a:cubicBezTo>
                  <a:lnTo>
                    <a:pt x="9359" y="114"/>
                  </a:lnTo>
                  <a:cubicBezTo>
                    <a:pt x="9336" y="137"/>
                    <a:pt x="9314" y="160"/>
                    <a:pt x="9291" y="183"/>
                  </a:cubicBezTo>
                  <a:cubicBezTo>
                    <a:pt x="9268" y="228"/>
                    <a:pt x="9245" y="251"/>
                    <a:pt x="9222" y="297"/>
                  </a:cubicBezTo>
                  <a:cubicBezTo>
                    <a:pt x="9177" y="365"/>
                    <a:pt x="9131" y="457"/>
                    <a:pt x="9085" y="525"/>
                  </a:cubicBezTo>
                  <a:cubicBezTo>
                    <a:pt x="9062" y="571"/>
                    <a:pt x="9040" y="616"/>
                    <a:pt x="9017" y="662"/>
                  </a:cubicBezTo>
                  <a:cubicBezTo>
                    <a:pt x="8971" y="753"/>
                    <a:pt x="8903" y="867"/>
                    <a:pt x="8834" y="982"/>
                  </a:cubicBezTo>
                  <a:lnTo>
                    <a:pt x="8811" y="1004"/>
                  </a:lnTo>
                  <a:lnTo>
                    <a:pt x="8789" y="1050"/>
                  </a:lnTo>
                  <a:lnTo>
                    <a:pt x="8766" y="1096"/>
                  </a:lnTo>
                  <a:cubicBezTo>
                    <a:pt x="8743" y="1141"/>
                    <a:pt x="8697" y="1187"/>
                    <a:pt x="8674" y="1233"/>
                  </a:cubicBezTo>
                  <a:cubicBezTo>
                    <a:pt x="8652" y="1278"/>
                    <a:pt x="8606" y="1324"/>
                    <a:pt x="8583" y="1370"/>
                  </a:cubicBezTo>
                  <a:cubicBezTo>
                    <a:pt x="8537" y="1438"/>
                    <a:pt x="8515" y="1484"/>
                    <a:pt x="8469" y="1552"/>
                  </a:cubicBezTo>
                  <a:cubicBezTo>
                    <a:pt x="8469" y="1575"/>
                    <a:pt x="8446" y="1598"/>
                    <a:pt x="8446" y="1621"/>
                  </a:cubicBezTo>
                  <a:cubicBezTo>
                    <a:pt x="8423" y="1643"/>
                    <a:pt x="8423" y="1666"/>
                    <a:pt x="8423" y="1689"/>
                  </a:cubicBezTo>
                  <a:cubicBezTo>
                    <a:pt x="8423" y="1712"/>
                    <a:pt x="8423" y="1735"/>
                    <a:pt x="8423" y="1758"/>
                  </a:cubicBezTo>
                  <a:lnTo>
                    <a:pt x="8401" y="1780"/>
                  </a:lnTo>
                  <a:cubicBezTo>
                    <a:pt x="8355" y="1849"/>
                    <a:pt x="8332" y="1895"/>
                    <a:pt x="8286" y="1963"/>
                  </a:cubicBezTo>
                  <a:cubicBezTo>
                    <a:pt x="8286" y="1986"/>
                    <a:pt x="8264" y="2009"/>
                    <a:pt x="8241" y="2031"/>
                  </a:cubicBezTo>
                  <a:cubicBezTo>
                    <a:pt x="8218" y="2077"/>
                    <a:pt x="8195" y="2123"/>
                    <a:pt x="8172" y="2168"/>
                  </a:cubicBezTo>
                  <a:cubicBezTo>
                    <a:pt x="8127" y="2237"/>
                    <a:pt x="8081" y="2305"/>
                    <a:pt x="8035" y="2374"/>
                  </a:cubicBezTo>
                  <a:cubicBezTo>
                    <a:pt x="7990" y="2465"/>
                    <a:pt x="7921" y="2556"/>
                    <a:pt x="7853" y="2648"/>
                  </a:cubicBezTo>
                  <a:lnTo>
                    <a:pt x="7784" y="2808"/>
                  </a:lnTo>
                  <a:cubicBezTo>
                    <a:pt x="7693" y="2922"/>
                    <a:pt x="7624" y="3059"/>
                    <a:pt x="7533" y="3196"/>
                  </a:cubicBezTo>
                  <a:lnTo>
                    <a:pt x="7510" y="3218"/>
                  </a:lnTo>
                  <a:lnTo>
                    <a:pt x="7442" y="3333"/>
                  </a:lnTo>
                  <a:cubicBezTo>
                    <a:pt x="7396" y="3447"/>
                    <a:pt x="7328" y="3538"/>
                    <a:pt x="7259" y="3652"/>
                  </a:cubicBezTo>
                  <a:cubicBezTo>
                    <a:pt x="7236" y="3721"/>
                    <a:pt x="7191" y="3789"/>
                    <a:pt x="7145" y="3880"/>
                  </a:cubicBezTo>
                  <a:lnTo>
                    <a:pt x="7054" y="4063"/>
                  </a:lnTo>
                  <a:cubicBezTo>
                    <a:pt x="6985" y="4200"/>
                    <a:pt x="6894" y="4360"/>
                    <a:pt x="6826" y="4497"/>
                  </a:cubicBezTo>
                  <a:cubicBezTo>
                    <a:pt x="6803" y="4542"/>
                    <a:pt x="6780" y="4588"/>
                    <a:pt x="6757" y="4634"/>
                  </a:cubicBezTo>
                  <a:cubicBezTo>
                    <a:pt x="6734" y="4656"/>
                    <a:pt x="6711" y="4702"/>
                    <a:pt x="6689" y="4725"/>
                  </a:cubicBezTo>
                  <a:lnTo>
                    <a:pt x="6689" y="4748"/>
                  </a:lnTo>
                  <a:cubicBezTo>
                    <a:pt x="6643" y="4816"/>
                    <a:pt x="6620" y="4907"/>
                    <a:pt x="6574" y="4976"/>
                  </a:cubicBezTo>
                  <a:cubicBezTo>
                    <a:pt x="6529" y="5044"/>
                    <a:pt x="6506" y="5090"/>
                    <a:pt x="6460" y="5159"/>
                  </a:cubicBezTo>
                  <a:lnTo>
                    <a:pt x="6438" y="5227"/>
                  </a:lnTo>
                  <a:cubicBezTo>
                    <a:pt x="6392" y="5273"/>
                    <a:pt x="6369" y="5318"/>
                    <a:pt x="6346" y="5387"/>
                  </a:cubicBezTo>
                  <a:lnTo>
                    <a:pt x="6323" y="5432"/>
                  </a:lnTo>
                  <a:cubicBezTo>
                    <a:pt x="6278" y="5501"/>
                    <a:pt x="6232" y="5569"/>
                    <a:pt x="6186" y="5661"/>
                  </a:cubicBezTo>
                  <a:lnTo>
                    <a:pt x="6164" y="5706"/>
                  </a:lnTo>
                  <a:cubicBezTo>
                    <a:pt x="6118" y="5775"/>
                    <a:pt x="6095" y="5820"/>
                    <a:pt x="6050" y="5889"/>
                  </a:cubicBezTo>
                  <a:cubicBezTo>
                    <a:pt x="5867" y="6163"/>
                    <a:pt x="5707" y="6460"/>
                    <a:pt x="5525" y="6756"/>
                  </a:cubicBezTo>
                  <a:lnTo>
                    <a:pt x="5502" y="6825"/>
                  </a:lnTo>
                  <a:lnTo>
                    <a:pt x="5228" y="7281"/>
                  </a:lnTo>
                  <a:cubicBezTo>
                    <a:pt x="5182" y="7350"/>
                    <a:pt x="5137" y="7418"/>
                    <a:pt x="5091" y="7510"/>
                  </a:cubicBezTo>
                  <a:cubicBezTo>
                    <a:pt x="5068" y="7555"/>
                    <a:pt x="5022" y="7624"/>
                    <a:pt x="5000" y="7692"/>
                  </a:cubicBezTo>
                  <a:lnTo>
                    <a:pt x="4977" y="7738"/>
                  </a:lnTo>
                  <a:cubicBezTo>
                    <a:pt x="4931" y="7829"/>
                    <a:pt x="4885" y="7898"/>
                    <a:pt x="4817" y="7989"/>
                  </a:cubicBezTo>
                  <a:cubicBezTo>
                    <a:pt x="4794" y="8057"/>
                    <a:pt x="4748" y="8126"/>
                    <a:pt x="4703" y="8194"/>
                  </a:cubicBezTo>
                  <a:lnTo>
                    <a:pt x="4657" y="8286"/>
                  </a:lnTo>
                  <a:cubicBezTo>
                    <a:pt x="4634" y="8331"/>
                    <a:pt x="4612" y="8377"/>
                    <a:pt x="4589" y="8423"/>
                  </a:cubicBezTo>
                  <a:cubicBezTo>
                    <a:pt x="4543" y="8491"/>
                    <a:pt x="4520" y="8537"/>
                    <a:pt x="4497" y="8582"/>
                  </a:cubicBezTo>
                  <a:lnTo>
                    <a:pt x="4452" y="8651"/>
                  </a:lnTo>
                  <a:cubicBezTo>
                    <a:pt x="4429" y="8696"/>
                    <a:pt x="4406" y="8742"/>
                    <a:pt x="4383" y="8788"/>
                  </a:cubicBezTo>
                  <a:lnTo>
                    <a:pt x="4338" y="8856"/>
                  </a:lnTo>
                  <a:cubicBezTo>
                    <a:pt x="4315" y="8925"/>
                    <a:pt x="4269" y="8993"/>
                    <a:pt x="4223" y="9062"/>
                  </a:cubicBezTo>
                  <a:lnTo>
                    <a:pt x="4201" y="9107"/>
                  </a:lnTo>
                  <a:cubicBezTo>
                    <a:pt x="4155" y="9199"/>
                    <a:pt x="4109" y="9290"/>
                    <a:pt x="4064" y="9381"/>
                  </a:cubicBezTo>
                  <a:cubicBezTo>
                    <a:pt x="4018" y="9450"/>
                    <a:pt x="3995" y="9518"/>
                    <a:pt x="3950" y="9564"/>
                  </a:cubicBezTo>
                  <a:cubicBezTo>
                    <a:pt x="3858" y="9724"/>
                    <a:pt x="3790" y="9883"/>
                    <a:pt x="3699" y="10043"/>
                  </a:cubicBezTo>
                  <a:lnTo>
                    <a:pt x="3607" y="10226"/>
                  </a:lnTo>
                  <a:cubicBezTo>
                    <a:pt x="3562" y="10317"/>
                    <a:pt x="3516" y="10431"/>
                    <a:pt x="3447" y="10522"/>
                  </a:cubicBezTo>
                  <a:cubicBezTo>
                    <a:pt x="3356" y="10682"/>
                    <a:pt x="3288" y="10865"/>
                    <a:pt x="3196" y="11047"/>
                  </a:cubicBezTo>
                  <a:cubicBezTo>
                    <a:pt x="3128" y="11184"/>
                    <a:pt x="3037" y="11321"/>
                    <a:pt x="2968" y="11481"/>
                  </a:cubicBezTo>
                  <a:cubicBezTo>
                    <a:pt x="2922" y="11550"/>
                    <a:pt x="2877" y="11641"/>
                    <a:pt x="2831" y="11732"/>
                  </a:cubicBezTo>
                  <a:cubicBezTo>
                    <a:pt x="2785" y="11801"/>
                    <a:pt x="2740" y="11869"/>
                    <a:pt x="2717" y="11938"/>
                  </a:cubicBezTo>
                  <a:cubicBezTo>
                    <a:pt x="2626" y="12075"/>
                    <a:pt x="2557" y="12234"/>
                    <a:pt x="2466" y="12371"/>
                  </a:cubicBezTo>
                  <a:lnTo>
                    <a:pt x="2443" y="12394"/>
                  </a:lnTo>
                  <a:cubicBezTo>
                    <a:pt x="2329" y="12600"/>
                    <a:pt x="2215" y="12782"/>
                    <a:pt x="2101" y="12988"/>
                  </a:cubicBezTo>
                  <a:lnTo>
                    <a:pt x="1941" y="13284"/>
                  </a:lnTo>
                  <a:lnTo>
                    <a:pt x="1850" y="13421"/>
                  </a:lnTo>
                  <a:lnTo>
                    <a:pt x="1667" y="13764"/>
                  </a:lnTo>
                  <a:cubicBezTo>
                    <a:pt x="1621" y="13832"/>
                    <a:pt x="1576" y="13923"/>
                    <a:pt x="1530" y="13992"/>
                  </a:cubicBezTo>
                  <a:cubicBezTo>
                    <a:pt x="1507" y="14038"/>
                    <a:pt x="1484" y="14083"/>
                    <a:pt x="1462" y="14129"/>
                  </a:cubicBezTo>
                  <a:cubicBezTo>
                    <a:pt x="1439" y="14152"/>
                    <a:pt x="1416" y="14175"/>
                    <a:pt x="1416" y="14197"/>
                  </a:cubicBezTo>
                  <a:cubicBezTo>
                    <a:pt x="1279" y="14426"/>
                    <a:pt x="1165" y="14631"/>
                    <a:pt x="1028" y="14859"/>
                  </a:cubicBezTo>
                  <a:lnTo>
                    <a:pt x="891" y="15110"/>
                  </a:lnTo>
                  <a:lnTo>
                    <a:pt x="640" y="15544"/>
                  </a:lnTo>
                  <a:lnTo>
                    <a:pt x="389" y="15978"/>
                  </a:lnTo>
                  <a:cubicBezTo>
                    <a:pt x="343" y="16023"/>
                    <a:pt x="320" y="16092"/>
                    <a:pt x="275" y="16137"/>
                  </a:cubicBezTo>
                  <a:lnTo>
                    <a:pt x="275" y="16160"/>
                  </a:lnTo>
                  <a:cubicBezTo>
                    <a:pt x="252" y="16183"/>
                    <a:pt x="252" y="16229"/>
                    <a:pt x="229" y="16252"/>
                  </a:cubicBezTo>
                  <a:cubicBezTo>
                    <a:pt x="206" y="16274"/>
                    <a:pt x="183" y="16274"/>
                    <a:pt x="183" y="16297"/>
                  </a:cubicBezTo>
                  <a:lnTo>
                    <a:pt x="161" y="16320"/>
                  </a:lnTo>
                  <a:cubicBezTo>
                    <a:pt x="138" y="16366"/>
                    <a:pt x="92" y="16411"/>
                    <a:pt x="69" y="16457"/>
                  </a:cubicBezTo>
                  <a:cubicBezTo>
                    <a:pt x="46" y="16503"/>
                    <a:pt x="24" y="16548"/>
                    <a:pt x="1" y="16617"/>
                  </a:cubicBezTo>
                  <a:cubicBezTo>
                    <a:pt x="1" y="16685"/>
                    <a:pt x="1" y="16754"/>
                    <a:pt x="46" y="16822"/>
                  </a:cubicBezTo>
                  <a:cubicBezTo>
                    <a:pt x="69" y="16845"/>
                    <a:pt x="92" y="16868"/>
                    <a:pt x="115" y="16914"/>
                  </a:cubicBezTo>
                  <a:lnTo>
                    <a:pt x="161" y="16936"/>
                  </a:lnTo>
                  <a:cubicBezTo>
                    <a:pt x="183" y="16959"/>
                    <a:pt x="206" y="16982"/>
                    <a:pt x="229" y="17005"/>
                  </a:cubicBezTo>
                  <a:cubicBezTo>
                    <a:pt x="320" y="17096"/>
                    <a:pt x="412" y="17165"/>
                    <a:pt x="503" y="17233"/>
                  </a:cubicBezTo>
                  <a:lnTo>
                    <a:pt x="594" y="17324"/>
                  </a:lnTo>
                  <a:cubicBezTo>
                    <a:pt x="617" y="17347"/>
                    <a:pt x="663" y="17370"/>
                    <a:pt x="686" y="17393"/>
                  </a:cubicBezTo>
                  <a:cubicBezTo>
                    <a:pt x="708" y="17370"/>
                    <a:pt x="754" y="17347"/>
                    <a:pt x="777" y="17347"/>
                  </a:cubicBezTo>
                  <a:cubicBezTo>
                    <a:pt x="800" y="17347"/>
                    <a:pt x="823" y="17370"/>
                    <a:pt x="845" y="17370"/>
                  </a:cubicBezTo>
                  <a:cubicBezTo>
                    <a:pt x="868" y="17416"/>
                    <a:pt x="891" y="17461"/>
                    <a:pt x="868" y="17484"/>
                  </a:cubicBezTo>
                  <a:cubicBezTo>
                    <a:pt x="937" y="17553"/>
                    <a:pt x="1005" y="17598"/>
                    <a:pt x="1074" y="17644"/>
                  </a:cubicBezTo>
                  <a:cubicBezTo>
                    <a:pt x="1165" y="17712"/>
                    <a:pt x="1233" y="17758"/>
                    <a:pt x="1325" y="17804"/>
                  </a:cubicBezTo>
                  <a:lnTo>
                    <a:pt x="1370" y="17827"/>
                  </a:lnTo>
                  <a:cubicBezTo>
                    <a:pt x="1416" y="17872"/>
                    <a:pt x="1484" y="17918"/>
                    <a:pt x="1530" y="17941"/>
                  </a:cubicBezTo>
                  <a:lnTo>
                    <a:pt x="1553" y="17964"/>
                  </a:lnTo>
                  <a:lnTo>
                    <a:pt x="1576" y="17964"/>
                  </a:lnTo>
                  <a:cubicBezTo>
                    <a:pt x="1644" y="18009"/>
                    <a:pt x="1713" y="18032"/>
                    <a:pt x="1758" y="18078"/>
                  </a:cubicBezTo>
                  <a:lnTo>
                    <a:pt x="1850" y="18146"/>
                  </a:lnTo>
                  <a:lnTo>
                    <a:pt x="1964" y="18215"/>
                  </a:lnTo>
                  <a:cubicBezTo>
                    <a:pt x="2032" y="18237"/>
                    <a:pt x="2078" y="18260"/>
                    <a:pt x="2124" y="18306"/>
                  </a:cubicBezTo>
                  <a:lnTo>
                    <a:pt x="2192" y="18329"/>
                  </a:lnTo>
                  <a:cubicBezTo>
                    <a:pt x="2443" y="18488"/>
                    <a:pt x="2694" y="18648"/>
                    <a:pt x="2945" y="18808"/>
                  </a:cubicBezTo>
                  <a:lnTo>
                    <a:pt x="2991" y="18831"/>
                  </a:lnTo>
                  <a:lnTo>
                    <a:pt x="3059" y="18899"/>
                  </a:lnTo>
                  <a:lnTo>
                    <a:pt x="3082" y="18899"/>
                  </a:lnTo>
                  <a:lnTo>
                    <a:pt x="3105" y="18922"/>
                  </a:lnTo>
                  <a:lnTo>
                    <a:pt x="3151" y="18945"/>
                  </a:lnTo>
                  <a:cubicBezTo>
                    <a:pt x="3242" y="18991"/>
                    <a:pt x="3333" y="19059"/>
                    <a:pt x="3425" y="19105"/>
                  </a:cubicBezTo>
                  <a:lnTo>
                    <a:pt x="3470" y="19128"/>
                  </a:lnTo>
                  <a:lnTo>
                    <a:pt x="3516" y="19150"/>
                  </a:lnTo>
                  <a:lnTo>
                    <a:pt x="3539" y="19150"/>
                  </a:lnTo>
                  <a:cubicBezTo>
                    <a:pt x="3607" y="19196"/>
                    <a:pt x="3676" y="19242"/>
                    <a:pt x="3744" y="19287"/>
                  </a:cubicBezTo>
                  <a:lnTo>
                    <a:pt x="3881" y="19356"/>
                  </a:lnTo>
                  <a:cubicBezTo>
                    <a:pt x="3972" y="19424"/>
                    <a:pt x="4064" y="19470"/>
                    <a:pt x="4155" y="19516"/>
                  </a:cubicBezTo>
                  <a:cubicBezTo>
                    <a:pt x="4246" y="19584"/>
                    <a:pt x="4338" y="19630"/>
                    <a:pt x="4429" y="19675"/>
                  </a:cubicBezTo>
                  <a:cubicBezTo>
                    <a:pt x="4497" y="19721"/>
                    <a:pt x="4543" y="19744"/>
                    <a:pt x="4589" y="19767"/>
                  </a:cubicBezTo>
                  <a:cubicBezTo>
                    <a:pt x="4657" y="19790"/>
                    <a:pt x="4703" y="19835"/>
                    <a:pt x="4748" y="19858"/>
                  </a:cubicBezTo>
                  <a:lnTo>
                    <a:pt x="4817" y="19881"/>
                  </a:lnTo>
                  <a:cubicBezTo>
                    <a:pt x="4863" y="19926"/>
                    <a:pt x="4908" y="19949"/>
                    <a:pt x="4977" y="19972"/>
                  </a:cubicBezTo>
                  <a:lnTo>
                    <a:pt x="5022" y="20018"/>
                  </a:lnTo>
                  <a:cubicBezTo>
                    <a:pt x="5182" y="20109"/>
                    <a:pt x="5319" y="20178"/>
                    <a:pt x="5479" y="20269"/>
                  </a:cubicBezTo>
                  <a:cubicBezTo>
                    <a:pt x="5593" y="20315"/>
                    <a:pt x="5707" y="20383"/>
                    <a:pt x="5821" y="20451"/>
                  </a:cubicBezTo>
                  <a:lnTo>
                    <a:pt x="5913" y="20497"/>
                  </a:lnTo>
                  <a:cubicBezTo>
                    <a:pt x="6004" y="20520"/>
                    <a:pt x="6095" y="20566"/>
                    <a:pt x="6164" y="20611"/>
                  </a:cubicBezTo>
                  <a:cubicBezTo>
                    <a:pt x="6232" y="20634"/>
                    <a:pt x="6301" y="20680"/>
                    <a:pt x="6369" y="20703"/>
                  </a:cubicBezTo>
                  <a:lnTo>
                    <a:pt x="6506" y="20771"/>
                  </a:lnTo>
                  <a:lnTo>
                    <a:pt x="6597" y="20817"/>
                  </a:lnTo>
                  <a:cubicBezTo>
                    <a:pt x="6643" y="20839"/>
                    <a:pt x="6711" y="20862"/>
                    <a:pt x="6757" y="20908"/>
                  </a:cubicBezTo>
                  <a:lnTo>
                    <a:pt x="6826" y="20931"/>
                  </a:lnTo>
                  <a:cubicBezTo>
                    <a:pt x="6894" y="20976"/>
                    <a:pt x="6985" y="21022"/>
                    <a:pt x="7077" y="21068"/>
                  </a:cubicBezTo>
                  <a:cubicBezTo>
                    <a:pt x="7145" y="21091"/>
                    <a:pt x="7191" y="21113"/>
                    <a:pt x="7259" y="21136"/>
                  </a:cubicBezTo>
                  <a:cubicBezTo>
                    <a:pt x="7328" y="21182"/>
                    <a:pt x="7419" y="21228"/>
                    <a:pt x="7488" y="21250"/>
                  </a:cubicBezTo>
                  <a:lnTo>
                    <a:pt x="7533" y="21273"/>
                  </a:lnTo>
                  <a:cubicBezTo>
                    <a:pt x="7602" y="21296"/>
                    <a:pt x="7670" y="21342"/>
                    <a:pt x="7739" y="21364"/>
                  </a:cubicBezTo>
                  <a:cubicBezTo>
                    <a:pt x="7807" y="21410"/>
                    <a:pt x="7898" y="21456"/>
                    <a:pt x="7967" y="21479"/>
                  </a:cubicBezTo>
                  <a:cubicBezTo>
                    <a:pt x="7990" y="21501"/>
                    <a:pt x="7990" y="21501"/>
                    <a:pt x="8012" y="21501"/>
                  </a:cubicBezTo>
                  <a:lnTo>
                    <a:pt x="8081" y="21547"/>
                  </a:lnTo>
                  <a:cubicBezTo>
                    <a:pt x="8172" y="21593"/>
                    <a:pt x="8264" y="21638"/>
                    <a:pt x="8378" y="21661"/>
                  </a:cubicBezTo>
                  <a:cubicBezTo>
                    <a:pt x="8446" y="21707"/>
                    <a:pt x="8537" y="21730"/>
                    <a:pt x="8606" y="21775"/>
                  </a:cubicBezTo>
                  <a:cubicBezTo>
                    <a:pt x="8697" y="21798"/>
                    <a:pt x="8766" y="21844"/>
                    <a:pt x="8834" y="21867"/>
                  </a:cubicBezTo>
                  <a:lnTo>
                    <a:pt x="8971" y="21912"/>
                  </a:lnTo>
                  <a:cubicBezTo>
                    <a:pt x="9085" y="21958"/>
                    <a:pt x="9199" y="22026"/>
                    <a:pt x="9314" y="22072"/>
                  </a:cubicBezTo>
                  <a:lnTo>
                    <a:pt x="9450" y="22118"/>
                  </a:lnTo>
                  <a:cubicBezTo>
                    <a:pt x="9542" y="22163"/>
                    <a:pt x="9656" y="22232"/>
                    <a:pt x="9770" y="22277"/>
                  </a:cubicBezTo>
                  <a:cubicBezTo>
                    <a:pt x="9930" y="22323"/>
                    <a:pt x="10090" y="22392"/>
                    <a:pt x="10249" y="22437"/>
                  </a:cubicBezTo>
                  <a:cubicBezTo>
                    <a:pt x="10341" y="22483"/>
                    <a:pt x="10432" y="22506"/>
                    <a:pt x="10523" y="22529"/>
                  </a:cubicBezTo>
                  <a:cubicBezTo>
                    <a:pt x="10592" y="22551"/>
                    <a:pt x="10637" y="22574"/>
                    <a:pt x="10706" y="22597"/>
                  </a:cubicBezTo>
                  <a:cubicBezTo>
                    <a:pt x="10774" y="22620"/>
                    <a:pt x="10843" y="22643"/>
                    <a:pt x="10911" y="22666"/>
                  </a:cubicBezTo>
                  <a:lnTo>
                    <a:pt x="10980" y="22711"/>
                  </a:lnTo>
                  <a:cubicBezTo>
                    <a:pt x="11094" y="22734"/>
                    <a:pt x="11208" y="22780"/>
                    <a:pt x="11322" y="22802"/>
                  </a:cubicBezTo>
                  <a:cubicBezTo>
                    <a:pt x="11482" y="22848"/>
                    <a:pt x="11642" y="22894"/>
                    <a:pt x="11801" y="22939"/>
                  </a:cubicBezTo>
                  <a:cubicBezTo>
                    <a:pt x="11893" y="22962"/>
                    <a:pt x="11961" y="22985"/>
                    <a:pt x="12053" y="23008"/>
                  </a:cubicBezTo>
                  <a:lnTo>
                    <a:pt x="12190" y="23031"/>
                  </a:lnTo>
                  <a:cubicBezTo>
                    <a:pt x="12304" y="23031"/>
                    <a:pt x="12441" y="23054"/>
                    <a:pt x="12555" y="23076"/>
                  </a:cubicBezTo>
                  <a:cubicBezTo>
                    <a:pt x="12715" y="23099"/>
                    <a:pt x="12851" y="23099"/>
                    <a:pt x="12988" y="23122"/>
                  </a:cubicBezTo>
                  <a:lnTo>
                    <a:pt x="13536" y="23122"/>
                  </a:lnTo>
                  <a:cubicBezTo>
                    <a:pt x="13559" y="23099"/>
                    <a:pt x="13605" y="23099"/>
                    <a:pt x="13628" y="23076"/>
                  </a:cubicBezTo>
                  <a:cubicBezTo>
                    <a:pt x="13650" y="23054"/>
                    <a:pt x="13673" y="23031"/>
                    <a:pt x="13673" y="23008"/>
                  </a:cubicBezTo>
                  <a:cubicBezTo>
                    <a:pt x="13696" y="22962"/>
                    <a:pt x="13696" y="22939"/>
                    <a:pt x="13696" y="22894"/>
                  </a:cubicBezTo>
                  <a:cubicBezTo>
                    <a:pt x="13742" y="22825"/>
                    <a:pt x="13787" y="22757"/>
                    <a:pt x="13833" y="22688"/>
                  </a:cubicBezTo>
                  <a:cubicBezTo>
                    <a:pt x="13879" y="22620"/>
                    <a:pt x="13924" y="22551"/>
                    <a:pt x="13970" y="22483"/>
                  </a:cubicBezTo>
                  <a:cubicBezTo>
                    <a:pt x="14038" y="22369"/>
                    <a:pt x="14107" y="22255"/>
                    <a:pt x="14198" y="22141"/>
                  </a:cubicBezTo>
                  <a:lnTo>
                    <a:pt x="14221" y="22095"/>
                  </a:lnTo>
                  <a:cubicBezTo>
                    <a:pt x="14289" y="21981"/>
                    <a:pt x="14335" y="21889"/>
                    <a:pt x="14404" y="21798"/>
                  </a:cubicBezTo>
                  <a:lnTo>
                    <a:pt x="14449" y="21707"/>
                  </a:lnTo>
                  <a:cubicBezTo>
                    <a:pt x="14495" y="21638"/>
                    <a:pt x="14518" y="21593"/>
                    <a:pt x="14563" y="21524"/>
                  </a:cubicBezTo>
                  <a:lnTo>
                    <a:pt x="14586" y="21501"/>
                  </a:lnTo>
                  <a:lnTo>
                    <a:pt x="14609" y="21456"/>
                  </a:lnTo>
                  <a:cubicBezTo>
                    <a:pt x="14632" y="21387"/>
                    <a:pt x="14677" y="21342"/>
                    <a:pt x="14700" y="21273"/>
                  </a:cubicBezTo>
                  <a:cubicBezTo>
                    <a:pt x="14746" y="21182"/>
                    <a:pt x="14792" y="21113"/>
                    <a:pt x="14814" y="21022"/>
                  </a:cubicBezTo>
                  <a:cubicBezTo>
                    <a:pt x="14906" y="20885"/>
                    <a:pt x="14974" y="20725"/>
                    <a:pt x="15043" y="20588"/>
                  </a:cubicBezTo>
                  <a:cubicBezTo>
                    <a:pt x="15111" y="20474"/>
                    <a:pt x="15157" y="20383"/>
                    <a:pt x="15248" y="20269"/>
                  </a:cubicBezTo>
                  <a:cubicBezTo>
                    <a:pt x="15271" y="20223"/>
                    <a:pt x="15294" y="20200"/>
                    <a:pt x="15317" y="20155"/>
                  </a:cubicBezTo>
                  <a:lnTo>
                    <a:pt x="15294" y="20155"/>
                  </a:lnTo>
                  <a:lnTo>
                    <a:pt x="15362" y="20063"/>
                  </a:lnTo>
                  <a:cubicBezTo>
                    <a:pt x="15385" y="20018"/>
                    <a:pt x="15408" y="19972"/>
                    <a:pt x="15454" y="19904"/>
                  </a:cubicBezTo>
                  <a:lnTo>
                    <a:pt x="15522" y="19812"/>
                  </a:lnTo>
                  <a:lnTo>
                    <a:pt x="15659" y="19561"/>
                  </a:lnTo>
                  <a:lnTo>
                    <a:pt x="15727" y="19447"/>
                  </a:lnTo>
                  <a:cubicBezTo>
                    <a:pt x="15750" y="19402"/>
                    <a:pt x="15796" y="19333"/>
                    <a:pt x="15819" y="19265"/>
                  </a:cubicBezTo>
                  <a:cubicBezTo>
                    <a:pt x="15864" y="19196"/>
                    <a:pt x="15887" y="19150"/>
                    <a:pt x="15910" y="19082"/>
                  </a:cubicBezTo>
                  <a:cubicBezTo>
                    <a:pt x="15956" y="19036"/>
                    <a:pt x="16001" y="18968"/>
                    <a:pt x="16024" y="18899"/>
                  </a:cubicBezTo>
                  <a:lnTo>
                    <a:pt x="16047" y="18854"/>
                  </a:lnTo>
                  <a:lnTo>
                    <a:pt x="16138" y="18717"/>
                  </a:lnTo>
                  <a:cubicBezTo>
                    <a:pt x="16161" y="18671"/>
                    <a:pt x="16207" y="18603"/>
                    <a:pt x="16252" y="18534"/>
                  </a:cubicBezTo>
                  <a:lnTo>
                    <a:pt x="16275" y="18443"/>
                  </a:lnTo>
                  <a:cubicBezTo>
                    <a:pt x="16298" y="18420"/>
                    <a:pt x="16321" y="18374"/>
                    <a:pt x="16344" y="18329"/>
                  </a:cubicBezTo>
                  <a:cubicBezTo>
                    <a:pt x="16389" y="18283"/>
                    <a:pt x="16412" y="18215"/>
                    <a:pt x="16435" y="18169"/>
                  </a:cubicBezTo>
                  <a:lnTo>
                    <a:pt x="16481" y="18078"/>
                  </a:lnTo>
                  <a:lnTo>
                    <a:pt x="16504" y="18055"/>
                  </a:lnTo>
                  <a:lnTo>
                    <a:pt x="16595" y="17895"/>
                  </a:lnTo>
                  <a:cubicBezTo>
                    <a:pt x="16618" y="17849"/>
                    <a:pt x="16640" y="17804"/>
                    <a:pt x="16663" y="17758"/>
                  </a:cubicBezTo>
                  <a:lnTo>
                    <a:pt x="16686" y="17712"/>
                  </a:lnTo>
                  <a:cubicBezTo>
                    <a:pt x="16732" y="17644"/>
                    <a:pt x="16800" y="17553"/>
                    <a:pt x="16846" y="17461"/>
                  </a:cubicBezTo>
                  <a:lnTo>
                    <a:pt x="16869" y="17370"/>
                  </a:lnTo>
                  <a:lnTo>
                    <a:pt x="16960" y="17233"/>
                  </a:lnTo>
                  <a:lnTo>
                    <a:pt x="16983" y="17187"/>
                  </a:lnTo>
                  <a:cubicBezTo>
                    <a:pt x="17006" y="17142"/>
                    <a:pt x="17051" y="17073"/>
                    <a:pt x="17074" y="17005"/>
                  </a:cubicBezTo>
                  <a:lnTo>
                    <a:pt x="17097" y="16959"/>
                  </a:lnTo>
                  <a:lnTo>
                    <a:pt x="17188" y="16799"/>
                  </a:lnTo>
                  <a:lnTo>
                    <a:pt x="17257" y="16662"/>
                  </a:lnTo>
                  <a:lnTo>
                    <a:pt x="17302" y="16594"/>
                  </a:lnTo>
                  <a:lnTo>
                    <a:pt x="17371" y="16480"/>
                  </a:lnTo>
                  <a:cubicBezTo>
                    <a:pt x="17417" y="16389"/>
                    <a:pt x="17462" y="16274"/>
                    <a:pt x="17531" y="16183"/>
                  </a:cubicBezTo>
                  <a:cubicBezTo>
                    <a:pt x="17599" y="16046"/>
                    <a:pt x="17690" y="15909"/>
                    <a:pt x="17759" y="15772"/>
                  </a:cubicBezTo>
                  <a:cubicBezTo>
                    <a:pt x="17805" y="15681"/>
                    <a:pt x="17873" y="15567"/>
                    <a:pt x="17941" y="15476"/>
                  </a:cubicBezTo>
                  <a:lnTo>
                    <a:pt x="17987" y="15384"/>
                  </a:lnTo>
                  <a:cubicBezTo>
                    <a:pt x="18033" y="15293"/>
                    <a:pt x="18078" y="15224"/>
                    <a:pt x="18124" y="15156"/>
                  </a:cubicBezTo>
                  <a:lnTo>
                    <a:pt x="18147" y="15133"/>
                  </a:lnTo>
                  <a:cubicBezTo>
                    <a:pt x="18170" y="15065"/>
                    <a:pt x="18193" y="15019"/>
                    <a:pt x="18238" y="14973"/>
                  </a:cubicBezTo>
                  <a:lnTo>
                    <a:pt x="18307" y="14836"/>
                  </a:lnTo>
                  <a:cubicBezTo>
                    <a:pt x="18352" y="14722"/>
                    <a:pt x="18421" y="14608"/>
                    <a:pt x="18489" y="14517"/>
                  </a:cubicBezTo>
                  <a:cubicBezTo>
                    <a:pt x="18535" y="14426"/>
                    <a:pt x="18581" y="14357"/>
                    <a:pt x="18626" y="14266"/>
                  </a:cubicBezTo>
                  <a:lnTo>
                    <a:pt x="18649" y="14220"/>
                  </a:lnTo>
                  <a:cubicBezTo>
                    <a:pt x="18672" y="14175"/>
                    <a:pt x="18718" y="14129"/>
                    <a:pt x="18740" y="14083"/>
                  </a:cubicBezTo>
                  <a:lnTo>
                    <a:pt x="18877" y="13832"/>
                  </a:lnTo>
                  <a:lnTo>
                    <a:pt x="18900" y="13786"/>
                  </a:lnTo>
                  <a:cubicBezTo>
                    <a:pt x="18991" y="13650"/>
                    <a:pt x="19083" y="13467"/>
                    <a:pt x="19174" y="13330"/>
                  </a:cubicBezTo>
                  <a:cubicBezTo>
                    <a:pt x="19193" y="13293"/>
                    <a:pt x="19212" y="13270"/>
                    <a:pt x="19230" y="13239"/>
                  </a:cubicBezTo>
                  <a:lnTo>
                    <a:pt x="19230" y="13239"/>
                  </a:lnTo>
                  <a:cubicBezTo>
                    <a:pt x="19243" y="13238"/>
                    <a:pt x="19243" y="13234"/>
                    <a:pt x="19243" y="13216"/>
                  </a:cubicBezTo>
                  <a:lnTo>
                    <a:pt x="19243" y="13216"/>
                  </a:lnTo>
                  <a:cubicBezTo>
                    <a:pt x="19243" y="13216"/>
                    <a:pt x="19243" y="13216"/>
                    <a:pt x="19243" y="13216"/>
                  </a:cubicBezTo>
                  <a:lnTo>
                    <a:pt x="19243" y="13216"/>
                  </a:lnTo>
                  <a:lnTo>
                    <a:pt x="19220" y="13239"/>
                  </a:lnTo>
                  <a:cubicBezTo>
                    <a:pt x="19243" y="13193"/>
                    <a:pt x="19265" y="13170"/>
                    <a:pt x="19288" y="13125"/>
                  </a:cubicBezTo>
                  <a:lnTo>
                    <a:pt x="19311" y="13102"/>
                  </a:lnTo>
                  <a:lnTo>
                    <a:pt x="19334" y="13056"/>
                  </a:lnTo>
                  <a:lnTo>
                    <a:pt x="19357" y="13010"/>
                  </a:lnTo>
                  <a:cubicBezTo>
                    <a:pt x="19402" y="12965"/>
                    <a:pt x="19425" y="12919"/>
                    <a:pt x="19448" y="12873"/>
                  </a:cubicBezTo>
                  <a:lnTo>
                    <a:pt x="19516" y="12759"/>
                  </a:lnTo>
                  <a:lnTo>
                    <a:pt x="19539" y="12714"/>
                  </a:lnTo>
                  <a:lnTo>
                    <a:pt x="19562" y="12668"/>
                  </a:lnTo>
                  <a:lnTo>
                    <a:pt x="19585" y="12668"/>
                  </a:lnTo>
                  <a:lnTo>
                    <a:pt x="19631" y="12577"/>
                  </a:lnTo>
                  <a:cubicBezTo>
                    <a:pt x="19653" y="12531"/>
                    <a:pt x="19699" y="12463"/>
                    <a:pt x="19722" y="12417"/>
                  </a:cubicBezTo>
                  <a:lnTo>
                    <a:pt x="19745" y="12371"/>
                  </a:lnTo>
                  <a:cubicBezTo>
                    <a:pt x="19768" y="12349"/>
                    <a:pt x="19790" y="12303"/>
                    <a:pt x="19813" y="12257"/>
                  </a:cubicBezTo>
                  <a:lnTo>
                    <a:pt x="19882" y="12166"/>
                  </a:lnTo>
                  <a:cubicBezTo>
                    <a:pt x="19950" y="12006"/>
                    <a:pt x="20041" y="11869"/>
                    <a:pt x="20133" y="11709"/>
                  </a:cubicBezTo>
                  <a:lnTo>
                    <a:pt x="20178" y="11641"/>
                  </a:lnTo>
                  <a:cubicBezTo>
                    <a:pt x="20201" y="11595"/>
                    <a:pt x="20224" y="11572"/>
                    <a:pt x="20247" y="11527"/>
                  </a:cubicBezTo>
                  <a:lnTo>
                    <a:pt x="20270" y="11481"/>
                  </a:lnTo>
                  <a:cubicBezTo>
                    <a:pt x="20315" y="11413"/>
                    <a:pt x="20361" y="11321"/>
                    <a:pt x="20407" y="11253"/>
                  </a:cubicBezTo>
                  <a:cubicBezTo>
                    <a:pt x="20475" y="11116"/>
                    <a:pt x="20544" y="11002"/>
                    <a:pt x="20612" y="10888"/>
                  </a:cubicBezTo>
                  <a:lnTo>
                    <a:pt x="20635" y="10842"/>
                  </a:lnTo>
                  <a:cubicBezTo>
                    <a:pt x="20703" y="10728"/>
                    <a:pt x="20772" y="10614"/>
                    <a:pt x="20817" y="10500"/>
                  </a:cubicBezTo>
                  <a:lnTo>
                    <a:pt x="20886" y="10408"/>
                  </a:lnTo>
                  <a:cubicBezTo>
                    <a:pt x="20909" y="10317"/>
                    <a:pt x="20954" y="10249"/>
                    <a:pt x="21000" y="10180"/>
                  </a:cubicBezTo>
                  <a:lnTo>
                    <a:pt x="21023" y="10134"/>
                  </a:lnTo>
                  <a:cubicBezTo>
                    <a:pt x="21046" y="10066"/>
                    <a:pt x="21069" y="10020"/>
                    <a:pt x="21114" y="9975"/>
                  </a:cubicBezTo>
                  <a:lnTo>
                    <a:pt x="21137" y="9929"/>
                  </a:lnTo>
                  <a:cubicBezTo>
                    <a:pt x="21206" y="9792"/>
                    <a:pt x="21274" y="9655"/>
                    <a:pt x="21365" y="9518"/>
                  </a:cubicBezTo>
                  <a:cubicBezTo>
                    <a:pt x="21388" y="9450"/>
                    <a:pt x="21434" y="9381"/>
                    <a:pt x="21457" y="9313"/>
                  </a:cubicBezTo>
                  <a:cubicBezTo>
                    <a:pt x="21502" y="9244"/>
                    <a:pt x="21548" y="9176"/>
                    <a:pt x="21594" y="9084"/>
                  </a:cubicBezTo>
                  <a:cubicBezTo>
                    <a:pt x="21662" y="8925"/>
                    <a:pt x="21753" y="8788"/>
                    <a:pt x="21845" y="8651"/>
                  </a:cubicBezTo>
                  <a:cubicBezTo>
                    <a:pt x="21890" y="8582"/>
                    <a:pt x="21936" y="8514"/>
                    <a:pt x="21959" y="8445"/>
                  </a:cubicBezTo>
                  <a:cubicBezTo>
                    <a:pt x="21982" y="8400"/>
                    <a:pt x="22027" y="8354"/>
                    <a:pt x="22050" y="8308"/>
                  </a:cubicBezTo>
                  <a:lnTo>
                    <a:pt x="22096" y="8240"/>
                  </a:lnTo>
                  <a:lnTo>
                    <a:pt x="22187" y="8080"/>
                  </a:lnTo>
                  <a:cubicBezTo>
                    <a:pt x="22233" y="7989"/>
                    <a:pt x="22301" y="7898"/>
                    <a:pt x="22347" y="7806"/>
                  </a:cubicBezTo>
                  <a:lnTo>
                    <a:pt x="22461" y="7601"/>
                  </a:lnTo>
                  <a:cubicBezTo>
                    <a:pt x="22507" y="7532"/>
                    <a:pt x="22552" y="7464"/>
                    <a:pt x="22598" y="7373"/>
                  </a:cubicBezTo>
                  <a:lnTo>
                    <a:pt x="22644" y="7281"/>
                  </a:lnTo>
                  <a:cubicBezTo>
                    <a:pt x="22689" y="7213"/>
                    <a:pt x="22712" y="7167"/>
                    <a:pt x="22758" y="7099"/>
                  </a:cubicBezTo>
                  <a:lnTo>
                    <a:pt x="22780" y="7053"/>
                  </a:lnTo>
                  <a:lnTo>
                    <a:pt x="22803" y="6985"/>
                  </a:lnTo>
                  <a:lnTo>
                    <a:pt x="22826" y="6985"/>
                  </a:lnTo>
                  <a:cubicBezTo>
                    <a:pt x="22826" y="6962"/>
                    <a:pt x="22826" y="6962"/>
                    <a:pt x="22849" y="6939"/>
                  </a:cubicBezTo>
                  <a:lnTo>
                    <a:pt x="22849" y="6916"/>
                  </a:lnTo>
                  <a:cubicBezTo>
                    <a:pt x="22872" y="6893"/>
                    <a:pt x="22872" y="6893"/>
                    <a:pt x="22872" y="6893"/>
                  </a:cubicBezTo>
                  <a:cubicBezTo>
                    <a:pt x="22895" y="6870"/>
                    <a:pt x="22917" y="6825"/>
                    <a:pt x="22917" y="6802"/>
                  </a:cubicBezTo>
                  <a:cubicBezTo>
                    <a:pt x="22917" y="6756"/>
                    <a:pt x="22940" y="6711"/>
                    <a:pt x="22940" y="6688"/>
                  </a:cubicBezTo>
                  <a:cubicBezTo>
                    <a:pt x="22940" y="6642"/>
                    <a:pt x="22940" y="6597"/>
                    <a:pt x="22917" y="6574"/>
                  </a:cubicBezTo>
                  <a:cubicBezTo>
                    <a:pt x="22917" y="6528"/>
                    <a:pt x="22917" y="6460"/>
                    <a:pt x="22895" y="6414"/>
                  </a:cubicBezTo>
                  <a:cubicBezTo>
                    <a:pt x="22872" y="6345"/>
                    <a:pt x="22849" y="6300"/>
                    <a:pt x="22803" y="6231"/>
                  </a:cubicBezTo>
                  <a:cubicBezTo>
                    <a:pt x="22780" y="6163"/>
                    <a:pt x="22735" y="6117"/>
                    <a:pt x="22689" y="6072"/>
                  </a:cubicBezTo>
                  <a:lnTo>
                    <a:pt x="22666" y="6049"/>
                  </a:lnTo>
                  <a:cubicBezTo>
                    <a:pt x="22507" y="5843"/>
                    <a:pt x="22301" y="5684"/>
                    <a:pt x="22119" y="5547"/>
                  </a:cubicBezTo>
                  <a:lnTo>
                    <a:pt x="22096" y="5524"/>
                  </a:lnTo>
                  <a:lnTo>
                    <a:pt x="22027" y="5455"/>
                  </a:lnTo>
                  <a:lnTo>
                    <a:pt x="21845" y="5318"/>
                  </a:lnTo>
                  <a:cubicBezTo>
                    <a:pt x="21753" y="5204"/>
                    <a:pt x="21616" y="5136"/>
                    <a:pt x="21502" y="5044"/>
                  </a:cubicBezTo>
                  <a:lnTo>
                    <a:pt x="21479" y="4999"/>
                  </a:lnTo>
                  <a:lnTo>
                    <a:pt x="21342" y="4907"/>
                  </a:lnTo>
                  <a:cubicBezTo>
                    <a:pt x="21274" y="4839"/>
                    <a:pt x="21183" y="4771"/>
                    <a:pt x="21091" y="4725"/>
                  </a:cubicBezTo>
                  <a:cubicBezTo>
                    <a:pt x="20954" y="4611"/>
                    <a:pt x="20840" y="4519"/>
                    <a:pt x="20703" y="4428"/>
                  </a:cubicBezTo>
                  <a:cubicBezTo>
                    <a:pt x="20635" y="4382"/>
                    <a:pt x="20566" y="4337"/>
                    <a:pt x="20498" y="4291"/>
                  </a:cubicBezTo>
                  <a:cubicBezTo>
                    <a:pt x="20429" y="4246"/>
                    <a:pt x="20361" y="4177"/>
                    <a:pt x="20293" y="4131"/>
                  </a:cubicBezTo>
                  <a:cubicBezTo>
                    <a:pt x="20270" y="4109"/>
                    <a:pt x="20224" y="4086"/>
                    <a:pt x="20201" y="4086"/>
                  </a:cubicBezTo>
                  <a:cubicBezTo>
                    <a:pt x="20178" y="4040"/>
                    <a:pt x="20133" y="4017"/>
                    <a:pt x="20110" y="3994"/>
                  </a:cubicBezTo>
                  <a:cubicBezTo>
                    <a:pt x="20041" y="3949"/>
                    <a:pt x="19950" y="3903"/>
                    <a:pt x="19882" y="3858"/>
                  </a:cubicBezTo>
                  <a:cubicBezTo>
                    <a:pt x="19790" y="3789"/>
                    <a:pt x="19699" y="3721"/>
                    <a:pt x="19585" y="3652"/>
                  </a:cubicBezTo>
                  <a:lnTo>
                    <a:pt x="19471" y="3584"/>
                  </a:lnTo>
                  <a:cubicBezTo>
                    <a:pt x="19425" y="3561"/>
                    <a:pt x="19402" y="3538"/>
                    <a:pt x="19357" y="3515"/>
                  </a:cubicBezTo>
                  <a:cubicBezTo>
                    <a:pt x="19334" y="3492"/>
                    <a:pt x="19288" y="3469"/>
                    <a:pt x="19243" y="3424"/>
                  </a:cubicBezTo>
                  <a:lnTo>
                    <a:pt x="19083" y="3310"/>
                  </a:lnTo>
                  <a:lnTo>
                    <a:pt x="19014" y="3287"/>
                  </a:lnTo>
                  <a:cubicBezTo>
                    <a:pt x="18877" y="3196"/>
                    <a:pt x="18740" y="3104"/>
                    <a:pt x="18603" y="3013"/>
                  </a:cubicBezTo>
                  <a:cubicBezTo>
                    <a:pt x="18489" y="2944"/>
                    <a:pt x="18352" y="2876"/>
                    <a:pt x="18238" y="2808"/>
                  </a:cubicBezTo>
                  <a:lnTo>
                    <a:pt x="18147" y="2739"/>
                  </a:lnTo>
                  <a:lnTo>
                    <a:pt x="18124" y="2739"/>
                  </a:lnTo>
                  <a:cubicBezTo>
                    <a:pt x="17987" y="2648"/>
                    <a:pt x="17827" y="2579"/>
                    <a:pt x="17690" y="2488"/>
                  </a:cubicBezTo>
                  <a:lnTo>
                    <a:pt x="17462" y="2374"/>
                  </a:lnTo>
                  <a:cubicBezTo>
                    <a:pt x="17234" y="2260"/>
                    <a:pt x="17006" y="2123"/>
                    <a:pt x="16755" y="2009"/>
                  </a:cubicBezTo>
                  <a:lnTo>
                    <a:pt x="16595" y="1940"/>
                  </a:lnTo>
                  <a:lnTo>
                    <a:pt x="16526" y="1895"/>
                  </a:lnTo>
                  <a:lnTo>
                    <a:pt x="16458" y="1872"/>
                  </a:lnTo>
                  <a:cubicBezTo>
                    <a:pt x="16321" y="1803"/>
                    <a:pt x="16184" y="1735"/>
                    <a:pt x="16047" y="1689"/>
                  </a:cubicBezTo>
                  <a:cubicBezTo>
                    <a:pt x="15887" y="1621"/>
                    <a:pt x="15727" y="1552"/>
                    <a:pt x="15568" y="1484"/>
                  </a:cubicBezTo>
                  <a:cubicBezTo>
                    <a:pt x="15408" y="1415"/>
                    <a:pt x="15248" y="1347"/>
                    <a:pt x="15088" y="1301"/>
                  </a:cubicBezTo>
                  <a:cubicBezTo>
                    <a:pt x="14997" y="1255"/>
                    <a:pt x="14883" y="1210"/>
                    <a:pt x="14792" y="1187"/>
                  </a:cubicBezTo>
                  <a:cubicBezTo>
                    <a:pt x="14723" y="1164"/>
                    <a:pt x="14677" y="1141"/>
                    <a:pt x="14609" y="1118"/>
                  </a:cubicBezTo>
                  <a:lnTo>
                    <a:pt x="14495" y="1073"/>
                  </a:lnTo>
                  <a:cubicBezTo>
                    <a:pt x="14381" y="1027"/>
                    <a:pt x="14244" y="982"/>
                    <a:pt x="14130" y="936"/>
                  </a:cubicBezTo>
                  <a:cubicBezTo>
                    <a:pt x="14038" y="913"/>
                    <a:pt x="13924" y="890"/>
                    <a:pt x="13833" y="845"/>
                  </a:cubicBezTo>
                  <a:cubicBezTo>
                    <a:pt x="13764" y="845"/>
                    <a:pt x="13696" y="822"/>
                    <a:pt x="13628" y="799"/>
                  </a:cubicBezTo>
                  <a:cubicBezTo>
                    <a:pt x="13582" y="776"/>
                    <a:pt x="13536" y="776"/>
                    <a:pt x="13513" y="753"/>
                  </a:cubicBezTo>
                  <a:cubicBezTo>
                    <a:pt x="13468" y="753"/>
                    <a:pt x="13422" y="730"/>
                    <a:pt x="13376" y="708"/>
                  </a:cubicBezTo>
                  <a:cubicBezTo>
                    <a:pt x="13308" y="708"/>
                    <a:pt x="13239" y="685"/>
                    <a:pt x="13194" y="662"/>
                  </a:cubicBezTo>
                  <a:lnTo>
                    <a:pt x="13125" y="639"/>
                  </a:lnTo>
                  <a:cubicBezTo>
                    <a:pt x="13011" y="616"/>
                    <a:pt x="12920" y="593"/>
                    <a:pt x="12829" y="571"/>
                  </a:cubicBezTo>
                  <a:cubicBezTo>
                    <a:pt x="12760" y="548"/>
                    <a:pt x="12692" y="525"/>
                    <a:pt x="12623" y="502"/>
                  </a:cubicBezTo>
                  <a:cubicBezTo>
                    <a:pt x="12463" y="479"/>
                    <a:pt x="12326" y="434"/>
                    <a:pt x="12167" y="388"/>
                  </a:cubicBezTo>
                  <a:lnTo>
                    <a:pt x="12121" y="388"/>
                  </a:lnTo>
                  <a:lnTo>
                    <a:pt x="12053" y="365"/>
                  </a:lnTo>
                  <a:cubicBezTo>
                    <a:pt x="11916" y="342"/>
                    <a:pt x="11779" y="297"/>
                    <a:pt x="11642" y="274"/>
                  </a:cubicBezTo>
                  <a:cubicBezTo>
                    <a:pt x="11459" y="228"/>
                    <a:pt x="11277" y="205"/>
                    <a:pt x="11094" y="160"/>
                  </a:cubicBezTo>
                  <a:cubicBezTo>
                    <a:pt x="10957" y="160"/>
                    <a:pt x="10797" y="114"/>
                    <a:pt x="10615" y="114"/>
                  </a:cubicBezTo>
                  <a:lnTo>
                    <a:pt x="10523" y="114"/>
                  </a:lnTo>
                  <a:cubicBezTo>
                    <a:pt x="10478" y="114"/>
                    <a:pt x="10409" y="91"/>
                    <a:pt x="10363" y="91"/>
                  </a:cubicBezTo>
                  <a:lnTo>
                    <a:pt x="10067" y="91"/>
                  </a:lnTo>
                  <a:cubicBezTo>
                    <a:pt x="9998" y="46"/>
                    <a:pt x="9930" y="46"/>
                    <a:pt x="9884" y="23"/>
                  </a:cubicBezTo>
                  <a:cubicBezTo>
                    <a:pt x="9816" y="0"/>
                    <a:pt x="9747" y="0"/>
                    <a:pt x="9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0" name="Google Shape;870;p5"/>
            <p:cNvSpPr/>
            <p:nvPr/>
          </p:nvSpPr>
          <p:spPr>
            <a:xfrm>
              <a:off x="-320759" y="2833284"/>
              <a:ext cx="149436" cy="99642"/>
            </a:xfrm>
            <a:custGeom>
              <a:avLst/>
              <a:gdLst/>
              <a:ahLst/>
              <a:cxnLst/>
              <a:rect l="l" t="t" r="r" b="b"/>
              <a:pathLst>
                <a:path w="2671" h="1781" extrusionOk="0">
                  <a:moveTo>
                    <a:pt x="411" y="0"/>
                  </a:moveTo>
                  <a:cubicBezTo>
                    <a:pt x="366" y="0"/>
                    <a:pt x="320" y="23"/>
                    <a:pt x="274" y="23"/>
                  </a:cubicBezTo>
                  <a:cubicBezTo>
                    <a:pt x="229" y="46"/>
                    <a:pt x="183" y="69"/>
                    <a:pt x="160" y="92"/>
                  </a:cubicBezTo>
                  <a:cubicBezTo>
                    <a:pt x="137" y="115"/>
                    <a:pt x="115" y="115"/>
                    <a:pt x="115" y="137"/>
                  </a:cubicBezTo>
                  <a:cubicBezTo>
                    <a:pt x="92" y="137"/>
                    <a:pt x="69" y="137"/>
                    <a:pt x="46" y="160"/>
                  </a:cubicBezTo>
                  <a:cubicBezTo>
                    <a:pt x="23" y="160"/>
                    <a:pt x="0" y="183"/>
                    <a:pt x="0" y="206"/>
                  </a:cubicBezTo>
                  <a:cubicBezTo>
                    <a:pt x="0" y="229"/>
                    <a:pt x="0" y="252"/>
                    <a:pt x="23" y="274"/>
                  </a:cubicBezTo>
                  <a:cubicBezTo>
                    <a:pt x="46" y="343"/>
                    <a:pt x="69" y="411"/>
                    <a:pt x="92" y="480"/>
                  </a:cubicBezTo>
                  <a:cubicBezTo>
                    <a:pt x="137" y="548"/>
                    <a:pt x="183" y="594"/>
                    <a:pt x="206" y="662"/>
                  </a:cubicBezTo>
                  <a:cubicBezTo>
                    <a:pt x="297" y="777"/>
                    <a:pt x="388" y="891"/>
                    <a:pt x="503" y="1005"/>
                  </a:cubicBezTo>
                  <a:cubicBezTo>
                    <a:pt x="548" y="1050"/>
                    <a:pt x="617" y="1119"/>
                    <a:pt x="685" y="1165"/>
                  </a:cubicBezTo>
                  <a:cubicBezTo>
                    <a:pt x="754" y="1210"/>
                    <a:pt x="822" y="1256"/>
                    <a:pt x="868" y="1302"/>
                  </a:cubicBezTo>
                  <a:cubicBezTo>
                    <a:pt x="936" y="1347"/>
                    <a:pt x="1005" y="1370"/>
                    <a:pt x="1050" y="1416"/>
                  </a:cubicBezTo>
                  <a:cubicBezTo>
                    <a:pt x="1119" y="1461"/>
                    <a:pt x="1210" y="1484"/>
                    <a:pt x="1279" y="1507"/>
                  </a:cubicBezTo>
                  <a:cubicBezTo>
                    <a:pt x="1416" y="1575"/>
                    <a:pt x="1553" y="1644"/>
                    <a:pt x="1712" y="1667"/>
                  </a:cubicBezTo>
                  <a:cubicBezTo>
                    <a:pt x="1781" y="1690"/>
                    <a:pt x="1849" y="1712"/>
                    <a:pt x="1918" y="1735"/>
                  </a:cubicBezTo>
                  <a:cubicBezTo>
                    <a:pt x="1986" y="1758"/>
                    <a:pt x="2055" y="1758"/>
                    <a:pt x="2146" y="1781"/>
                  </a:cubicBezTo>
                  <a:lnTo>
                    <a:pt x="2329" y="1781"/>
                  </a:lnTo>
                  <a:cubicBezTo>
                    <a:pt x="2420" y="1781"/>
                    <a:pt x="2534" y="1781"/>
                    <a:pt x="2602" y="1690"/>
                  </a:cubicBezTo>
                  <a:cubicBezTo>
                    <a:pt x="2625" y="1667"/>
                    <a:pt x="2648" y="1644"/>
                    <a:pt x="2671" y="1598"/>
                  </a:cubicBezTo>
                  <a:cubicBezTo>
                    <a:pt x="2671" y="1553"/>
                    <a:pt x="2671" y="1507"/>
                    <a:pt x="2671" y="1484"/>
                  </a:cubicBezTo>
                  <a:cubicBezTo>
                    <a:pt x="2648" y="1461"/>
                    <a:pt x="2648" y="1416"/>
                    <a:pt x="2648" y="1416"/>
                  </a:cubicBezTo>
                  <a:cubicBezTo>
                    <a:pt x="2625" y="1370"/>
                    <a:pt x="2625" y="1347"/>
                    <a:pt x="2602" y="1324"/>
                  </a:cubicBezTo>
                  <a:cubicBezTo>
                    <a:pt x="2557" y="1233"/>
                    <a:pt x="2511" y="1165"/>
                    <a:pt x="2466" y="1119"/>
                  </a:cubicBezTo>
                  <a:cubicBezTo>
                    <a:pt x="2420" y="1050"/>
                    <a:pt x="2374" y="982"/>
                    <a:pt x="2306" y="914"/>
                  </a:cubicBezTo>
                  <a:cubicBezTo>
                    <a:pt x="2260" y="845"/>
                    <a:pt x="2192" y="777"/>
                    <a:pt x="2123" y="731"/>
                  </a:cubicBezTo>
                  <a:cubicBezTo>
                    <a:pt x="2055" y="662"/>
                    <a:pt x="1986" y="594"/>
                    <a:pt x="1895" y="548"/>
                  </a:cubicBezTo>
                  <a:cubicBezTo>
                    <a:pt x="1826" y="480"/>
                    <a:pt x="1758" y="434"/>
                    <a:pt x="1667" y="389"/>
                  </a:cubicBezTo>
                  <a:cubicBezTo>
                    <a:pt x="1507" y="297"/>
                    <a:pt x="1324" y="206"/>
                    <a:pt x="1142" y="137"/>
                  </a:cubicBezTo>
                  <a:cubicBezTo>
                    <a:pt x="982" y="92"/>
                    <a:pt x="799" y="46"/>
                    <a:pt x="640" y="23"/>
                  </a:cubicBezTo>
                  <a:cubicBezTo>
                    <a:pt x="571" y="23"/>
                    <a:pt x="503" y="0"/>
                    <a:pt x="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1" name="Google Shape;871;p5"/>
            <p:cNvSpPr/>
            <p:nvPr/>
          </p:nvSpPr>
          <p:spPr>
            <a:xfrm>
              <a:off x="-281203" y="2086206"/>
              <a:ext cx="661579" cy="516004"/>
            </a:xfrm>
            <a:custGeom>
              <a:avLst/>
              <a:gdLst/>
              <a:ahLst/>
              <a:cxnLst/>
              <a:rect l="l" t="t" r="r" b="b"/>
              <a:pathLst>
                <a:path w="11825" h="9223" extrusionOk="0">
                  <a:moveTo>
                    <a:pt x="2238" y="1"/>
                  </a:moveTo>
                  <a:cubicBezTo>
                    <a:pt x="2215" y="1"/>
                    <a:pt x="2169" y="1"/>
                    <a:pt x="2169" y="46"/>
                  </a:cubicBezTo>
                  <a:cubicBezTo>
                    <a:pt x="2147" y="46"/>
                    <a:pt x="2147" y="46"/>
                    <a:pt x="2147" y="69"/>
                  </a:cubicBezTo>
                  <a:cubicBezTo>
                    <a:pt x="2124" y="69"/>
                    <a:pt x="2124" y="92"/>
                    <a:pt x="2101" y="115"/>
                  </a:cubicBezTo>
                  <a:lnTo>
                    <a:pt x="2101" y="138"/>
                  </a:lnTo>
                  <a:lnTo>
                    <a:pt x="2101" y="160"/>
                  </a:lnTo>
                  <a:cubicBezTo>
                    <a:pt x="2078" y="206"/>
                    <a:pt x="2055" y="252"/>
                    <a:pt x="2032" y="297"/>
                  </a:cubicBezTo>
                  <a:lnTo>
                    <a:pt x="1941" y="480"/>
                  </a:lnTo>
                  <a:cubicBezTo>
                    <a:pt x="1873" y="594"/>
                    <a:pt x="1827" y="708"/>
                    <a:pt x="1759" y="845"/>
                  </a:cubicBezTo>
                  <a:cubicBezTo>
                    <a:pt x="1713" y="891"/>
                    <a:pt x="1690" y="959"/>
                    <a:pt x="1667" y="1005"/>
                  </a:cubicBezTo>
                  <a:lnTo>
                    <a:pt x="1622" y="1074"/>
                  </a:lnTo>
                  <a:lnTo>
                    <a:pt x="1622" y="1096"/>
                  </a:lnTo>
                  <a:lnTo>
                    <a:pt x="1553" y="1233"/>
                  </a:lnTo>
                  <a:cubicBezTo>
                    <a:pt x="1462" y="1370"/>
                    <a:pt x="1416" y="1507"/>
                    <a:pt x="1348" y="1644"/>
                  </a:cubicBezTo>
                  <a:cubicBezTo>
                    <a:pt x="1302" y="1713"/>
                    <a:pt x="1279" y="1758"/>
                    <a:pt x="1234" y="1827"/>
                  </a:cubicBezTo>
                  <a:lnTo>
                    <a:pt x="1211" y="1895"/>
                  </a:lnTo>
                  <a:lnTo>
                    <a:pt x="1142" y="2032"/>
                  </a:lnTo>
                  <a:lnTo>
                    <a:pt x="1142" y="2032"/>
                  </a:lnTo>
                  <a:lnTo>
                    <a:pt x="1165" y="2009"/>
                  </a:lnTo>
                  <a:lnTo>
                    <a:pt x="1165" y="2009"/>
                  </a:lnTo>
                  <a:cubicBezTo>
                    <a:pt x="1074" y="2192"/>
                    <a:pt x="982" y="2352"/>
                    <a:pt x="914" y="2534"/>
                  </a:cubicBezTo>
                  <a:lnTo>
                    <a:pt x="891" y="2557"/>
                  </a:lnTo>
                  <a:lnTo>
                    <a:pt x="891" y="2580"/>
                  </a:lnTo>
                  <a:lnTo>
                    <a:pt x="823" y="2694"/>
                  </a:lnTo>
                  <a:lnTo>
                    <a:pt x="709" y="2922"/>
                  </a:lnTo>
                  <a:cubicBezTo>
                    <a:pt x="686" y="2991"/>
                    <a:pt x="663" y="3059"/>
                    <a:pt x="617" y="3105"/>
                  </a:cubicBezTo>
                  <a:lnTo>
                    <a:pt x="594" y="3151"/>
                  </a:lnTo>
                  <a:lnTo>
                    <a:pt x="549" y="3242"/>
                  </a:lnTo>
                  <a:cubicBezTo>
                    <a:pt x="503" y="3356"/>
                    <a:pt x="457" y="3470"/>
                    <a:pt x="389" y="3584"/>
                  </a:cubicBezTo>
                  <a:cubicBezTo>
                    <a:pt x="343" y="3653"/>
                    <a:pt x="321" y="3721"/>
                    <a:pt x="275" y="3813"/>
                  </a:cubicBezTo>
                  <a:lnTo>
                    <a:pt x="229" y="3927"/>
                  </a:lnTo>
                  <a:lnTo>
                    <a:pt x="206" y="3949"/>
                  </a:lnTo>
                  <a:lnTo>
                    <a:pt x="184" y="3972"/>
                  </a:lnTo>
                  <a:lnTo>
                    <a:pt x="161" y="4018"/>
                  </a:lnTo>
                  <a:lnTo>
                    <a:pt x="161" y="4041"/>
                  </a:lnTo>
                  <a:lnTo>
                    <a:pt x="138" y="4086"/>
                  </a:lnTo>
                  <a:cubicBezTo>
                    <a:pt x="138" y="4086"/>
                    <a:pt x="115" y="4109"/>
                    <a:pt x="115" y="4109"/>
                  </a:cubicBezTo>
                  <a:cubicBezTo>
                    <a:pt x="115" y="4109"/>
                    <a:pt x="92" y="4132"/>
                    <a:pt x="92" y="4155"/>
                  </a:cubicBezTo>
                  <a:cubicBezTo>
                    <a:pt x="47" y="4201"/>
                    <a:pt x="24" y="4223"/>
                    <a:pt x="24" y="4269"/>
                  </a:cubicBezTo>
                  <a:cubicBezTo>
                    <a:pt x="1" y="4338"/>
                    <a:pt x="24" y="4406"/>
                    <a:pt x="69" y="4474"/>
                  </a:cubicBezTo>
                  <a:cubicBezTo>
                    <a:pt x="115" y="4520"/>
                    <a:pt x="138" y="4543"/>
                    <a:pt x="206" y="4566"/>
                  </a:cubicBezTo>
                  <a:cubicBezTo>
                    <a:pt x="229" y="4589"/>
                    <a:pt x="275" y="4611"/>
                    <a:pt x="321" y="4634"/>
                  </a:cubicBezTo>
                  <a:cubicBezTo>
                    <a:pt x="389" y="4680"/>
                    <a:pt x="480" y="4703"/>
                    <a:pt x="549" y="4748"/>
                  </a:cubicBezTo>
                  <a:lnTo>
                    <a:pt x="594" y="4771"/>
                  </a:lnTo>
                  <a:cubicBezTo>
                    <a:pt x="663" y="4794"/>
                    <a:pt x="731" y="4817"/>
                    <a:pt x="800" y="4862"/>
                  </a:cubicBezTo>
                  <a:lnTo>
                    <a:pt x="868" y="4885"/>
                  </a:lnTo>
                  <a:cubicBezTo>
                    <a:pt x="914" y="4908"/>
                    <a:pt x="982" y="4931"/>
                    <a:pt x="1028" y="4954"/>
                  </a:cubicBezTo>
                  <a:cubicBezTo>
                    <a:pt x="1074" y="4977"/>
                    <a:pt x="1142" y="4999"/>
                    <a:pt x="1211" y="5045"/>
                  </a:cubicBezTo>
                  <a:lnTo>
                    <a:pt x="1256" y="5068"/>
                  </a:lnTo>
                  <a:cubicBezTo>
                    <a:pt x="1302" y="5091"/>
                    <a:pt x="1371" y="5136"/>
                    <a:pt x="1439" y="5159"/>
                  </a:cubicBezTo>
                  <a:cubicBezTo>
                    <a:pt x="1576" y="5228"/>
                    <a:pt x="1713" y="5296"/>
                    <a:pt x="1850" y="5365"/>
                  </a:cubicBezTo>
                  <a:cubicBezTo>
                    <a:pt x="1941" y="5410"/>
                    <a:pt x="2055" y="5456"/>
                    <a:pt x="2147" y="5524"/>
                  </a:cubicBezTo>
                  <a:lnTo>
                    <a:pt x="2261" y="5570"/>
                  </a:lnTo>
                  <a:cubicBezTo>
                    <a:pt x="2329" y="5616"/>
                    <a:pt x="2398" y="5639"/>
                    <a:pt x="2466" y="5684"/>
                  </a:cubicBezTo>
                  <a:cubicBezTo>
                    <a:pt x="2535" y="5707"/>
                    <a:pt x="2603" y="5753"/>
                    <a:pt x="2672" y="5776"/>
                  </a:cubicBezTo>
                  <a:lnTo>
                    <a:pt x="2740" y="5821"/>
                  </a:lnTo>
                  <a:lnTo>
                    <a:pt x="2763" y="5821"/>
                  </a:lnTo>
                  <a:lnTo>
                    <a:pt x="2808" y="5844"/>
                  </a:lnTo>
                  <a:lnTo>
                    <a:pt x="2831" y="5844"/>
                  </a:lnTo>
                  <a:lnTo>
                    <a:pt x="2854" y="5867"/>
                  </a:lnTo>
                  <a:lnTo>
                    <a:pt x="2945" y="5912"/>
                  </a:lnTo>
                  <a:cubicBezTo>
                    <a:pt x="3060" y="5958"/>
                    <a:pt x="3151" y="6004"/>
                    <a:pt x="3242" y="6049"/>
                  </a:cubicBezTo>
                  <a:lnTo>
                    <a:pt x="3265" y="6049"/>
                  </a:lnTo>
                  <a:lnTo>
                    <a:pt x="3379" y="6095"/>
                  </a:lnTo>
                  <a:cubicBezTo>
                    <a:pt x="3516" y="6164"/>
                    <a:pt x="3653" y="6232"/>
                    <a:pt x="3790" y="6300"/>
                  </a:cubicBezTo>
                  <a:cubicBezTo>
                    <a:pt x="3881" y="6346"/>
                    <a:pt x="3950" y="6392"/>
                    <a:pt x="4041" y="6415"/>
                  </a:cubicBezTo>
                  <a:lnTo>
                    <a:pt x="4224" y="6506"/>
                  </a:lnTo>
                  <a:cubicBezTo>
                    <a:pt x="4361" y="6574"/>
                    <a:pt x="4498" y="6643"/>
                    <a:pt x="4635" y="6734"/>
                  </a:cubicBezTo>
                  <a:lnTo>
                    <a:pt x="4657" y="6734"/>
                  </a:lnTo>
                  <a:cubicBezTo>
                    <a:pt x="4817" y="6803"/>
                    <a:pt x="4954" y="6894"/>
                    <a:pt x="5091" y="6962"/>
                  </a:cubicBezTo>
                  <a:lnTo>
                    <a:pt x="5502" y="7168"/>
                  </a:lnTo>
                  <a:lnTo>
                    <a:pt x="5639" y="7259"/>
                  </a:lnTo>
                  <a:lnTo>
                    <a:pt x="5753" y="7305"/>
                  </a:lnTo>
                  <a:lnTo>
                    <a:pt x="6027" y="7465"/>
                  </a:lnTo>
                  <a:lnTo>
                    <a:pt x="6118" y="7510"/>
                  </a:lnTo>
                  <a:cubicBezTo>
                    <a:pt x="6232" y="7579"/>
                    <a:pt x="6346" y="7624"/>
                    <a:pt x="6461" y="7693"/>
                  </a:cubicBezTo>
                  <a:lnTo>
                    <a:pt x="6757" y="7853"/>
                  </a:lnTo>
                  <a:lnTo>
                    <a:pt x="6917" y="7921"/>
                  </a:lnTo>
                  <a:lnTo>
                    <a:pt x="7328" y="8127"/>
                  </a:lnTo>
                  <a:lnTo>
                    <a:pt x="7670" y="8309"/>
                  </a:lnTo>
                  <a:lnTo>
                    <a:pt x="7807" y="8378"/>
                  </a:lnTo>
                  <a:cubicBezTo>
                    <a:pt x="7876" y="8423"/>
                    <a:pt x="7967" y="8446"/>
                    <a:pt x="8035" y="8492"/>
                  </a:cubicBezTo>
                  <a:lnTo>
                    <a:pt x="8104" y="8515"/>
                  </a:lnTo>
                  <a:lnTo>
                    <a:pt x="8150" y="8537"/>
                  </a:lnTo>
                  <a:lnTo>
                    <a:pt x="8218" y="8583"/>
                  </a:lnTo>
                  <a:lnTo>
                    <a:pt x="8264" y="8583"/>
                  </a:lnTo>
                  <a:cubicBezTo>
                    <a:pt x="8378" y="8651"/>
                    <a:pt x="8515" y="8720"/>
                    <a:pt x="8652" y="8788"/>
                  </a:cubicBezTo>
                  <a:cubicBezTo>
                    <a:pt x="8720" y="8834"/>
                    <a:pt x="8812" y="8857"/>
                    <a:pt x="8880" y="8903"/>
                  </a:cubicBezTo>
                  <a:cubicBezTo>
                    <a:pt x="9017" y="8948"/>
                    <a:pt x="9131" y="9017"/>
                    <a:pt x="9245" y="9062"/>
                  </a:cubicBezTo>
                  <a:cubicBezTo>
                    <a:pt x="9291" y="9085"/>
                    <a:pt x="9337" y="9108"/>
                    <a:pt x="9382" y="9154"/>
                  </a:cubicBezTo>
                  <a:lnTo>
                    <a:pt x="9405" y="9154"/>
                  </a:lnTo>
                  <a:cubicBezTo>
                    <a:pt x="9451" y="9199"/>
                    <a:pt x="9519" y="9222"/>
                    <a:pt x="9565" y="9222"/>
                  </a:cubicBezTo>
                  <a:lnTo>
                    <a:pt x="9610" y="9222"/>
                  </a:lnTo>
                  <a:cubicBezTo>
                    <a:pt x="9679" y="9199"/>
                    <a:pt x="9747" y="9154"/>
                    <a:pt x="9793" y="9062"/>
                  </a:cubicBezTo>
                  <a:cubicBezTo>
                    <a:pt x="9816" y="9040"/>
                    <a:pt x="9839" y="8994"/>
                    <a:pt x="9839" y="8948"/>
                  </a:cubicBezTo>
                  <a:cubicBezTo>
                    <a:pt x="9862" y="8925"/>
                    <a:pt x="9862" y="8880"/>
                    <a:pt x="9884" y="8857"/>
                  </a:cubicBezTo>
                  <a:lnTo>
                    <a:pt x="9884" y="8857"/>
                  </a:lnTo>
                  <a:lnTo>
                    <a:pt x="9862" y="8880"/>
                  </a:lnTo>
                  <a:cubicBezTo>
                    <a:pt x="9907" y="8788"/>
                    <a:pt x="9953" y="8697"/>
                    <a:pt x="9998" y="8606"/>
                  </a:cubicBezTo>
                  <a:cubicBezTo>
                    <a:pt x="10021" y="8560"/>
                    <a:pt x="10044" y="8537"/>
                    <a:pt x="10044" y="8492"/>
                  </a:cubicBezTo>
                  <a:cubicBezTo>
                    <a:pt x="10067" y="8469"/>
                    <a:pt x="10090" y="8423"/>
                    <a:pt x="10113" y="8400"/>
                  </a:cubicBezTo>
                  <a:cubicBezTo>
                    <a:pt x="10158" y="8309"/>
                    <a:pt x="10181" y="8218"/>
                    <a:pt x="10227" y="8127"/>
                  </a:cubicBezTo>
                  <a:lnTo>
                    <a:pt x="10272" y="7990"/>
                  </a:lnTo>
                  <a:cubicBezTo>
                    <a:pt x="10318" y="7875"/>
                    <a:pt x="10364" y="7761"/>
                    <a:pt x="10432" y="7647"/>
                  </a:cubicBezTo>
                  <a:cubicBezTo>
                    <a:pt x="10478" y="7510"/>
                    <a:pt x="10546" y="7373"/>
                    <a:pt x="10615" y="7259"/>
                  </a:cubicBezTo>
                  <a:lnTo>
                    <a:pt x="10638" y="7213"/>
                  </a:lnTo>
                  <a:lnTo>
                    <a:pt x="10660" y="7191"/>
                  </a:lnTo>
                  <a:lnTo>
                    <a:pt x="10683" y="7145"/>
                  </a:lnTo>
                  <a:lnTo>
                    <a:pt x="10729" y="7031"/>
                  </a:lnTo>
                  <a:cubicBezTo>
                    <a:pt x="10752" y="7008"/>
                    <a:pt x="10775" y="6962"/>
                    <a:pt x="10820" y="6917"/>
                  </a:cubicBezTo>
                  <a:cubicBezTo>
                    <a:pt x="10820" y="6894"/>
                    <a:pt x="10843" y="6848"/>
                    <a:pt x="10866" y="6825"/>
                  </a:cubicBezTo>
                  <a:cubicBezTo>
                    <a:pt x="11048" y="6529"/>
                    <a:pt x="11185" y="6232"/>
                    <a:pt x="11300" y="5935"/>
                  </a:cubicBezTo>
                  <a:lnTo>
                    <a:pt x="11322" y="5867"/>
                  </a:lnTo>
                  <a:cubicBezTo>
                    <a:pt x="11345" y="5821"/>
                    <a:pt x="11368" y="5753"/>
                    <a:pt x="11391" y="5707"/>
                  </a:cubicBezTo>
                  <a:cubicBezTo>
                    <a:pt x="11414" y="5661"/>
                    <a:pt x="11436" y="5616"/>
                    <a:pt x="11482" y="5570"/>
                  </a:cubicBezTo>
                  <a:cubicBezTo>
                    <a:pt x="11505" y="5502"/>
                    <a:pt x="11528" y="5433"/>
                    <a:pt x="11573" y="5365"/>
                  </a:cubicBezTo>
                  <a:cubicBezTo>
                    <a:pt x="11596" y="5296"/>
                    <a:pt x="11642" y="5205"/>
                    <a:pt x="11688" y="5136"/>
                  </a:cubicBezTo>
                  <a:lnTo>
                    <a:pt x="11733" y="5068"/>
                  </a:lnTo>
                  <a:lnTo>
                    <a:pt x="11756" y="5022"/>
                  </a:lnTo>
                  <a:cubicBezTo>
                    <a:pt x="11756" y="5022"/>
                    <a:pt x="11779" y="4999"/>
                    <a:pt x="11779" y="4977"/>
                  </a:cubicBezTo>
                  <a:cubicBezTo>
                    <a:pt x="11802" y="4931"/>
                    <a:pt x="11824" y="4885"/>
                    <a:pt x="11802" y="4817"/>
                  </a:cubicBezTo>
                  <a:cubicBezTo>
                    <a:pt x="11802" y="4771"/>
                    <a:pt x="11779" y="4748"/>
                    <a:pt x="11733" y="4726"/>
                  </a:cubicBezTo>
                  <a:cubicBezTo>
                    <a:pt x="11710" y="4703"/>
                    <a:pt x="11665" y="4680"/>
                    <a:pt x="11642" y="4680"/>
                  </a:cubicBezTo>
                  <a:cubicBezTo>
                    <a:pt x="11642" y="4680"/>
                    <a:pt x="11619" y="4703"/>
                    <a:pt x="11619" y="4703"/>
                  </a:cubicBezTo>
                  <a:cubicBezTo>
                    <a:pt x="11573" y="4657"/>
                    <a:pt x="11528" y="4657"/>
                    <a:pt x="11505" y="4634"/>
                  </a:cubicBezTo>
                  <a:lnTo>
                    <a:pt x="11436" y="4611"/>
                  </a:lnTo>
                  <a:cubicBezTo>
                    <a:pt x="11391" y="4589"/>
                    <a:pt x="11345" y="4543"/>
                    <a:pt x="11277" y="4520"/>
                  </a:cubicBezTo>
                  <a:lnTo>
                    <a:pt x="11231" y="4497"/>
                  </a:lnTo>
                  <a:cubicBezTo>
                    <a:pt x="11163" y="4452"/>
                    <a:pt x="11094" y="4429"/>
                    <a:pt x="11026" y="4406"/>
                  </a:cubicBezTo>
                  <a:lnTo>
                    <a:pt x="10980" y="4383"/>
                  </a:lnTo>
                  <a:cubicBezTo>
                    <a:pt x="10911" y="4338"/>
                    <a:pt x="10843" y="4292"/>
                    <a:pt x="10775" y="4269"/>
                  </a:cubicBezTo>
                  <a:cubicBezTo>
                    <a:pt x="10660" y="4201"/>
                    <a:pt x="10546" y="4155"/>
                    <a:pt x="10432" y="4086"/>
                  </a:cubicBezTo>
                  <a:lnTo>
                    <a:pt x="10295" y="4018"/>
                  </a:lnTo>
                  <a:cubicBezTo>
                    <a:pt x="10158" y="3949"/>
                    <a:pt x="9998" y="3881"/>
                    <a:pt x="9862" y="3813"/>
                  </a:cubicBezTo>
                  <a:lnTo>
                    <a:pt x="9793" y="3767"/>
                  </a:lnTo>
                  <a:lnTo>
                    <a:pt x="9702" y="3744"/>
                  </a:lnTo>
                  <a:lnTo>
                    <a:pt x="9679" y="3721"/>
                  </a:lnTo>
                  <a:cubicBezTo>
                    <a:pt x="9588" y="3676"/>
                    <a:pt x="9519" y="3653"/>
                    <a:pt x="9428" y="3607"/>
                  </a:cubicBezTo>
                  <a:lnTo>
                    <a:pt x="9382" y="3584"/>
                  </a:lnTo>
                  <a:cubicBezTo>
                    <a:pt x="9337" y="3561"/>
                    <a:pt x="9291" y="3539"/>
                    <a:pt x="9222" y="3516"/>
                  </a:cubicBezTo>
                  <a:cubicBezTo>
                    <a:pt x="9108" y="3447"/>
                    <a:pt x="8994" y="3402"/>
                    <a:pt x="8880" y="3333"/>
                  </a:cubicBezTo>
                  <a:lnTo>
                    <a:pt x="8766" y="3288"/>
                  </a:lnTo>
                  <a:lnTo>
                    <a:pt x="8332" y="3059"/>
                  </a:lnTo>
                  <a:lnTo>
                    <a:pt x="8172" y="2991"/>
                  </a:lnTo>
                  <a:lnTo>
                    <a:pt x="8150" y="2968"/>
                  </a:lnTo>
                  <a:lnTo>
                    <a:pt x="8104" y="2945"/>
                  </a:lnTo>
                  <a:cubicBezTo>
                    <a:pt x="8013" y="2900"/>
                    <a:pt x="7944" y="2877"/>
                    <a:pt x="7876" y="2831"/>
                  </a:cubicBezTo>
                  <a:lnTo>
                    <a:pt x="7807" y="2785"/>
                  </a:lnTo>
                  <a:cubicBezTo>
                    <a:pt x="7693" y="2740"/>
                    <a:pt x="7556" y="2671"/>
                    <a:pt x="7419" y="2603"/>
                  </a:cubicBezTo>
                  <a:cubicBezTo>
                    <a:pt x="7374" y="2580"/>
                    <a:pt x="7328" y="2557"/>
                    <a:pt x="7282" y="2511"/>
                  </a:cubicBezTo>
                  <a:lnTo>
                    <a:pt x="7214" y="2489"/>
                  </a:lnTo>
                  <a:lnTo>
                    <a:pt x="7054" y="2397"/>
                  </a:lnTo>
                  <a:lnTo>
                    <a:pt x="6986" y="2375"/>
                  </a:lnTo>
                  <a:lnTo>
                    <a:pt x="6803" y="2283"/>
                  </a:lnTo>
                  <a:cubicBezTo>
                    <a:pt x="6712" y="2238"/>
                    <a:pt x="6620" y="2192"/>
                    <a:pt x="6529" y="2123"/>
                  </a:cubicBezTo>
                  <a:cubicBezTo>
                    <a:pt x="6415" y="2078"/>
                    <a:pt x="6324" y="2032"/>
                    <a:pt x="6232" y="1987"/>
                  </a:cubicBezTo>
                  <a:lnTo>
                    <a:pt x="6073" y="1895"/>
                  </a:lnTo>
                  <a:lnTo>
                    <a:pt x="5958" y="1850"/>
                  </a:lnTo>
                  <a:lnTo>
                    <a:pt x="5844" y="1804"/>
                  </a:lnTo>
                  <a:cubicBezTo>
                    <a:pt x="5799" y="1758"/>
                    <a:pt x="5730" y="1735"/>
                    <a:pt x="5684" y="1690"/>
                  </a:cubicBezTo>
                  <a:lnTo>
                    <a:pt x="5616" y="1667"/>
                  </a:lnTo>
                  <a:lnTo>
                    <a:pt x="5570" y="1644"/>
                  </a:lnTo>
                  <a:cubicBezTo>
                    <a:pt x="5433" y="1576"/>
                    <a:pt x="5296" y="1507"/>
                    <a:pt x="5160" y="1416"/>
                  </a:cubicBezTo>
                  <a:cubicBezTo>
                    <a:pt x="5091" y="1370"/>
                    <a:pt x="5000" y="1347"/>
                    <a:pt x="4931" y="1302"/>
                  </a:cubicBezTo>
                  <a:cubicBezTo>
                    <a:pt x="4840" y="1256"/>
                    <a:pt x="4749" y="1210"/>
                    <a:pt x="4680" y="1165"/>
                  </a:cubicBezTo>
                  <a:cubicBezTo>
                    <a:pt x="4543" y="1096"/>
                    <a:pt x="4429" y="1028"/>
                    <a:pt x="4292" y="959"/>
                  </a:cubicBezTo>
                  <a:lnTo>
                    <a:pt x="4269" y="959"/>
                  </a:lnTo>
                  <a:cubicBezTo>
                    <a:pt x="4132" y="868"/>
                    <a:pt x="3973" y="800"/>
                    <a:pt x="3813" y="708"/>
                  </a:cubicBezTo>
                  <a:cubicBezTo>
                    <a:pt x="3744" y="663"/>
                    <a:pt x="3676" y="617"/>
                    <a:pt x="3585" y="594"/>
                  </a:cubicBezTo>
                  <a:lnTo>
                    <a:pt x="3607" y="594"/>
                  </a:lnTo>
                  <a:cubicBezTo>
                    <a:pt x="3493" y="549"/>
                    <a:pt x="3379" y="503"/>
                    <a:pt x="3265" y="457"/>
                  </a:cubicBezTo>
                  <a:lnTo>
                    <a:pt x="3219" y="434"/>
                  </a:lnTo>
                  <a:cubicBezTo>
                    <a:pt x="3128" y="389"/>
                    <a:pt x="3037" y="343"/>
                    <a:pt x="2945" y="297"/>
                  </a:cubicBezTo>
                  <a:cubicBezTo>
                    <a:pt x="2900" y="297"/>
                    <a:pt x="2854" y="275"/>
                    <a:pt x="2808" y="252"/>
                  </a:cubicBezTo>
                  <a:lnTo>
                    <a:pt x="2763" y="229"/>
                  </a:lnTo>
                  <a:lnTo>
                    <a:pt x="2694" y="206"/>
                  </a:lnTo>
                  <a:cubicBezTo>
                    <a:pt x="2603" y="160"/>
                    <a:pt x="2535" y="115"/>
                    <a:pt x="2443" y="92"/>
                  </a:cubicBezTo>
                  <a:lnTo>
                    <a:pt x="2398" y="69"/>
                  </a:lnTo>
                  <a:cubicBezTo>
                    <a:pt x="2375" y="46"/>
                    <a:pt x="2329" y="24"/>
                    <a:pt x="2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2" name="Google Shape;872;p5"/>
            <p:cNvSpPr/>
            <p:nvPr/>
          </p:nvSpPr>
          <p:spPr>
            <a:xfrm>
              <a:off x="-706412" y="2874127"/>
              <a:ext cx="51136" cy="145240"/>
            </a:xfrm>
            <a:custGeom>
              <a:avLst/>
              <a:gdLst/>
              <a:ahLst/>
              <a:cxnLst/>
              <a:rect l="l" t="t" r="r" b="b"/>
              <a:pathLst>
                <a:path w="914" h="2596" extrusionOk="0">
                  <a:moveTo>
                    <a:pt x="117" y="1609"/>
                  </a:moveTo>
                  <a:cubicBezTo>
                    <a:pt x="117" y="1610"/>
                    <a:pt x="117" y="1611"/>
                    <a:pt x="117" y="1611"/>
                  </a:cubicBezTo>
                  <a:lnTo>
                    <a:pt x="117" y="1611"/>
                  </a:lnTo>
                  <a:cubicBezTo>
                    <a:pt x="117" y="1611"/>
                    <a:pt x="117" y="1610"/>
                    <a:pt x="117" y="1609"/>
                  </a:cubicBezTo>
                  <a:close/>
                  <a:moveTo>
                    <a:pt x="160" y="1"/>
                  </a:moveTo>
                  <a:cubicBezTo>
                    <a:pt x="137" y="1"/>
                    <a:pt x="114" y="1"/>
                    <a:pt x="114" y="24"/>
                  </a:cubicBezTo>
                  <a:cubicBezTo>
                    <a:pt x="69" y="161"/>
                    <a:pt x="46" y="275"/>
                    <a:pt x="23" y="412"/>
                  </a:cubicBezTo>
                  <a:cubicBezTo>
                    <a:pt x="0" y="549"/>
                    <a:pt x="0" y="686"/>
                    <a:pt x="0" y="823"/>
                  </a:cubicBezTo>
                  <a:cubicBezTo>
                    <a:pt x="0" y="937"/>
                    <a:pt x="0" y="1074"/>
                    <a:pt x="23" y="1188"/>
                  </a:cubicBezTo>
                  <a:cubicBezTo>
                    <a:pt x="46" y="1325"/>
                    <a:pt x="91" y="1462"/>
                    <a:pt x="114" y="1621"/>
                  </a:cubicBezTo>
                  <a:cubicBezTo>
                    <a:pt x="114" y="1599"/>
                    <a:pt x="114" y="1576"/>
                    <a:pt x="114" y="1576"/>
                  </a:cubicBezTo>
                  <a:cubicBezTo>
                    <a:pt x="114" y="1587"/>
                    <a:pt x="114" y="1598"/>
                    <a:pt x="117" y="1609"/>
                  </a:cubicBezTo>
                  <a:lnTo>
                    <a:pt x="117" y="1609"/>
                  </a:lnTo>
                  <a:cubicBezTo>
                    <a:pt x="116" y="1606"/>
                    <a:pt x="115" y="1602"/>
                    <a:pt x="114" y="1599"/>
                  </a:cubicBezTo>
                  <a:lnTo>
                    <a:pt x="114" y="1599"/>
                  </a:lnTo>
                  <a:cubicBezTo>
                    <a:pt x="114" y="1614"/>
                    <a:pt x="114" y="1619"/>
                    <a:pt x="122" y="1628"/>
                  </a:cubicBezTo>
                  <a:lnTo>
                    <a:pt x="122" y="1628"/>
                  </a:lnTo>
                  <a:cubicBezTo>
                    <a:pt x="120" y="1623"/>
                    <a:pt x="119" y="1617"/>
                    <a:pt x="117" y="1611"/>
                  </a:cubicBezTo>
                  <a:lnTo>
                    <a:pt x="117" y="1611"/>
                  </a:lnTo>
                  <a:cubicBezTo>
                    <a:pt x="120" y="1622"/>
                    <a:pt x="126" y="1633"/>
                    <a:pt x="137" y="1644"/>
                  </a:cubicBezTo>
                  <a:cubicBezTo>
                    <a:pt x="130" y="1637"/>
                    <a:pt x="125" y="1632"/>
                    <a:pt x="122" y="1628"/>
                  </a:cubicBezTo>
                  <a:lnTo>
                    <a:pt x="122" y="1628"/>
                  </a:lnTo>
                  <a:cubicBezTo>
                    <a:pt x="165" y="1799"/>
                    <a:pt x="209" y="1950"/>
                    <a:pt x="274" y="2101"/>
                  </a:cubicBezTo>
                  <a:cubicBezTo>
                    <a:pt x="297" y="2169"/>
                    <a:pt x="343" y="2261"/>
                    <a:pt x="388" y="2306"/>
                  </a:cubicBezTo>
                  <a:cubicBezTo>
                    <a:pt x="411" y="2329"/>
                    <a:pt x="434" y="2352"/>
                    <a:pt x="457" y="2375"/>
                  </a:cubicBezTo>
                  <a:cubicBezTo>
                    <a:pt x="457" y="2398"/>
                    <a:pt x="479" y="2420"/>
                    <a:pt x="502" y="2420"/>
                  </a:cubicBezTo>
                  <a:cubicBezTo>
                    <a:pt x="536" y="2454"/>
                    <a:pt x="569" y="2475"/>
                    <a:pt x="612" y="2475"/>
                  </a:cubicBezTo>
                  <a:cubicBezTo>
                    <a:pt x="627" y="2475"/>
                    <a:pt x="644" y="2472"/>
                    <a:pt x="662" y="2466"/>
                  </a:cubicBezTo>
                  <a:cubicBezTo>
                    <a:pt x="662" y="2466"/>
                    <a:pt x="685" y="2443"/>
                    <a:pt x="685" y="2443"/>
                  </a:cubicBezTo>
                  <a:cubicBezTo>
                    <a:pt x="685" y="2466"/>
                    <a:pt x="685" y="2489"/>
                    <a:pt x="708" y="2489"/>
                  </a:cubicBezTo>
                  <a:cubicBezTo>
                    <a:pt x="708" y="2535"/>
                    <a:pt x="731" y="2557"/>
                    <a:pt x="753" y="2557"/>
                  </a:cubicBezTo>
                  <a:cubicBezTo>
                    <a:pt x="767" y="2584"/>
                    <a:pt x="788" y="2595"/>
                    <a:pt x="812" y="2595"/>
                  </a:cubicBezTo>
                  <a:cubicBezTo>
                    <a:pt x="830" y="2595"/>
                    <a:pt x="849" y="2590"/>
                    <a:pt x="868" y="2580"/>
                  </a:cubicBezTo>
                  <a:cubicBezTo>
                    <a:pt x="890" y="2557"/>
                    <a:pt x="913" y="2489"/>
                    <a:pt x="890" y="2466"/>
                  </a:cubicBezTo>
                  <a:cubicBezTo>
                    <a:pt x="868" y="2443"/>
                    <a:pt x="868" y="2398"/>
                    <a:pt x="845" y="2375"/>
                  </a:cubicBezTo>
                  <a:cubicBezTo>
                    <a:pt x="822" y="2329"/>
                    <a:pt x="799" y="2283"/>
                    <a:pt x="776" y="2238"/>
                  </a:cubicBezTo>
                  <a:cubicBezTo>
                    <a:pt x="731" y="2146"/>
                    <a:pt x="708" y="2055"/>
                    <a:pt x="685" y="1964"/>
                  </a:cubicBezTo>
                  <a:cubicBezTo>
                    <a:pt x="685" y="1895"/>
                    <a:pt x="662" y="1804"/>
                    <a:pt x="662" y="1736"/>
                  </a:cubicBezTo>
                  <a:cubicBezTo>
                    <a:pt x="639" y="1667"/>
                    <a:pt x="639" y="1576"/>
                    <a:pt x="616" y="1507"/>
                  </a:cubicBezTo>
                  <a:cubicBezTo>
                    <a:pt x="616" y="1348"/>
                    <a:pt x="594" y="1188"/>
                    <a:pt x="594" y="1028"/>
                  </a:cubicBezTo>
                  <a:cubicBezTo>
                    <a:pt x="594" y="914"/>
                    <a:pt x="616" y="777"/>
                    <a:pt x="616" y="663"/>
                  </a:cubicBezTo>
                  <a:cubicBezTo>
                    <a:pt x="616" y="617"/>
                    <a:pt x="616" y="549"/>
                    <a:pt x="639" y="503"/>
                  </a:cubicBezTo>
                  <a:cubicBezTo>
                    <a:pt x="639" y="457"/>
                    <a:pt x="639" y="435"/>
                    <a:pt x="662" y="412"/>
                  </a:cubicBezTo>
                  <a:cubicBezTo>
                    <a:pt x="662" y="389"/>
                    <a:pt x="662" y="366"/>
                    <a:pt x="662" y="343"/>
                  </a:cubicBezTo>
                  <a:cubicBezTo>
                    <a:pt x="662" y="320"/>
                    <a:pt x="662" y="298"/>
                    <a:pt x="662" y="275"/>
                  </a:cubicBezTo>
                  <a:cubicBezTo>
                    <a:pt x="662" y="252"/>
                    <a:pt x="639" y="206"/>
                    <a:pt x="594" y="206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29"/>
                    <a:pt x="502" y="206"/>
                    <a:pt x="502" y="206"/>
                  </a:cubicBezTo>
                  <a:cubicBezTo>
                    <a:pt x="502" y="184"/>
                    <a:pt x="479" y="161"/>
                    <a:pt x="434" y="138"/>
                  </a:cubicBezTo>
                  <a:cubicBezTo>
                    <a:pt x="434" y="138"/>
                    <a:pt x="434" y="138"/>
                    <a:pt x="411" y="115"/>
                  </a:cubicBezTo>
                  <a:cubicBezTo>
                    <a:pt x="365" y="92"/>
                    <a:pt x="297" y="47"/>
                    <a:pt x="228" y="47"/>
                  </a:cubicBezTo>
                  <a:cubicBezTo>
                    <a:pt x="228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3" name="Google Shape;873;p5"/>
            <p:cNvSpPr/>
            <p:nvPr/>
          </p:nvSpPr>
          <p:spPr>
            <a:xfrm>
              <a:off x="-677039" y="3012095"/>
              <a:ext cx="768775" cy="357281"/>
            </a:xfrm>
            <a:custGeom>
              <a:avLst/>
              <a:gdLst/>
              <a:ahLst/>
              <a:cxnLst/>
              <a:rect l="l" t="t" r="r" b="b"/>
              <a:pathLst>
                <a:path w="13741" h="6386" extrusionOk="0">
                  <a:moveTo>
                    <a:pt x="91" y="0"/>
                  </a:moveTo>
                  <a:cubicBezTo>
                    <a:pt x="91" y="0"/>
                    <a:pt x="69" y="23"/>
                    <a:pt x="69" y="23"/>
                  </a:cubicBezTo>
                  <a:cubicBezTo>
                    <a:pt x="46" y="46"/>
                    <a:pt x="23" y="69"/>
                    <a:pt x="23" y="91"/>
                  </a:cubicBezTo>
                  <a:cubicBezTo>
                    <a:pt x="0" y="137"/>
                    <a:pt x="69" y="183"/>
                    <a:pt x="91" y="205"/>
                  </a:cubicBezTo>
                  <a:cubicBezTo>
                    <a:pt x="114" y="228"/>
                    <a:pt x="114" y="228"/>
                    <a:pt x="114" y="251"/>
                  </a:cubicBezTo>
                  <a:lnTo>
                    <a:pt x="160" y="297"/>
                  </a:lnTo>
                  <a:cubicBezTo>
                    <a:pt x="160" y="320"/>
                    <a:pt x="160" y="342"/>
                    <a:pt x="183" y="365"/>
                  </a:cubicBezTo>
                  <a:cubicBezTo>
                    <a:pt x="183" y="388"/>
                    <a:pt x="206" y="388"/>
                    <a:pt x="228" y="411"/>
                  </a:cubicBezTo>
                  <a:cubicBezTo>
                    <a:pt x="251" y="434"/>
                    <a:pt x="274" y="457"/>
                    <a:pt x="297" y="479"/>
                  </a:cubicBezTo>
                  <a:cubicBezTo>
                    <a:pt x="343" y="525"/>
                    <a:pt x="388" y="548"/>
                    <a:pt x="434" y="593"/>
                  </a:cubicBezTo>
                  <a:cubicBezTo>
                    <a:pt x="525" y="639"/>
                    <a:pt x="616" y="708"/>
                    <a:pt x="685" y="776"/>
                  </a:cubicBezTo>
                  <a:cubicBezTo>
                    <a:pt x="708" y="776"/>
                    <a:pt x="731" y="799"/>
                    <a:pt x="753" y="799"/>
                  </a:cubicBezTo>
                  <a:cubicBezTo>
                    <a:pt x="845" y="890"/>
                    <a:pt x="959" y="982"/>
                    <a:pt x="1050" y="1050"/>
                  </a:cubicBezTo>
                  <a:cubicBezTo>
                    <a:pt x="1119" y="1096"/>
                    <a:pt x="1187" y="1141"/>
                    <a:pt x="1233" y="1164"/>
                  </a:cubicBezTo>
                  <a:cubicBezTo>
                    <a:pt x="1278" y="1187"/>
                    <a:pt x="1301" y="1210"/>
                    <a:pt x="1324" y="1233"/>
                  </a:cubicBezTo>
                  <a:cubicBezTo>
                    <a:pt x="1347" y="1255"/>
                    <a:pt x="1392" y="1278"/>
                    <a:pt x="1438" y="1301"/>
                  </a:cubicBezTo>
                  <a:lnTo>
                    <a:pt x="1461" y="1301"/>
                  </a:lnTo>
                  <a:cubicBezTo>
                    <a:pt x="1484" y="1324"/>
                    <a:pt x="1507" y="1347"/>
                    <a:pt x="1529" y="1347"/>
                  </a:cubicBezTo>
                  <a:cubicBezTo>
                    <a:pt x="1575" y="1370"/>
                    <a:pt x="1598" y="1415"/>
                    <a:pt x="1644" y="1415"/>
                  </a:cubicBezTo>
                  <a:cubicBezTo>
                    <a:pt x="1735" y="1484"/>
                    <a:pt x="1803" y="1529"/>
                    <a:pt x="1895" y="1575"/>
                  </a:cubicBezTo>
                  <a:cubicBezTo>
                    <a:pt x="2054" y="1666"/>
                    <a:pt x="2237" y="1758"/>
                    <a:pt x="2397" y="1849"/>
                  </a:cubicBezTo>
                  <a:cubicBezTo>
                    <a:pt x="2488" y="1872"/>
                    <a:pt x="2557" y="1917"/>
                    <a:pt x="2625" y="1963"/>
                  </a:cubicBezTo>
                  <a:cubicBezTo>
                    <a:pt x="2694" y="1986"/>
                    <a:pt x="2739" y="2009"/>
                    <a:pt x="2808" y="2054"/>
                  </a:cubicBezTo>
                  <a:cubicBezTo>
                    <a:pt x="2853" y="2077"/>
                    <a:pt x="2899" y="2100"/>
                    <a:pt x="2945" y="2146"/>
                  </a:cubicBezTo>
                  <a:cubicBezTo>
                    <a:pt x="3104" y="2237"/>
                    <a:pt x="3287" y="2328"/>
                    <a:pt x="3447" y="2420"/>
                  </a:cubicBezTo>
                  <a:cubicBezTo>
                    <a:pt x="3607" y="2511"/>
                    <a:pt x="3766" y="2602"/>
                    <a:pt x="3926" y="2693"/>
                  </a:cubicBezTo>
                  <a:cubicBezTo>
                    <a:pt x="4040" y="2739"/>
                    <a:pt x="4132" y="2785"/>
                    <a:pt x="4223" y="2853"/>
                  </a:cubicBezTo>
                  <a:cubicBezTo>
                    <a:pt x="4291" y="2876"/>
                    <a:pt x="4337" y="2899"/>
                    <a:pt x="4405" y="2922"/>
                  </a:cubicBezTo>
                  <a:cubicBezTo>
                    <a:pt x="4451" y="2944"/>
                    <a:pt x="4497" y="2967"/>
                    <a:pt x="4565" y="2990"/>
                  </a:cubicBezTo>
                  <a:cubicBezTo>
                    <a:pt x="4577" y="3002"/>
                    <a:pt x="4594" y="3007"/>
                    <a:pt x="4611" y="3007"/>
                  </a:cubicBezTo>
                  <a:cubicBezTo>
                    <a:pt x="4628" y="3007"/>
                    <a:pt x="4645" y="3002"/>
                    <a:pt x="4657" y="2990"/>
                  </a:cubicBezTo>
                  <a:cubicBezTo>
                    <a:pt x="4771" y="3059"/>
                    <a:pt x="4885" y="3104"/>
                    <a:pt x="4999" y="3173"/>
                  </a:cubicBezTo>
                  <a:cubicBezTo>
                    <a:pt x="5045" y="3196"/>
                    <a:pt x="5090" y="3218"/>
                    <a:pt x="5136" y="3241"/>
                  </a:cubicBezTo>
                  <a:cubicBezTo>
                    <a:pt x="5227" y="3287"/>
                    <a:pt x="5296" y="3310"/>
                    <a:pt x="5364" y="3355"/>
                  </a:cubicBezTo>
                  <a:cubicBezTo>
                    <a:pt x="5433" y="3378"/>
                    <a:pt x="5478" y="3424"/>
                    <a:pt x="5547" y="3447"/>
                  </a:cubicBezTo>
                  <a:cubicBezTo>
                    <a:pt x="5570" y="3447"/>
                    <a:pt x="5592" y="3469"/>
                    <a:pt x="5615" y="3469"/>
                  </a:cubicBezTo>
                  <a:cubicBezTo>
                    <a:pt x="5661" y="3492"/>
                    <a:pt x="5706" y="3515"/>
                    <a:pt x="5752" y="3538"/>
                  </a:cubicBezTo>
                  <a:lnTo>
                    <a:pt x="5821" y="3538"/>
                  </a:lnTo>
                  <a:cubicBezTo>
                    <a:pt x="5935" y="3606"/>
                    <a:pt x="6049" y="3652"/>
                    <a:pt x="6163" y="3721"/>
                  </a:cubicBezTo>
                  <a:cubicBezTo>
                    <a:pt x="6254" y="3766"/>
                    <a:pt x="6346" y="3812"/>
                    <a:pt x="6460" y="3857"/>
                  </a:cubicBezTo>
                  <a:cubicBezTo>
                    <a:pt x="6505" y="3880"/>
                    <a:pt x="6551" y="3903"/>
                    <a:pt x="6597" y="3926"/>
                  </a:cubicBezTo>
                  <a:cubicBezTo>
                    <a:pt x="6597" y="3949"/>
                    <a:pt x="6619" y="3949"/>
                    <a:pt x="6642" y="3949"/>
                  </a:cubicBezTo>
                  <a:cubicBezTo>
                    <a:pt x="6665" y="3972"/>
                    <a:pt x="6711" y="3994"/>
                    <a:pt x="6756" y="4017"/>
                  </a:cubicBezTo>
                  <a:lnTo>
                    <a:pt x="6802" y="4017"/>
                  </a:lnTo>
                  <a:cubicBezTo>
                    <a:pt x="6871" y="4040"/>
                    <a:pt x="6939" y="4086"/>
                    <a:pt x="7008" y="4109"/>
                  </a:cubicBezTo>
                  <a:lnTo>
                    <a:pt x="7030" y="4109"/>
                  </a:lnTo>
                  <a:cubicBezTo>
                    <a:pt x="7144" y="4177"/>
                    <a:pt x="7259" y="4246"/>
                    <a:pt x="7396" y="4291"/>
                  </a:cubicBezTo>
                  <a:cubicBezTo>
                    <a:pt x="7418" y="4314"/>
                    <a:pt x="7441" y="4314"/>
                    <a:pt x="7464" y="4337"/>
                  </a:cubicBezTo>
                  <a:cubicBezTo>
                    <a:pt x="7487" y="4337"/>
                    <a:pt x="7487" y="4337"/>
                    <a:pt x="7510" y="4360"/>
                  </a:cubicBezTo>
                  <a:cubicBezTo>
                    <a:pt x="7852" y="4497"/>
                    <a:pt x="8194" y="4656"/>
                    <a:pt x="8514" y="4816"/>
                  </a:cubicBezTo>
                  <a:cubicBezTo>
                    <a:pt x="8582" y="4839"/>
                    <a:pt x="8651" y="4862"/>
                    <a:pt x="8697" y="4885"/>
                  </a:cubicBezTo>
                  <a:cubicBezTo>
                    <a:pt x="8765" y="4907"/>
                    <a:pt x="8834" y="4953"/>
                    <a:pt x="8879" y="4976"/>
                  </a:cubicBezTo>
                  <a:cubicBezTo>
                    <a:pt x="8925" y="4976"/>
                    <a:pt x="8970" y="4976"/>
                    <a:pt x="8993" y="4953"/>
                  </a:cubicBezTo>
                  <a:cubicBezTo>
                    <a:pt x="9085" y="4999"/>
                    <a:pt x="9153" y="5022"/>
                    <a:pt x="9244" y="5067"/>
                  </a:cubicBezTo>
                  <a:cubicBezTo>
                    <a:pt x="9427" y="5136"/>
                    <a:pt x="9587" y="5227"/>
                    <a:pt x="9769" y="5295"/>
                  </a:cubicBezTo>
                  <a:cubicBezTo>
                    <a:pt x="9792" y="5318"/>
                    <a:pt x="9838" y="5318"/>
                    <a:pt x="9883" y="5341"/>
                  </a:cubicBezTo>
                  <a:cubicBezTo>
                    <a:pt x="9929" y="5364"/>
                    <a:pt x="9952" y="5387"/>
                    <a:pt x="9998" y="5387"/>
                  </a:cubicBezTo>
                  <a:lnTo>
                    <a:pt x="10020" y="5387"/>
                  </a:lnTo>
                  <a:cubicBezTo>
                    <a:pt x="10203" y="5478"/>
                    <a:pt x="10408" y="5547"/>
                    <a:pt x="10614" y="5615"/>
                  </a:cubicBezTo>
                  <a:cubicBezTo>
                    <a:pt x="10705" y="5638"/>
                    <a:pt x="10797" y="5684"/>
                    <a:pt x="10911" y="5706"/>
                  </a:cubicBezTo>
                  <a:cubicBezTo>
                    <a:pt x="10933" y="5729"/>
                    <a:pt x="10979" y="5729"/>
                    <a:pt x="11025" y="5752"/>
                  </a:cubicBezTo>
                  <a:cubicBezTo>
                    <a:pt x="11070" y="5775"/>
                    <a:pt x="11116" y="5775"/>
                    <a:pt x="11162" y="5798"/>
                  </a:cubicBezTo>
                  <a:lnTo>
                    <a:pt x="11253" y="5798"/>
                  </a:lnTo>
                  <a:cubicBezTo>
                    <a:pt x="11253" y="5798"/>
                    <a:pt x="11276" y="5798"/>
                    <a:pt x="11299" y="5820"/>
                  </a:cubicBezTo>
                  <a:cubicBezTo>
                    <a:pt x="11344" y="5820"/>
                    <a:pt x="11390" y="5843"/>
                    <a:pt x="11436" y="5866"/>
                  </a:cubicBezTo>
                  <a:lnTo>
                    <a:pt x="11573" y="5912"/>
                  </a:lnTo>
                  <a:cubicBezTo>
                    <a:pt x="11595" y="5912"/>
                    <a:pt x="11618" y="5912"/>
                    <a:pt x="11618" y="5935"/>
                  </a:cubicBezTo>
                  <a:cubicBezTo>
                    <a:pt x="11732" y="5957"/>
                    <a:pt x="11846" y="6003"/>
                    <a:pt x="11961" y="6049"/>
                  </a:cubicBezTo>
                  <a:cubicBezTo>
                    <a:pt x="12052" y="6072"/>
                    <a:pt x="12143" y="6094"/>
                    <a:pt x="12235" y="6117"/>
                  </a:cubicBezTo>
                  <a:cubicBezTo>
                    <a:pt x="12280" y="6117"/>
                    <a:pt x="12326" y="6140"/>
                    <a:pt x="12371" y="6140"/>
                  </a:cubicBezTo>
                  <a:lnTo>
                    <a:pt x="12440" y="6163"/>
                  </a:lnTo>
                  <a:cubicBezTo>
                    <a:pt x="12463" y="6163"/>
                    <a:pt x="12463" y="6186"/>
                    <a:pt x="12463" y="6186"/>
                  </a:cubicBezTo>
                  <a:lnTo>
                    <a:pt x="12600" y="6186"/>
                  </a:lnTo>
                  <a:cubicBezTo>
                    <a:pt x="12668" y="6186"/>
                    <a:pt x="12737" y="6209"/>
                    <a:pt x="12805" y="6231"/>
                  </a:cubicBezTo>
                  <a:cubicBezTo>
                    <a:pt x="12942" y="6277"/>
                    <a:pt x="13102" y="6300"/>
                    <a:pt x="13239" y="6323"/>
                  </a:cubicBezTo>
                  <a:cubicBezTo>
                    <a:pt x="13330" y="6345"/>
                    <a:pt x="13421" y="6368"/>
                    <a:pt x="13513" y="6368"/>
                  </a:cubicBezTo>
                  <a:cubicBezTo>
                    <a:pt x="13536" y="6380"/>
                    <a:pt x="13558" y="6385"/>
                    <a:pt x="13581" y="6385"/>
                  </a:cubicBezTo>
                  <a:cubicBezTo>
                    <a:pt x="13604" y="6385"/>
                    <a:pt x="13627" y="6380"/>
                    <a:pt x="13650" y="6368"/>
                  </a:cubicBezTo>
                  <a:cubicBezTo>
                    <a:pt x="13695" y="6368"/>
                    <a:pt x="13741" y="6323"/>
                    <a:pt x="13741" y="6254"/>
                  </a:cubicBezTo>
                  <a:cubicBezTo>
                    <a:pt x="13741" y="6231"/>
                    <a:pt x="13741" y="6209"/>
                    <a:pt x="13741" y="6186"/>
                  </a:cubicBezTo>
                  <a:cubicBezTo>
                    <a:pt x="13718" y="6163"/>
                    <a:pt x="13695" y="6140"/>
                    <a:pt x="13672" y="6117"/>
                  </a:cubicBezTo>
                  <a:cubicBezTo>
                    <a:pt x="13650" y="6117"/>
                    <a:pt x="13627" y="6094"/>
                    <a:pt x="13627" y="6094"/>
                  </a:cubicBezTo>
                  <a:cubicBezTo>
                    <a:pt x="13650" y="6072"/>
                    <a:pt x="13650" y="6049"/>
                    <a:pt x="13672" y="6026"/>
                  </a:cubicBezTo>
                  <a:cubicBezTo>
                    <a:pt x="13672" y="6003"/>
                    <a:pt x="13672" y="5957"/>
                    <a:pt x="13650" y="5912"/>
                  </a:cubicBezTo>
                  <a:cubicBezTo>
                    <a:pt x="13604" y="5889"/>
                    <a:pt x="13558" y="5866"/>
                    <a:pt x="13513" y="5866"/>
                  </a:cubicBezTo>
                  <a:lnTo>
                    <a:pt x="13421" y="5866"/>
                  </a:lnTo>
                  <a:cubicBezTo>
                    <a:pt x="13330" y="5866"/>
                    <a:pt x="13239" y="5843"/>
                    <a:pt x="13125" y="5843"/>
                  </a:cubicBezTo>
                  <a:cubicBezTo>
                    <a:pt x="12896" y="5843"/>
                    <a:pt x="12668" y="5798"/>
                    <a:pt x="12440" y="5752"/>
                  </a:cubicBezTo>
                  <a:cubicBezTo>
                    <a:pt x="12280" y="5729"/>
                    <a:pt x="12143" y="5706"/>
                    <a:pt x="11983" y="5684"/>
                  </a:cubicBezTo>
                  <a:cubicBezTo>
                    <a:pt x="11892" y="5661"/>
                    <a:pt x="11824" y="5661"/>
                    <a:pt x="11732" y="5638"/>
                  </a:cubicBezTo>
                  <a:cubicBezTo>
                    <a:pt x="11687" y="5615"/>
                    <a:pt x="11618" y="5592"/>
                    <a:pt x="11550" y="5592"/>
                  </a:cubicBezTo>
                  <a:cubicBezTo>
                    <a:pt x="11504" y="5569"/>
                    <a:pt x="11458" y="5569"/>
                    <a:pt x="11413" y="5547"/>
                  </a:cubicBezTo>
                  <a:cubicBezTo>
                    <a:pt x="11367" y="5547"/>
                    <a:pt x="11321" y="5524"/>
                    <a:pt x="11276" y="5524"/>
                  </a:cubicBezTo>
                  <a:lnTo>
                    <a:pt x="11253" y="5524"/>
                  </a:lnTo>
                  <a:cubicBezTo>
                    <a:pt x="11230" y="5501"/>
                    <a:pt x="11185" y="5501"/>
                    <a:pt x="11162" y="5478"/>
                  </a:cubicBezTo>
                  <a:cubicBezTo>
                    <a:pt x="11139" y="5478"/>
                    <a:pt x="11116" y="5478"/>
                    <a:pt x="11093" y="5455"/>
                  </a:cubicBezTo>
                  <a:cubicBezTo>
                    <a:pt x="11048" y="5455"/>
                    <a:pt x="10979" y="5432"/>
                    <a:pt x="10933" y="5410"/>
                  </a:cubicBezTo>
                  <a:cubicBezTo>
                    <a:pt x="10819" y="5364"/>
                    <a:pt x="10682" y="5318"/>
                    <a:pt x="10568" y="5273"/>
                  </a:cubicBezTo>
                  <a:cubicBezTo>
                    <a:pt x="10340" y="5181"/>
                    <a:pt x="10112" y="5113"/>
                    <a:pt x="9883" y="5044"/>
                  </a:cubicBezTo>
                  <a:cubicBezTo>
                    <a:pt x="9815" y="5022"/>
                    <a:pt x="9747" y="4999"/>
                    <a:pt x="9678" y="4976"/>
                  </a:cubicBezTo>
                  <a:cubicBezTo>
                    <a:pt x="9564" y="4907"/>
                    <a:pt x="9450" y="4862"/>
                    <a:pt x="9336" y="4816"/>
                  </a:cubicBezTo>
                  <a:cubicBezTo>
                    <a:pt x="9199" y="4748"/>
                    <a:pt x="9085" y="4702"/>
                    <a:pt x="8948" y="4634"/>
                  </a:cubicBezTo>
                  <a:cubicBezTo>
                    <a:pt x="8879" y="4611"/>
                    <a:pt x="8834" y="4588"/>
                    <a:pt x="8765" y="4565"/>
                  </a:cubicBezTo>
                  <a:cubicBezTo>
                    <a:pt x="8719" y="4542"/>
                    <a:pt x="8697" y="4519"/>
                    <a:pt x="8674" y="4519"/>
                  </a:cubicBezTo>
                  <a:cubicBezTo>
                    <a:pt x="8628" y="4497"/>
                    <a:pt x="8605" y="4497"/>
                    <a:pt x="8582" y="4474"/>
                  </a:cubicBezTo>
                  <a:cubicBezTo>
                    <a:pt x="8537" y="4474"/>
                    <a:pt x="8514" y="4474"/>
                    <a:pt x="8491" y="4497"/>
                  </a:cubicBezTo>
                  <a:cubicBezTo>
                    <a:pt x="8446" y="4474"/>
                    <a:pt x="8400" y="4451"/>
                    <a:pt x="8377" y="4451"/>
                  </a:cubicBezTo>
                  <a:cubicBezTo>
                    <a:pt x="8263" y="4405"/>
                    <a:pt x="8149" y="4360"/>
                    <a:pt x="8057" y="4314"/>
                  </a:cubicBezTo>
                  <a:cubicBezTo>
                    <a:pt x="8012" y="4314"/>
                    <a:pt x="7989" y="4291"/>
                    <a:pt x="7943" y="4291"/>
                  </a:cubicBezTo>
                  <a:cubicBezTo>
                    <a:pt x="7943" y="4268"/>
                    <a:pt x="7921" y="4223"/>
                    <a:pt x="7898" y="4223"/>
                  </a:cubicBezTo>
                  <a:cubicBezTo>
                    <a:pt x="7806" y="4177"/>
                    <a:pt x="7715" y="4154"/>
                    <a:pt x="7624" y="4109"/>
                  </a:cubicBezTo>
                  <a:cubicBezTo>
                    <a:pt x="7578" y="4086"/>
                    <a:pt x="7510" y="4063"/>
                    <a:pt x="7441" y="4017"/>
                  </a:cubicBezTo>
                  <a:cubicBezTo>
                    <a:pt x="7327" y="3972"/>
                    <a:pt x="7190" y="3926"/>
                    <a:pt x="7076" y="3857"/>
                  </a:cubicBezTo>
                  <a:cubicBezTo>
                    <a:pt x="7008" y="3812"/>
                    <a:pt x="6939" y="3789"/>
                    <a:pt x="6848" y="3743"/>
                  </a:cubicBezTo>
                  <a:cubicBezTo>
                    <a:pt x="6825" y="3721"/>
                    <a:pt x="6802" y="3721"/>
                    <a:pt x="6779" y="3698"/>
                  </a:cubicBezTo>
                  <a:cubicBezTo>
                    <a:pt x="6756" y="3698"/>
                    <a:pt x="6756" y="3698"/>
                    <a:pt x="6734" y="3675"/>
                  </a:cubicBezTo>
                  <a:cubicBezTo>
                    <a:pt x="6688" y="3652"/>
                    <a:pt x="6665" y="3652"/>
                    <a:pt x="6619" y="3629"/>
                  </a:cubicBezTo>
                  <a:lnTo>
                    <a:pt x="6414" y="3515"/>
                  </a:lnTo>
                  <a:lnTo>
                    <a:pt x="6414" y="3515"/>
                  </a:lnTo>
                  <a:cubicBezTo>
                    <a:pt x="6414" y="3521"/>
                    <a:pt x="6415" y="3525"/>
                    <a:pt x="6418" y="3528"/>
                  </a:cubicBezTo>
                  <a:lnTo>
                    <a:pt x="6418" y="3528"/>
                  </a:lnTo>
                  <a:cubicBezTo>
                    <a:pt x="6241" y="3440"/>
                    <a:pt x="6064" y="3351"/>
                    <a:pt x="5866" y="3241"/>
                  </a:cubicBezTo>
                  <a:cubicBezTo>
                    <a:pt x="5775" y="3196"/>
                    <a:pt x="5684" y="3150"/>
                    <a:pt x="5570" y="3104"/>
                  </a:cubicBezTo>
                  <a:cubicBezTo>
                    <a:pt x="5524" y="3081"/>
                    <a:pt x="5478" y="3059"/>
                    <a:pt x="5455" y="3036"/>
                  </a:cubicBezTo>
                  <a:cubicBezTo>
                    <a:pt x="5410" y="3013"/>
                    <a:pt x="5387" y="3013"/>
                    <a:pt x="5341" y="2990"/>
                  </a:cubicBezTo>
                  <a:cubicBezTo>
                    <a:pt x="5341" y="2990"/>
                    <a:pt x="5318" y="2990"/>
                    <a:pt x="5318" y="2967"/>
                  </a:cubicBezTo>
                  <a:lnTo>
                    <a:pt x="5250" y="2967"/>
                  </a:lnTo>
                  <a:cubicBezTo>
                    <a:pt x="5204" y="2944"/>
                    <a:pt x="5159" y="2922"/>
                    <a:pt x="5113" y="2899"/>
                  </a:cubicBezTo>
                  <a:cubicBezTo>
                    <a:pt x="4999" y="2830"/>
                    <a:pt x="4885" y="2785"/>
                    <a:pt x="4771" y="2716"/>
                  </a:cubicBezTo>
                  <a:cubicBezTo>
                    <a:pt x="4702" y="2693"/>
                    <a:pt x="4634" y="2671"/>
                    <a:pt x="4565" y="2625"/>
                  </a:cubicBezTo>
                  <a:cubicBezTo>
                    <a:pt x="4542" y="2625"/>
                    <a:pt x="4520" y="2602"/>
                    <a:pt x="4497" y="2602"/>
                  </a:cubicBezTo>
                  <a:cubicBezTo>
                    <a:pt x="4474" y="2579"/>
                    <a:pt x="4451" y="2579"/>
                    <a:pt x="4428" y="2579"/>
                  </a:cubicBezTo>
                  <a:cubicBezTo>
                    <a:pt x="4383" y="2556"/>
                    <a:pt x="4360" y="2534"/>
                    <a:pt x="4337" y="2511"/>
                  </a:cubicBezTo>
                  <a:cubicBezTo>
                    <a:pt x="4200" y="2442"/>
                    <a:pt x="4063" y="2374"/>
                    <a:pt x="3926" y="2305"/>
                  </a:cubicBezTo>
                  <a:cubicBezTo>
                    <a:pt x="3858" y="2260"/>
                    <a:pt x="3766" y="2214"/>
                    <a:pt x="3698" y="2168"/>
                  </a:cubicBezTo>
                  <a:cubicBezTo>
                    <a:pt x="3675" y="2168"/>
                    <a:pt x="3652" y="2146"/>
                    <a:pt x="3607" y="2123"/>
                  </a:cubicBezTo>
                  <a:lnTo>
                    <a:pt x="3561" y="2100"/>
                  </a:lnTo>
                  <a:cubicBezTo>
                    <a:pt x="3538" y="2077"/>
                    <a:pt x="3492" y="2077"/>
                    <a:pt x="3470" y="2054"/>
                  </a:cubicBezTo>
                  <a:cubicBezTo>
                    <a:pt x="3447" y="2054"/>
                    <a:pt x="3424" y="2077"/>
                    <a:pt x="3424" y="2077"/>
                  </a:cubicBezTo>
                  <a:cubicBezTo>
                    <a:pt x="3401" y="2077"/>
                    <a:pt x="3378" y="2054"/>
                    <a:pt x="3378" y="2054"/>
                  </a:cubicBezTo>
                  <a:cubicBezTo>
                    <a:pt x="3333" y="2031"/>
                    <a:pt x="3287" y="2009"/>
                    <a:pt x="3219" y="1986"/>
                  </a:cubicBezTo>
                  <a:cubicBezTo>
                    <a:pt x="3219" y="1963"/>
                    <a:pt x="3196" y="1940"/>
                    <a:pt x="3196" y="1940"/>
                  </a:cubicBezTo>
                  <a:cubicBezTo>
                    <a:pt x="3150" y="1917"/>
                    <a:pt x="3127" y="1895"/>
                    <a:pt x="3082" y="1872"/>
                  </a:cubicBezTo>
                  <a:cubicBezTo>
                    <a:pt x="3059" y="1849"/>
                    <a:pt x="3013" y="1849"/>
                    <a:pt x="2990" y="1826"/>
                  </a:cubicBezTo>
                  <a:cubicBezTo>
                    <a:pt x="2922" y="1803"/>
                    <a:pt x="2876" y="1780"/>
                    <a:pt x="2808" y="1735"/>
                  </a:cubicBezTo>
                  <a:cubicBezTo>
                    <a:pt x="2785" y="1735"/>
                    <a:pt x="2785" y="1735"/>
                    <a:pt x="2762" y="1712"/>
                  </a:cubicBezTo>
                  <a:cubicBezTo>
                    <a:pt x="2762" y="1712"/>
                    <a:pt x="2739" y="1712"/>
                    <a:pt x="2739" y="1689"/>
                  </a:cubicBezTo>
                  <a:cubicBezTo>
                    <a:pt x="2694" y="1666"/>
                    <a:pt x="2648" y="1643"/>
                    <a:pt x="2602" y="1621"/>
                  </a:cubicBezTo>
                  <a:cubicBezTo>
                    <a:pt x="2557" y="1598"/>
                    <a:pt x="2534" y="1575"/>
                    <a:pt x="2488" y="1552"/>
                  </a:cubicBezTo>
                  <a:cubicBezTo>
                    <a:pt x="2420" y="1506"/>
                    <a:pt x="2351" y="1484"/>
                    <a:pt x="2283" y="1438"/>
                  </a:cubicBezTo>
                  <a:cubicBezTo>
                    <a:pt x="2146" y="1347"/>
                    <a:pt x="2009" y="1278"/>
                    <a:pt x="1872" y="1187"/>
                  </a:cubicBezTo>
                  <a:cubicBezTo>
                    <a:pt x="1735" y="1096"/>
                    <a:pt x="1575" y="1004"/>
                    <a:pt x="1438" y="913"/>
                  </a:cubicBezTo>
                  <a:cubicBezTo>
                    <a:pt x="1370" y="890"/>
                    <a:pt x="1301" y="845"/>
                    <a:pt x="1233" y="799"/>
                  </a:cubicBezTo>
                  <a:cubicBezTo>
                    <a:pt x="1210" y="776"/>
                    <a:pt x="1164" y="753"/>
                    <a:pt x="1141" y="730"/>
                  </a:cubicBezTo>
                  <a:cubicBezTo>
                    <a:pt x="1119" y="730"/>
                    <a:pt x="1096" y="708"/>
                    <a:pt x="1073" y="708"/>
                  </a:cubicBezTo>
                  <a:cubicBezTo>
                    <a:pt x="1073" y="685"/>
                    <a:pt x="1050" y="685"/>
                    <a:pt x="1027" y="685"/>
                  </a:cubicBezTo>
                  <a:cubicBezTo>
                    <a:pt x="913" y="593"/>
                    <a:pt x="799" y="525"/>
                    <a:pt x="685" y="434"/>
                  </a:cubicBezTo>
                  <a:cubicBezTo>
                    <a:pt x="594" y="388"/>
                    <a:pt x="502" y="320"/>
                    <a:pt x="434" y="251"/>
                  </a:cubicBezTo>
                  <a:cubicBezTo>
                    <a:pt x="388" y="205"/>
                    <a:pt x="343" y="183"/>
                    <a:pt x="297" y="137"/>
                  </a:cubicBezTo>
                  <a:cubicBezTo>
                    <a:pt x="274" y="137"/>
                    <a:pt x="251" y="114"/>
                    <a:pt x="228" y="91"/>
                  </a:cubicBezTo>
                  <a:cubicBezTo>
                    <a:pt x="206" y="69"/>
                    <a:pt x="183" y="46"/>
                    <a:pt x="137" y="23"/>
                  </a:cubicBezTo>
                  <a:cubicBezTo>
                    <a:pt x="137" y="23"/>
                    <a:pt x="114" y="0"/>
                    <a:pt x="91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4" name="Google Shape;874;p5"/>
            <p:cNvSpPr/>
            <p:nvPr/>
          </p:nvSpPr>
          <p:spPr>
            <a:xfrm>
              <a:off x="82798" y="2391404"/>
              <a:ext cx="561937" cy="969346"/>
            </a:xfrm>
            <a:custGeom>
              <a:avLst/>
              <a:gdLst/>
              <a:ahLst/>
              <a:cxnLst/>
              <a:rect l="l" t="t" r="r" b="b"/>
              <a:pathLst>
                <a:path w="10044" h="17326" extrusionOk="0">
                  <a:moveTo>
                    <a:pt x="9815" y="1"/>
                  </a:moveTo>
                  <a:cubicBezTo>
                    <a:pt x="9792" y="1"/>
                    <a:pt x="9747" y="24"/>
                    <a:pt x="9724" y="47"/>
                  </a:cubicBezTo>
                  <a:cubicBezTo>
                    <a:pt x="9724" y="69"/>
                    <a:pt x="9701" y="92"/>
                    <a:pt x="9724" y="92"/>
                  </a:cubicBezTo>
                  <a:cubicBezTo>
                    <a:pt x="9724" y="115"/>
                    <a:pt x="9724" y="115"/>
                    <a:pt x="9724" y="115"/>
                  </a:cubicBezTo>
                  <a:cubicBezTo>
                    <a:pt x="9701" y="138"/>
                    <a:pt x="9701" y="138"/>
                    <a:pt x="9678" y="161"/>
                  </a:cubicBezTo>
                  <a:cubicBezTo>
                    <a:pt x="9678" y="161"/>
                    <a:pt x="9678" y="184"/>
                    <a:pt x="9655" y="184"/>
                  </a:cubicBezTo>
                  <a:cubicBezTo>
                    <a:pt x="9655" y="206"/>
                    <a:pt x="9632" y="229"/>
                    <a:pt x="9632" y="229"/>
                  </a:cubicBezTo>
                  <a:cubicBezTo>
                    <a:pt x="9610" y="275"/>
                    <a:pt x="9564" y="321"/>
                    <a:pt x="9541" y="366"/>
                  </a:cubicBezTo>
                  <a:cubicBezTo>
                    <a:pt x="9496" y="457"/>
                    <a:pt x="9450" y="526"/>
                    <a:pt x="9404" y="617"/>
                  </a:cubicBezTo>
                  <a:cubicBezTo>
                    <a:pt x="9381" y="709"/>
                    <a:pt x="9313" y="777"/>
                    <a:pt x="9267" y="845"/>
                  </a:cubicBezTo>
                  <a:cubicBezTo>
                    <a:pt x="9222" y="937"/>
                    <a:pt x="9176" y="1005"/>
                    <a:pt x="9130" y="1097"/>
                  </a:cubicBezTo>
                  <a:cubicBezTo>
                    <a:pt x="9039" y="1256"/>
                    <a:pt x="8925" y="1416"/>
                    <a:pt x="8834" y="1576"/>
                  </a:cubicBezTo>
                  <a:cubicBezTo>
                    <a:pt x="8742" y="1713"/>
                    <a:pt x="8651" y="1873"/>
                    <a:pt x="8560" y="2032"/>
                  </a:cubicBezTo>
                  <a:cubicBezTo>
                    <a:pt x="8537" y="2055"/>
                    <a:pt x="8514" y="2101"/>
                    <a:pt x="8491" y="2147"/>
                  </a:cubicBezTo>
                  <a:cubicBezTo>
                    <a:pt x="8468" y="2169"/>
                    <a:pt x="8468" y="2192"/>
                    <a:pt x="8446" y="2215"/>
                  </a:cubicBezTo>
                  <a:cubicBezTo>
                    <a:pt x="8446" y="2238"/>
                    <a:pt x="8423" y="2238"/>
                    <a:pt x="8423" y="2261"/>
                  </a:cubicBezTo>
                  <a:cubicBezTo>
                    <a:pt x="8423" y="2283"/>
                    <a:pt x="8400" y="2306"/>
                    <a:pt x="8400" y="2329"/>
                  </a:cubicBezTo>
                  <a:cubicBezTo>
                    <a:pt x="8400" y="2352"/>
                    <a:pt x="8400" y="2375"/>
                    <a:pt x="8400" y="2375"/>
                  </a:cubicBezTo>
                  <a:cubicBezTo>
                    <a:pt x="8400" y="2420"/>
                    <a:pt x="8377" y="2466"/>
                    <a:pt x="8354" y="2512"/>
                  </a:cubicBezTo>
                  <a:cubicBezTo>
                    <a:pt x="8331" y="2512"/>
                    <a:pt x="8309" y="2535"/>
                    <a:pt x="8286" y="2557"/>
                  </a:cubicBezTo>
                  <a:cubicBezTo>
                    <a:pt x="8240" y="2603"/>
                    <a:pt x="8217" y="2672"/>
                    <a:pt x="8172" y="2740"/>
                  </a:cubicBezTo>
                  <a:cubicBezTo>
                    <a:pt x="8149" y="2763"/>
                    <a:pt x="8126" y="2808"/>
                    <a:pt x="8103" y="2854"/>
                  </a:cubicBezTo>
                  <a:cubicBezTo>
                    <a:pt x="8058" y="2923"/>
                    <a:pt x="8012" y="3014"/>
                    <a:pt x="7966" y="3082"/>
                  </a:cubicBezTo>
                  <a:cubicBezTo>
                    <a:pt x="7875" y="3265"/>
                    <a:pt x="7784" y="3425"/>
                    <a:pt x="7692" y="3607"/>
                  </a:cubicBezTo>
                  <a:cubicBezTo>
                    <a:pt x="7601" y="3767"/>
                    <a:pt x="7510" y="3927"/>
                    <a:pt x="7418" y="4087"/>
                  </a:cubicBezTo>
                  <a:cubicBezTo>
                    <a:pt x="7327" y="4246"/>
                    <a:pt x="7236" y="4406"/>
                    <a:pt x="7145" y="4589"/>
                  </a:cubicBezTo>
                  <a:cubicBezTo>
                    <a:pt x="7099" y="4657"/>
                    <a:pt x="7053" y="4703"/>
                    <a:pt x="7030" y="4771"/>
                  </a:cubicBezTo>
                  <a:cubicBezTo>
                    <a:pt x="6985" y="4840"/>
                    <a:pt x="6939" y="4908"/>
                    <a:pt x="6916" y="4977"/>
                  </a:cubicBezTo>
                  <a:cubicBezTo>
                    <a:pt x="6916" y="5000"/>
                    <a:pt x="6893" y="5023"/>
                    <a:pt x="6916" y="5045"/>
                  </a:cubicBezTo>
                  <a:cubicBezTo>
                    <a:pt x="6916" y="5045"/>
                    <a:pt x="6916" y="5045"/>
                    <a:pt x="6916" y="5068"/>
                  </a:cubicBezTo>
                  <a:cubicBezTo>
                    <a:pt x="6871" y="5114"/>
                    <a:pt x="6848" y="5159"/>
                    <a:pt x="6825" y="5228"/>
                  </a:cubicBezTo>
                  <a:cubicBezTo>
                    <a:pt x="6802" y="5228"/>
                    <a:pt x="6802" y="5251"/>
                    <a:pt x="6802" y="5274"/>
                  </a:cubicBezTo>
                  <a:cubicBezTo>
                    <a:pt x="6756" y="5274"/>
                    <a:pt x="6711" y="5296"/>
                    <a:pt x="6688" y="5319"/>
                  </a:cubicBezTo>
                  <a:cubicBezTo>
                    <a:pt x="6642" y="5388"/>
                    <a:pt x="6620" y="5433"/>
                    <a:pt x="6574" y="5502"/>
                  </a:cubicBezTo>
                  <a:cubicBezTo>
                    <a:pt x="6551" y="5570"/>
                    <a:pt x="6528" y="5616"/>
                    <a:pt x="6483" y="5662"/>
                  </a:cubicBezTo>
                  <a:cubicBezTo>
                    <a:pt x="6437" y="5753"/>
                    <a:pt x="6391" y="5821"/>
                    <a:pt x="6346" y="5913"/>
                  </a:cubicBezTo>
                  <a:cubicBezTo>
                    <a:pt x="6254" y="6072"/>
                    <a:pt x="6163" y="6232"/>
                    <a:pt x="6072" y="6392"/>
                  </a:cubicBezTo>
                  <a:cubicBezTo>
                    <a:pt x="6026" y="6483"/>
                    <a:pt x="6003" y="6552"/>
                    <a:pt x="5958" y="6620"/>
                  </a:cubicBezTo>
                  <a:cubicBezTo>
                    <a:pt x="5912" y="6689"/>
                    <a:pt x="5866" y="6780"/>
                    <a:pt x="5821" y="6871"/>
                  </a:cubicBezTo>
                  <a:cubicBezTo>
                    <a:pt x="5775" y="6940"/>
                    <a:pt x="5729" y="7031"/>
                    <a:pt x="5707" y="7100"/>
                  </a:cubicBezTo>
                  <a:cubicBezTo>
                    <a:pt x="5661" y="7191"/>
                    <a:pt x="5615" y="7259"/>
                    <a:pt x="5570" y="7328"/>
                  </a:cubicBezTo>
                  <a:cubicBezTo>
                    <a:pt x="5570" y="7351"/>
                    <a:pt x="5547" y="7396"/>
                    <a:pt x="5524" y="7419"/>
                  </a:cubicBezTo>
                  <a:cubicBezTo>
                    <a:pt x="5524" y="7442"/>
                    <a:pt x="5501" y="7465"/>
                    <a:pt x="5478" y="7510"/>
                  </a:cubicBezTo>
                  <a:cubicBezTo>
                    <a:pt x="5455" y="7556"/>
                    <a:pt x="5410" y="7625"/>
                    <a:pt x="5387" y="7670"/>
                  </a:cubicBezTo>
                  <a:cubicBezTo>
                    <a:pt x="5364" y="7716"/>
                    <a:pt x="5318" y="7762"/>
                    <a:pt x="5296" y="7807"/>
                  </a:cubicBezTo>
                  <a:cubicBezTo>
                    <a:pt x="5250" y="7898"/>
                    <a:pt x="5204" y="7967"/>
                    <a:pt x="5136" y="8035"/>
                  </a:cubicBezTo>
                  <a:cubicBezTo>
                    <a:pt x="5090" y="8127"/>
                    <a:pt x="5045" y="8218"/>
                    <a:pt x="4999" y="8287"/>
                  </a:cubicBezTo>
                  <a:cubicBezTo>
                    <a:pt x="4908" y="8469"/>
                    <a:pt x="4794" y="8629"/>
                    <a:pt x="4702" y="8789"/>
                  </a:cubicBezTo>
                  <a:cubicBezTo>
                    <a:pt x="4611" y="8948"/>
                    <a:pt x="4520" y="9131"/>
                    <a:pt x="4428" y="9291"/>
                  </a:cubicBezTo>
                  <a:cubicBezTo>
                    <a:pt x="4337" y="9451"/>
                    <a:pt x="4246" y="9610"/>
                    <a:pt x="4154" y="9770"/>
                  </a:cubicBezTo>
                  <a:cubicBezTo>
                    <a:pt x="4132" y="9839"/>
                    <a:pt x="4086" y="9907"/>
                    <a:pt x="4063" y="9953"/>
                  </a:cubicBezTo>
                  <a:lnTo>
                    <a:pt x="3995" y="10067"/>
                  </a:lnTo>
                  <a:cubicBezTo>
                    <a:pt x="3995" y="10090"/>
                    <a:pt x="3972" y="10090"/>
                    <a:pt x="3972" y="10113"/>
                  </a:cubicBezTo>
                  <a:cubicBezTo>
                    <a:pt x="3949" y="10135"/>
                    <a:pt x="3949" y="10135"/>
                    <a:pt x="3926" y="10158"/>
                  </a:cubicBezTo>
                  <a:cubicBezTo>
                    <a:pt x="3812" y="10318"/>
                    <a:pt x="3721" y="10501"/>
                    <a:pt x="3629" y="10660"/>
                  </a:cubicBezTo>
                  <a:cubicBezTo>
                    <a:pt x="3538" y="10843"/>
                    <a:pt x="3447" y="11003"/>
                    <a:pt x="3356" y="11185"/>
                  </a:cubicBezTo>
                  <a:cubicBezTo>
                    <a:pt x="3173" y="11505"/>
                    <a:pt x="3013" y="11824"/>
                    <a:pt x="2831" y="12144"/>
                  </a:cubicBezTo>
                  <a:cubicBezTo>
                    <a:pt x="2785" y="12235"/>
                    <a:pt x="2739" y="12304"/>
                    <a:pt x="2694" y="12395"/>
                  </a:cubicBezTo>
                  <a:cubicBezTo>
                    <a:pt x="2671" y="12418"/>
                    <a:pt x="2648" y="12464"/>
                    <a:pt x="2625" y="12509"/>
                  </a:cubicBezTo>
                  <a:cubicBezTo>
                    <a:pt x="2625" y="12532"/>
                    <a:pt x="2602" y="12532"/>
                    <a:pt x="2602" y="12555"/>
                  </a:cubicBezTo>
                  <a:cubicBezTo>
                    <a:pt x="2579" y="12578"/>
                    <a:pt x="2579" y="12578"/>
                    <a:pt x="2579" y="12600"/>
                  </a:cubicBezTo>
                  <a:cubicBezTo>
                    <a:pt x="2557" y="12623"/>
                    <a:pt x="2557" y="12646"/>
                    <a:pt x="2557" y="12669"/>
                  </a:cubicBezTo>
                  <a:cubicBezTo>
                    <a:pt x="2557" y="12669"/>
                    <a:pt x="2557" y="12692"/>
                    <a:pt x="2557" y="12692"/>
                  </a:cubicBezTo>
                  <a:cubicBezTo>
                    <a:pt x="2488" y="12783"/>
                    <a:pt x="2443" y="12874"/>
                    <a:pt x="2374" y="12966"/>
                  </a:cubicBezTo>
                  <a:cubicBezTo>
                    <a:pt x="2328" y="13034"/>
                    <a:pt x="2283" y="13125"/>
                    <a:pt x="2237" y="13194"/>
                  </a:cubicBezTo>
                  <a:cubicBezTo>
                    <a:pt x="2146" y="13354"/>
                    <a:pt x="2054" y="13491"/>
                    <a:pt x="1963" y="13650"/>
                  </a:cubicBezTo>
                  <a:cubicBezTo>
                    <a:pt x="1895" y="13765"/>
                    <a:pt x="1826" y="13879"/>
                    <a:pt x="1758" y="14016"/>
                  </a:cubicBezTo>
                  <a:lnTo>
                    <a:pt x="1735" y="14016"/>
                  </a:lnTo>
                  <a:cubicBezTo>
                    <a:pt x="1712" y="14061"/>
                    <a:pt x="1689" y="14107"/>
                    <a:pt x="1666" y="14153"/>
                  </a:cubicBezTo>
                  <a:cubicBezTo>
                    <a:pt x="1575" y="14312"/>
                    <a:pt x="1484" y="14472"/>
                    <a:pt x="1370" y="14632"/>
                  </a:cubicBezTo>
                  <a:cubicBezTo>
                    <a:pt x="1324" y="14723"/>
                    <a:pt x="1278" y="14792"/>
                    <a:pt x="1256" y="14860"/>
                  </a:cubicBezTo>
                  <a:cubicBezTo>
                    <a:pt x="1233" y="14906"/>
                    <a:pt x="1210" y="14929"/>
                    <a:pt x="1210" y="14951"/>
                  </a:cubicBezTo>
                  <a:cubicBezTo>
                    <a:pt x="1187" y="14951"/>
                    <a:pt x="1187" y="14974"/>
                    <a:pt x="1187" y="14974"/>
                  </a:cubicBezTo>
                  <a:cubicBezTo>
                    <a:pt x="1141" y="15043"/>
                    <a:pt x="1096" y="15111"/>
                    <a:pt x="1050" y="15180"/>
                  </a:cubicBezTo>
                  <a:cubicBezTo>
                    <a:pt x="982" y="15271"/>
                    <a:pt x="936" y="15362"/>
                    <a:pt x="868" y="15454"/>
                  </a:cubicBezTo>
                  <a:cubicBezTo>
                    <a:pt x="822" y="15522"/>
                    <a:pt x="776" y="15613"/>
                    <a:pt x="731" y="15705"/>
                  </a:cubicBezTo>
                  <a:cubicBezTo>
                    <a:pt x="548" y="16024"/>
                    <a:pt x="343" y="16321"/>
                    <a:pt x="160" y="16641"/>
                  </a:cubicBezTo>
                  <a:cubicBezTo>
                    <a:pt x="160" y="16663"/>
                    <a:pt x="137" y="16686"/>
                    <a:pt x="137" y="16709"/>
                  </a:cubicBezTo>
                  <a:cubicBezTo>
                    <a:pt x="114" y="16755"/>
                    <a:pt x="91" y="16800"/>
                    <a:pt x="69" y="16823"/>
                  </a:cubicBezTo>
                  <a:cubicBezTo>
                    <a:pt x="69" y="16869"/>
                    <a:pt x="69" y="16892"/>
                    <a:pt x="91" y="16937"/>
                  </a:cubicBezTo>
                  <a:cubicBezTo>
                    <a:pt x="69" y="16960"/>
                    <a:pt x="46" y="16983"/>
                    <a:pt x="46" y="17029"/>
                  </a:cubicBezTo>
                  <a:cubicBezTo>
                    <a:pt x="23" y="17029"/>
                    <a:pt x="23" y="17051"/>
                    <a:pt x="23" y="17074"/>
                  </a:cubicBezTo>
                  <a:cubicBezTo>
                    <a:pt x="0" y="17120"/>
                    <a:pt x="23" y="17188"/>
                    <a:pt x="69" y="17211"/>
                  </a:cubicBezTo>
                  <a:cubicBezTo>
                    <a:pt x="69" y="17211"/>
                    <a:pt x="69" y="17211"/>
                    <a:pt x="69" y="17234"/>
                  </a:cubicBezTo>
                  <a:lnTo>
                    <a:pt x="114" y="17234"/>
                  </a:lnTo>
                  <a:cubicBezTo>
                    <a:pt x="137" y="17280"/>
                    <a:pt x="160" y="17303"/>
                    <a:pt x="183" y="17325"/>
                  </a:cubicBezTo>
                  <a:cubicBezTo>
                    <a:pt x="228" y="17325"/>
                    <a:pt x="274" y="17325"/>
                    <a:pt x="297" y="17303"/>
                  </a:cubicBezTo>
                  <a:cubicBezTo>
                    <a:pt x="343" y="17257"/>
                    <a:pt x="365" y="17211"/>
                    <a:pt x="388" y="17166"/>
                  </a:cubicBezTo>
                  <a:cubicBezTo>
                    <a:pt x="411" y="17143"/>
                    <a:pt x="411" y="17097"/>
                    <a:pt x="434" y="17074"/>
                  </a:cubicBezTo>
                  <a:cubicBezTo>
                    <a:pt x="457" y="17051"/>
                    <a:pt x="457" y="17029"/>
                    <a:pt x="480" y="16983"/>
                  </a:cubicBezTo>
                  <a:cubicBezTo>
                    <a:pt x="502" y="16960"/>
                    <a:pt x="502" y="16937"/>
                    <a:pt x="525" y="16914"/>
                  </a:cubicBezTo>
                  <a:cubicBezTo>
                    <a:pt x="571" y="16846"/>
                    <a:pt x="594" y="16778"/>
                    <a:pt x="639" y="16709"/>
                  </a:cubicBezTo>
                  <a:cubicBezTo>
                    <a:pt x="731" y="16572"/>
                    <a:pt x="799" y="16412"/>
                    <a:pt x="890" y="16275"/>
                  </a:cubicBezTo>
                  <a:cubicBezTo>
                    <a:pt x="959" y="16116"/>
                    <a:pt x="1050" y="15979"/>
                    <a:pt x="1141" y="15819"/>
                  </a:cubicBezTo>
                  <a:cubicBezTo>
                    <a:pt x="1164" y="15750"/>
                    <a:pt x="1210" y="15682"/>
                    <a:pt x="1256" y="15613"/>
                  </a:cubicBezTo>
                  <a:cubicBezTo>
                    <a:pt x="1278" y="15568"/>
                    <a:pt x="1301" y="15545"/>
                    <a:pt x="1301" y="15522"/>
                  </a:cubicBezTo>
                  <a:cubicBezTo>
                    <a:pt x="1324" y="15499"/>
                    <a:pt x="1324" y="15476"/>
                    <a:pt x="1347" y="15431"/>
                  </a:cubicBezTo>
                  <a:cubicBezTo>
                    <a:pt x="1370" y="15431"/>
                    <a:pt x="1393" y="15408"/>
                    <a:pt x="1415" y="15385"/>
                  </a:cubicBezTo>
                  <a:cubicBezTo>
                    <a:pt x="1415" y="15362"/>
                    <a:pt x="1438" y="15340"/>
                    <a:pt x="1461" y="15317"/>
                  </a:cubicBezTo>
                  <a:cubicBezTo>
                    <a:pt x="1529" y="15203"/>
                    <a:pt x="1598" y="15088"/>
                    <a:pt x="1666" y="14974"/>
                  </a:cubicBezTo>
                  <a:cubicBezTo>
                    <a:pt x="1689" y="14906"/>
                    <a:pt x="1735" y="14837"/>
                    <a:pt x="1781" y="14769"/>
                  </a:cubicBezTo>
                  <a:cubicBezTo>
                    <a:pt x="1826" y="14700"/>
                    <a:pt x="1872" y="14609"/>
                    <a:pt x="1918" y="14541"/>
                  </a:cubicBezTo>
                  <a:cubicBezTo>
                    <a:pt x="1986" y="14381"/>
                    <a:pt x="2077" y="14244"/>
                    <a:pt x="2146" y="14107"/>
                  </a:cubicBezTo>
                  <a:cubicBezTo>
                    <a:pt x="2169" y="14084"/>
                    <a:pt x="2191" y="14038"/>
                    <a:pt x="2191" y="14016"/>
                  </a:cubicBezTo>
                  <a:cubicBezTo>
                    <a:pt x="2237" y="13970"/>
                    <a:pt x="2260" y="13902"/>
                    <a:pt x="2306" y="13856"/>
                  </a:cubicBezTo>
                  <a:cubicBezTo>
                    <a:pt x="2351" y="13765"/>
                    <a:pt x="2420" y="13696"/>
                    <a:pt x="2443" y="13605"/>
                  </a:cubicBezTo>
                  <a:cubicBezTo>
                    <a:pt x="2465" y="13582"/>
                    <a:pt x="2465" y="13559"/>
                    <a:pt x="2443" y="13536"/>
                  </a:cubicBezTo>
                  <a:cubicBezTo>
                    <a:pt x="2465" y="13491"/>
                    <a:pt x="2488" y="13468"/>
                    <a:pt x="2511" y="13422"/>
                  </a:cubicBezTo>
                  <a:cubicBezTo>
                    <a:pt x="2557" y="13354"/>
                    <a:pt x="2579" y="13285"/>
                    <a:pt x="2625" y="13217"/>
                  </a:cubicBezTo>
                  <a:cubicBezTo>
                    <a:pt x="2648" y="13171"/>
                    <a:pt x="2671" y="13148"/>
                    <a:pt x="2671" y="13125"/>
                  </a:cubicBezTo>
                  <a:cubicBezTo>
                    <a:pt x="2694" y="13125"/>
                    <a:pt x="2716" y="13103"/>
                    <a:pt x="2739" y="13080"/>
                  </a:cubicBezTo>
                  <a:cubicBezTo>
                    <a:pt x="2762" y="13057"/>
                    <a:pt x="2785" y="13011"/>
                    <a:pt x="2808" y="12989"/>
                  </a:cubicBezTo>
                  <a:cubicBezTo>
                    <a:pt x="2808" y="12966"/>
                    <a:pt x="2808" y="12943"/>
                    <a:pt x="2831" y="12920"/>
                  </a:cubicBezTo>
                  <a:cubicBezTo>
                    <a:pt x="2853" y="12874"/>
                    <a:pt x="2876" y="12852"/>
                    <a:pt x="2899" y="12806"/>
                  </a:cubicBezTo>
                  <a:cubicBezTo>
                    <a:pt x="2945" y="12715"/>
                    <a:pt x="2990" y="12623"/>
                    <a:pt x="3036" y="12555"/>
                  </a:cubicBezTo>
                  <a:cubicBezTo>
                    <a:pt x="3127" y="12372"/>
                    <a:pt x="3219" y="12212"/>
                    <a:pt x="3310" y="12030"/>
                  </a:cubicBezTo>
                  <a:cubicBezTo>
                    <a:pt x="3401" y="11870"/>
                    <a:pt x="3492" y="11687"/>
                    <a:pt x="3584" y="11528"/>
                  </a:cubicBezTo>
                  <a:cubicBezTo>
                    <a:pt x="3629" y="11459"/>
                    <a:pt x="3675" y="11391"/>
                    <a:pt x="3698" y="11299"/>
                  </a:cubicBezTo>
                  <a:cubicBezTo>
                    <a:pt x="3744" y="11231"/>
                    <a:pt x="3789" y="11163"/>
                    <a:pt x="3835" y="11094"/>
                  </a:cubicBezTo>
                  <a:cubicBezTo>
                    <a:pt x="3858" y="11094"/>
                    <a:pt x="3880" y="11071"/>
                    <a:pt x="3880" y="11048"/>
                  </a:cubicBezTo>
                  <a:cubicBezTo>
                    <a:pt x="3949" y="10980"/>
                    <a:pt x="3995" y="10889"/>
                    <a:pt x="4040" y="10797"/>
                  </a:cubicBezTo>
                  <a:cubicBezTo>
                    <a:pt x="4086" y="10729"/>
                    <a:pt x="4132" y="10638"/>
                    <a:pt x="4177" y="10569"/>
                  </a:cubicBezTo>
                  <a:cubicBezTo>
                    <a:pt x="4269" y="10432"/>
                    <a:pt x="4337" y="10295"/>
                    <a:pt x="4405" y="10135"/>
                  </a:cubicBezTo>
                  <a:cubicBezTo>
                    <a:pt x="4497" y="9976"/>
                    <a:pt x="4588" y="9816"/>
                    <a:pt x="4679" y="9656"/>
                  </a:cubicBezTo>
                  <a:cubicBezTo>
                    <a:pt x="4771" y="9496"/>
                    <a:pt x="4885" y="9314"/>
                    <a:pt x="4976" y="9131"/>
                  </a:cubicBezTo>
                  <a:cubicBezTo>
                    <a:pt x="5045" y="8994"/>
                    <a:pt x="5136" y="8834"/>
                    <a:pt x="5204" y="8675"/>
                  </a:cubicBezTo>
                  <a:cubicBezTo>
                    <a:pt x="5227" y="8675"/>
                    <a:pt x="5250" y="8652"/>
                    <a:pt x="5273" y="8629"/>
                  </a:cubicBezTo>
                  <a:cubicBezTo>
                    <a:pt x="5318" y="8583"/>
                    <a:pt x="5341" y="8538"/>
                    <a:pt x="5364" y="8492"/>
                  </a:cubicBezTo>
                  <a:cubicBezTo>
                    <a:pt x="5387" y="8469"/>
                    <a:pt x="5410" y="8423"/>
                    <a:pt x="5433" y="8401"/>
                  </a:cubicBezTo>
                  <a:cubicBezTo>
                    <a:pt x="5478" y="8309"/>
                    <a:pt x="5501" y="8241"/>
                    <a:pt x="5547" y="8172"/>
                  </a:cubicBezTo>
                  <a:cubicBezTo>
                    <a:pt x="5638" y="8013"/>
                    <a:pt x="5707" y="7876"/>
                    <a:pt x="5775" y="7716"/>
                  </a:cubicBezTo>
                  <a:cubicBezTo>
                    <a:pt x="5821" y="7625"/>
                    <a:pt x="5889" y="7533"/>
                    <a:pt x="5935" y="7442"/>
                  </a:cubicBezTo>
                  <a:cubicBezTo>
                    <a:pt x="6003" y="7328"/>
                    <a:pt x="6095" y="7191"/>
                    <a:pt x="6163" y="7077"/>
                  </a:cubicBezTo>
                  <a:cubicBezTo>
                    <a:pt x="6277" y="6917"/>
                    <a:pt x="6368" y="6757"/>
                    <a:pt x="6460" y="6597"/>
                  </a:cubicBezTo>
                  <a:cubicBezTo>
                    <a:pt x="6483" y="6575"/>
                    <a:pt x="6505" y="6552"/>
                    <a:pt x="6505" y="6529"/>
                  </a:cubicBezTo>
                  <a:cubicBezTo>
                    <a:pt x="6528" y="6506"/>
                    <a:pt x="6528" y="6483"/>
                    <a:pt x="6528" y="6461"/>
                  </a:cubicBezTo>
                  <a:cubicBezTo>
                    <a:pt x="6551" y="6392"/>
                    <a:pt x="6597" y="6346"/>
                    <a:pt x="6620" y="6278"/>
                  </a:cubicBezTo>
                  <a:lnTo>
                    <a:pt x="6734" y="6072"/>
                  </a:lnTo>
                  <a:cubicBezTo>
                    <a:pt x="6802" y="5936"/>
                    <a:pt x="6893" y="5799"/>
                    <a:pt x="6962" y="5662"/>
                  </a:cubicBezTo>
                  <a:cubicBezTo>
                    <a:pt x="7053" y="5525"/>
                    <a:pt x="7122" y="5388"/>
                    <a:pt x="7190" y="5251"/>
                  </a:cubicBezTo>
                  <a:cubicBezTo>
                    <a:pt x="7236" y="5182"/>
                    <a:pt x="7259" y="5137"/>
                    <a:pt x="7304" y="5068"/>
                  </a:cubicBezTo>
                  <a:cubicBezTo>
                    <a:pt x="7350" y="5000"/>
                    <a:pt x="7373" y="4931"/>
                    <a:pt x="7418" y="4863"/>
                  </a:cubicBezTo>
                  <a:cubicBezTo>
                    <a:pt x="7418" y="4840"/>
                    <a:pt x="7418" y="4817"/>
                    <a:pt x="7418" y="4817"/>
                  </a:cubicBezTo>
                  <a:cubicBezTo>
                    <a:pt x="7464" y="4749"/>
                    <a:pt x="7510" y="4680"/>
                    <a:pt x="7533" y="4612"/>
                  </a:cubicBezTo>
                  <a:cubicBezTo>
                    <a:pt x="7624" y="4475"/>
                    <a:pt x="7692" y="4338"/>
                    <a:pt x="7761" y="4224"/>
                  </a:cubicBezTo>
                  <a:cubicBezTo>
                    <a:pt x="7806" y="4155"/>
                    <a:pt x="7829" y="4087"/>
                    <a:pt x="7875" y="3995"/>
                  </a:cubicBezTo>
                  <a:cubicBezTo>
                    <a:pt x="7875" y="3995"/>
                    <a:pt x="7898" y="3973"/>
                    <a:pt x="7898" y="3973"/>
                  </a:cubicBezTo>
                  <a:cubicBezTo>
                    <a:pt x="7921" y="3927"/>
                    <a:pt x="7943" y="3904"/>
                    <a:pt x="7966" y="3858"/>
                  </a:cubicBezTo>
                  <a:cubicBezTo>
                    <a:pt x="8035" y="3721"/>
                    <a:pt x="8126" y="3585"/>
                    <a:pt x="8194" y="3448"/>
                  </a:cubicBezTo>
                  <a:cubicBezTo>
                    <a:pt x="8217" y="3448"/>
                    <a:pt x="8240" y="3448"/>
                    <a:pt x="8240" y="3425"/>
                  </a:cubicBezTo>
                  <a:cubicBezTo>
                    <a:pt x="8286" y="3402"/>
                    <a:pt x="8309" y="3356"/>
                    <a:pt x="8309" y="3311"/>
                  </a:cubicBezTo>
                  <a:cubicBezTo>
                    <a:pt x="8331" y="3288"/>
                    <a:pt x="8354" y="3265"/>
                    <a:pt x="8377" y="3219"/>
                  </a:cubicBezTo>
                  <a:cubicBezTo>
                    <a:pt x="8400" y="3151"/>
                    <a:pt x="8446" y="3105"/>
                    <a:pt x="8468" y="3037"/>
                  </a:cubicBezTo>
                  <a:cubicBezTo>
                    <a:pt x="8514" y="2968"/>
                    <a:pt x="8560" y="2877"/>
                    <a:pt x="8583" y="2808"/>
                  </a:cubicBezTo>
                  <a:cubicBezTo>
                    <a:pt x="8651" y="2717"/>
                    <a:pt x="8697" y="2626"/>
                    <a:pt x="8742" y="2557"/>
                  </a:cubicBezTo>
                  <a:cubicBezTo>
                    <a:pt x="8742" y="2557"/>
                    <a:pt x="8742" y="2535"/>
                    <a:pt x="8742" y="2535"/>
                  </a:cubicBezTo>
                  <a:cubicBezTo>
                    <a:pt x="8834" y="2398"/>
                    <a:pt x="8925" y="2261"/>
                    <a:pt x="8993" y="2124"/>
                  </a:cubicBezTo>
                  <a:cubicBezTo>
                    <a:pt x="9062" y="1987"/>
                    <a:pt x="9153" y="1850"/>
                    <a:pt x="9222" y="1713"/>
                  </a:cubicBezTo>
                  <a:cubicBezTo>
                    <a:pt x="9267" y="1644"/>
                    <a:pt x="9290" y="1599"/>
                    <a:pt x="9336" y="1530"/>
                  </a:cubicBezTo>
                  <a:cubicBezTo>
                    <a:pt x="9336" y="1507"/>
                    <a:pt x="9359" y="1462"/>
                    <a:pt x="9381" y="1439"/>
                  </a:cubicBezTo>
                  <a:cubicBezTo>
                    <a:pt x="9404" y="1416"/>
                    <a:pt x="9427" y="1370"/>
                    <a:pt x="9450" y="1325"/>
                  </a:cubicBezTo>
                  <a:cubicBezTo>
                    <a:pt x="9450" y="1325"/>
                    <a:pt x="9450" y="1302"/>
                    <a:pt x="9450" y="1279"/>
                  </a:cubicBezTo>
                  <a:cubicBezTo>
                    <a:pt x="9450" y="1256"/>
                    <a:pt x="9450" y="1256"/>
                    <a:pt x="9450" y="1256"/>
                  </a:cubicBezTo>
                  <a:cubicBezTo>
                    <a:pt x="9473" y="1234"/>
                    <a:pt x="9473" y="1234"/>
                    <a:pt x="9496" y="1234"/>
                  </a:cubicBezTo>
                  <a:cubicBezTo>
                    <a:pt x="9541" y="1165"/>
                    <a:pt x="9587" y="1119"/>
                    <a:pt x="9610" y="1051"/>
                  </a:cubicBezTo>
                  <a:cubicBezTo>
                    <a:pt x="9610" y="1028"/>
                    <a:pt x="9632" y="1005"/>
                    <a:pt x="9632" y="982"/>
                  </a:cubicBezTo>
                  <a:cubicBezTo>
                    <a:pt x="9655" y="960"/>
                    <a:pt x="9678" y="937"/>
                    <a:pt x="9701" y="891"/>
                  </a:cubicBezTo>
                  <a:cubicBezTo>
                    <a:pt x="9747" y="800"/>
                    <a:pt x="9815" y="686"/>
                    <a:pt x="9884" y="594"/>
                  </a:cubicBezTo>
                  <a:cubicBezTo>
                    <a:pt x="9906" y="526"/>
                    <a:pt x="9952" y="457"/>
                    <a:pt x="9998" y="389"/>
                  </a:cubicBezTo>
                  <a:cubicBezTo>
                    <a:pt x="9998" y="366"/>
                    <a:pt x="10021" y="343"/>
                    <a:pt x="10021" y="298"/>
                  </a:cubicBezTo>
                  <a:cubicBezTo>
                    <a:pt x="10043" y="275"/>
                    <a:pt x="10043" y="229"/>
                    <a:pt x="10043" y="206"/>
                  </a:cubicBezTo>
                  <a:cubicBezTo>
                    <a:pt x="10043" y="184"/>
                    <a:pt x="10043" y="184"/>
                    <a:pt x="10043" y="161"/>
                  </a:cubicBezTo>
                  <a:cubicBezTo>
                    <a:pt x="10043" y="138"/>
                    <a:pt x="10043" y="138"/>
                    <a:pt x="10021" y="115"/>
                  </a:cubicBezTo>
                  <a:cubicBezTo>
                    <a:pt x="10021" y="92"/>
                    <a:pt x="9998" y="69"/>
                    <a:pt x="9975" y="69"/>
                  </a:cubicBezTo>
                  <a:cubicBezTo>
                    <a:pt x="9952" y="47"/>
                    <a:pt x="9929" y="47"/>
                    <a:pt x="9906" y="24"/>
                  </a:cubicBezTo>
                  <a:cubicBezTo>
                    <a:pt x="9884" y="24"/>
                    <a:pt x="9861" y="1"/>
                    <a:pt x="9838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5" name="Google Shape;875;p5"/>
            <p:cNvSpPr/>
            <p:nvPr/>
          </p:nvSpPr>
          <p:spPr>
            <a:xfrm>
              <a:off x="72559" y="2342897"/>
              <a:ext cx="552985" cy="994858"/>
            </a:xfrm>
            <a:custGeom>
              <a:avLst/>
              <a:gdLst/>
              <a:ahLst/>
              <a:cxnLst/>
              <a:rect l="l" t="t" r="r" b="b"/>
              <a:pathLst>
                <a:path w="9884" h="17782" extrusionOk="0">
                  <a:moveTo>
                    <a:pt x="1188" y="16024"/>
                  </a:moveTo>
                  <a:lnTo>
                    <a:pt x="1188" y="16024"/>
                  </a:lnTo>
                  <a:cubicBezTo>
                    <a:pt x="1183" y="16031"/>
                    <a:pt x="1179" y="16038"/>
                    <a:pt x="1175" y="16045"/>
                  </a:cubicBezTo>
                  <a:lnTo>
                    <a:pt x="1175" y="16045"/>
                  </a:lnTo>
                  <a:cubicBezTo>
                    <a:pt x="1188" y="16040"/>
                    <a:pt x="1188" y="16024"/>
                    <a:pt x="1188" y="16024"/>
                  </a:cubicBezTo>
                  <a:close/>
                  <a:moveTo>
                    <a:pt x="8834" y="1"/>
                  </a:moveTo>
                  <a:cubicBezTo>
                    <a:pt x="8811" y="1"/>
                    <a:pt x="8766" y="23"/>
                    <a:pt x="8743" y="46"/>
                  </a:cubicBezTo>
                  <a:cubicBezTo>
                    <a:pt x="8720" y="115"/>
                    <a:pt x="8697" y="160"/>
                    <a:pt x="8651" y="229"/>
                  </a:cubicBezTo>
                  <a:cubicBezTo>
                    <a:pt x="8629" y="274"/>
                    <a:pt x="8606" y="320"/>
                    <a:pt x="8583" y="389"/>
                  </a:cubicBezTo>
                  <a:cubicBezTo>
                    <a:pt x="8560" y="389"/>
                    <a:pt x="8514" y="411"/>
                    <a:pt x="8514" y="434"/>
                  </a:cubicBezTo>
                  <a:cubicBezTo>
                    <a:pt x="8492" y="457"/>
                    <a:pt x="8492" y="503"/>
                    <a:pt x="8492" y="548"/>
                  </a:cubicBezTo>
                  <a:lnTo>
                    <a:pt x="8514" y="548"/>
                  </a:lnTo>
                  <a:cubicBezTo>
                    <a:pt x="8514" y="548"/>
                    <a:pt x="8537" y="571"/>
                    <a:pt x="8560" y="571"/>
                  </a:cubicBezTo>
                  <a:cubicBezTo>
                    <a:pt x="8583" y="594"/>
                    <a:pt x="8606" y="594"/>
                    <a:pt x="8629" y="617"/>
                  </a:cubicBezTo>
                  <a:cubicBezTo>
                    <a:pt x="8651" y="663"/>
                    <a:pt x="8674" y="685"/>
                    <a:pt x="8697" y="731"/>
                  </a:cubicBezTo>
                  <a:cubicBezTo>
                    <a:pt x="8720" y="777"/>
                    <a:pt x="8766" y="822"/>
                    <a:pt x="8811" y="868"/>
                  </a:cubicBezTo>
                  <a:cubicBezTo>
                    <a:pt x="8811" y="891"/>
                    <a:pt x="8834" y="914"/>
                    <a:pt x="8880" y="936"/>
                  </a:cubicBezTo>
                  <a:lnTo>
                    <a:pt x="8902" y="959"/>
                  </a:lnTo>
                  <a:lnTo>
                    <a:pt x="8948" y="1005"/>
                  </a:lnTo>
                  <a:lnTo>
                    <a:pt x="8971" y="1028"/>
                  </a:lnTo>
                  <a:cubicBezTo>
                    <a:pt x="8994" y="1028"/>
                    <a:pt x="9017" y="1051"/>
                    <a:pt x="9062" y="1051"/>
                  </a:cubicBezTo>
                  <a:cubicBezTo>
                    <a:pt x="9062" y="1051"/>
                    <a:pt x="9085" y="1073"/>
                    <a:pt x="9108" y="1073"/>
                  </a:cubicBezTo>
                  <a:cubicBezTo>
                    <a:pt x="9108" y="1073"/>
                    <a:pt x="9131" y="1096"/>
                    <a:pt x="9131" y="1096"/>
                  </a:cubicBezTo>
                  <a:cubicBezTo>
                    <a:pt x="9154" y="1096"/>
                    <a:pt x="9154" y="1119"/>
                    <a:pt x="9176" y="1119"/>
                  </a:cubicBezTo>
                  <a:cubicBezTo>
                    <a:pt x="9154" y="1165"/>
                    <a:pt x="9154" y="1210"/>
                    <a:pt x="9176" y="1256"/>
                  </a:cubicBezTo>
                  <a:cubicBezTo>
                    <a:pt x="9176" y="1279"/>
                    <a:pt x="9199" y="1279"/>
                    <a:pt x="9199" y="1302"/>
                  </a:cubicBezTo>
                  <a:cubicBezTo>
                    <a:pt x="9154" y="1370"/>
                    <a:pt x="9131" y="1439"/>
                    <a:pt x="9085" y="1507"/>
                  </a:cubicBezTo>
                  <a:cubicBezTo>
                    <a:pt x="9017" y="1621"/>
                    <a:pt x="8948" y="1758"/>
                    <a:pt x="8880" y="1872"/>
                  </a:cubicBezTo>
                  <a:cubicBezTo>
                    <a:pt x="8811" y="2009"/>
                    <a:pt x="8720" y="2123"/>
                    <a:pt x="8651" y="2260"/>
                  </a:cubicBezTo>
                  <a:cubicBezTo>
                    <a:pt x="8583" y="2374"/>
                    <a:pt x="8514" y="2466"/>
                    <a:pt x="8446" y="2580"/>
                  </a:cubicBezTo>
                  <a:cubicBezTo>
                    <a:pt x="8423" y="2625"/>
                    <a:pt x="8423" y="2648"/>
                    <a:pt x="8423" y="2694"/>
                  </a:cubicBezTo>
                  <a:cubicBezTo>
                    <a:pt x="8423" y="2717"/>
                    <a:pt x="8400" y="2740"/>
                    <a:pt x="8377" y="2785"/>
                  </a:cubicBezTo>
                  <a:cubicBezTo>
                    <a:pt x="8332" y="2854"/>
                    <a:pt x="8286" y="2945"/>
                    <a:pt x="8241" y="3014"/>
                  </a:cubicBezTo>
                  <a:cubicBezTo>
                    <a:pt x="8172" y="3150"/>
                    <a:pt x="8104" y="3287"/>
                    <a:pt x="8035" y="3402"/>
                  </a:cubicBezTo>
                  <a:cubicBezTo>
                    <a:pt x="8012" y="3447"/>
                    <a:pt x="7989" y="3470"/>
                    <a:pt x="7967" y="3493"/>
                  </a:cubicBezTo>
                  <a:lnTo>
                    <a:pt x="7875" y="3653"/>
                  </a:lnTo>
                  <a:cubicBezTo>
                    <a:pt x="7807" y="3744"/>
                    <a:pt x="7761" y="3835"/>
                    <a:pt x="7716" y="3904"/>
                  </a:cubicBezTo>
                  <a:cubicBezTo>
                    <a:pt x="7624" y="4063"/>
                    <a:pt x="7533" y="4223"/>
                    <a:pt x="7442" y="4360"/>
                  </a:cubicBezTo>
                  <a:cubicBezTo>
                    <a:pt x="7350" y="4543"/>
                    <a:pt x="7259" y="4703"/>
                    <a:pt x="7145" y="4862"/>
                  </a:cubicBezTo>
                  <a:cubicBezTo>
                    <a:pt x="7054" y="5045"/>
                    <a:pt x="6962" y="5205"/>
                    <a:pt x="6871" y="5365"/>
                  </a:cubicBezTo>
                  <a:cubicBezTo>
                    <a:pt x="6825" y="5433"/>
                    <a:pt x="6803" y="5479"/>
                    <a:pt x="6757" y="5524"/>
                  </a:cubicBezTo>
                  <a:cubicBezTo>
                    <a:pt x="6757" y="5570"/>
                    <a:pt x="6734" y="5593"/>
                    <a:pt x="6711" y="5616"/>
                  </a:cubicBezTo>
                  <a:cubicBezTo>
                    <a:pt x="6688" y="5661"/>
                    <a:pt x="6666" y="5684"/>
                    <a:pt x="6666" y="5707"/>
                  </a:cubicBezTo>
                  <a:cubicBezTo>
                    <a:pt x="6643" y="5730"/>
                    <a:pt x="6643" y="5730"/>
                    <a:pt x="6643" y="5730"/>
                  </a:cubicBezTo>
                  <a:cubicBezTo>
                    <a:pt x="6551" y="5890"/>
                    <a:pt x="6437" y="6049"/>
                    <a:pt x="6346" y="6209"/>
                  </a:cubicBezTo>
                  <a:cubicBezTo>
                    <a:pt x="6346" y="6232"/>
                    <a:pt x="6323" y="6232"/>
                    <a:pt x="6300" y="6255"/>
                  </a:cubicBezTo>
                  <a:cubicBezTo>
                    <a:pt x="6300" y="6300"/>
                    <a:pt x="6278" y="6323"/>
                    <a:pt x="6255" y="6346"/>
                  </a:cubicBezTo>
                  <a:cubicBezTo>
                    <a:pt x="6209" y="6392"/>
                    <a:pt x="6209" y="6460"/>
                    <a:pt x="6232" y="6483"/>
                  </a:cubicBezTo>
                  <a:cubicBezTo>
                    <a:pt x="6232" y="6506"/>
                    <a:pt x="6232" y="6506"/>
                    <a:pt x="6232" y="6506"/>
                  </a:cubicBezTo>
                  <a:cubicBezTo>
                    <a:pt x="6118" y="6666"/>
                    <a:pt x="6026" y="6803"/>
                    <a:pt x="5935" y="6962"/>
                  </a:cubicBezTo>
                  <a:cubicBezTo>
                    <a:pt x="5912" y="6985"/>
                    <a:pt x="5890" y="7031"/>
                    <a:pt x="5890" y="7054"/>
                  </a:cubicBezTo>
                  <a:cubicBezTo>
                    <a:pt x="5867" y="7099"/>
                    <a:pt x="5844" y="7145"/>
                    <a:pt x="5798" y="7213"/>
                  </a:cubicBezTo>
                  <a:cubicBezTo>
                    <a:pt x="5775" y="7259"/>
                    <a:pt x="5753" y="7282"/>
                    <a:pt x="5730" y="7328"/>
                  </a:cubicBezTo>
                  <a:cubicBezTo>
                    <a:pt x="5684" y="7373"/>
                    <a:pt x="5661" y="7419"/>
                    <a:pt x="5638" y="7464"/>
                  </a:cubicBezTo>
                  <a:cubicBezTo>
                    <a:pt x="5616" y="7510"/>
                    <a:pt x="5616" y="7533"/>
                    <a:pt x="5616" y="7556"/>
                  </a:cubicBezTo>
                  <a:cubicBezTo>
                    <a:pt x="5593" y="7579"/>
                    <a:pt x="5570" y="7601"/>
                    <a:pt x="5570" y="7647"/>
                  </a:cubicBezTo>
                  <a:cubicBezTo>
                    <a:pt x="5547" y="7670"/>
                    <a:pt x="5524" y="7716"/>
                    <a:pt x="5501" y="7761"/>
                  </a:cubicBezTo>
                  <a:cubicBezTo>
                    <a:pt x="5456" y="7807"/>
                    <a:pt x="5433" y="7875"/>
                    <a:pt x="5387" y="7921"/>
                  </a:cubicBezTo>
                  <a:lnTo>
                    <a:pt x="5365" y="7967"/>
                  </a:lnTo>
                  <a:lnTo>
                    <a:pt x="5365" y="8012"/>
                  </a:lnTo>
                  <a:cubicBezTo>
                    <a:pt x="5342" y="8035"/>
                    <a:pt x="5319" y="8058"/>
                    <a:pt x="5319" y="8081"/>
                  </a:cubicBezTo>
                  <a:lnTo>
                    <a:pt x="5205" y="8263"/>
                  </a:lnTo>
                  <a:lnTo>
                    <a:pt x="5182" y="8332"/>
                  </a:lnTo>
                  <a:cubicBezTo>
                    <a:pt x="5159" y="8400"/>
                    <a:pt x="5113" y="8469"/>
                    <a:pt x="5091" y="8537"/>
                  </a:cubicBezTo>
                  <a:cubicBezTo>
                    <a:pt x="5045" y="8583"/>
                    <a:pt x="5022" y="8651"/>
                    <a:pt x="4977" y="8720"/>
                  </a:cubicBezTo>
                  <a:lnTo>
                    <a:pt x="4954" y="8765"/>
                  </a:lnTo>
                  <a:lnTo>
                    <a:pt x="4931" y="8811"/>
                  </a:lnTo>
                  <a:cubicBezTo>
                    <a:pt x="4908" y="8857"/>
                    <a:pt x="4885" y="8925"/>
                    <a:pt x="4840" y="8971"/>
                  </a:cubicBezTo>
                  <a:cubicBezTo>
                    <a:pt x="4794" y="9085"/>
                    <a:pt x="4748" y="9176"/>
                    <a:pt x="4703" y="9268"/>
                  </a:cubicBezTo>
                  <a:lnTo>
                    <a:pt x="4634" y="9382"/>
                  </a:lnTo>
                  <a:lnTo>
                    <a:pt x="4634" y="9427"/>
                  </a:lnTo>
                  <a:cubicBezTo>
                    <a:pt x="4566" y="9542"/>
                    <a:pt x="4497" y="9679"/>
                    <a:pt x="4429" y="9793"/>
                  </a:cubicBezTo>
                  <a:cubicBezTo>
                    <a:pt x="4406" y="9861"/>
                    <a:pt x="4360" y="9930"/>
                    <a:pt x="4315" y="9998"/>
                  </a:cubicBezTo>
                  <a:cubicBezTo>
                    <a:pt x="4269" y="10067"/>
                    <a:pt x="4223" y="10158"/>
                    <a:pt x="4178" y="10226"/>
                  </a:cubicBezTo>
                  <a:cubicBezTo>
                    <a:pt x="4109" y="10340"/>
                    <a:pt x="4041" y="10477"/>
                    <a:pt x="3972" y="10592"/>
                  </a:cubicBezTo>
                  <a:lnTo>
                    <a:pt x="3949" y="10637"/>
                  </a:lnTo>
                  <a:lnTo>
                    <a:pt x="3927" y="10683"/>
                  </a:lnTo>
                  <a:lnTo>
                    <a:pt x="3904" y="10706"/>
                  </a:lnTo>
                  <a:cubicBezTo>
                    <a:pt x="3835" y="10843"/>
                    <a:pt x="3767" y="10957"/>
                    <a:pt x="3698" y="11094"/>
                  </a:cubicBezTo>
                  <a:lnTo>
                    <a:pt x="3584" y="11299"/>
                  </a:lnTo>
                  <a:lnTo>
                    <a:pt x="3470" y="11505"/>
                  </a:lnTo>
                  <a:cubicBezTo>
                    <a:pt x="3379" y="11641"/>
                    <a:pt x="3310" y="11801"/>
                    <a:pt x="3219" y="11938"/>
                  </a:cubicBezTo>
                  <a:cubicBezTo>
                    <a:pt x="3059" y="12235"/>
                    <a:pt x="2899" y="12532"/>
                    <a:pt x="2717" y="12828"/>
                  </a:cubicBezTo>
                  <a:cubicBezTo>
                    <a:pt x="2580" y="13057"/>
                    <a:pt x="2443" y="13308"/>
                    <a:pt x="2306" y="13536"/>
                  </a:cubicBezTo>
                  <a:cubicBezTo>
                    <a:pt x="2237" y="13650"/>
                    <a:pt x="2192" y="13764"/>
                    <a:pt x="2123" y="13856"/>
                  </a:cubicBezTo>
                  <a:lnTo>
                    <a:pt x="2078" y="13970"/>
                  </a:lnTo>
                  <a:cubicBezTo>
                    <a:pt x="2009" y="14107"/>
                    <a:pt x="1918" y="14244"/>
                    <a:pt x="1849" y="14403"/>
                  </a:cubicBezTo>
                  <a:lnTo>
                    <a:pt x="1804" y="14472"/>
                  </a:lnTo>
                  <a:cubicBezTo>
                    <a:pt x="1781" y="14517"/>
                    <a:pt x="1758" y="14563"/>
                    <a:pt x="1735" y="14609"/>
                  </a:cubicBezTo>
                  <a:cubicBezTo>
                    <a:pt x="1690" y="14677"/>
                    <a:pt x="1644" y="14746"/>
                    <a:pt x="1621" y="14814"/>
                  </a:cubicBezTo>
                  <a:lnTo>
                    <a:pt x="1598" y="14860"/>
                  </a:lnTo>
                  <a:cubicBezTo>
                    <a:pt x="1553" y="14905"/>
                    <a:pt x="1530" y="14974"/>
                    <a:pt x="1507" y="15020"/>
                  </a:cubicBezTo>
                  <a:cubicBezTo>
                    <a:pt x="1461" y="15065"/>
                    <a:pt x="1439" y="15111"/>
                    <a:pt x="1416" y="15157"/>
                  </a:cubicBezTo>
                  <a:lnTo>
                    <a:pt x="1370" y="15225"/>
                  </a:lnTo>
                  <a:cubicBezTo>
                    <a:pt x="1302" y="15339"/>
                    <a:pt x="1233" y="15476"/>
                    <a:pt x="1188" y="15590"/>
                  </a:cubicBezTo>
                  <a:cubicBezTo>
                    <a:pt x="1119" y="15682"/>
                    <a:pt x="1073" y="15796"/>
                    <a:pt x="1028" y="15887"/>
                  </a:cubicBezTo>
                  <a:lnTo>
                    <a:pt x="936" y="16024"/>
                  </a:lnTo>
                  <a:lnTo>
                    <a:pt x="914" y="16070"/>
                  </a:lnTo>
                  <a:lnTo>
                    <a:pt x="891" y="16092"/>
                  </a:lnTo>
                  <a:cubicBezTo>
                    <a:pt x="822" y="16229"/>
                    <a:pt x="731" y="16366"/>
                    <a:pt x="663" y="16503"/>
                  </a:cubicBezTo>
                  <a:lnTo>
                    <a:pt x="640" y="16549"/>
                  </a:lnTo>
                  <a:cubicBezTo>
                    <a:pt x="571" y="16640"/>
                    <a:pt x="526" y="16732"/>
                    <a:pt x="480" y="16800"/>
                  </a:cubicBezTo>
                  <a:lnTo>
                    <a:pt x="411" y="16891"/>
                  </a:lnTo>
                  <a:lnTo>
                    <a:pt x="389" y="16937"/>
                  </a:lnTo>
                  <a:cubicBezTo>
                    <a:pt x="366" y="16983"/>
                    <a:pt x="343" y="17028"/>
                    <a:pt x="320" y="17051"/>
                  </a:cubicBezTo>
                  <a:cubicBezTo>
                    <a:pt x="297" y="17097"/>
                    <a:pt x="274" y="17120"/>
                    <a:pt x="252" y="17142"/>
                  </a:cubicBezTo>
                  <a:cubicBezTo>
                    <a:pt x="229" y="17188"/>
                    <a:pt x="206" y="17211"/>
                    <a:pt x="183" y="17234"/>
                  </a:cubicBezTo>
                  <a:cubicBezTo>
                    <a:pt x="160" y="17279"/>
                    <a:pt x="138" y="17325"/>
                    <a:pt x="115" y="17371"/>
                  </a:cubicBezTo>
                  <a:cubicBezTo>
                    <a:pt x="92" y="17393"/>
                    <a:pt x="92" y="17416"/>
                    <a:pt x="69" y="17439"/>
                  </a:cubicBezTo>
                  <a:cubicBezTo>
                    <a:pt x="46" y="17485"/>
                    <a:pt x="23" y="17508"/>
                    <a:pt x="23" y="17576"/>
                  </a:cubicBezTo>
                  <a:cubicBezTo>
                    <a:pt x="1" y="17599"/>
                    <a:pt x="1" y="17622"/>
                    <a:pt x="1" y="17645"/>
                  </a:cubicBezTo>
                  <a:cubicBezTo>
                    <a:pt x="1" y="17667"/>
                    <a:pt x="1" y="17690"/>
                    <a:pt x="1" y="17713"/>
                  </a:cubicBezTo>
                  <a:cubicBezTo>
                    <a:pt x="23" y="17736"/>
                    <a:pt x="46" y="17759"/>
                    <a:pt x="69" y="17781"/>
                  </a:cubicBezTo>
                  <a:cubicBezTo>
                    <a:pt x="115" y="17781"/>
                    <a:pt x="160" y="17781"/>
                    <a:pt x="183" y="17759"/>
                  </a:cubicBezTo>
                  <a:cubicBezTo>
                    <a:pt x="229" y="17713"/>
                    <a:pt x="252" y="17690"/>
                    <a:pt x="252" y="17645"/>
                  </a:cubicBezTo>
                  <a:cubicBezTo>
                    <a:pt x="274" y="17622"/>
                    <a:pt x="274" y="17599"/>
                    <a:pt x="297" y="17576"/>
                  </a:cubicBezTo>
                  <a:cubicBezTo>
                    <a:pt x="297" y="17553"/>
                    <a:pt x="297" y="17553"/>
                    <a:pt x="297" y="17530"/>
                  </a:cubicBezTo>
                  <a:cubicBezTo>
                    <a:pt x="320" y="17508"/>
                    <a:pt x="320" y="17485"/>
                    <a:pt x="343" y="17462"/>
                  </a:cubicBezTo>
                  <a:cubicBezTo>
                    <a:pt x="343" y="17462"/>
                    <a:pt x="343" y="17439"/>
                    <a:pt x="343" y="17439"/>
                  </a:cubicBezTo>
                  <a:cubicBezTo>
                    <a:pt x="343" y="17439"/>
                    <a:pt x="343" y="17416"/>
                    <a:pt x="366" y="17416"/>
                  </a:cubicBezTo>
                  <a:cubicBezTo>
                    <a:pt x="366" y="17393"/>
                    <a:pt x="389" y="17348"/>
                    <a:pt x="411" y="17325"/>
                  </a:cubicBezTo>
                  <a:cubicBezTo>
                    <a:pt x="434" y="17302"/>
                    <a:pt x="434" y="17256"/>
                    <a:pt x="457" y="17234"/>
                  </a:cubicBezTo>
                  <a:cubicBezTo>
                    <a:pt x="480" y="17211"/>
                    <a:pt x="480" y="17211"/>
                    <a:pt x="503" y="17188"/>
                  </a:cubicBezTo>
                  <a:cubicBezTo>
                    <a:pt x="526" y="17165"/>
                    <a:pt x="548" y="17142"/>
                    <a:pt x="571" y="17097"/>
                  </a:cubicBezTo>
                  <a:cubicBezTo>
                    <a:pt x="571" y="17074"/>
                    <a:pt x="594" y="17051"/>
                    <a:pt x="617" y="17005"/>
                  </a:cubicBezTo>
                  <a:cubicBezTo>
                    <a:pt x="640" y="16960"/>
                    <a:pt x="685" y="16891"/>
                    <a:pt x="708" y="16823"/>
                  </a:cubicBezTo>
                  <a:cubicBezTo>
                    <a:pt x="731" y="16777"/>
                    <a:pt x="777" y="16732"/>
                    <a:pt x="799" y="16663"/>
                  </a:cubicBezTo>
                  <a:cubicBezTo>
                    <a:pt x="799" y="16663"/>
                    <a:pt x="822" y="16640"/>
                    <a:pt x="822" y="16617"/>
                  </a:cubicBezTo>
                  <a:cubicBezTo>
                    <a:pt x="868" y="16526"/>
                    <a:pt x="936" y="16435"/>
                    <a:pt x="982" y="16343"/>
                  </a:cubicBezTo>
                  <a:lnTo>
                    <a:pt x="1028" y="16298"/>
                  </a:lnTo>
                  <a:cubicBezTo>
                    <a:pt x="1028" y="16275"/>
                    <a:pt x="1051" y="16275"/>
                    <a:pt x="1051" y="16252"/>
                  </a:cubicBezTo>
                  <a:cubicBezTo>
                    <a:pt x="1112" y="16191"/>
                    <a:pt x="1137" y="16110"/>
                    <a:pt x="1175" y="16045"/>
                  </a:cubicBezTo>
                  <a:lnTo>
                    <a:pt x="1175" y="16045"/>
                  </a:lnTo>
                  <a:cubicBezTo>
                    <a:pt x="1172" y="16046"/>
                    <a:pt x="1169" y="16047"/>
                    <a:pt x="1165" y="16047"/>
                  </a:cubicBezTo>
                  <a:cubicBezTo>
                    <a:pt x="1184" y="16028"/>
                    <a:pt x="1203" y="15993"/>
                    <a:pt x="1222" y="15955"/>
                  </a:cubicBezTo>
                  <a:lnTo>
                    <a:pt x="1222" y="15955"/>
                  </a:lnTo>
                  <a:cubicBezTo>
                    <a:pt x="1219" y="15955"/>
                    <a:pt x="1215" y="15955"/>
                    <a:pt x="1210" y="15955"/>
                  </a:cubicBezTo>
                  <a:cubicBezTo>
                    <a:pt x="1216" y="15955"/>
                    <a:pt x="1220" y="15954"/>
                    <a:pt x="1223" y="15952"/>
                  </a:cubicBezTo>
                  <a:lnTo>
                    <a:pt x="1223" y="15952"/>
                  </a:lnTo>
                  <a:cubicBezTo>
                    <a:pt x="1223" y="15953"/>
                    <a:pt x="1222" y="15954"/>
                    <a:pt x="1222" y="15955"/>
                  </a:cubicBezTo>
                  <a:lnTo>
                    <a:pt x="1222" y="15955"/>
                  </a:lnTo>
                  <a:cubicBezTo>
                    <a:pt x="1233" y="15954"/>
                    <a:pt x="1233" y="15951"/>
                    <a:pt x="1233" y="15933"/>
                  </a:cubicBezTo>
                  <a:lnTo>
                    <a:pt x="1233" y="15933"/>
                  </a:lnTo>
                  <a:cubicBezTo>
                    <a:pt x="1233" y="15933"/>
                    <a:pt x="1233" y="15946"/>
                    <a:pt x="1223" y="15952"/>
                  </a:cubicBezTo>
                  <a:lnTo>
                    <a:pt x="1223" y="15952"/>
                  </a:lnTo>
                  <a:cubicBezTo>
                    <a:pt x="1227" y="15946"/>
                    <a:pt x="1230" y="15939"/>
                    <a:pt x="1233" y="15933"/>
                  </a:cubicBezTo>
                  <a:cubicBezTo>
                    <a:pt x="1256" y="15910"/>
                    <a:pt x="1256" y="15864"/>
                    <a:pt x="1279" y="15841"/>
                  </a:cubicBezTo>
                  <a:cubicBezTo>
                    <a:pt x="1302" y="15818"/>
                    <a:pt x="1302" y="15796"/>
                    <a:pt x="1324" y="15750"/>
                  </a:cubicBezTo>
                  <a:cubicBezTo>
                    <a:pt x="1416" y="15590"/>
                    <a:pt x="1507" y="15453"/>
                    <a:pt x="1598" y="15294"/>
                  </a:cubicBezTo>
                  <a:cubicBezTo>
                    <a:pt x="1598" y="15271"/>
                    <a:pt x="1621" y="15248"/>
                    <a:pt x="1621" y="15225"/>
                  </a:cubicBezTo>
                  <a:cubicBezTo>
                    <a:pt x="1667" y="15179"/>
                    <a:pt x="1712" y="15111"/>
                    <a:pt x="1735" y="15065"/>
                  </a:cubicBezTo>
                  <a:cubicBezTo>
                    <a:pt x="1758" y="15020"/>
                    <a:pt x="1781" y="14974"/>
                    <a:pt x="1804" y="14951"/>
                  </a:cubicBezTo>
                  <a:cubicBezTo>
                    <a:pt x="1849" y="14860"/>
                    <a:pt x="1895" y="14791"/>
                    <a:pt x="1941" y="14700"/>
                  </a:cubicBezTo>
                  <a:cubicBezTo>
                    <a:pt x="2009" y="14609"/>
                    <a:pt x="2055" y="14495"/>
                    <a:pt x="2123" y="14381"/>
                  </a:cubicBezTo>
                  <a:cubicBezTo>
                    <a:pt x="2215" y="14244"/>
                    <a:pt x="2306" y="14084"/>
                    <a:pt x="2374" y="13947"/>
                  </a:cubicBezTo>
                  <a:cubicBezTo>
                    <a:pt x="2397" y="13901"/>
                    <a:pt x="2443" y="13833"/>
                    <a:pt x="2466" y="13787"/>
                  </a:cubicBezTo>
                  <a:lnTo>
                    <a:pt x="2511" y="13696"/>
                  </a:lnTo>
                  <a:cubicBezTo>
                    <a:pt x="2557" y="13627"/>
                    <a:pt x="2603" y="13559"/>
                    <a:pt x="2648" y="13467"/>
                  </a:cubicBezTo>
                  <a:cubicBezTo>
                    <a:pt x="2648" y="13467"/>
                    <a:pt x="2648" y="13445"/>
                    <a:pt x="2648" y="13445"/>
                  </a:cubicBezTo>
                  <a:cubicBezTo>
                    <a:pt x="2648" y="13422"/>
                    <a:pt x="2648" y="13422"/>
                    <a:pt x="2648" y="13422"/>
                  </a:cubicBezTo>
                  <a:cubicBezTo>
                    <a:pt x="2740" y="13285"/>
                    <a:pt x="2808" y="13148"/>
                    <a:pt x="2899" y="13011"/>
                  </a:cubicBezTo>
                  <a:cubicBezTo>
                    <a:pt x="2899" y="12988"/>
                    <a:pt x="2899" y="12988"/>
                    <a:pt x="2922" y="12965"/>
                  </a:cubicBezTo>
                  <a:cubicBezTo>
                    <a:pt x="2968" y="12897"/>
                    <a:pt x="3014" y="12806"/>
                    <a:pt x="3059" y="12714"/>
                  </a:cubicBezTo>
                  <a:cubicBezTo>
                    <a:pt x="3105" y="12669"/>
                    <a:pt x="3128" y="12623"/>
                    <a:pt x="3150" y="12577"/>
                  </a:cubicBezTo>
                  <a:cubicBezTo>
                    <a:pt x="3173" y="12554"/>
                    <a:pt x="3196" y="12509"/>
                    <a:pt x="3196" y="12463"/>
                  </a:cubicBezTo>
                  <a:cubicBezTo>
                    <a:pt x="3219" y="12463"/>
                    <a:pt x="3219" y="12440"/>
                    <a:pt x="3219" y="12440"/>
                  </a:cubicBezTo>
                  <a:cubicBezTo>
                    <a:pt x="3242" y="12418"/>
                    <a:pt x="3242" y="12395"/>
                    <a:pt x="3265" y="12372"/>
                  </a:cubicBezTo>
                  <a:cubicBezTo>
                    <a:pt x="3333" y="12258"/>
                    <a:pt x="3379" y="12166"/>
                    <a:pt x="3447" y="12075"/>
                  </a:cubicBezTo>
                  <a:cubicBezTo>
                    <a:pt x="3493" y="11984"/>
                    <a:pt x="3516" y="11915"/>
                    <a:pt x="3561" y="11847"/>
                  </a:cubicBezTo>
                  <a:cubicBezTo>
                    <a:pt x="3584" y="11847"/>
                    <a:pt x="3584" y="11824"/>
                    <a:pt x="3584" y="11824"/>
                  </a:cubicBezTo>
                  <a:cubicBezTo>
                    <a:pt x="3607" y="11778"/>
                    <a:pt x="3630" y="11756"/>
                    <a:pt x="3653" y="11733"/>
                  </a:cubicBezTo>
                  <a:cubicBezTo>
                    <a:pt x="3675" y="11687"/>
                    <a:pt x="3675" y="11664"/>
                    <a:pt x="3698" y="11641"/>
                  </a:cubicBezTo>
                  <a:cubicBezTo>
                    <a:pt x="3721" y="11619"/>
                    <a:pt x="3721" y="11596"/>
                    <a:pt x="3744" y="11573"/>
                  </a:cubicBezTo>
                  <a:cubicBezTo>
                    <a:pt x="3812" y="11459"/>
                    <a:pt x="3881" y="11345"/>
                    <a:pt x="3949" y="11231"/>
                  </a:cubicBezTo>
                  <a:cubicBezTo>
                    <a:pt x="3995" y="11116"/>
                    <a:pt x="4063" y="11002"/>
                    <a:pt x="4132" y="10865"/>
                  </a:cubicBezTo>
                  <a:cubicBezTo>
                    <a:pt x="4178" y="10820"/>
                    <a:pt x="4200" y="10751"/>
                    <a:pt x="4246" y="10706"/>
                  </a:cubicBezTo>
                  <a:cubicBezTo>
                    <a:pt x="4246" y="10683"/>
                    <a:pt x="4269" y="10660"/>
                    <a:pt x="4269" y="10614"/>
                  </a:cubicBezTo>
                  <a:cubicBezTo>
                    <a:pt x="4292" y="10592"/>
                    <a:pt x="4337" y="10546"/>
                    <a:pt x="4337" y="10500"/>
                  </a:cubicBezTo>
                  <a:cubicBezTo>
                    <a:pt x="4360" y="10477"/>
                    <a:pt x="4360" y="10455"/>
                    <a:pt x="4360" y="10455"/>
                  </a:cubicBezTo>
                  <a:cubicBezTo>
                    <a:pt x="4406" y="10363"/>
                    <a:pt x="4452" y="10295"/>
                    <a:pt x="4497" y="10203"/>
                  </a:cubicBezTo>
                  <a:cubicBezTo>
                    <a:pt x="4520" y="10203"/>
                    <a:pt x="4520" y="10181"/>
                    <a:pt x="4543" y="10181"/>
                  </a:cubicBezTo>
                  <a:cubicBezTo>
                    <a:pt x="4634" y="10021"/>
                    <a:pt x="4725" y="9861"/>
                    <a:pt x="4817" y="9724"/>
                  </a:cubicBezTo>
                  <a:cubicBezTo>
                    <a:pt x="4908" y="9564"/>
                    <a:pt x="4999" y="9405"/>
                    <a:pt x="5091" y="9222"/>
                  </a:cubicBezTo>
                  <a:cubicBezTo>
                    <a:pt x="5159" y="9085"/>
                    <a:pt x="5250" y="8925"/>
                    <a:pt x="5342" y="8788"/>
                  </a:cubicBezTo>
                  <a:cubicBezTo>
                    <a:pt x="5365" y="8697"/>
                    <a:pt x="5410" y="8629"/>
                    <a:pt x="5456" y="8537"/>
                  </a:cubicBezTo>
                  <a:cubicBezTo>
                    <a:pt x="5479" y="8514"/>
                    <a:pt x="5501" y="8469"/>
                    <a:pt x="5524" y="8446"/>
                  </a:cubicBezTo>
                  <a:cubicBezTo>
                    <a:pt x="5547" y="8400"/>
                    <a:pt x="5570" y="8355"/>
                    <a:pt x="5570" y="8332"/>
                  </a:cubicBezTo>
                  <a:cubicBezTo>
                    <a:pt x="5593" y="8286"/>
                    <a:pt x="5616" y="8263"/>
                    <a:pt x="5638" y="8218"/>
                  </a:cubicBezTo>
                  <a:cubicBezTo>
                    <a:pt x="5661" y="8195"/>
                    <a:pt x="5661" y="8149"/>
                    <a:pt x="5661" y="8126"/>
                  </a:cubicBezTo>
                  <a:cubicBezTo>
                    <a:pt x="5707" y="8035"/>
                    <a:pt x="5753" y="7967"/>
                    <a:pt x="5798" y="7875"/>
                  </a:cubicBezTo>
                  <a:cubicBezTo>
                    <a:pt x="5890" y="7761"/>
                    <a:pt x="5935" y="7624"/>
                    <a:pt x="6004" y="7510"/>
                  </a:cubicBezTo>
                  <a:cubicBezTo>
                    <a:pt x="6049" y="7464"/>
                    <a:pt x="6072" y="7419"/>
                    <a:pt x="6095" y="7373"/>
                  </a:cubicBezTo>
                  <a:cubicBezTo>
                    <a:pt x="6209" y="7213"/>
                    <a:pt x="6300" y="7054"/>
                    <a:pt x="6392" y="6871"/>
                  </a:cubicBezTo>
                  <a:cubicBezTo>
                    <a:pt x="6460" y="6734"/>
                    <a:pt x="6551" y="6597"/>
                    <a:pt x="6643" y="6483"/>
                  </a:cubicBezTo>
                  <a:cubicBezTo>
                    <a:pt x="6711" y="6369"/>
                    <a:pt x="6780" y="6255"/>
                    <a:pt x="6848" y="6141"/>
                  </a:cubicBezTo>
                  <a:cubicBezTo>
                    <a:pt x="6848" y="6118"/>
                    <a:pt x="6871" y="6095"/>
                    <a:pt x="6871" y="6072"/>
                  </a:cubicBezTo>
                  <a:cubicBezTo>
                    <a:pt x="6917" y="5981"/>
                    <a:pt x="6985" y="5890"/>
                    <a:pt x="7031" y="5798"/>
                  </a:cubicBezTo>
                  <a:cubicBezTo>
                    <a:pt x="7122" y="5661"/>
                    <a:pt x="7236" y="5524"/>
                    <a:pt x="7305" y="5365"/>
                  </a:cubicBezTo>
                  <a:cubicBezTo>
                    <a:pt x="7305" y="5342"/>
                    <a:pt x="7305" y="5319"/>
                    <a:pt x="7305" y="5296"/>
                  </a:cubicBezTo>
                  <a:cubicBezTo>
                    <a:pt x="7305" y="5296"/>
                    <a:pt x="7305" y="5273"/>
                    <a:pt x="7305" y="5273"/>
                  </a:cubicBezTo>
                  <a:cubicBezTo>
                    <a:pt x="7350" y="5205"/>
                    <a:pt x="7396" y="5136"/>
                    <a:pt x="7419" y="5068"/>
                  </a:cubicBezTo>
                  <a:cubicBezTo>
                    <a:pt x="7464" y="4977"/>
                    <a:pt x="7510" y="4908"/>
                    <a:pt x="7556" y="4817"/>
                  </a:cubicBezTo>
                  <a:lnTo>
                    <a:pt x="7579" y="4817"/>
                  </a:lnTo>
                  <a:cubicBezTo>
                    <a:pt x="7579" y="4771"/>
                    <a:pt x="7601" y="4748"/>
                    <a:pt x="7624" y="4725"/>
                  </a:cubicBezTo>
                  <a:cubicBezTo>
                    <a:pt x="7647" y="4725"/>
                    <a:pt x="7670" y="4703"/>
                    <a:pt x="7693" y="4680"/>
                  </a:cubicBezTo>
                  <a:cubicBezTo>
                    <a:pt x="7761" y="4588"/>
                    <a:pt x="7807" y="4497"/>
                    <a:pt x="7852" y="4406"/>
                  </a:cubicBezTo>
                  <a:cubicBezTo>
                    <a:pt x="7898" y="4337"/>
                    <a:pt x="7921" y="4269"/>
                    <a:pt x="7967" y="4200"/>
                  </a:cubicBezTo>
                  <a:cubicBezTo>
                    <a:pt x="7989" y="4155"/>
                    <a:pt x="8012" y="4086"/>
                    <a:pt x="8058" y="4041"/>
                  </a:cubicBezTo>
                  <a:lnTo>
                    <a:pt x="8058" y="4018"/>
                  </a:lnTo>
                  <a:cubicBezTo>
                    <a:pt x="8104" y="3949"/>
                    <a:pt x="8149" y="3858"/>
                    <a:pt x="8195" y="3790"/>
                  </a:cubicBezTo>
                  <a:cubicBezTo>
                    <a:pt x="8241" y="3721"/>
                    <a:pt x="8263" y="3653"/>
                    <a:pt x="8309" y="3584"/>
                  </a:cubicBezTo>
                  <a:cubicBezTo>
                    <a:pt x="8309" y="3561"/>
                    <a:pt x="8309" y="3561"/>
                    <a:pt x="8309" y="3561"/>
                  </a:cubicBezTo>
                  <a:cubicBezTo>
                    <a:pt x="8355" y="3516"/>
                    <a:pt x="8400" y="3447"/>
                    <a:pt x="8423" y="3379"/>
                  </a:cubicBezTo>
                  <a:cubicBezTo>
                    <a:pt x="8469" y="3333"/>
                    <a:pt x="8492" y="3265"/>
                    <a:pt x="8537" y="3219"/>
                  </a:cubicBezTo>
                  <a:cubicBezTo>
                    <a:pt x="8606" y="3105"/>
                    <a:pt x="8674" y="2991"/>
                    <a:pt x="8743" y="2877"/>
                  </a:cubicBezTo>
                  <a:cubicBezTo>
                    <a:pt x="8811" y="2762"/>
                    <a:pt x="8880" y="2648"/>
                    <a:pt x="8948" y="2534"/>
                  </a:cubicBezTo>
                  <a:cubicBezTo>
                    <a:pt x="8971" y="2489"/>
                    <a:pt x="8994" y="2420"/>
                    <a:pt x="9039" y="2352"/>
                  </a:cubicBezTo>
                  <a:cubicBezTo>
                    <a:pt x="9039" y="2329"/>
                    <a:pt x="9062" y="2306"/>
                    <a:pt x="9062" y="2283"/>
                  </a:cubicBezTo>
                  <a:cubicBezTo>
                    <a:pt x="9085" y="2260"/>
                    <a:pt x="9085" y="2237"/>
                    <a:pt x="9108" y="2215"/>
                  </a:cubicBezTo>
                  <a:cubicBezTo>
                    <a:pt x="9108" y="2192"/>
                    <a:pt x="9108" y="2192"/>
                    <a:pt x="9108" y="2169"/>
                  </a:cubicBezTo>
                  <a:cubicBezTo>
                    <a:pt x="9108" y="2146"/>
                    <a:pt x="9108" y="2123"/>
                    <a:pt x="9108" y="2123"/>
                  </a:cubicBezTo>
                  <a:cubicBezTo>
                    <a:pt x="9108" y="2101"/>
                    <a:pt x="9131" y="2055"/>
                    <a:pt x="9154" y="2032"/>
                  </a:cubicBezTo>
                  <a:cubicBezTo>
                    <a:pt x="9176" y="2032"/>
                    <a:pt x="9199" y="2009"/>
                    <a:pt x="9199" y="1986"/>
                  </a:cubicBezTo>
                  <a:cubicBezTo>
                    <a:pt x="9245" y="1964"/>
                    <a:pt x="9268" y="1918"/>
                    <a:pt x="9290" y="1895"/>
                  </a:cubicBezTo>
                  <a:cubicBezTo>
                    <a:pt x="9290" y="1849"/>
                    <a:pt x="9313" y="1804"/>
                    <a:pt x="9336" y="1781"/>
                  </a:cubicBezTo>
                  <a:cubicBezTo>
                    <a:pt x="9359" y="1735"/>
                    <a:pt x="9382" y="1690"/>
                    <a:pt x="9405" y="1667"/>
                  </a:cubicBezTo>
                  <a:cubicBezTo>
                    <a:pt x="9427" y="1621"/>
                    <a:pt x="9450" y="1553"/>
                    <a:pt x="9496" y="1507"/>
                  </a:cubicBezTo>
                  <a:cubicBezTo>
                    <a:pt x="9519" y="1439"/>
                    <a:pt x="9564" y="1393"/>
                    <a:pt x="9610" y="1324"/>
                  </a:cubicBezTo>
                  <a:cubicBezTo>
                    <a:pt x="9656" y="1256"/>
                    <a:pt x="9724" y="1188"/>
                    <a:pt x="9747" y="1119"/>
                  </a:cubicBezTo>
                  <a:cubicBezTo>
                    <a:pt x="9793" y="1073"/>
                    <a:pt x="9815" y="1028"/>
                    <a:pt x="9861" y="982"/>
                  </a:cubicBezTo>
                  <a:cubicBezTo>
                    <a:pt x="9861" y="982"/>
                    <a:pt x="9884" y="959"/>
                    <a:pt x="9884" y="936"/>
                  </a:cubicBezTo>
                  <a:cubicBezTo>
                    <a:pt x="9884" y="914"/>
                    <a:pt x="9884" y="891"/>
                    <a:pt x="9884" y="868"/>
                  </a:cubicBezTo>
                  <a:cubicBezTo>
                    <a:pt x="9884" y="868"/>
                    <a:pt x="9884" y="845"/>
                    <a:pt x="9861" y="822"/>
                  </a:cubicBezTo>
                  <a:cubicBezTo>
                    <a:pt x="9861" y="799"/>
                    <a:pt x="9861" y="777"/>
                    <a:pt x="9838" y="754"/>
                  </a:cubicBezTo>
                  <a:cubicBezTo>
                    <a:pt x="9838" y="731"/>
                    <a:pt x="9815" y="708"/>
                    <a:pt x="9793" y="685"/>
                  </a:cubicBezTo>
                  <a:cubicBezTo>
                    <a:pt x="9770" y="663"/>
                    <a:pt x="9770" y="663"/>
                    <a:pt x="9747" y="663"/>
                  </a:cubicBezTo>
                  <a:cubicBezTo>
                    <a:pt x="9724" y="594"/>
                    <a:pt x="9679" y="571"/>
                    <a:pt x="9610" y="548"/>
                  </a:cubicBezTo>
                  <a:cubicBezTo>
                    <a:pt x="9587" y="503"/>
                    <a:pt x="9564" y="457"/>
                    <a:pt x="9542" y="434"/>
                  </a:cubicBezTo>
                  <a:cubicBezTo>
                    <a:pt x="9450" y="343"/>
                    <a:pt x="9359" y="297"/>
                    <a:pt x="9245" y="229"/>
                  </a:cubicBezTo>
                  <a:cubicBezTo>
                    <a:pt x="9199" y="206"/>
                    <a:pt x="9154" y="183"/>
                    <a:pt x="9108" y="160"/>
                  </a:cubicBezTo>
                  <a:cubicBezTo>
                    <a:pt x="9062" y="138"/>
                    <a:pt x="8994" y="92"/>
                    <a:pt x="8925" y="92"/>
                  </a:cubicBezTo>
                  <a:cubicBezTo>
                    <a:pt x="8925" y="46"/>
                    <a:pt x="8902" y="23"/>
                    <a:pt x="8880" y="23"/>
                  </a:cubicBezTo>
                  <a:cubicBezTo>
                    <a:pt x="8880" y="1"/>
                    <a:pt x="8857" y="1"/>
                    <a:pt x="8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6" name="Google Shape;876;p5"/>
            <p:cNvSpPr/>
            <p:nvPr/>
          </p:nvSpPr>
          <p:spPr>
            <a:xfrm>
              <a:off x="-652814" y="3009522"/>
              <a:ext cx="736940" cy="326957"/>
            </a:xfrm>
            <a:custGeom>
              <a:avLst/>
              <a:gdLst/>
              <a:ahLst/>
              <a:cxnLst/>
              <a:rect l="l" t="t" r="r" b="b"/>
              <a:pathLst>
                <a:path w="13172" h="5844" extrusionOk="0">
                  <a:moveTo>
                    <a:pt x="92" y="0"/>
                  </a:moveTo>
                  <a:cubicBezTo>
                    <a:pt x="46" y="0"/>
                    <a:pt x="1" y="46"/>
                    <a:pt x="1" y="115"/>
                  </a:cubicBezTo>
                  <a:cubicBezTo>
                    <a:pt x="1" y="137"/>
                    <a:pt x="1" y="160"/>
                    <a:pt x="24" y="183"/>
                  </a:cubicBezTo>
                  <a:cubicBezTo>
                    <a:pt x="46" y="206"/>
                    <a:pt x="46" y="206"/>
                    <a:pt x="46" y="229"/>
                  </a:cubicBezTo>
                  <a:cubicBezTo>
                    <a:pt x="69" y="251"/>
                    <a:pt x="92" y="251"/>
                    <a:pt x="115" y="274"/>
                  </a:cubicBezTo>
                  <a:cubicBezTo>
                    <a:pt x="138" y="297"/>
                    <a:pt x="161" y="320"/>
                    <a:pt x="206" y="320"/>
                  </a:cubicBezTo>
                  <a:cubicBezTo>
                    <a:pt x="252" y="366"/>
                    <a:pt x="320" y="411"/>
                    <a:pt x="389" y="434"/>
                  </a:cubicBezTo>
                  <a:cubicBezTo>
                    <a:pt x="389" y="457"/>
                    <a:pt x="412" y="480"/>
                    <a:pt x="435" y="480"/>
                  </a:cubicBezTo>
                  <a:cubicBezTo>
                    <a:pt x="457" y="503"/>
                    <a:pt x="480" y="525"/>
                    <a:pt x="503" y="548"/>
                  </a:cubicBezTo>
                  <a:cubicBezTo>
                    <a:pt x="549" y="571"/>
                    <a:pt x="594" y="617"/>
                    <a:pt x="640" y="639"/>
                  </a:cubicBezTo>
                  <a:lnTo>
                    <a:pt x="708" y="639"/>
                  </a:lnTo>
                  <a:cubicBezTo>
                    <a:pt x="823" y="731"/>
                    <a:pt x="959" y="822"/>
                    <a:pt x="1096" y="913"/>
                  </a:cubicBezTo>
                  <a:cubicBezTo>
                    <a:pt x="1256" y="1005"/>
                    <a:pt x="1393" y="1119"/>
                    <a:pt x="1553" y="1210"/>
                  </a:cubicBezTo>
                  <a:cubicBezTo>
                    <a:pt x="1690" y="1301"/>
                    <a:pt x="1827" y="1393"/>
                    <a:pt x="1964" y="1484"/>
                  </a:cubicBezTo>
                  <a:cubicBezTo>
                    <a:pt x="1987" y="1507"/>
                    <a:pt x="2009" y="1507"/>
                    <a:pt x="2009" y="1530"/>
                  </a:cubicBezTo>
                  <a:cubicBezTo>
                    <a:pt x="2023" y="1536"/>
                    <a:pt x="2036" y="1539"/>
                    <a:pt x="2050" y="1539"/>
                  </a:cubicBezTo>
                  <a:cubicBezTo>
                    <a:pt x="2082" y="1539"/>
                    <a:pt x="2114" y="1523"/>
                    <a:pt x="2146" y="1507"/>
                  </a:cubicBezTo>
                  <a:cubicBezTo>
                    <a:pt x="2215" y="1552"/>
                    <a:pt x="2283" y="1598"/>
                    <a:pt x="2352" y="1644"/>
                  </a:cubicBezTo>
                  <a:cubicBezTo>
                    <a:pt x="2352" y="1644"/>
                    <a:pt x="2329" y="1621"/>
                    <a:pt x="2329" y="1621"/>
                  </a:cubicBezTo>
                  <a:lnTo>
                    <a:pt x="2329" y="1621"/>
                  </a:lnTo>
                  <a:cubicBezTo>
                    <a:pt x="2466" y="1712"/>
                    <a:pt x="2580" y="1781"/>
                    <a:pt x="2717" y="1872"/>
                  </a:cubicBezTo>
                  <a:cubicBezTo>
                    <a:pt x="2763" y="1895"/>
                    <a:pt x="2808" y="1918"/>
                    <a:pt x="2877" y="1963"/>
                  </a:cubicBezTo>
                  <a:cubicBezTo>
                    <a:pt x="2900" y="1963"/>
                    <a:pt x="2945" y="1986"/>
                    <a:pt x="2968" y="2009"/>
                  </a:cubicBezTo>
                  <a:cubicBezTo>
                    <a:pt x="2991" y="2009"/>
                    <a:pt x="2991" y="2032"/>
                    <a:pt x="3014" y="2032"/>
                  </a:cubicBezTo>
                  <a:cubicBezTo>
                    <a:pt x="3037" y="2032"/>
                    <a:pt x="3059" y="2055"/>
                    <a:pt x="3082" y="2055"/>
                  </a:cubicBezTo>
                  <a:lnTo>
                    <a:pt x="3128" y="2055"/>
                  </a:lnTo>
                  <a:cubicBezTo>
                    <a:pt x="3151" y="2077"/>
                    <a:pt x="3174" y="2077"/>
                    <a:pt x="3219" y="2100"/>
                  </a:cubicBezTo>
                  <a:cubicBezTo>
                    <a:pt x="3379" y="2192"/>
                    <a:pt x="3539" y="2283"/>
                    <a:pt x="3699" y="2374"/>
                  </a:cubicBezTo>
                  <a:cubicBezTo>
                    <a:pt x="3858" y="2443"/>
                    <a:pt x="4018" y="2534"/>
                    <a:pt x="4178" y="2625"/>
                  </a:cubicBezTo>
                  <a:cubicBezTo>
                    <a:pt x="4224" y="2648"/>
                    <a:pt x="4292" y="2694"/>
                    <a:pt x="4360" y="2694"/>
                  </a:cubicBezTo>
                  <a:cubicBezTo>
                    <a:pt x="4360" y="2694"/>
                    <a:pt x="4383" y="2694"/>
                    <a:pt x="4406" y="2717"/>
                  </a:cubicBezTo>
                  <a:cubicBezTo>
                    <a:pt x="4726" y="2876"/>
                    <a:pt x="5045" y="3036"/>
                    <a:pt x="5365" y="3173"/>
                  </a:cubicBezTo>
                  <a:cubicBezTo>
                    <a:pt x="5388" y="3196"/>
                    <a:pt x="5410" y="3196"/>
                    <a:pt x="5433" y="3219"/>
                  </a:cubicBezTo>
                  <a:lnTo>
                    <a:pt x="5479" y="3219"/>
                  </a:lnTo>
                  <a:cubicBezTo>
                    <a:pt x="5502" y="3242"/>
                    <a:pt x="5525" y="3242"/>
                    <a:pt x="5547" y="3242"/>
                  </a:cubicBezTo>
                  <a:cubicBezTo>
                    <a:pt x="5593" y="3264"/>
                    <a:pt x="5616" y="3287"/>
                    <a:pt x="5661" y="3287"/>
                  </a:cubicBezTo>
                  <a:cubicBezTo>
                    <a:pt x="5707" y="3356"/>
                    <a:pt x="5776" y="3379"/>
                    <a:pt x="5844" y="3424"/>
                  </a:cubicBezTo>
                  <a:cubicBezTo>
                    <a:pt x="5890" y="3447"/>
                    <a:pt x="5935" y="3470"/>
                    <a:pt x="5981" y="3470"/>
                  </a:cubicBezTo>
                  <a:cubicBezTo>
                    <a:pt x="6072" y="3515"/>
                    <a:pt x="6164" y="3561"/>
                    <a:pt x="6232" y="3607"/>
                  </a:cubicBezTo>
                  <a:cubicBezTo>
                    <a:pt x="6301" y="3630"/>
                    <a:pt x="6346" y="3652"/>
                    <a:pt x="6392" y="3675"/>
                  </a:cubicBezTo>
                  <a:cubicBezTo>
                    <a:pt x="6415" y="3698"/>
                    <a:pt x="6438" y="3721"/>
                    <a:pt x="6460" y="3744"/>
                  </a:cubicBezTo>
                  <a:cubicBezTo>
                    <a:pt x="6460" y="3767"/>
                    <a:pt x="6483" y="3767"/>
                    <a:pt x="6506" y="3789"/>
                  </a:cubicBezTo>
                  <a:cubicBezTo>
                    <a:pt x="6552" y="3812"/>
                    <a:pt x="6597" y="3835"/>
                    <a:pt x="6643" y="3858"/>
                  </a:cubicBezTo>
                  <a:cubicBezTo>
                    <a:pt x="6689" y="3881"/>
                    <a:pt x="6734" y="3903"/>
                    <a:pt x="6780" y="3926"/>
                  </a:cubicBezTo>
                  <a:cubicBezTo>
                    <a:pt x="6871" y="3972"/>
                    <a:pt x="6963" y="4018"/>
                    <a:pt x="7054" y="4040"/>
                  </a:cubicBezTo>
                  <a:cubicBezTo>
                    <a:pt x="7122" y="4086"/>
                    <a:pt x="7191" y="4109"/>
                    <a:pt x="7282" y="4132"/>
                  </a:cubicBezTo>
                  <a:cubicBezTo>
                    <a:pt x="7351" y="4177"/>
                    <a:pt x="7442" y="4200"/>
                    <a:pt x="7533" y="4223"/>
                  </a:cubicBezTo>
                  <a:cubicBezTo>
                    <a:pt x="7693" y="4292"/>
                    <a:pt x="7876" y="4360"/>
                    <a:pt x="8035" y="4428"/>
                  </a:cubicBezTo>
                  <a:lnTo>
                    <a:pt x="8286" y="4543"/>
                  </a:lnTo>
                  <a:cubicBezTo>
                    <a:pt x="8332" y="4543"/>
                    <a:pt x="8378" y="4565"/>
                    <a:pt x="8401" y="4588"/>
                  </a:cubicBezTo>
                  <a:cubicBezTo>
                    <a:pt x="8446" y="4611"/>
                    <a:pt x="8492" y="4611"/>
                    <a:pt x="8537" y="4634"/>
                  </a:cubicBezTo>
                  <a:cubicBezTo>
                    <a:pt x="8720" y="4702"/>
                    <a:pt x="8880" y="4771"/>
                    <a:pt x="9040" y="4839"/>
                  </a:cubicBezTo>
                  <a:cubicBezTo>
                    <a:pt x="9131" y="4885"/>
                    <a:pt x="9199" y="4908"/>
                    <a:pt x="9291" y="4931"/>
                  </a:cubicBezTo>
                  <a:cubicBezTo>
                    <a:pt x="9336" y="4953"/>
                    <a:pt x="9382" y="4976"/>
                    <a:pt x="9428" y="4999"/>
                  </a:cubicBezTo>
                  <a:cubicBezTo>
                    <a:pt x="9450" y="4999"/>
                    <a:pt x="9473" y="5022"/>
                    <a:pt x="9496" y="5022"/>
                  </a:cubicBezTo>
                  <a:cubicBezTo>
                    <a:pt x="9519" y="5045"/>
                    <a:pt x="9542" y="5045"/>
                    <a:pt x="9565" y="5045"/>
                  </a:cubicBezTo>
                  <a:cubicBezTo>
                    <a:pt x="9587" y="5068"/>
                    <a:pt x="9610" y="5068"/>
                    <a:pt x="9633" y="5090"/>
                  </a:cubicBezTo>
                  <a:cubicBezTo>
                    <a:pt x="9656" y="5090"/>
                    <a:pt x="9679" y="5113"/>
                    <a:pt x="9724" y="5113"/>
                  </a:cubicBezTo>
                  <a:cubicBezTo>
                    <a:pt x="9770" y="5136"/>
                    <a:pt x="9839" y="5159"/>
                    <a:pt x="9884" y="5159"/>
                  </a:cubicBezTo>
                  <a:cubicBezTo>
                    <a:pt x="9998" y="5205"/>
                    <a:pt x="10090" y="5227"/>
                    <a:pt x="10204" y="5250"/>
                  </a:cubicBezTo>
                  <a:cubicBezTo>
                    <a:pt x="10227" y="5250"/>
                    <a:pt x="10249" y="5273"/>
                    <a:pt x="10272" y="5273"/>
                  </a:cubicBezTo>
                  <a:cubicBezTo>
                    <a:pt x="10341" y="5296"/>
                    <a:pt x="10386" y="5319"/>
                    <a:pt x="10455" y="5319"/>
                  </a:cubicBezTo>
                  <a:cubicBezTo>
                    <a:pt x="10500" y="5341"/>
                    <a:pt x="10523" y="5341"/>
                    <a:pt x="10569" y="5364"/>
                  </a:cubicBezTo>
                  <a:cubicBezTo>
                    <a:pt x="10592" y="5364"/>
                    <a:pt x="10615" y="5364"/>
                    <a:pt x="10637" y="5387"/>
                  </a:cubicBezTo>
                  <a:cubicBezTo>
                    <a:pt x="10683" y="5387"/>
                    <a:pt x="10706" y="5410"/>
                    <a:pt x="10752" y="5410"/>
                  </a:cubicBezTo>
                  <a:cubicBezTo>
                    <a:pt x="10774" y="5410"/>
                    <a:pt x="10797" y="5433"/>
                    <a:pt x="10843" y="5433"/>
                  </a:cubicBezTo>
                  <a:cubicBezTo>
                    <a:pt x="10888" y="5433"/>
                    <a:pt x="10911" y="5456"/>
                    <a:pt x="10957" y="5456"/>
                  </a:cubicBezTo>
                  <a:lnTo>
                    <a:pt x="10980" y="5456"/>
                  </a:lnTo>
                  <a:cubicBezTo>
                    <a:pt x="11048" y="5478"/>
                    <a:pt x="11140" y="5501"/>
                    <a:pt x="11231" y="5524"/>
                  </a:cubicBezTo>
                  <a:cubicBezTo>
                    <a:pt x="11413" y="5570"/>
                    <a:pt x="11573" y="5615"/>
                    <a:pt x="11756" y="5661"/>
                  </a:cubicBezTo>
                  <a:cubicBezTo>
                    <a:pt x="11779" y="5684"/>
                    <a:pt x="11802" y="5684"/>
                    <a:pt x="11824" y="5684"/>
                  </a:cubicBezTo>
                  <a:lnTo>
                    <a:pt x="11961" y="5684"/>
                  </a:lnTo>
                  <a:cubicBezTo>
                    <a:pt x="12007" y="5707"/>
                    <a:pt x="12053" y="5707"/>
                    <a:pt x="12098" y="5730"/>
                  </a:cubicBezTo>
                  <a:cubicBezTo>
                    <a:pt x="12190" y="5730"/>
                    <a:pt x="12304" y="5752"/>
                    <a:pt x="12395" y="5775"/>
                  </a:cubicBezTo>
                  <a:cubicBezTo>
                    <a:pt x="12486" y="5775"/>
                    <a:pt x="12600" y="5798"/>
                    <a:pt x="12692" y="5798"/>
                  </a:cubicBezTo>
                  <a:cubicBezTo>
                    <a:pt x="12737" y="5821"/>
                    <a:pt x="12783" y="5821"/>
                    <a:pt x="12829" y="5821"/>
                  </a:cubicBezTo>
                  <a:cubicBezTo>
                    <a:pt x="12851" y="5821"/>
                    <a:pt x="12874" y="5821"/>
                    <a:pt x="12897" y="5844"/>
                  </a:cubicBezTo>
                  <a:lnTo>
                    <a:pt x="12920" y="5844"/>
                  </a:lnTo>
                  <a:cubicBezTo>
                    <a:pt x="12966" y="5844"/>
                    <a:pt x="13011" y="5844"/>
                    <a:pt x="13034" y="5821"/>
                  </a:cubicBezTo>
                  <a:cubicBezTo>
                    <a:pt x="13057" y="5798"/>
                    <a:pt x="13057" y="5798"/>
                    <a:pt x="13057" y="5775"/>
                  </a:cubicBezTo>
                  <a:cubicBezTo>
                    <a:pt x="13103" y="5775"/>
                    <a:pt x="13125" y="5752"/>
                    <a:pt x="13125" y="5730"/>
                  </a:cubicBezTo>
                  <a:cubicBezTo>
                    <a:pt x="13148" y="5707"/>
                    <a:pt x="13171" y="5684"/>
                    <a:pt x="13171" y="5661"/>
                  </a:cubicBezTo>
                  <a:cubicBezTo>
                    <a:pt x="13171" y="5638"/>
                    <a:pt x="13171" y="5615"/>
                    <a:pt x="13171" y="5570"/>
                  </a:cubicBezTo>
                  <a:cubicBezTo>
                    <a:pt x="13148" y="5501"/>
                    <a:pt x="13034" y="5478"/>
                    <a:pt x="12966" y="5456"/>
                  </a:cubicBezTo>
                  <a:cubicBezTo>
                    <a:pt x="12943" y="5456"/>
                    <a:pt x="12943" y="5478"/>
                    <a:pt x="12920" y="5478"/>
                  </a:cubicBezTo>
                  <a:lnTo>
                    <a:pt x="12829" y="5478"/>
                  </a:lnTo>
                  <a:cubicBezTo>
                    <a:pt x="12532" y="5478"/>
                    <a:pt x="12235" y="5433"/>
                    <a:pt x="11961" y="5387"/>
                  </a:cubicBezTo>
                  <a:cubicBezTo>
                    <a:pt x="11938" y="5387"/>
                    <a:pt x="11916" y="5387"/>
                    <a:pt x="11916" y="5364"/>
                  </a:cubicBezTo>
                  <a:lnTo>
                    <a:pt x="11847" y="5364"/>
                  </a:lnTo>
                  <a:cubicBezTo>
                    <a:pt x="11802" y="5341"/>
                    <a:pt x="11756" y="5341"/>
                    <a:pt x="11710" y="5341"/>
                  </a:cubicBezTo>
                  <a:lnTo>
                    <a:pt x="11687" y="5319"/>
                  </a:lnTo>
                  <a:lnTo>
                    <a:pt x="11596" y="5319"/>
                  </a:lnTo>
                  <a:cubicBezTo>
                    <a:pt x="11528" y="5296"/>
                    <a:pt x="11459" y="5273"/>
                    <a:pt x="11391" y="5273"/>
                  </a:cubicBezTo>
                  <a:lnTo>
                    <a:pt x="11368" y="5250"/>
                  </a:lnTo>
                  <a:lnTo>
                    <a:pt x="11299" y="5250"/>
                  </a:lnTo>
                  <a:lnTo>
                    <a:pt x="11277" y="5227"/>
                  </a:lnTo>
                  <a:cubicBezTo>
                    <a:pt x="11140" y="5205"/>
                    <a:pt x="11025" y="5182"/>
                    <a:pt x="10911" y="5136"/>
                  </a:cubicBezTo>
                  <a:cubicBezTo>
                    <a:pt x="10843" y="5113"/>
                    <a:pt x="10797" y="5090"/>
                    <a:pt x="10729" y="5090"/>
                  </a:cubicBezTo>
                  <a:lnTo>
                    <a:pt x="10683" y="5068"/>
                  </a:lnTo>
                  <a:lnTo>
                    <a:pt x="10660" y="5045"/>
                  </a:lnTo>
                  <a:lnTo>
                    <a:pt x="10592" y="5022"/>
                  </a:lnTo>
                  <a:cubicBezTo>
                    <a:pt x="10455" y="4999"/>
                    <a:pt x="10341" y="4931"/>
                    <a:pt x="10204" y="4885"/>
                  </a:cubicBezTo>
                  <a:lnTo>
                    <a:pt x="10135" y="4862"/>
                  </a:lnTo>
                  <a:lnTo>
                    <a:pt x="10112" y="4862"/>
                  </a:lnTo>
                  <a:cubicBezTo>
                    <a:pt x="10090" y="4839"/>
                    <a:pt x="10067" y="4839"/>
                    <a:pt x="10044" y="4839"/>
                  </a:cubicBezTo>
                  <a:cubicBezTo>
                    <a:pt x="9861" y="4771"/>
                    <a:pt x="9679" y="4725"/>
                    <a:pt x="9519" y="4680"/>
                  </a:cubicBezTo>
                  <a:cubicBezTo>
                    <a:pt x="9405" y="4634"/>
                    <a:pt x="9291" y="4611"/>
                    <a:pt x="9199" y="4565"/>
                  </a:cubicBezTo>
                  <a:cubicBezTo>
                    <a:pt x="9177" y="4565"/>
                    <a:pt x="9177" y="4565"/>
                    <a:pt x="9154" y="4543"/>
                  </a:cubicBezTo>
                  <a:cubicBezTo>
                    <a:pt x="9040" y="4497"/>
                    <a:pt x="8903" y="4428"/>
                    <a:pt x="8766" y="4383"/>
                  </a:cubicBezTo>
                  <a:cubicBezTo>
                    <a:pt x="8652" y="4337"/>
                    <a:pt x="8537" y="4269"/>
                    <a:pt x="8401" y="4246"/>
                  </a:cubicBezTo>
                  <a:cubicBezTo>
                    <a:pt x="8401" y="4246"/>
                    <a:pt x="8401" y="4223"/>
                    <a:pt x="8378" y="4223"/>
                  </a:cubicBezTo>
                  <a:cubicBezTo>
                    <a:pt x="8332" y="4200"/>
                    <a:pt x="8264" y="4177"/>
                    <a:pt x="8218" y="4155"/>
                  </a:cubicBezTo>
                  <a:cubicBezTo>
                    <a:pt x="8172" y="4132"/>
                    <a:pt x="8127" y="4109"/>
                    <a:pt x="8081" y="4086"/>
                  </a:cubicBezTo>
                  <a:cubicBezTo>
                    <a:pt x="8058" y="4086"/>
                    <a:pt x="8013" y="4063"/>
                    <a:pt x="7990" y="4063"/>
                  </a:cubicBezTo>
                  <a:cubicBezTo>
                    <a:pt x="7921" y="4018"/>
                    <a:pt x="7853" y="3995"/>
                    <a:pt x="7784" y="3972"/>
                  </a:cubicBezTo>
                  <a:cubicBezTo>
                    <a:pt x="7647" y="3903"/>
                    <a:pt x="7510" y="3858"/>
                    <a:pt x="7373" y="3789"/>
                  </a:cubicBezTo>
                  <a:cubicBezTo>
                    <a:pt x="7282" y="3767"/>
                    <a:pt x="7168" y="3721"/>
                    <a:pt x="7077" y="3675"/>
                  </a:cubicBezTo>
                  <a:cubicBezTo>
                    <a:pt x="7077" y="3652"/>
                    <a:pt x="7077" y="3652"/>
                    <a:pt x="7077" y="3652"/>
                  </a:cubicBezTo>
                  <a:cubicBezTo>
                    <a:pt x="6940" y="3584"/>
                    <a:pt x="6803" y="3515"/>
                    <a:pt x="6666" y="3470"/>
                  </a:cubicBezTo>
                  <a:cubicBezTo>
                    <a:pt x="6529" y="3401"/>
                    <a:pt x="6415" y="3356"/>
                    <a:pt x="6278" y="3310"/>
                  </a:cubicBezTo>
                  <a:lnTo>
                    <a:pt x="6209" y="3264"/>
                  </a:lnTo>
                  <a:cubicBezTo>
                    <a:pt x="6050" y="3196"/>
                    <a:pt x="5890" y="3127"/>
                    <a:pt x="5753" y="3059"/>
                  </a:cubicBezTo>
                  <a:cubicBezTo>
                    <a:pt x="5707" y="3036"/>
                    <a:pt x="5639" y="3013"/>
                    <a:pt x="5593" y="2990"/>
                  </a:cubicBezTo>
                  <a:lnTo>
                    <a:pt x="5570" y="2990"/>
                  </a:lnTo>
                  <a:lnTo>
                    <a:pt x="5547" y="2968"/>
                  </a:lnTo>
                  <a:lnTo>
                    <a:pt x="5525" y="2968"/>
                  </a:lnTo>
                  <a:cubicBezTo>
                    <a:pt x="5479" y="2945"/>
                    <a:pt x="5433" y="2922"/>
                    <a:pt x="5410" y="2899"/>
                  </a:cubicBezTo>
                  <a:lnTo>
                    <a:pt x="5319" y="2876"/>
                  </a:lnTo>
                  <a:cubicBezTo>
                    <a:pt x="5273" y="2854"/>
                    <a:pt x="5251" y="2831"/>
                    <a:pt x="5205" y="2831"/>
                  </a:cubicBezTo>
                  <a:lnTo>
                    <a:pt x="5159" y="2808"/>
                  </a:lnTo>
                  <a:lnTo>
                    <a:pt x="5091" y="2762"/>
                  </a:lnTo>
                  <a:cubicBezTo>
                    <a:pt x="5022" y="2739"/>
                    <a:pt x="4954" y="2694"/>
                    <a:pt x="4885" y="2671"/>
                  </a:cubicBezTo>
                  <a:cubicBezTo>
                    <a:pt x="4840" y="2648"/>
                    <a:pt x="4794" y="2625"/>
                    <a:pt x="4726" y="2602"/>
                  </a:cubicBezTo>
                  <a:lnTo>
                    <a:pt x="4703" y="2580"/>
                  </a:lnTo>
                  <a:lnTo>
                    <a:pt x="4657" y="2557"/>
                  </a:lnTo>
                  <a:lnTo>
                    <a:pt x="4589" y="2534"/>
                  </a:lnTo>
                  <a:cubicBezTo>
                    <a:pt x="4543" y="2511"/>
                    <a:pt x="4497" y="2488"/>
                    <a:pt x="4452" y="2466"/>
                  </a:cubicBezTo>
                  <a:cubicBezTo>
                    <a:pt x="4383" y="2420"/>
                    <a:pt x="4315" y="2397"/>
                    <a:pt x="4224" y="2351"/>
                  </a:cubicBezTo>
                  <a:lnTo>
                    <a:pt x="4201" y="2329"/>
                  </a:lnTo>
                  <a:cubicBezTo>
                    <a:pt x="4132" y="2306"/>
                    <a:pt x="4087" y="2283"/>
                    <a:pt x="4018" y="2237"/>
                  </a:cubicBezTo>
                  <a:cubicBezTo>
                    <a:pt x="3927" y="2214"/>
                    <a:pt x="3858" y="2169"/>
                    <a:pt x="3767" y="2123"/>
                  </a:cubicBezTo>
                  <a:lnTo>
                    <a:pt x="3744" y="2100"/>
                  </a:lnTo>
                  <a:lnTo>
                    <a:pt x="3676" y="2055"/>
                  </a:lnTo>
                  <a:cubicBezTo>
                    <a:pt x="3516" y="1986"/>
                    <a:pt x="3379" y="1918"/>
                    <a:pt x="3219" y="1849"/>
                  </a:cubicBezTo>
                  <a:cubicBezTo>
                    <a:pt x="3151" y="1804"/>
                    <a:pt x="3082" y="1781"/>
                    <a:pt x="3014" y="1735"/>
                  </a:cubicBezTo>
                  <a:lnTo>
                    <a:pt x="2922" y="1689"/>
                  </a:lnTo>
                  <a:cubicBezTo>
                    <a:pt x="2900" y="1689"/>
                    <a:pt x="2854" y="1667"/>
                    <a:pt x="2831" y="1644"/>
                  </a:cubicBezTo>
                  <a:cubicBezTo>
                    <a:pt x="2740" y="1598"/>
                    <a:pt x="2671" y="1575"/>
                    <a:pt x="2603" y="1530"/>
                  </a:cubicBezTo>
                  <a:lnTo>
                    <a:pt x="2580" y="1507"/>
                  </a:lnTo>
                  <a:lnTo>
                    <a:pt x="2512" y="1484"/>
                  </a:lnTo>
                  <a:lnTo>
                    <a:pt x="2397" y="1416"/>
                  </a:lnTo>
                  <a:cubicBezTo>
                    <a:pt x="2329" y="1393"/>
                    <a:pt x="2261" y="1347"/>
                    <a:pt x="2192" y="1301"/>
                  </a:cubicBezTo>
                  <a:lnTo>
                    <a:pt x="2169" y="1279"/>
                  </a:lnTo>
                  <a:lnTo>
                    <a:pt x="2146" y="1279"/>
                  </a:lnTo>
                  <a:lnTo>
                    <a:pt x="1987" y="1187"/>
                  </a:lnTo>
                  <a:lnTo>
                    <a:pt x="1918" y="1142"/>
                  </a:lnTo>
                  <a:lnTo>
                    <a:pt x="1895" y="1142"/>
                  </a:lnTo>
                  <a:cubicBezTo>
                    <a:pt x="1850" y="1119"/>
                    <a:pt x="1804" y="1096"/>
                    <a:pt x="1758" y="1073"/>
                  </a:cubicBezTo>
                  <a:cubicBezTo>
                    <a:pt x="1690" y="1028"/>
                    <a:pt x="1644" y="1005"/>
                    <a:pt x="1576" y="959"/>
                  </a:cubicBezTo>
                  <a:cubicBezTo>
                    <a:pt x="1507" y="913"/>
                    <a:pt x="1416" y="868"/>
                    <a:pt x="1348" y="822"/>
                  </a:cubicBezTo>
                  <a:cubicBezTo>
                    <a:pt x="1279" y="799"/>
                    <a:pt x="1233" y="754"/>
                    <a:pt x="1165" y="708"/>
                  </a:cubicBezTo>
                  <a:cubicBezTo>
                    <a:pt x="1028" y="639"/>
                    <a:pt x="914" y="548"/>
                    <a:pt x="777" y="480"/>
                  </a:cubicBezTo>
                  <a:lnTo>
                    <a:pt x="754" y="457"/>
                  </a:lnTo>
                  <a:cubicBezTo>
                    <a:pt x="549" y="320"/>
                    <a:pt x="366" y="206"/>
                    <a:pt x="206" y="69"/>
                  </a:cubicBezTo>
                  <a:lnTo>
                    <a:pt x="138" y="46"/>
                  </a:ln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7" name="Google Shape;877;p5"/>
            <p:cNvSpPr/>
            <p:nvPr/>
          </p:nvSpPr>
          <p:spPr>
            <a:xfrm>
              <a:off x="196429" y="2291816"/>
              <a:ext cx="383184" cy="664097"/>
            </a:xfrm>
            <a:custGeom>
              <a:avLst/>
              <a:gdLst/>
              <a:ahLst/>
              <a:cxnLst/>
              <a:rect l="l" t="t" r="r" b="b"/>
              <a:pathLst>
                <a:path w="6849" h="11870" extrusionOk="0">
                  <a:moveTo>
                    <a:pt x="6711" y="1"/>
                  </a:moveTo>
                  <a:cubicBezTo>
                    <a:pt x="6688" y="1"/>
                    <a:pt x="6643" y="23"/>
                    <a:pt x="6620" y="46"/>
                  </a:cubicBezTo>
                  <a:cubicBezTo>
                    <a:pt x="6620" y="69"/>
                    <a:pt x="6620" y="92"/>
                    <a:pt x="6620" y="115"/>
                  </a:cubicBezTo>
                  <a:cubicBezTo>
                    <a:pt x="6620" y="120"/>
                    <a:pt x="6620" y="126"/>
                    <a:pt x="6620" y="138"/>
                  </a:cubicBezTo>
                  <a:cubicBezTo>
                    <a:pt x="6620" y="160"/>
                    <a:pt x="6597" y="183"/>
                    <a:pt x="6597" y="183"/>
                  </a:cubicBezTo>
                  <a:cubicBezTo>
                    <a:pt x="6574" y="229"/>
                    <a:pt x="6552" y="274"/>
                    <a:pt x="6552" y="320"/>
                  </a:cubicBezTo>
                  <a:cubicBezTo>
                    <a:pt x="6552" y="320"/>
                    <a:pt x="6529" y="343"/>
                    <a:pt x="6529" y="343"/>
                  </a:cubicBezTo>
                  <a:cubicBezTo>
                    <a:pt x="6460" y="434"/>
                    <a:pt x="6415" y="548"/>
                    <a:pt x="6346" y="640"/>
                  </a:cubicBezTo>
                  <a:cubicBezTo>
                    <a:pt x="6346" y="640"/>
                    <a:pt x="6346" y="640"/>
                    <a:pt x="6323" y="663"/>
                  </a:cubicBezTo>
                  <a:cubicBezTo>
                    <a:pt x="6300" y="685"/>
                    <a:pt x="6255" y="731"/>
                    <a:pt x="6232" y="777"/>
                  </a:cubicBezTo>
                  <a:cubicBezTo>
                    <a:pt x="6209" y="822"/>
                    <a:pt x="6186" y="868"/>
                    <a:pt x="6141" y="914"/>
                  </a:cubicBezTo>
                  <a:cubicBezTo>
                    <a:pt x="6095" y="1005"/>
                    <a:pt x="6049" y="1096"/>
                    <a:pt x="5981" y="1210"/>
                  </a:cubicBezTo>
                  <a:cubicBezTo>
                    <a:pt x="5935" y="1302"/>
                    <a:pt x="5890" y="1393"/>
                    <a:pt x="5821" y="1484"/>
                  </a:cubicBezTo>
                  <a:cubicBezTo>
                    <a:pt x="5821" y="1484"/>
                    <a:pt x="5821" y="1507"/>
                    <a:pt x="5821" y="1507"/>
                  </a:cubicBezTo>
                  <a:cubicBezTo>
                    <a:pt x="5821" y="1507"/>
                    <a:pt x="5821" y="1507"/>
                    <a:pt x="5798" y="1530"/>
                  </a:cubicBezTo>
                  <a:cubicBezTo>
                    <a:pt x="5775" y="1553"/>
                    <a:pt x="5753" y="1598"/>
                    <a:pt x="5730" y="1621"/>
                  </a:cubicBezTo>
                  <a:cubicBezTo>
                    <a:pt x="5707" y="1690"/>
                    <a:pt x="5661" y="1735"/>
                    <a:pt x="5638" y="1804"/>
                  </a:cubicBezTo>
                  <a:cubicBezTo>
                    <a:pt x="5616" y="1849"/>
                    <a:pt x="5570" y="1895"/>
                    <a:pt x="5547" y="1941"/>
                  </a:cubicBezTo>
                  <a:cubicBezTo>
                    <a:pt x="5524" y="1986"/>
                    <a:pt x="5479" y="2032"/>
                    <a:pt x="5456" y="2078"/>
                  </a:cubicBezTo>
                  <a:cubicBezTo>
                    <a:pt x="5433" y="2123"/>
                    <a:pt x="5410" y="2146"/>
                    <a:pt x="5410" y="2192"/>
                  </a:cubicBezTo>
                  <a:cubicBezTo>
                    <a:pt x="5387" y="2215"/>
                    <a:pt x="5387" y="2215"/>
                    <a:pt x="5365" y="2237"/>
                  </a:cubicBezTo>
                  <a:cubicBezTo>
                    <a:pt x="5365" y="2260"/>
                    <a:pt x="5365" y="2260"/>
                    <a:pt x="5365" y="2260"/>
                  </a:cubicBezTo>
                  <a:cubicBezTo>
                    <a:pt x="5342" y="2283"/>
                    <a:pt x="5342" y="2306"/>
                    <a:pt x="5342" y="2329"/>
                  </a:cubicBezTo>
                  <a:lnTo>
                    <a:pt x="5342" y="2352"/>
                  </a:lnTo>
                  <a:cubicBezTo>
                    <a:pt x="5296" y="2397"/>
                    <a:pt x="5250" y="2466"/>
                    <a:pt x="5228" y="2534"/>
                  </a:cubicBezTo>
                  <a:cubicBezTo>
                    <a:pt x="5182" y="2603"/>
                    <a:pt x="5136" y="2648"/>
                    <a:pt x="5091" y="2717"/>
                  </a:cubicBezTo>
                  <a:cubicBezTo>
                    <a:pt x="5091" y="2740"/>
                    <a:pt x="5068" y="2785"/>
                    <a:pt x="5045" y="2808"/>
                  </a:cubicBezTo>
                  <a:cubicBezTo>
                    <a:pt x="5045" y="2831"/>
                    <a:pt x="5022" y="2831"/>
                    <a:pt x="5022" y="2854"/>
                  </a:cubicBezTo>
                  <a:cubicBezTo>
                    <a:pt x="4999" y="2877"/>
                    <a:pt x="4999" y="2877"/>
                    <a:pt x="4999" y="2899"/>
                  </a:cubicBezTo>
                  <a:cubicBezTo>
                    <a:pt x="4977" y="2922"/>
                    <a:pt x="4977" y="2945"/>
                    <a:pt x="4977" y="2945"/>
                  </a:cubicBezTo>
                  <a:cubicBezTo>
                    <a:pt x="4908" y="3059"/>
                    <a:pt x="4840" y="3150"/>
                    <a:pt x="4794" y="3265"/>
                  </a:cubicBezTo>
                  <a:cubicBezTo>
                    <a:pt x="4748" y="3333"/>
                    <a:pt x="4725" y="3402"/>
                    <a:pt x="4680" y="3470"/>
                  </a:cubicBezTo>
                  <a:cubicBezTo>
                    <a:pt x="4657" y="3493"/>
                    <a:pt x="4634" y="3516"/>
                    <a:pt x="4634" y="3561"/>
                  </a:cubicBezTo>
                  <a:cubicBezTo>
                    <a:pt x="4611" y="3584"/>
                    <a:pt x="4589" y="3607"/>
                    <a:pt x="4589" y="3653"/>
                  </a:cubicBezTo>
                  <a:cubicBezTo>
                    <a:pt x="4520" y="3744"/>
                    <a:pt x="4452" y="3835"/>
                    <a:pt x="4406" y="3927"/>
                  </a:cubicBezTo>
                  <a:cubicBezTo>
                    <a:pt x="4360" y="3995"/>
                    <a:pt x="4315" y="4063"/>
                    <a:pt x="4269" y="4132"/>
                  </a:cubicBezTo>
                  <a:cubicBezTo>
                    <a:pt x="4269" y="4155"/>
                    <a:pt x="4246" y="4200"/>
                    <a:pt x="4223" y="4223"/>
                  </a:cubicBezTo>
                  <a:cubicBezTo>
                    <a:pt x="4201" y="4246"/>
                    <a:pt x="4201" y="4269"/>
                    <a:pt x="4178" y="4269"/>
                  </a:cubicBezTo>
                  <a:cubicBezTo>
                    <a:pt x="4178" y="4315"/>
                    <a:pt x="4155" y="4360"/>
                    <a:pt x="4178" y="4406"/>
                  </a:cubicBezTo>
                  <a:cubicBezTo>
                    <a:pt x="4178" y="4406"/>
                    <a:pt x="4155" y="4429"/>
                    <a:pt x="4155" y="4429"/>
                  </a:cubicBezTo>
                  <a:cubicBezTo>
                    <a:pt x="4109" y="4520"/>
                    <a:pt x="4064" y="4588"/>
                    <a:pt x="4018" y="4657"/>
                  </a:cubicBezTo>
                  <a:cubicBezTo>
                    <a:pt x="3972" y="4725"/>
                    <a:pt x="3927" y="4794"/>
                    <a:pt x="3904" y="4862"/>
                  </a:cubicBezTo>
                  <a:cubicBezTo>
                    <a:pt x="3881" y="4908"/>
                    <a:pt x="3858" y="4931"/>
                    <a:pt x="3835" y="4976"/>
                  </a:cubicBezTo>
                  <a:lnTo>
                    <a:pt x="3790" y="5045"/>
                  </a:lnTo>
                  <a:cubicBezTo>
                    <a:pt x="3790" y="5045"/>
                    <a:pt x="3790" y="5068"/>
                    <a:pt x="3767" y="5068"/>
                  </a:cubicBezTo>
                  <a:cubicBezTo>
                    <a:pt x="3767" y="5091"/>
                    <a:pt x="3767" y="5091"/>
                    <a:pt x="3744" y="5113"/>
                  </a:cubicBezTo>
                  <a:cubicBezTo>
                    <a:pt x="3744" y="5136"/>
                    <a:pt x="3721" y="5182"/>
                    <a:pt x="3744" y="5205"/>
                  </a:cubicBezTo>
                  <a:lnTo>
                    <a:pt x="3744" y="5228"/>
                  </a:lnTo>
                  <a:cubicBezTo>
                    <a:pt x="3721" y="5228"/>
                    <a:pt x="3721" y="5250"/>
                    <a:pt x="3698" y="5250"/>
                  </a:cubicBezTo>
                  <a:cubicBezTo>
                    <a:pt x="3653" y="5342"/>
                    <a:pt x="3607" y="5410"/>
                    <a:pt x="3561" y="5501"/>
                  </a:cubicBezTo>
                  <a:cubicBezTo>
                    <a:pt x="3516" y="5570"/>
                    <a:pt x="3493" y="5638"/>
                    <a:pt x="3447" y="5707"/>
                  </a:cubicBezTo>
                  <a:cubicBezTo>
                    <a:pt x="3402" y="5775"/>
                    <a:pt x="3356" y="5844"/>
                    <a:pt x="3333" y="5912"/>
                  </a:cubicBezTo>
                  <a:cubicBezTo>
                    <a:pt x="3310" y="5935"/>
                    <a:pt x="3310" y="5935"/>
                    <a:pt x="3310" y="5958"/>
                  </a:cubicBezTo>
                  <a:cubicBezTo>
                    <a:pt x="3310" y="5958"/>
                    <a:pt x="3287" y="5981"/>
                    <a:pt x="3287" y="6004"/>
                  </a:cubicBezTo>
                  <a:cubicBezTo>
                    <a:pt x="3219" y="6141"/>
                    <a:pt x="3128" y="6278"/>
                    <a:pt x="3059" y="6414"/>
                  </a:cubicBezTo>
                  <a:cubicBezTo>
                    <a:pt x="2968" y="6551"/>
                    <a:pt x="2877" y="6688"/>
                    <a:pt x="2808" y="6825"/>
                  </a:cubicBezTo>
                  <a:cubicBezTo>
                    <a:pt x="2785" y="6848"/>
                    <a:pt x="2785" y="6848"/>
                    <a:pt x="2785" y="6871"/>
                  </a:cubicBezTo>
                  <a:cubicBezTo>
                    <a:pt x="2763" y="6894"/>
                    <a:pt x="2740" y="6939"/>
                    <a:pt x="2717" y="6962"/>
                  </a:cubicBezTo>
                  <a:cubicBezTo>
                    <a:pt x="2694" y="7008"/>
                    <a:pt x="2671" y="7054"/>
                    <a:pt x="2648" y="7076"/>
                  </a:cubicBezTo>
                  <a:cubicBezTo>
                    <a:pt x="2648" y="7099"/>
                    <a:pt x="2648" y="7099"/>
                    <a:pt x="2648" y="7122"/>
                  </a:cubicBezTo>
                  <a:cubicBezTo>
                    <a:pt x="2580" y="7191"/>
                    <a:pt x="2534" y="7259"/>
                    <a:pt x="2489" y="7350"/>
                  </a:cubicBezTo>
                  <a:cubicBezTo>
                    <a:pt x="2420" y="7464"/>
                    <a:pt x="2352" y="7601"/>
                    <a:pt x="2283" y="7738"/>
                  </a:cubicBezTo>
                  <a:cubicBezTo>
                    <a:pt x="2260" y="7738"/>
                    <a:pt x="2238" y="7761"/>
                    <a:pt x="2238" y="7761"/>
                  </a:cubicBezTo>
                  <a:cubicBezTo>
                    <a:pt x="2192" y="7830"/>
                    <a:pt x="2169" y="7875"/>
                    <a:pt x="2123" y="7944"/>
                  </a:cubicBezTo>
                  <a:cubicBezTo>
                    <a:pt x="2101" y="7989"/>
                    <a:pt x="2055" y="8058"/>
                    <a:pt x="2009" y="8126"/>
                  </a:cubicBezTo>
                  <a:cubicBezTo>
                    <a:pt x="1986" y="8195"/>
                    <a:pt x="1941" y="8241"/>
                    <a:pt x="1918" y="8309"/>
                  </a:cubicBezTo>
                  <a:cubicBezTo>
                    <a:pt x="1895" y="8332"/>
                    <a:pt x="1872" y="8377"/>
                    <a:pt x="1849" y="8400"/>
                  </a:cubicBezTo>
                  <a:cubicBezTo>
                    <a:pt x="1849" y="8423"/>
                    <a:pt x="1849" y="8423"/>
                    <a:pt x="1849" y="8423"/>
                  </a:cubicBezTo>
                  <a:cubicBezTo>
                    <a:pt x="1804" y="8514"/>
                    <a:pt x="1758" y="8583"/>
                    <a:pt x="1690" y="8674"/>
                  </a:cubicBezTo>
                  <a:cubicBezTo>
                    <a:pt x="1690" y="8697"/>
                    <a:pt x="1667" y="8720"/>
                    <a:pt x="1644" y="8765"/>
                  </a:cubicBezTo>
                  <a:lnTo>
                    <a:pt x="1621" y="8765"/>
                  </a:lnTo>
                  <a:cubicBezTo>
                    <a:pt x="1621" y="8788"/>
                    <a:pt x="1598" y="8811"/>
                    <a:pt x="1598" y="8811"/>
                  </a:cubicBezTo>
                  <a:cubicBezTo>
                    <a:pt x="1576" y="8834"/>
                    <a:pt x="1576" y="8834"/>
                    <a:pt x="1576" y="8857"/>
                  </a:cubicBezTo>
                  <a:cubicBezTo>
                    <a:pt x="1553" y="8880"/>
                    <a:pt x="1530" y="8925"/>
                    <a:pt x="1507" y="8948"/>
                  </a:cubicBezTo>
                  <a:cubicBezTo>
                    <a:pt x="1484" y="9017"/>
                    <a:pt x="1439" y="9085"/>
                    <a:pt x="1416" y="9131"/>
                  </a:cubicBezTo>
                  <a:cubicBezTo>
                    <a:pt x="1370" y="9199"/>
                    <a:pt x="1325" y="9268"/>
                    <a:pt x="1302" y="9336"/>
                  </a:cubicBezTo>
                  <a:cubicBezTo>
                    <a:pt x="1256" y="9382"/>
                    <a:pt x="1233" y="9450"/>
                    <a:pt x="1188" y="9496"/>
                  </a:cubicBezTo>
                  <a:cubicBezTo>
                    <a:pt x="1188" y="9496"/>
                    <a:pt x="1188" y="9519"/>
                    <a:pt x="1188" y="9519"/>
                  </a:cubicBezTo>
                  <a:cubicBezTo>
                    <a:pt x="1165" y="9542"/>
                    <a:pt x="1165" y="9587"/>
                    <a:pt x="1165" y="9610"/>
                  </a:cubicBezTo>
                  <a:cubicBezTo>
                    <a:pt x="1119" y="9701"/>
                    <a:pt x="1073" y="9793"/>
                    <a:pt x="1028" y="9884"/>
                  </a:cubicBezTo>
                  <a:cubicBezTo>
                    <a:pt x="982" y="9930"/>
                    <a:pt x="959" y="9975"/>
                    <a:pt x="936" y="10044"/>
                  </a:cubicBezTo>
                  <a:cubicBezTo>
                    <a:pt x="914" y="10089"/>
                    <a:pt x="868" y="10135"/>
                    <a:pt x="845" y="10181"/>
                  </a:cubicBezTo>
                  <a:cubicBezTo>
                    <a:pt x="845" y="10203"/>
                    <a:pt x="822" y="10249"/>
                    <a:pt x="800" y="10272"/>
                  </a:cubicBezTo>
                  <a:cubicBezTo>
                    <a:pt x="800" y="10272"/>
                    <a:pt x="800" y="10272"/>
                    <a:pt x="800" y="10295"/>
                  </a:cubicBezTo>
                  <a:cubicBezTo>
                    <a:pt x="777" y="10318"/>
                    <a:pt x="777" y="10318"/>
                    <a:pt x="777" y="10340"/>
                  </a:cubicBezTo>
                  <a:cubicBezTo>
                    <a:pt x="708" y="10455"/>
                    <a:pt x="640" y="10546"/>
                    <a:pt x="594" y="10660"/>
                  </a:cubicBezTo>
                  <a:cubicBezTo>
                    <a:pt x="548" y="10706"/>
                    <a:pt x="526" y="10774"/>
                    <a:pt x="480" y="10843"/>
                  </a:cubicBezTo>
                  <a:cubicBezTo>
                    <a:pt x="434" y="10911"/>
                    <a:pt x="412" y="11002"/>
                    <a:pt x="366" y="11071"/>
                  </a:cubicBezTo>
                  <a:cubicBezTo>
                    <a:pt x="366" y="11071"/>
                    <a:pt x="366" y="11094"/>
                    <a:pt x="343" y="11094"/>
                  </a:cubicBezTo>
                  <a:cubicBezTo>
                    <a:pt x="343" y="11116"/>
                    <a:pt x="343" y="11116"/>
                    <a:pt x="343" y="11116"/>
                  </a:cubicBezTo>
                  <a:cubicBezTo>
                    <a:pt x="297" y="11185"/>
                    <a:pt x="252" y="11276"/>
                    <a:pt x="206" y="11345"/>
                  </a:cubicBezTo>
                  <a:cubicBezTo>
                    <a:pt x="183" y="11390"/>
                    <a:pt x="160" y="11436"/>
                    <a:pt x="115" y="11482"/>
                  </a:cubicBezTo>
                  <a:cubicBezTo>
                    <a:pt x="115" y="11505"/>
                    <a:pt x="92" y="11527"/>
                    <a:pt x="69" y="11573"/>
                  </a:cubicBezTo>
                  <a:cubicBezTo>
                    <a:pt x="46" y="11596"/>
                    <a:pt x="46" y="11619"/>
                    <a:pt x="23" y="11641"/>
                  </a:cubicBezTo>
                  <a:cubicBezTo>
                    <a:pt x="1" y="11664"/>
                    <a:pt x="1" y="11687"/>
                    <a:pt x="1" y="11710"/>
                  </a:cubicBezTo>
                  <a:cubicBezTo>
                    <a:pt x="1" y="11756"/>
                    <a:pt x="23" y="11801"/>
                    <a:pt x="46" y="11824"/>
                  </a:cubicBezTo>
                  <a:cubicBezTo>
                    <a:pt x="69" y="11847"/>
                    <a:pt x="115" y="11870"/>
                    <a:pt x="160" y="11870"/>
                  </a:cubicBezTo>
                  <a:cubicBezTo>
                    <a:pt x="183" y="11870"/>
                    <a:pt x="229" y="11847"/>
                    <a:pt x="252" y="11824"/>
                  </a:cubicBezTo>
                  <a:lnTo>
                    <a:pt x="275" y="11824"/>
                  </a:lnTo>
                  <a:cubicBezTo>
                    <a:pt x="275" y="11801"/>
                    <a:pt x="297" y="11778"/>
                    <a:pt x="297" y="11756"/>
                  </a:cubicBezTo>
                  <a:cubicBezTo>
                    <a:pt x="320" y="11756"/>
                    <a:pt x="320" y="11733"/>
                    <a:pt x="320" y="11733"/>
                  </a:cubicBezTo>
                  <a:cubicBezTo>
                    <a:pt x="343" y="11687"/>
                    <a:pt x="343" y="11664"/>
                    <a:pt x="366" y="11641"/>
                  </a:cubicBezTo>
                  <a:cubicBezTo>
                    <a:pt x="389" y="11596"/>
                    <a:pt x="434" y="11527"/>
                    <a:pt x="457" y="11482"/>
                  </a:cubicBezTo>
                  <a:cubicBezTo>
                    <a:pt x="503" y="11413"/>
                    <a:pt x="526" y="11345"/>
                    <a:pt x="571" y="11276"/>
                  </a:cubicBezTo>
                  <a:cubicBezTo>
                    <a:pt x="594" y="11253"/>
                    <a:pt x="594" y="11253"/>
                    <a:pt x="617" y="11231"/>
                  </a:cubicBezTo>
                  <a:cubicBezTo>
                    <a:pt x="640" y="11208"/>
                    <a:pt x="663" y="11162"/>
                    <a:pt x="663" y="11139"/>
                  </a:cubicBezTo>
                  <a:cubicBezTo>
                    <a:pt x="685" y="11094"/>
                    <a:pt x="708" y="11071"/>
                    <a:pt x="708" y="11048"/>
                  </a:cubicBezTo>
                  <a:cubicBezTo>
                    <a:pt x="754" y="10980"/>
                    <a:pt x="800" y="10888"/>
                    <a:pt x="845" y="10820"/>
                  </a:cubicBezTo>
                  <a:cubicBezTo>
                    <a:pt x="845" y="10797"/>
                    <a:pt x="845" y="10797"/>
                    <a:pt x="845" y="10797"/>
                  </a:cubicBezTo>
                  <a:lnTo>
                    <a:pt x="868" y="10774"/>
                  </a:lnTo>
                  <a:lnTo>
                    <a:pt x="891" y="10728"/>
                  </a:lnTo>
                  <a:cubicBezTo>
                    <a:pt x="914" y="10683"/>
                    <a:pt x="959" y="10614"/>
                    <a:pt x="982" y="10546"/>
                  </a:cubicBezTo>
                  <a:lnTo>
                    <a:pt x="1005" y="10500"/>
                  </a:lnTo>
                  <a:lnTo>
                    <a:pt x="1096" y="10340"/>
                  </a:lnTo>
                  <a:lnTo>
                    <a:pt x="1165" y="10203"/>
                  </a:lnTo>
                  <a:lnTo>
                    <a:pt x="1210" y="10135"/>
                  </a:lnTo>
                  <a:lnTo>
                    <a:pt x="1279" y="10021"/>
                  </a:lnTo>
                  <a:cubicBezTo>
                    <a:pt x="1325" y="9930"/>
                    <a:pt x="1370" y="9815"/>
                    <a:pt x="1439" y="9724"/>
                  </a:cubicBezTo>
                  <a:cubicBezTo>
                    <a:pt x="1439" y="9701"/>
                    <a:pt x="1461" y="9678"/>
                    <a:pt x="1461" y="9678"/>
                  </a:cubicBezTo>
                  <a:cubicBezTo>
                    <a:pt x="1484" y="9656"/>
                    <a:pt x="1484" y="9633"/>
                    <a:pt x="1507" y="9610"/>
                  </a:cubicBezTo>
                  <a:cubicBezTo>
                    <a:pt x="1507" y="9587"/>
                    <a:pt x="1530" y="9564"/>
                    <a:pt x="1530" y="9542"/>
                  </a:cubicBezTo>
                  <a:lnTo>
                    <a:pt x="1553" y="9519"/>
                  </a:lnTo>
                  <a:cubicBezTo>
                    <a:pt x="1553" y="9519"/>
                    <a:pt x="1553" y="9496"/>
                    <a:pt x="1553" y="9473"/>
                  </a:cubicBezTo>
                  <a:cubicBezTo>
                    <a:pt x="1598" y="9405"/>
                    <a:pt x="1621" y="9359"/>
                    <a:pt x="1644" y="9290"/>
                  </a:cubicBezTo>
                  <a:cubicBezTo>
                    <a:pt x="1667" y="9268"/>
                    <a:pt x="1690" y="9245"/>
                    <a:pt x="1690" y="9222"/>
                  </a:cubicBezTo>
                  <a:cubicBezTo>
                    <a:pt x="1758" y="9085"/>
                    <a:pt x="1849" y="8948"/>
                    <a:pt x="1918" y="8811"/>
                  </a:cubicBezTo>
                  <a:cubicBezTo>
                    <a:pt x="1941" y="8788"/>
                    <a:pt x="1964" y="8788"/>
                    <a:pt x="1986" y="8765"/>
                  </a:cubicBezTo>
                  <a:cubicBezTo>
                    <a:pt x="2009" y="8743"/>
                    <a:pt x="2009" y="8720"/>
                    <a:pt x="2032" y="8697"/>
                  </a:cubicBezTo>
                  <a:lnTo>
                    <a:pt x="2055" y="8674"/>
                  </a:lnTo>
                  <a:cubicBezTo>
                    <a:pt x="2078" y="8606"/>
                    <a:pt x="2101" y="8560"/>
                    <a:pt x="2146" y="8514"/>
                  </a:cubicBezTo>
                  <a:lnTo>
                    <a:pt x="2215" y="8377"/>
                  </a:lnTo>
                  <a:cubicBezTo>
                    <a:pt x="2238" y="8309"/>
                    <a:pt x="2283" y="8241"/>
                    <a:pt x="2329" y="8195"/>
                  </a:cubicBezTo>
                  <a:cubicBezTo>
                    <a:pt x="2329" y="8172"/>
                    <a:pt x="2329" y="8149"/>
                    <a:pt x="2352" y="8126"/>
                  </a:cubicBezTo>
                  <a:cubicBezTo>
                    <a:pt x="2397" y="8058"/>
                    <a:pt x="2420" y="7989"/>
                    <a:pt x="2466" y="7921"/>
                  </a:cubicBezTo>
                  <a:cubicBezTo>
                    <a:pt x="2489" y="7875"/>
                    <a:pt x="2511" y="7852"/>
                    <a:pt x="2534" y="7807"/>
                  </a:cubicBezTo>
                  <a:lnTo>
                    <a:pt x="2557" y="7761"/>
                  </a:lnTo>
                  <a:cubicBezTo>
                    <a:pt x="2580" y="7716"/>
                    <a:pt x="2626" y="7670"/>
                    <a:pt x="2648" y="7624"/>
                  </a:cubicBezTo>
                  <a:lnTo>
                    <a:pt x="2785" y="7350"/>
                  </a:lnTo>
                  <a:lnTo>
                    <a:pt x="2808" y="7327"/>
                  </a:lnTo>
                  <a:cubicBezTo>
                    <a:pt x="2899" y="7191"/>
                    <a:pt x="2991" y="7008"/>
                    <a:pt x="3082" y="6871"/>
                  </a:cubicBezTo>
                  <a:cubicBezTo>
                    <a:pt x="3101" y="6834"/>
                    <a:pt x="3120" y="6811"/>
                    <a:pt x="3138" y="6780"/>
                  </a:cubicBezTo>
                  <a:lnTo>
                    <a:pt x="3138" y="6780"/>
                  </a:lnTo>
                  <a:cubicBezTo>
                    <a:pt x="3151" y="6779"/>
                    <a:pt x="3151" y="6775"/>
                    <a:pt x="3151" y="6757"/>
                  </a:cubicBezTo>
                  <a:lnTo>
                    <a:pt x="3151" y="6757"/>
                  </a:lnTo>
                  <a:cubicBezTo>
                    <a:pt x="3151" y="6757"/>
                    <a:pt x="3151" y="6757"/>
                    <a:pt x="3151" y="6757"/>
                  </a:cubicBezTo>
                  <a:lnTo>
                    <a:pt x="3151" y="6757"/>
                  </a:lnTo>
                  <a:lnTo>
                    <a:pt x="3128" y="6780"/>
                  </a:lnTo>
                  <a:cubicBezTo>
                    <a:pt x="3151" y="6734"/>
                    <a:pt x="3173" y="6711"/>
                    <a:pt x="3196" y="6666"/>
                  </a:cubicBezTo>
                  <a:lnTo>
                    <a:pt x="3219" y="6643"/>
                  </a:lnTo>
                  <a:lnTo>
                    <a:pt x="3242" y="6597"/>
                  </a:lnTo>
                  <a:lnTo>
                    <a:pt x="3265" y="6551"/>
                  </a:lnTo>
                  <a:cubicBezTo>
                    <a:pt x="3287" y="6506"/>
                    <a:pt x="3333" y="6460"/>
                    <a:pt x="3356" y="6414"/>
                  </a:cubicBezTo>
                  <a:lnTo>
                    <a:pt x="3424" y="6300"/>
                  </a:lnTo>
                  <a:lnTo>
                    <a:pt x="3447" y="6255"/>
                  </a:lnTo>
                  <a:lnTo>
                    <a:pt x="3470" y="6209"/>
                  </a:lnTo>
                  <a:lnTo>
                    <a:pt x="3493" y="6163"/>
                  </a:lnTo>
                  <a:lnTo>
                    <a:pt x="3584" y="6049"/>
                  </a:lnTo>
                  <a:cubicBezTo>
                    <a:pt x="3607" y="5981"/>
                    <a:pt x="3653" y="5935"/>
                    <a:pt x="3676" y="5890"/>
                  </a:cubicBezTo>
                  <a:cubicBezTo>
                    <a:pt x="3698" y="5844"/>
                    <a:pt x="3721" y="5798"/>
                    <a:pt x="3767" y="5730"/>
                  </a:cubicBezTo>
                  <a:lnTo>
                    <a:pt x="3812" y="5638"/>
                  </a:lnTo>
                  <a:cubicBezTo>
                    <a:pt x="3858" y="5570"/>
                    <a:pt x="3904" y="5501"/>
                    <a:pt x="3949" y="5410"/>
                  </a:cubicBezTo>
                  <a:cubicBezTo>
                    <a:pt x="3972" y="5365"/>
                    <a:pt x="4018" y="5319"/>
                    <a:pt x="4041" y="5250"/>
                  </a:cubicBezTo>
                  <a:cubicBezTo>
                    <a:pt x="4064" y="5228"/>
                    <a:pt x="4064" y="5205"/>
                    <a:pt x="4086" y="5182"/>
                  </a:cubicBezTo>
                  <a:cubicBezTo>
                    <a:pt x="4086" y="5159"/>
                    <a:pt x="4086" y="5159"/>
                    <a:pt x="4086" y="5159"/>
                  </a:cubicBezTo>
                  <a:cubicBezTo>
                    <a:pt x="4086" y="5159"/>
                    <a:pt x="4086" y="5136"/>
                    <a:pt x="4086" y="5136"/>
                  </a:cubicBezTo>
                  <a:cubicBezTo>
                    <a:pt x="4109" y="5091"/>
                    <a:pt x="4132" y="5068"/>
                    <a:pt x="4155" y="5022"/>
                  </a:cubicBezTo>
                  <a:cubicBezTo>
                    <a:pt x="4201" y="4954"/>
                    <a:pt x="4246" y="4885"/>
                    <a:pt x="4292" y="4817"/>
                  </a:cubicBezTo>
                  <a:cubicBezTo>
                    <a:pt x="4315" y="4748"/>
                    <a:pt x="4360" y="4680"/>
                    <a:pt x="4406" y="4611"/>
                  </a:cubicBezTo>
                  <a:cubicBezTo>
                    <a:pt x="4429" y="4566"/>
                    <a:pt x="4452" y="4543"/>
                    <a:pt x="4452" y="4497"/>
                  </a:cubicBezTo>
                  <a:cubicBezTo>
                    <a:pt x="4474" y="4474"/>
                    <a:pt x="4497" y="4429"/>
                    <a:pt x="4497" y="4383"/>
                  </a:cubicBezTo>
                  <a:cubicBezTo>
                    <a:pt x="4520" y="4383"/>
                    <a:pt x="4520" y="4383"/>
                    <a:pt x="4520" y="4360"/>
                  </a:cubicBezTo>
                  <a:cubicBezTo>
                    <a:pt x="4543" y="4292"/>
                    <a:pt x="4589" y="4223"/>
                    <a:pt x="4634" y="4155"/>
                  </a:cubicBezTo>
                  <a:cubicBezTo>
                    <a:pt x="4657" y="4132"/>
                    <a:pt x="4657" y="4086"/>
                    <a:pt x="4680" y="4063"/>
                  </a:cubicBezTo>
                  <a:cubicBezTo>
                    <a:pt x="4725" y="3995"/>
                    <a:pt x="4748" y="3949"/>
                    <a:pt x="4794" y="3881"/>
                  </a:cubicBezTo>
                  <a:cubicBezTo>
                    <a:pt x="4817" y="3858"/>
                    <a:pt x="4817" y="3835"/>
                    <a:pt x="4840" y="3812"/>
                  </a:cubicBezTo>
                  <a:cubicBezTo>
                    <a:pt x="4862" y="3790"/>
                    <a:pt x="4862" y="3767"/>
                    <a:pt x="4885" y="3744"/>
                  </a:cubicBezTo>
                  <a:cubicBezTo>
                    <a:pt x="4885" y="3721"/>
                    <a:pt x="4908" y="3698"/>
                    <a:pt x="4931" y="3675"/>
                  </a:cubicBezTo>
                  <a:cubicBezTo>
                    <a:pt x="4954" y="3630"/>
                    <a:pt x="4954" y="3584"/>
                    <a:pt x="4977" y="3561"/>
                  </a:cubicBezTo>
                  <a:cubicBezTo>
                    <a:pt x="5022" y="3470"/>
                    <a:pt x="5068" y="3379"/>
                    <a:pt x="5114" y="3310"/>
                  </a:cubicBezTo>
                  <a:cubicBezTo>
                    <a:pt x="5182" y="3219"/>
                    <a:pt x="5228" y="3128"/>
                    <a:pt x="5273" y="3036"/>
                  </a:cubicBezTo>
                  <a:cubicBezTo>
                    <a:pt x="5296" y="3014"/>
                    <a:pt x="5319" y="2968"/>
                    <a:pt x="5342" y="2922"/>
                  </a:cubicBezTo>
                  <a:cubicBezTo>
                    <a:pt x="5387" y="2877"/>
                    <a:pt x="5433" y="2808"/>
                    <a:pt x="5433" y="2762"/>
                  </a:cubicBezTo>
                  <a:lnTo>
                    <a:pt x="5433" y="2740"/>
                  </a:lnTo>
                  <a:cubicBezTo>
                    <a:pt x="5456" y="2694"/>
                    <a:pt x="5502" y="2625"/>
                    <a:pt x="5547" y="2557"/>
                  </a:cubicBezTo>
                  <a:cubicBezTo>
                    <a:pt x="5593" y="2489"/>
                    <a:pt x="5638" y="2420"/>
                    <a:pt x="5684" y="2329"/>
                  </a:cubicBezTo>
                  <a:cubicBezTo>
                    <a:pt x="5707" y="2283"/>
                    <a:pt x="5730" y="2260"/>
                    <a:pt x="5730" y="2215"/>
                  </a:cubicBezTo>
                  <a:cubicBezTo>
                    <a:pt x="5753" y="2169"/>
                    <a:pt x="5798" y="2123"/>
                    <a:pt x="5798" y="2078"/>
                  </a:cubicBezTo>
                  <a:cubicBezTo>
                    <a:pt x="5798" y="2078"/>
                    <a:pt x="5798" y="2055"/>
                    <a:pt x="5798" y="2055"/>
                  </a:cubicBezTo>
                  <a:cubicBezTo>
                    <a:pt x="5821" y="2009"/>
                    <a:pt x="5844" y="1964"/>
                    <a:pt x="5867" y="1941"/>
                  </a:cubicBezTo>
                  <a:cubicBezTo>
                    <a:pt x="5912" y="1849"/>
                    <a:pt x="5958" y="1781"/>
                    <a:pt x="6004" y="1712"/>
                  </a:cubicBezTo>
                  <a:cubicBezTo>
                    <a:pt x="6027" y="1667"/>
                    <a:pt x="6072" y="1598"/>
                    <a:pt x="6095" y="1553"/>
                  </a:cubicBezTo>
                  <a:lnTo>
                    <a:pt x="6118" y="1553"/>
                  </a:lnTo>
                  <a:lnTo>
                    <a:pt x="6118" y="1530"/>
                  </a:lnTo>
                  <a:cubicBezTo>
                    <a:pt x="6141" y="1507"/>
                    <a:pt x="6141" y="1461"/>
                    <a:pt x="6141" y="1439"/>
                  </a:cubicBezTo>
                  <a:cubicBezTo>
                    <a:pt x="6163" y="1393"/>
                    <a:pt x="6186" y="1347"/>
                    <a:pt x="6209" y="1302"/>
                  </a:cubicBezTo>
                  <a:cubicBezTo>
                    <a:pt x="6255" y="1256"/>
                    <a:pt x="6278" y="1210"/>
                    <a:pt x="6300" y="1165"/>
                  </a:cubicBezTo>
                  <a:cubicBezTo>
                    <a:pt x="6346" y="1096"/>
                    <a:pt x="6369" y="1028"/>
                    <a:pt x="6415" y="936"/>
                  </a:cubicBezTo>
                  <a:cubicBezTo>
                    <a:pt x="6437" y="914"/>
                    <a:pt x="6460" y="891"/>
                    <a:pt x="6460" y="868"/>
                  </a:cubicBezTo>
                  <a:cubicBezTo>
                    <a:pt x="6483" y="845"/>
                    <a:pt x="6506" y="799"/>
                    <a:pt x="6529" y="777"/>
                  </a:cubicBezTo>
                  <a:cubicBezTo>
                    <a:pt x="6529" y="731"/>
                    <a:pt x="6552" y="685"/>
                    <a:pt x="6574" y="663"/>
                  </a:cubicBezTo>
                  <a:cubicBezTo>
                    <a:pt x="6620" y="617"/>
                    <a:pt x="6643" y="548"/>
                    <a:pt x="6666" y="503"/>
                  </a:cubicBezTo>
                  <a:cubicBezTo>
                    <a:pt x="6711" y="457"/>
                    <a:pt x="6734" y="389"/>
                    <a:pt x="6780" y="343"/>
                  </a:cubicBezTo>
                  <a:cubicBezTo>
                    <a:pt x="6780" y="320"/>
                    <a:pt x="6803" y="320"/>
                    <a:pt x="6803" y="320"/>
                  </a:cubicBezTo>
                  <a:cubicBezTo>
                    <a:pt x="6825" y="297"/>
                    <a:pt x="6825" y="297"/>
                    <a:pt x="6825" y="274"/>
                  </a:cubicBezTo>
                  <a:cubicBezTo>
                    <a:pt x="6825" y="252"/>
                    <a:pt x="6848" y="252"/>
                    <a:pt x="6848" y="252"/>
                  </a:cubicBezTo>
                  <a:cubicBezTo>
                    <a:pt x="6848" y="229"/>
                    <a:pt x="6848" y="229"/>
                    <a:pt x="6848" y="229"/>
                  </a:cubicBezTo>
                  <a:cubicBezTo>
                    <a:pt x="6848" y="206"/>
                    <a:pt x="6848" y="206"/>
                    <a:pt x="6848" y="206"/>
                  </a:cubicBezTo>
                  <a:cubicBezTo>
                    <a:pt x="6848" y="195"/>
                    <a:pt x="6848" y="189"/>
                    <a:pt x="6848" y="183"/>
                  </a:cubicBezTo>
                  <a:cubicBezTo>
                    <a:pt x="6848" y="160"/>
                    <a:pt x="6848" y="138"/>
                    <a:pt x="6848" y="115"/>
                  </a:cubicBezTo>
                  <a:cubicBezTo>
                    <a:pt x="6825" y="92"/>
                    <a:pt x="6825" y="92"/>
                    <a:pt x="6825" y="69"/>
                  </a:cubicBezTo>
                  <a:cubicBezTo>
                    <a:pt x="6803" y="23"/>
                    <a:pt x="6757" y="1"/>
                    <a:pt x="6711" y="1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8" name="Google Shape;878;p5"/>
            <p:cNvSpPr/>
            <p:nvPr/>
          </p:nvSpPr>
          <p:spPr>
            <a:xfrm>
              <a:off x="49564" y="2936733"/>
              <a:ext cx="163535" cy="281024"/>
            </a:xfrm>
            <a:custGeom>
              <a:avLst/>
              <a:gdLst/>
              <a:ahLst/>
              <a:cxnLst/>
              <a:rect l="l" t="t" r="r" b="b"/>
              <a:pathLst>
                <a:path w="2923" h="5023" extrusionOk="0">
                  <a:moveTo>
                    <a:pt x="2831" y="0"/>
                  </a:moveTo>
                  <a:cubicBezTo>
                    <a:pt x="2785" y="0"/>
                    <a:pt x="2740" y="0"/>
                    <a:pt x="2740" y="46"/>
                  </a:cubicBezTo>
                  <a:cubicBezTo>
                    <a:pt x="2626" y="206"/>
                    <a:pt x="2534" y="366"/>
                    <a:pt x="2443" y="548"/>
                  </a:cubicBezTo>
                  <a:cubicBezTo>
                    <a:pt x="2420" y="571"/>
                    <a:pt x="2397" y="617"/>
                    <a:pt x="2375" y="639"/>
                  </a:cubicBezTo>
                  <a:cubicBezTo>
                    <a:pt x="2283" y="799"/>
                    <a:pt x="2215" y="936"/>
                    <a:pt x="2123" y="1073"/>
                  </a:cubicBezTo>
                  <a:cubicBezTo>
                    <a:pt x="2078" y="1164"/>
                    <a:pt x="2032" y="1233"/>
                    <a:pt x="1987" y="1324"/>
                  </a:cubicBezTo>
                  <a:cubicBezTo>
                    <a:pt x="1964" y="1370"/>
                    <a:pt x="1918" y="1416"/>
                    <a:pt x="1895" y="1438"/>
                  </a:cubicBezTo>
                  <a:cubicBezTo>
                    <a:pt x="1895" y="1484"/>
                    <a:pt x="1872" y="1507"/>
                    <a:pt x="1850" y="1530"/>
                  </a:cubicBezTo>
                  <a:cubicBezTo>
                    <a:pt x="1850" y="1530"/>
                    <a:pt x="1850" y="1552"/>
                    <a:pt x="1850" y="1552"/>
                  </a:cubicBezTo>
                  <a:cubicBezTo>
                    <a:pt x="1758" y="1689"/>
                    <a:pt x="1690" y="1849"/>
                    <a:pt x="1599" y="1986"/>
                  </a:cubicBezTo>
                  <a:cubicBezTo>
                    <a:pt x="1576" y="2009"/>
                    <a:pt x="1576" y="2032"/>
                    <a:pt x="1576" y="2032"/>
                  </a:cubicBezTo>
                  <a:cubicBezTo>
                    <a:pt x="1530" y="2100"/>
                    <a:pt x="1484" y="2169"/>
                    <a:pt x="1462" y="2214"/>
                  </a:cubicBezTo>
                  <a:cubicBezTo>
                    <a:pt x="1439" y="2260"/>
                    <a:pt x="1416" y="2306"/>
                    <a:pt x="1393" y="2351"/>
                  </a:cubicBezTo>
                  <a:cubicBezTo>
                    <a:pt x="1370" y="2374"/>
                    <a:pt x="1347" y="2420"/>
                    <a:pt x="1325" y="2443"/>
                  </a:cubicBezTo>
                  <a:cubicBezTo>
                    <a:pt x="1302" y="2488"/>
                    <a:pt x="1302" y="2511"/>
                    <a:pt x="1302" y="2534"/>
                  </a:cubicBezTo>
                  <a:cubicBezTo>
                    <a:pt x="1302" y="2557"/>
                    <a:pt x="1302" y="2557"/>
                    <a:pt x="1302" y="2557"/>
                  </a:cubicBezTo>
                  <a:cubicBezTo>
                    <a:pt x="1279" y="2580"/>
                    <a:pt x="1256" y="2602"/>
                    <a:pt x="1256" y="2648"/>
                  </a:cubicBezTo>
                  <a:cubicBezTo>
                    <a:pt x="1210" y="2694"/>
                    <a:pt x="1188" y="2739"/>
                    <a:pt x="1165" y="2808"/>
                  </a:cubicBezTo>
                  <a:cubicBezTo>
                    <a:pt x="1096" y="2922"/>
                    <a:pt x="1028" y="3036"/>
                    <a:pt x="959" y="3150"/>
                  </a:cubicBezTo>
                  <a:lnTo>
                    <a:pt x="982" y="3150"/>
                  </a:lnTo>
                  <a:cubicBezTo>
                    <a:pt x="959" y="3150"/>
                    <a:pt x="959" y="3173"/>
                    <a:pt x="959" y="3196"/>
                  </a:cubicBezTo>
                  <a:cubicBezTo>
                    <a:pt x="937" y="3219"/>
                    <a:pt x="937" y="3242"/>
                    <a:pt x="937" y="3242"/>
                  </a:cubicBezTo>
                  <a:cubicBezTo>
                    <a:pt x="868" y="3333"/>
                    <a:pt x="800" y="3447"/>
                    <a:pt x="754" y="3538"/>
                  </a:cubicBezTo>
                  <a:cubicBezTo>
                    <a:pt x="708" y="3607"/>
                    <a:pt x="685" y="3652"/>
                    <a:pt x="663" y="3698"/>
                  </a:cubicBezTo>
                  <a:cubicBezTo>
                    <a:pt x="640" y="3744"/>
                    <a:pt x="617" y="3767"/>
                    <a:pt x="594" y="3812"/>
                  </a:cubicBezTo>
                  <a:cubicBezTo>
                    <a:pt x="594" y="3835"/>
                    <a:pt x="594" y="3835"/>
                    <a:pt x="571" y="3858"/>
                  </a:cubicBezTo>
                  <a:cubicBezTo>
                    <a:pt x="571" y="3858"/>
                    <a:pt x="571" y="3881"/>
                    <a:pt x="571" y="3881"/>
                  </a:cubicBezTo>
                  <a:lnTo>
                    <a:pt x="549" y="3903"/>
                  </a:lnTo>
                  <a:cubicBezTo>
                    <a:pt x="549" y="3903"/>
                    <a:pt x="549" y="3926"/>
                    <a:pt x="549" y="3926"/>
                  </a:cubicBezTo>
                  <a:cubicBezTo>
                    <a:pt x="526" y="3926"/>
                    <a:pt x="503" y="3949"/>
                    <a:pt x="480" y="3972"/>
                  </a:cubicBezTo>
                  <a:cubicBezTo>
                    <a:pt x="457" y="4018"/>
                    <a:pt x="434" y="4063"/>
                    <a:pt x="412" y="4109"/>
                  </a:cubicBezTo>
                  <a:cubicBezTo>
                    <a:pt x="366" y="4155"/>
                    <a:pt x="343" y="4223"/>
                    <a:pt x="320" y="4269"/>
                  </a:cubicBezTo>
                  <a:cubicBezTo>
                    <a:pt x="297" y="4291"/>
                    <a:pt x="297" y="4314"/>
                    <a:pt x="275" y="4360"/>
                  </a:cubicBezTo>
                  <a:cubicBezTo>
                    <a:pt x="275" y="4360"/>
                    <a:pt x="252" y="4383"/>
                    <a:pt x="252" y="4383"/>
                  </a:cubicBezTo>
                  <a:cubicBezTo>
                    <a:pt x="229" y="4406"/>
                    <a:pt x="229" y="4406"/>
                    <a:pt x="229" y="4428"/>
                  </a:cubicBezTo>
                  <a:cubicBezTo>
                    <a:pt x="183" y="4474"/>
                    <a:pt x="161" y="4520"/>
                    <a:pt x="138" y="4565"/>
                  </a:cubicBezTo>
                  <a:cubicBezTo>
                    <a:pt x="138" y="4588"/>
                    <a:pt x="115" y="4611"/>
                    <a:pt x="92" y="4634"/>
                  </a:cubicBezTo>
                  <a:cubicBezTo>
                    <a:pt x="92" y="4657"/>
                    <a:pt x="69" y="4702"/>
                    <a:pt x="69" y="4725"/>
                  </a:cubicBezTo>
                  <a:cubicBezTo>
                    <a:pt x="46" y="4748"/>
                    <a:pt x="46" y="4771"/>
                    <a:pt x="24" y="4816"/>
                  </a:cubicBezTo>
                  <a:cubicBezTo>
                    <a:pt x="24" y="4816"/>
                    <a:pt x="24" y="4839"/>
                    <a:pt x="1" y="4839"/>
                  </a:cubicBezTo>
                  <a:cubicBezTo>
                    <a:pt x="1" y="4862"/>
                    <a:pt x="1" y="4885"/>
                    <a:pt x="1" y="4908"/>
                  </a:cubicBezTo>
                  <a:cubicBezTo>
                    <a:pt x="24" y="4953"/>
                    <a:pt x="46" y="4976"/>
                    <a:pt x="69" y="4999"/>
                  </a:cubicBezTo>
                  <a:cubicBezTo>
                    <a:pt x="93" y="5015"/>
                    <a:pt x="121" y="5023"/>
                    <a:pt x="148" y="5023"/>
                  </a:cubicBezTo>
                  <a:cubicBezTo>
                    <a:pt x="197" y="5023"/>
                    <a:pt x="245" y="4998"/>
                    <a:pt x="275" y="4953"/>
                  </a:cubicBezTo>
                  <a:cubicBezTo>
                    <a:pt x="320" y="4885"/>
                    <a:pt x="343" y="4816"/>
                    <a:pt x="389" y="4748"/>
                  </a:cubicBezTo>
                  <a:cubicBezTo>
                    <a:pt x="389" y="4725"/>
                    <a:pt x="412" y="4725"/>
                    <a:pt x="412" y="4702"/>
                  </a:cubicBezTo>
                  <a:cubicBezTo>
                    <a:pt x="457" y="4657"/>
                    <a:pt x="480" y="4611"/>
                    <a:pt x="503" y="4543"/>
                  </a:cubicBezTo>
                  <a:cubicBezTo>
                    <a:pt x="526" y="4497"/>
                    <a:pt x="571" y="4451"/>
                    <a:pt x="594" y="4406"/>
                  </a:cubicBezTo>
                  <a:cubicBezTo>
                    <a:pt x="594" y="4383"/>
                    <a:pt x="594" y="4383"/>
                    <a:pt x="594" y="4360"/>
                  </a:cubicBezTo>
                  <a:cubicBezTo>
                    <a:pt x="640" y="4291"/>
                    <a:pt x="685" y="4200"/>
                    <a:pt x="731" y="4132"/>
                  </a:cubicBezTo>
                  <a:cubicBezTo>
                    <a:pt x="754" y="4109"/>
                    <a:pt x="777" y="4109"/>
                    <a:pt x="777" y="4086"/>
                  </a:cubicBezTo>
                  <a:cubicBezTo>
                    <a:pt x="800" y="4086"/>
                    <a:pt x="800" y="4086"/>
                    <a:pt x="800" y="4063"/>
                  </a:cubicBezTo>
                  <a:cubicBezTo>
                    <a:pt x="845" y="3972"/>
                    <a:pt x="891" y="3881"/>
                    <a:pt x="959" y="3767"/>
                  </a:cubicBezTo>
                  <a:cubicBezTo>
                    <a:pt x="982" y="3744"/>
                    <a:pt x="982" y="3721"/>
                    <a:pt x="1005" y="3698"/>
                  </a:cubicBezTo>
                  <a:cubicBezTo>
                    <a:pt x="1028" y="3630"/>
                    <a:pt x="1074" y="3561"/>
                    <a:pt x="1096" y="3493"/>
                  </a:cubicBezTo>
                  <a:cubicBezTo>
                    <a:pt x="1119" y="3470"/>
                    <a:pt x="1119" y="3447"/>
                    <a:pt x="1142" y="3424"/>
                  </a:cubicBezTo>
                  <a:cubicBezTo>
                    <a:pt x="1165" y="3401"/>
                    <a:pt x="1165" y="3356"/>
                    <a:pt x="1188" y="3333"/>
                  </a:cubicBezTo>
                  <a:cubicBezTo>
                    <a:pt x="1210" y="3310"/>
                    <a:pt x="1210" y="3310"/>
                    <a:pt x="1233" y="3287"/>
                  </a:cubicBezTo>
                  <a:cubicBezTo>
                    <a:pt x="1256" y="3242"/>
                    <a:pt x="1279" y="3219"/>
                    <a:pt x="1279" y="3173"/>
                  </a:cubicBezTo>
                  <a:lnTo>
                    <a:pt x="1347" y="3036"/>
                  </a:lnTo>
                  <a:cubicBezTo>
                    <a:pt x="1416" y="2899"/>
                    <a:pt x="1507" y="2762"/>
                    <a:pt x="1576" y="2625"/>
                  </a:cubicBezTo>
                  <a:cubicBezTo>
                    <a:pt x="1576" y="2602"/>
                    <a:pt x="1576" y="2602"/>
                    <a:pt x="1576" y="2602"/>
                  </a:cubicBezTo>
                  <a:cubicBezTo>
                    <a:pt x="1621" y="2511"/>
                    <a:pt x="1667" y="2420"/>
                    <a:pt x="1735" y="2351"/>
                  </a:cubicBezTo>
                  <a:cubicBezTo>
                    <a:pt x="1758" y="2283"/>
                    <a:pt x="1804" y="2214"/>
                    <a:pt x="1827" y="2146"/>
                  </a:cubicBezTo>
                  <a:cubicBezTo>
                    <a:pt x="1872" y="2077"/>
                    <a:pt x="1918" y="1986"/>
                    <a:pt x="1964" y="1918"/>
                  </a:cubicBezTo>
                  <a:cubicBezTo>
                    <a:pt x="2009" y="1849"/>
                    <a:pt x="2055" y="1781"/>
                    <a:pt x="2078" y="1689"/>
                  </a:cubicBezTo>
                  <a:cubicBezTo>
                    <a:pt x="2101" y="1667"/>
                    <a:pt x="2123" y="1644"/>
                    <a:pt x="2123" y="1598"/>
                  </a:cubicBezTo>
                  <a:cubicBezTo>
                    <a:pt x="2146" y="1575"/>
                    <a:pt x="2169" y="1530"/>
                    <a:pt x="2192" y="1484"/>
                  </a:cubicBezTo>
                  <a:cubicBezTo>
                    <a:pt x="2238" y="1393"/>
                    <a:pt x="2306" y="1301"/>
                    <a:pt x="2352" y="1233"/>
                  </a:cubicBezTo>
                  <a:cubicBezTo>
                    <a:pt x="2397" y="1142"/>
                    <a:pt x="2443" y="1050"/>
                    <a:pt x="2512" y="959"/>
                  </a:cubicBezTo>
                  <a:cubicBezTo>
                    <a:pt x="2534" y="936"/>
                    <a:pt x="2534" y="891"/>
                    <a:pt x="2557" y="845"/>
                  </a:cubicBezTo>
                  <a:cubicBezTo>
                    <a:pt x="2580" y="799"/>
                    <a:pt x="2626" y="754"/>
                    <a:pt x="2626" y="708"/>
                  </a:cubicBezTo>
                  <a:cubicBezTo>
                    <a:pt x="2648" y="685"/>
                    <a:pt x="2648" y="662"/>
                    <a:pt x="2648" y="639"/>
                  </a:cubicBezTo>
                  <a:cubicBezTo>
                    <a:pt x="2648" y="617"/>
                    <a:pt x="2671" y="571"/>
                    <a:pt x="2694" y="548"/>
                  </a:cubicBezTo>
                  <a:cubicBezTo>
                    <a:pt x="2717" y="502"/>
                    <a:pt x="2740" y="434"/>
                    <a:pt x="2785" y="388"/>
                  </a:cubicBezTo>
                  <a:cubicBezTo>
                    <a:pt x="2808" y="343"/>
                    <a:pt x="2854" y="274"/>
                    <a:pt x="2900" y="229"/>
                  </a:cubicBezTo>
                  <a:cubicBezTo>
                    <a:pt x="2900" y="206"/>
                    <a:pt x="2900" y="183"/>
                    <a:pt x="2900" y="183"/>
                  </a:cubicBezTo>
                  <a:cubicBezTo>
                    <a:pt x="2900" y="160"/>
                    <a:pt x="2922" y="160"/>
                    <a:pt x="2922" y="160"/>
                  </a:cubicBezTo>
                  <a:cubicBezTo>
                    <a:pt x="2922" y="114"/>
                    <a:pt x="2922" y="92"/>
                    <a:pt x="2922" y="69"/>
                  </a:cubicBezTo>
                  <a:cubicBezTo>
                    <a:pt x="2922" y="46"/>
                    <a:pt x="2900" y="23"/>
                    <a:pt x="2877" y="0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9" name="Google Shape;879;p5"/>
            <p:cNvSpPr/>
            <p:nvPr/>
          </p:nvSpPr>
          <p:spPr>
            <a:xfrm>
              <a:off x="-673235" y="2373557"/>
              <a:ext cx="1257924" cy="942492"/>
            </a:xfrm>
            <a:custGeom>
              <a:avLst/>
              <a:gdLst/>
              <a:ahLst/>
              <a:cxnLst/>
              <a:rect l="l" t="t" r="r" b="b"/>
              <a:pathLst>
                <a:path w="22484" h="16846" extrusionOk="0">
                  <a:moveTo>
                    <a:pt x="21822" y="0"/>
                  </a:moveTo>
                  <a:cubicBezTo>
                    <a:pt x="21799" y="0"/>
                    <a:pt x="21776" y="23"/>
                    <a:pt x="21753" y="23"/>
                  </a:cubicBezTo>
                  <a:cubicBezTo>
                    <a:pt x="21707" y="46"/>
                    <a:pt x="21685" y="69"/>
                    <a:pt x="21662" y="115"/>
                  </a:cubicBezTo>
                  <a:cubicBezTo>
                    <a:pt x="21662" y="137"/>
                    <a:pt x="21639" y="183"/>
                    <a:pt x="21662" y="206"/>
                  </a:cubicBezTo>
                  <a:cubicBezTo>
                    <a:pt x="21616" y="229"/>
                    <a:pt x="21593" y="251"/>
                    <a:pt x="21571" y="274"/>
                  </a:cubicBezTo>
                  <a:lnTo>
                    <a:pt x="21548" y="320"/>
                  </a:lnTo>
                  <a:cubicBezTo>
                    <a:pt x="21502" y="366"/>
                    <a:pt x="21479" y="411"/>
                    <a:pt x="21456" y="457"/>
                  </a:cubicBezTo>
                  <a:cubicBezTo>
                    <a:pt x="21456" y="480"/>
                    <a:pt x="21434" y="503"/>
                    <a:pt x="21411" y="548"/>
                  </a:cubicBezTo>
                  <a:cubicBezTo>
                    <a:pt x="21411" y="571"/>
                    <a:pt x="21388" y="617"/>
                    <a:pt x="21365" y="640"/>
                  </a:cubicBezTo>
                  <a:cubicBezTo>
                    <a:pt x="21319" y="731"/>
                    <a:pt x="21274" y="799"/>
                    <a:pt x="21228" y="891"/>
                  </a:cubicBezTo>
                  <a:lnTo>
                    <a:pt x="21228" y="913"/>
                  </a:lnTo>
                  <a:lnTo>
                    <a:pt x="21160" y="1005"/>
                  </a:lnTo>
                  <a:cubicBezTo>
                    <a:pt x="21114" y="1119"/>
                    <a:pt x="21046" y="1233"/>
                    <a:pt x="20977" y="1347"/>
                  </a:cubicBezTo>
                  <a:lnTo>
                    <a:pt x="20954" y="1416"/>
                  </a:lnTo>
                  <a:lnTo>
                    <a:pt x="20931" y="1438"/>
                  </a:lnTo>
                  <a:cubicBezTo>
                    <a:pt x="20840" y="1598"/>
                    <a:pt x="20749" y="1735"/>
                    <a:pt x="20680" y="1895"/>
                  </a:cubicBezTo>
                  <a:cubicBezTo>
                    <a:pt x="20521" y="2169"/>
                    <a:pt x="20361" y="2443"/>
                    <a:pt x="20201" y="2717"/>
                  </a:cubicBezTo>
                  <a:cubicBezTo>
                    <a:pt x="20133" y="2854"/>
                    <a:pt x="20041" y="2991"/>
                    <a:pt x="19973" y="3127"/>
                  </a:cubicBezTo>
                  <a:cubicBezTo>
                    <a:pt x="19881" y="3264"/>
                    <a:pt x="19790" y="3424"/>
                    <a:pt x="19722" y="3561"/>
                  </a:cubicBezTo>
                  <a:lnTo>
                    <a:pt x="19676" y="3652"/>
                  </a:lnTo>
                  <a:lnTo>
                    <a:pt x="19653" y="3675"/>
                  </a:lnTo>
                  <a:cubicBezTo>
                    <a:pt x="19608" y="3767"/>
                    <a:pt x="19539" y="3858"/>
                    <a:pt x="19493" y="3949"/>
                  </a:cubicBezTo>
                  <a:cubicBezTo>
                    <a:pt x="19448" y="4040"/>
                    <a:pt x="19402" y="4109"/>
                    <a:pt x="19356" y="4177"/>
                  </a:cubicBezTo>
                  <a:lnTo>
                    <a:pt x="19311" y="4269"/>
                  </a:lnTo>
                  <a:cubicBezTo>
                    <a:pt x="19265" y="4337"/>
                    <a:pt x="19242" y="4383"/>
                    <a:pt x="19220" y="4429"/>
                  </a:cubicBezTo>
                  <a:cubicBezTo>
                    <a:pt x="19197" y="4474"/>
                    <a:pt x="19151" y="4520"/>
                    <a:pt x="19128" y="4588"/>
                  </a:cubicBezTo>
                  <a:lnTo>
                    <a:pt x="19037" y="4702"/>
                  </a:lnTo>
                  <a:lnTo>
                    <a:pt x="19014" y="4748"/>
                  </a:lnTo>
                  <a:lnTo>
                    <a:pt x="18991" y="4794"/>
                  </a:lnTo>
                  <a:lnTo>
                    <a:pt x="18968" y="4839"/>
                  </a:lnTo>
                  <a:lnTo>
                    <a:pt x="18900" y="4953"/>
                  </a:lnTo>
                  <a:cubicBezTo>
                    <a:pt x="18877" y="4999"/>
                    <a:pt x="18854" y="5045"/>
                    <a:pt x="18809" y="5090"/>
                  </a:cubicBezTo>
                  <a:lnTo>
                    <a:pt x="18786" y="5136"/>
                  </a:lnTo>
                  <a:lnTo>
                    <a:pt x="18763" y="5182"/>
                  </a:lnTo>
                  <a:lnTo>
                    <a:pt x="18740" y="5205"/>
                  </a:lnTo>
                  <a:cubicBezTo>
                    <a:pt x="18717" y="5250"/>
                    <a:pt x="18695" y="5273"/>
                    <a:pt x="18672" y="5319"/>
                  </a:cubicBezTo>
                  <a:lnTo>
                    <a:pt x="18717" y="5273"/>
                  </a:lnTo>
                  <a:lnTo>
                    <a:pt x="18717" y="5273"/>
                  </a:lnTo>
                  <a:cubicBezTo>
                    <a:pt x="18580" y="5478"/>
                    <a:pt x="18466" y="5684"/>
                    <a:pt x="18352" y="5866"/>
                  </a:cubicBezTo>
                  <a:lnTo>
                    <a:pt x="18329" y="5889"/>
                  </a:lnTo>
                  <a:lnTo>
                    <a:pt x="18192" y="6163"/>
                  </a:lnTo>
                  <a:cubicBezTo>
                    <a:pt x="18170" y="6209"/>
                    <a:pt x="18124" y="6255"/>
                    <a:pt x="18101" y="6300"/>
                  </a:cubicBezTo>
                  <a:lnTo>
                    <a:pt x="18078" y="6346"/>
                  </a:lnTo>
                  <a:cubicBezTo>
                    <a:pt x="18033" y="6437"/>
                    <a:pt x="17987" y="6506"/>
                    <a:pt x="17941" y="6597"/>
                  </a:cubicBezTo>
                  <a:cubicBezTo>
                    <a:pt x="17873" y="6688"/>
                    <a:pt x="17804" y="6802"/>
                    <a:pt x="17759" y="6916"/>
                  </a:cubicBezTo>
                  <a:lnTo>
                    <a:pt x="17690" y="7053"/>
                  </a:lnTo>
                  <a:cubicBezTo>
                    <a:pt x="17645" y="7099"/>
                    <a:pt x="17622" y="7145"/>
                    <a:pt x="17599" y="7213"/>
                  </a:cubicBezTo>
                  <a:lnTo>
                    <a:pt x="17576" y="7236"/>
                  </a:lnTo>
                  <a:cubicBezTo>
                    <a:pt x="17530" y="7304"/>
                    <a:pt x="17485" y="7373"/>
                    <a:pt x="17439" y="7464"/>
                  </a:cubicBezTo>
                  <a:lnTo>
                    <a:pt x="17393" y="7556"/>
                  </a:lnTo>
                  <a:cubicBezTo>
                    <a:pt x="17325" y="7647"/>
                    <a:pt x="17257" y="7761"/>
                    <a:pt x="17211" y="7852"/>
                  </a:cubicBezTo>
                  <a:cubicBezTo>
                    <a:pt x="17142" y="7989"/>
                    <a:pt x="17051" y="8126"/>
                    <a:pt x="16983" y="8263"/>
                  </a:cubicBezTo>
                  <a:cubicBezTo>
                    <a:pt x="16914" y="8354"/>
                    <a:pt x="16869" y="8469"/>
                    <a:pt x="16823" y="8560"/>
                  </a:cubicBezTo>
                  <a:lnTo>
                    <a:pt x="16754" y="8674"/>
                  </a:lnTo>
                  <a:lnTo>
                    <a:pt x="16709" y="8742"/>
                  </a:lnTo>
                  <a:lnTo>
                    <a:pt x="16640" y="8879"/>
                  </a:lnTo>
                  <a:lnTo>
                    <a:pt x="16549" y="9039"/>
                  </a:lnTo>
                  <a:lnTo>
                    <a:pt x="16526" y="9085"/>
                  </a:lnTo>
                  <a:cubicBezTo>
                    <a:pt x="16503" y="9153"/>
                    <a:pt x="16458" y="9222"/>
                    <a:pt x="16435" y="9267"/>
                  </a:cubicBezTo>
                  <a:lnTo>
                    <a:pt x="16412" y="9313"/>
                  </a:lnTo>
                  <a:lnTo>
                    <a:pt x="16321" y="9450"/>
                  </a:lnTo>
                  <a:lnTo>
                    <a:pt x="16298" y="9541"/>
                  </a:lnTo>
                  <a:cubicBezTo>
                    <a:pt x="16252" y="9633"/>
                    <a:pt x="16184" y="9724"/>
                    <a:pt x="16138" y="9792"/>
                  </a:cubicBezTo>
                  <a:lnTo>
                    <a:pt x="16115" y="9838"/>
                  </a:lnTo>
                  <a:cubicBezTo>
                    <a:pt x="16092" y="9884"/>
                    <a:pt x="16070" y="9929"/>
                    <a:pt x="16047" y="9975"/>
                  </a:cubicBezTo>
                  <a:lnTo>
                    <a:pt x="15956" y="10135"/>
                  </a:lnTo>
                  <a:lnTo>
                    <a:pt x="15933" y="10158"/>
                  </a:lnTo>
                  <a:lnTo>
                    <a:pt x="15887" y="10249"/>
                  </a:lnTo>
                  <a:cubicBezTo>
                    <a:pt x="15864" y="10295"/>
                    <a:pt x="15841" y="10363"/>
                    <a:pt x="15796" y="10409"/>
                  </a:cubicBezTo>
                  <a:cubicBezTo>
                    <a:pt x="15773" y="10454"/>
                    <a:pt x="15750" y="10500"/>
                    <a:pt x="15727" y="10523"/>
                  </a:cubicBezTo>
                  <a:lnTo>
                    <a:pt x="15704" y="10614"/>
                  </a:lnTo>
                  <a:cubicBezTo>
                    <a:pt x="15659" y="10683"/>
                    <a:pt x="15613" y="10751"/>
                    <a:pt x="15590" y="10797"/>
                  </a:cubicBezTo>
                  <a:lnTo>
                    <a:pt x="15499" y="10934"/>
                  </a:lnTo>
                  <a:lnTo>
                    <a:pt x="15476" y="10979"/>
                  </a:lnTo>
                  <a:cubicBezTo>
                    <a:pt x="15453" y="11048"/>
                    <a:pt x="15408" y="11116"/>
                    <a:pt x="15362" y="11162"/>
                  </a:cubicBezTo>
                  <a:cubicBezTo>
                    <a:pt x="15339" y="11230"/>
                    <a:pt x="15316" y="11276"/>
                    <a:pt x="15271" y="11345"/>
                  </a:cubicBezTo>
                  <a:cubicBezTo>
                    <a:pt x="15248" y="11413"/>
                    <a:pt x="15202" y="11482"/>
                    <a:pt x="15179" y="11527"/>
                  </a:cubicBezTo>
                  <a:lnTo>
                    <a:pt x="15111" y="11641"/>
                  </a:lnTo>
                  <a:lnTo>
                    <a:pt x="14974" y="11892"/>
                  </a:lnTo>
                  <a:lnTo>
                    <a:pt x="14906" y="11984"/>
                  </a:lnTo>
                  <a:cubicBezTo>
                    <a:pt x="14860" y="12052"/>
                    <a:pt x="14837" y="12098"/>
                    <a:pt x="14814" y="12143"/>
                  </a:cubicBezTo>
                  <a:lnTo>
                    <a:pt x="14746" y="12235"/>
                  </a:lnTo>
                  <a:lnTo>
                    <a:pt x="14769" y="12235"/>
                  </a:lnTo>
                  <a:cubicBezTo>
                    <a:pt x="14654" y="12395"/>
                    <a:pt x="14563" y="12531"/>
                    <a:pt x="14495" y="12668"/>
                  </a:cubicBezTo>
                  <a:cubicBezTo>
                    <a:pt x="14426" y="12805"/>
                    <a:pt x="14358" y="12965"/>
                    <a:pt x="14266" y="13102"/>
                  </a:cubicBezTo>
                  <a:cubicBezTo>
                    <a:pt x="14221" y="13193"/>
                    <a:pt x="14175" y="13285"/>
                    <a:pt x="14129" y="13376"/>
                  </a:cubicBezTo>
                  <a:lnTo>
                    <a:pt x="14084" y="13467"/>
                  </a:lnTo>
                  <a:cubicBezTo>
                    <a:pt x="14015" y="13581"/>
                    <a:pt x="13947" y="13696"/>
                    <a:pt x="13878" y="13833"/>
                  </a:cubicBezTo>
                  <a:cubicBezTo>
                    <a:pt x="13787" y="13969"/>
                    <a:pt x="13719" y="14106"/>
                    <a:pt x="13673" y="14266"/>
                  </a:cubicBezTo>
                  <a:cubicBezTo>
                    <a:pt x="13673" y="14266"/>
                    <a:pt x="13673" y="14289"/>
                    <a:pt x="13673" y="14289"/>
                  </a:cubicBezTo>
                  <a:cubicBezTo>
                    <a:pt x="13650" y="14312"/>
                    <a:pt x="13650" y="14335"/>
                    <a:pt x="13673" y="14335"/>
                  </a:cubicBezTo>
                  <a:lnTo>
                    <a:pt x="13650" y="14357"/>
                  </a:lnTo>
                  <a:lnTo>
                    <a:pt x="13627" y="14380"/>
                  </a:lnTo>
                  <a:lnTo>
                    <a:pt x="13559" y="14517"/>
                  </a:lnTo>
                  <a:lnTo>
                    <a:pt x="13513" y="14586"/>
                  </a:lnTo>
                  <a:lnTo>
                    <a:pt x="13445" y="14700"/>
                  </a:lnTo>
                  <a:cubicBezTo>
                    <a:pt x="13445" y="14700"/>
                    <a:pt x="13445" y="14700"/>
                    <a:pt x="13445" y="14723"/>
                  </a:cubicBezTo>
                  <a:lnTo>
                    <a:pt x="13353" y="14860"/>
                  </a:lnTo>
                  <a:cubicBezTo>
                    <a:pt x="13285" y="14951"/>
                    <a:pt x="13239" y="15042"/>
                    <a:pt x="13171" y="15134"/>
                  </a:cubicBezTo>
                  <a:lnTo>
                    <a:pt x="13125" y="15248"/>
                  </a:lnTo>
                  <a:cubicBezTo>
                    <a:pt x="13102" y="15225"/>
                    <a:pt x="13080" y="15225"/>
                    <a:pt x="13057" y="15202"/>
                  </a:cubicBezTo>
                  <a:lnTo>
                    <a:pt x="12440" y="15202"/>
                  </a:lnTo>
                  <a:cubicBezTo>
                    <a:pt x="12303" y="15179"/>
                    <a:pt x="12144" y="15179"/>
                    <a:pt x="12007" y="15156"/>
                  </a:cubicBezTo>
                  <a:cubicBezTo>
                    <a:pt x="11893" y="15134"/>
                    <a:pt x="11756" y="15111"/>
                    <a:pt x="11642" y="15111"/>
                  </a:cubicBezTo>
                  <a:lnTo>
                    <a:pt x="11505" y="15088"/>
                  </a:lnTo>
                  <a:cubicBezTo>
                    <a:pt x="11436" y="15065"/>
                    <a:pt x="11368" y="15042"/>
                    <a:pt x="11299" y="15042"/>
                  </a:cubicBezTo>
                  <a:cubicBezTo>
                    <a:pt x="11253" y="15019"/>
                    <a:pt x="11208" y="15019"/>
                    <a:pt x="11185" y="15019"/>
                  </a:cubicBezTo>
                  <a:lnTo>
                    <a:pt x="11162" y="14997"/>
                  </a:lnTo>
                  <a:lnTo>
                    <a:pt x="11117" y="14997"/>
                  </a:lnTo>
                  <a:lnTo>
                    <a:pt x="11048" y="14974"/>
                  </a:lnTo>
                  <a:cubicBezTo>
                    <a:pt x="10888" y="14928"/>
                    <a:pt x="10729" y="14905"/>
                    <a:pt x="10592" y="14860"/>
                  </a:cubicBezTo>
                  <a:cubicBezTo>
                    <a:pt x="10523" y="14837"/>
                    <a:pt x="10477" y="14814"/>
                    <a:pt x="10409" y="14814"/>
                  </a:cubicBezTo>
                  <a:cubicBezTo>
                    <a:pt x="10272" y="14746"/>
                    <a:pt x="10112" y="14700"/>
                    <a:pt x="9952" y="14631"/>
                  </a:cubicBezTo>
                  <a:cubicBezTo>
                    <a:pt x="9884" y="14609"/>
                    <a:pt x="9815" y="14586"/>
                    <a:pt x="9724" y="14563"/>
                  </a:cubicBezTo>
                  <a:cubicBezTo>
                    <a:pt x="9679" y="14540"/>
                    <a:pt x="9656" y="14540"/>
                    <a:pt x="9610" y="14517"/>
                  </a:cubicBezTo>
                  <a:cubicBezTo>
                    <a:pt x="9564" y="14494"/>
                    <a:pt x="9519" y="14494"/>
                    <a:pt x="9496" y="14472"/>
                  </a:cubicBezTo>
                  <a:cubicBezTo>
                    <a:pt x="9222" y="14380"/>
                    <a:pt x="8971" y="14266"/>
                    <a:pt x="8743" y="14175"/>
                  </a:cubicBezTo>
                  <a:lnTo>
                    <a:pt x="8720" y="14152"/>
                  </a:lnTo>
                  <a:lnTo>
                    <a:pt x="8697" y="14152"/>
                  </a:lnTo>
                  <a:lnTo>
                    <a:pt x="8583" y="14106"/>
                  </a:lnTo>
                  <a:cubicBezTo>
                    <a:pt x="8514" y="14061"/>
                    <a:pt x="8446" y="14038"/>
                    <a:pt x="8378" y="14015"/>
                  </a:cubicBezTo>
                  <a:lnTo>
                    <a:pt x="8332" y="13992"/>
                  </a:lnTo>
                  <a:lnTo>
                    <a:pt x="8309" y="13969"/>
                  </a:lnTo>
                  <a:lnTo>
                    <a:pt x="8126" y="13901"/>
                  </a:lnTo>
                  <a:cubicBezTo>
                    <a:pt x="7967" y="13833"/>
                    <a:pt x="7807" y="13764"/>
                    <a:pt x="7670" y="13673"/>
                  </a:cubicBezTo>
                  <a:cubicBezTo>
                    <a:pt x="7579" y="13650"/>
                    <a:pt x="7510" y="13604"/>
                    <a:pt x="7419" y="13559"/>
                  </a:cubicBezTo>
                  <a:cubicBezTo>
                    <a:pt x="7350" y="13536"/>
                    <a:pt x="7259" y="13490"/>
                    <a:pt x="7191" y="13444"/>
                  </a:cubicBezTo>
                  <a:cubicBezTo>
                    <a:pt x="7122" y="13422"/>
                    <a:pt x="7054" y="13376"/>
                    <a:pt x="6985" y="13353"/>
                  </a:cubicBezTo>
                  <a:lnTo>
                    <a:pt x="6940" y="13330"/>
                  </a:lnTo>
                  <a:cubicBezTo>
                    <a:pt x="6871" y="13308"/>
                    <a:pt x="6780" y="13262"/>
                    <a:pt x="6711" y="13216"/>
                  </a:cubicBezTo>
                  <a:cubicBezTo>
                    <a:pt x="6643" y="13193"/>
                    <a:pt x="6597" y="13171"/>
                    <a:pt x="6529" y="13148"/>
                  </a:cubicBezTo>
                  <a:cubicBezTo>
                    <a:pt x="6437" y="13102"/>
                    <a:pt x="6346" y="13056"/>
                    <a:pt x="6278" y="13011"/>
                  </a:cubicBezTo>
                  <a:lnTo>
                    <a:pt x="6209" y="12988"/>
                  </a:lnTo>
                  <a:cubicBezTo>
                    <a:pt x="6163" y="12942"/>
                    <a:pt x="6095" y="12919"/>
                    <a:pt x="6049" y="12897"/>
                  </a:cubicBezTo>
                  <a:lnTo>
                    <a:pt x="5958" y="12851"/>
                  </a:lnTo>
                  <a:lnTo>
                    <a:pt x="5821" y="12783"/>
                  </a:lnTo>
                  <a:cubicBezTo>
                    <a:pt x="5753" y="12760"/>
                    <a:pt x="5684" y="12714"/>
                    <a:pt x="5616" y="12691"/>
                  </a:cubicBezTo>
                  <a:cubicBezTo>
                    <a:pt x="5547" y="12646"/>
                    <a:pt x="5456" y="12600"/>
                    <a:pt x="5365" y="12577"/>
                  </a:cubicBezTo>
                  <a:lnTo>
                    <a:pt x="5273" y="12531"/>
                  </a:lnTo>
                  <a:cubicBezTo>
                    <a:pt x="5159" y="12463"/>
                    <a:pt x="5045" y="12395"/>
                    <a:pt x="4931" y="12349"/>
                  </a:cubicBezTo>
                  <a:cubicBezTo>
                    <a:pt x="4771" y="12258"/>
                    <a:pt x="4634" y="12189"/>
                    <a:pt x="4474" y="12098"/>
                  </a:cubicBezTo>
                  <a:lnTo>
                    <a:pt x="4429" y="12052"/>
                  </a:lnTo>
                  <a:cubicBezTo>
                    <a:pt x="4360" y="12029"/>
                    <a:pt x="4315" y="12006"/>
                    <a:pt x="4269" y="11961"/>
                  </a:cubicBezTo>
                  <a:lnTo>
                    <a:pt x="4200" y="11938"/>
                  </a:lnTo>
                  <a:cubicBezTo>
                    <a:pt x="4155" y="11915"/>
                    <a:pt x="4109" y="11870"/>
                    <a:pt x="4041" y="11847"/>
                  </a:cubicBezTo>
                  <a:cubicBezTo>
                    <a:pt x="3995" y="11824"/>
                    <a:pt x="3949" y="11778"/>
                    <a:pt x="3881" y="11755"/>
                  </a:cubicBezTo>
                  <a:cubicBezTo>
                    <a:pt x="3790" y="11710"/>
                    <a:pt x="3698" y="11664"/>
                    <a:pt x="3607" y="11596"/>
                  </a:cubicBezTo>
                  <a:cubicBezTo>
                    <a:pt x="3516" y="11550"/>
                    <a:pt x="3424" y="11504"/>
                    <a:pt x="3333" y="11436"/>
                  </a:cubicBezTo>
                  <a:lnTo>
                    <a:pt x="3196" y="11367"/>
                  </a:lnTo>
                  <a:cubicBezTo>
                    <a:pt x="3128" y="11322"/>
                    <a:pt x="3059" y="11276"/>
                    <a:pt x="2991" y="11230"/>
                  </a:cubicBezTo>
                  <a:lnTo>
                    <a:pt x="2968" y="11230"/>
                  </a:lnTo>
                  <a:lnTo>
                    <a:pt x="2922" y="11208"/>
                  </a:lnTo>
                  <a:lnTo>
                    <a:pt x="2877" y="11185"/>
                  </a:lnTo>
                  <a:cubicBezTo>
                    <a:pt x="2785" y="11139"/>
                    <a:pt x="2694" y="11071"/>
                    <a:pt x="2603" y="11025"/>
                  </a:cubicBezTo>
                  <a:lnTo>
                    <a:pt x="2557" y="11002"/>
                  </a:lnTo>
                  <a:lnTo>
                    <a:pt x="2534" y="10979"/>
                  </a:lnTo>
                  <a:lnTo>
                    <a:pt x="2511" y="10979"/>
                  </a:lnTo>
                  <a:lnTo>
                    <a:pt x="2443" y="10911"/>
                  </a:lnTo>
                  <a:lnTo>
                    <a:pt x="2397" y="10888"/>
                  </a:lnTo>
                  <a:cubicBezTo>
                    <a:pt x="2146" y="10728"/>
                    <a:pt x="1895" y="10568"/>
                    <a:pt x="1644" y="10409"/>
                  </a:cubicBezTo>
                  <a:lnTo>
                    <a:pt x="1576" y="10386"/>
                  </a:lnTo>
                  <a:cubicBezTo>
                    <a:pt x="1530" y="10340"/>
                    <a:pt x="1484" y="10317"/>
                    <a:pt x="1416" y="10295"/>
                  </a:cubicBezTo>
                  <a:lnTo>
                    <a:pt x="1302" y="10226"/>
                  </a:lnTo>
                  <a:lnTo>
                    <a:pt x="1210" y="10158"/>
                  </a:lnTo>
                  <a:cubicBezTo>
                    <a:pt x="1165" y="10112"/>
                    <a:pt x="1096" y="10089"/>
                    <a:pt x="1028" y="10044"/>
                  </a:cubicBezTo>
                  <a:lnTo>
                    <a:pt x="1005" y="10044"/>
                  </a:lnTo>
                  <a:lnTo>
                    <a:pt x="982" y="10021"/>
                  </a:lnTo>
                  <a:cubicBezTo>
                    <a:pt x="936" y="9998"/>
                    <a:pt x="868" y="9952"/>
                    <a:pt x="822" y="9907"/>
                  </a:cubicBezTo>
                  <a:lnTo>
                    <a:pt x="777" y="9884"/>
                  </a:lnTo>
                  <a:cubicBezTo>
                    <a:pt x="685" y="9838"/>
                    <a:pt x="617" y="9792"/>
                    <a:pt x="526" y="9724"/>
                  </a:cubicBezTo>
                  <a:cubicBezTo>
                    <a:pt x="457" y="9678"/>
                    <a:pt x="389" y="9633"/>
                    <a:pt x="320" y="9564"/>
                  </a:cubicBezTo>
                  <a:cubicBezTo>
                    <a:pt x="343" y="9541"/>
                    <a:pt x="320" y="9473"/>
                    <a:pt x="297" y="9450"/>
                  </a:cubicBezTo>
                  <a:cubicBezTo>
                    <a:pt x="275" y="9450"/>
                    <a:pt x="252" y="9427"/>
                    <a:pt x="229" y="9427"/>
                  </a:cubicBezTo>
                  <a:cubicBezTo>
                    <a:pt x="206" y="9427"/>
                    <a:pt x="160" y="9450"/>
                    <a:pt x="138" y="9473"/>
                  </a:cubicBezTo>
                  <a:cubicBezTo>
                    <a:pt x="115" y="9496"/>
                    <a:pt x="92" y="9519"/>
                    <a:pt x="92" y="9564"/>
                  </a:cubicBezTo>
                  <a:cubicBezTo>
                    <a:pt x="69" y="9587"/>
                    <a:pt x="69" y="9610"/>
                    <a:pt x="46" y="9633"/>
                  </a:cubicBezTo>
                  <a:cubicBezTo>
                    <a:pt x="46" y="9655"/>
                    <a:pt x="46" y="9678"/>
                    <a:pt x="46" y="9678"/>
                  </a:cubicBezTo>
                  <a:cubicBezTo>
                    <a:pt x="46" y="9724"/>
                    <a:pt x="23" y="9770"/>
                    <a:pt x="23" y="9792"/>
                  </a:cubicBezTo>
                  <a:cubicBezTo>
                    <a:pt x="23" y="9861"/>
                    <a:pt x="23" y="9907"/>
                    <a:pt x="23" y="9975"/>
                  </a:cubicBezTo>
                  <a:lnTo>
                    <a:pt x="23" y="10021"/>
                  </a:lnTo>
                  <a:cubicBezTo>
                    <a:pt x="1" y="10089"/>
                    <a:pt x="1" y="10180"/>
                    <a:pt x="23" y="10272"/>
                  </a:cubicBezTo>
                  <a:cubicBezTo>
                    <a:pt x="23" y="10317"/>
                    <a:pt x="23" y="10363"/>
                    <a:pt x="46" y="10409"/>
                  </a:cubicBezTo>
                  <a:lnTo>
                    <a:pt x="46" y="10477"/>
                  </a:lnTo>
                  <a:cubicBezTo>
                    <a:pt x="46" y="10568"/>
                    <a:pt x="69" y="10660"/>
                    <a:pt x="92" y="10751"/>
                  </a:cubicBezTo>
                  <a:cubicBezTo>
                    <a:pt x="115" y="10797"/>
                    <a:pt x="115" y="10865"/>
                    <a:pt x="160" y="10934"/>
                  </a:cubicBezTo>
                  <a:cubicBezTo>
                    <a:pt x="160" y="10979"/>
                    <a:pt x="183" y="11025"/>
                    <a:pt x="206" y="11071"/>
                  </a:cubicBezTo>
                  <a:lnTo>
                    <a:pt x="229" y="11093"/>
                  </a:lnTo>
                  <a:cubicBezTo>
                    <a:pt x="252" y="11139"/>
                    <a:pt x="252" y="11162"/>
                    <a:pt x="275" y="11185"/>
                  </a:cubicBezTo>
                  <a:cubicBezTo>
                    <a:pt x="297" y="11230"/>
                    <a:pt x="343" y="11276"/>
                    <a:pt x="366" y="11299"/>
                  </a:cubicBezTo>
                  <a:cubicBezTo>
                    <a:pt x="411" y="11345"/>
                    <a:pt x="457" y="11367"/>
                    <a:pt x="503" y="11413"/>
                  </a:cubicBezTo>
                  <a:lnTo>
                    <a:pt x="571" y="11436"/>
                  </a:lnTo>
                  <a:cubicBezTo>
                    <a:pt x="731" y="11573"/>
                    <a:pt x="914" y="11687"/>
                    <a:pt x="1119" y="11824"/>
                  </a:cubicBezTo>
                  <a:lnTo>
                    <a:pt x="1142" y="11847"/>
                  </a:lnTo>
                  <a:cubicBezTo>
                    <a:pt x="1279" y="11915"/>
                    <a:pt x="1393" y="12006"/>
                    <a:pt x="1530" y="12075"/>
                  </a:cubicBezTo>
                  <a:cubicBezTo>
                    <a:pt x="1598" y="12121"/>
                    <a:pt x="1644" y="12166"/>
                    <a:pt x="1713" y="12189"/>
                  </a:cubicBezTo>
                  <a:cubicBezTo>
                    <a:pt x="1781" y="12235"/>
                    <a:pt x="1872" y="12280"/>
                    <a:pt x="1941" y="12326"/>
                  </a:cubicBezTo>
                  <a:cubicBezTo>
                    <a:pt x="2009" y="12372"/>
                    <a:pt x="2055" y="12395"/>
                    <a:pt x="2123" y="12440"/>
                  </a:cubicBezTo>
                  <a:cubicBezTo>
                    <a:pt x="2169" y="12463"/>
                    <a:pt x="2215" y="12486"/>
                    <a:pt x="2260" y="12509"/>
                  </a:cubicBezTo>
                  <a:lnTo>
                    <a:pt x="2283" y="12509"/>
                  </a:lnTo>
                  <a:lnTo>
                    <a:pt x="2352" y="12554"/>
                  </a:lnTo>
                  <a:lnTo>
                    <a:pt x="2511" y="12646"/>
                  </a:lnTo>
                  <a:lnTo>
                    <a:pt x="2534" y="12646"/>
                  </a:lnTo>
                  <a:lnTo>
                    <a:pt x="2557" y="12668"/>
                  </a:lnTo>
                  <a:cubicBezTo>
                    <a:pt x="2626" y="12714"/>
                    <a:pt x="2694" y="12760"/>
                    <a:pt x="2762" y="12783"/>
                  </a:cubicBezTo>
                  <a:lnTo>
                    <a:pt x="2877" y="12851"/>
                  </a:lnTo>
                  <a:lnTo>
                    <a:pt x="2945" y="12874"/>
                  </a:lnTo>
                  <a:lnTo>
                    <a:pt x="2968" y="12897"/>
                  </a:lnTo>
                  <a:cubicBezTo>
                    <a:pt x="3036" y="12942"/>
                    <a:pt x="3105" y="12965"/>
                    <a:pt x="3196" y="13011"/>
                  </a:cubicBezTo>
                  <a:cubicBezTo>
                    <a:pt x="3219" y="13034"/>
                    <a:pt x="3265" y="13056"/>
                    <a:pt x="3287" y="13056"/>
                  </a:cubicBezTo>
                  <a:lnTo>
                    <a:pt x="3379" y="13102"/>
                  </a:lnTo>
                  <a:cubicBezTo>
                    <a:pt x="3447" y="13148"/>
                    <a:pt x="3516" y="13171"/>
                    <a:pt x="3584" y="13216"/>
                  </a:cubicBezTo>
                  <a:cubicBezTo>
                    <a:pt x="3744" y="13285"/>
                    <a:pt x="3881" y="13353"/>
                    <a:pt x="4041" y="13422"/>
                  </a:cubicBezTo>
                  <a:lnTo>
                    <a:pt x="4109" y="13467"/>
                  </a:lnTo>
                  <a:lnTo>
                    <a:pt x="4132" y="13490"/>
                  </a:lnTo>
                  <a:cubicBezTo>
                    <a:pt x="4223" y="13536"/>
                    <a:pt x="4292" y="13581"/>
                    <a:pt x="4383" y="13604"/>
                  </a:cubicBezTo>
                  <a:cubicBezTo>
                    <a:pt x="4452" y="13650"/>
                    <a:pt x="4497" y="13673"/>
                    <a:pt x="4566" y="13718"/>
                  </a:cubicBezTo>
                  <a:lnTo>
                    <a:pt x="4589" y="13718"/>
                  </a:lnTo>
                  <a:cubicBezTo>
                    <a:pt x="4680" y="13764"/>
                    <a:pt x="4748" y="13787"/>
                    <a:pt x="4817" y="13833"/>
                  </a:cubicBezTo>
                  <a:cubicBezTo>
                    <a:pt x="4862" y="13855"/>
                    <a:pt x="4908" y="13878"/>
                    <a:pt x="4954" y="13901"/>
                  </a:cubicBezTo>
                  <a:lnTo>
                    <a:pt x="5022" y="13924"/>
                  </a:lnTo>
                  <a:lnTo>
                    <a:pt x="5068" y="13947"/>
                  </a:lnTo>
                  <a:lnTo>
                    <a:pt x="5091" y="13969"/>
                  </a:lnTo>
                  <a:cubicBezTo>
                    <a:pt x="5159" y="13992"/>
                    <a:pt x="5205" y="14015"/>
                    <a:pt x="5250" y="14038"/>
                  </a:cubicBezTo>
                  <a:cubicBezTo>
                    <a:pt x="5319" y="14061"/>
                    <a:pt x="5387" y="14106"/>
                    <a:pt x="5456" y="14129"/>
                  </a:cubicBezTo>
                  <a:lnTo>
                    <a:pt x="5524" y="14175"/>
                  </a:lnTo>
                  <a:lnTo>
                    <a:pt x="5570" y="14198"/>
                  </a:lnTo>
                  <a:cubicBezTo>
                    <a:pt x="5616" y="14198"/>
                    <a:pt x="5638" y="14221"/>
                    <a:pt x="5684" y="14243"/>
                  </a:cubicBezTo>
                  <a:lnTo>
                    <a:pt x="5775" y="14266"/>
                  </a:lnTo>
                  <a:cubicBezTo>
                    <a:pt x="5798" y="14289"/>
                    <a:pt x="5844" y="14312"/>
                    <a:pt x="5890" y="14335"/>
                  </a:cubicBezTo>
                  <a:lnTo>
                    <a:pt x="5912" y="14335"/>
                  </a:lnTo>
                  <a:lnTo>
                    <a:pt x="5935" y="14357"/>
                  </a:lnTo>
                  <a:lnTo>
                    <a:pt x="5958" y="14357"/>
                  </a:lnTo>
                  <a:cubicBezTo>
                    <a:pt x="6004" y="14380"/>
                    <a:pt x="6072" y="14403"/>
                    <a:pt x="6118" y="14426"/>
                  </a:cubicBezTo>
                  <a:cubicBezTo>
                    <a:pt x="6255" y="14494"/>
                    <a:pt x="6415" y="14563"/>
                    <a:pt x="6574" y="14631"/>
                  </a:cubicBezTo>
                  <a:lnTo>
                    <a:pt x="6643" y="14677"/>
                  </a:lnTo>
                  <a:cubicBezTo>
                    <a:pt x="6780" y="14723"/>
                    <a:pt x="6894" y="14768"/>
                    <a:pt x="7031" y="14837"/>
                  </a:cubicBezTo>
                  <a:cubicBezTo>
                    <a:pt x="7282" y="14951"/>
                    <a:pt x="7556" y="15065"/>
                    <a:pt x="7807" y="15156"/>
                  </a:cubicBezTo>
                  <a:lnTo>
                    <a:pt x="7853" y="15179"/>
                  </a:lnTo>
                  <a:lnTo>
                    <a:pt x="7967" y="15225"/>
                  </a:lnTo>
                  <a:cubicBezTo>
                    <a:pt x="8104" y="15270"/>
                    <a:pt x="8241" y="15339"/>
                    <a:pt x="8378" y="15385"/>
                  </a:cubicBezTo>
                  <a:lnTo>
                    <a:pt x="8423" y="15407"/>
                  </a:lnTo>
                  <a:cubicBezTo>
                    <a:pt x="8560" y="15476"/>
                    <a:pt x="8720" y="15544"/>
                    <a:pt x="8880" y="15613"/>
                  </a:cubicBezTo>
                  <a:cubicBezTo>
                    <a:pt x="9017" y="15659"/>
                    <a:pt x="9176" y="15727"/>
                    <a:pt x="9313" y="15773"/>
                  </a:cubicBezTo>
                  <a:lnTo>
                    <a:pt x="9336" y="15795"/>
                  </a:lnTo>
                  <a:cubicBezTo>
                    <a:pt x="9405" y="15818"/>
                    <a:pt x="9473" y="15841"/>
                    <a:pt x="9542" y="15864"/>
                  </a:cubicBezTo>
                  <a:cubicBezTo>
                    <a:pt x="9610" y="15887"/>
                    <a:pt x="9679" y="15932"/>
                    <a:pt x="9770" y="15955"/>
                  </a:cubicBezTo>
                  <a:cubicBezTo>
                    <a:pt x="9998" y="16047"/>
                    <a:pt x="10158" y="16115"/>
                    <a:pt x="10340" y="16184"/>
                  </a:cubicBezTo>
                  <a:cubicBezTo>
                    <a:pt x="10386" y="16184"/>
                    <a:pt x="10455" y="16206"/>
                    <a:pt x="10500" y="16229"/>
                  </a:cubicBezTo>
                  <a:lnTo>
                    <a:pt x="10569" y="16252"/>
                  </a:lnTo>
                  <a:cubicBezTo>
                    <a:pt x="10706" y="16298"/>
                    <a:pt x="10820" y="16366"/>
                    <a:pt x="10957" y="16389"/>
                  </a:cubicBezTo>
                  <a:lnTo>
                    <a:pt x="11025" y="16412"/>
                  </a:lnTo>
                  <a:lnTo>
                    <a:pt x="11071" y="16435"/>
                  </a:lnTo>
                  <a:lnTo>
                    <a:pt x="11094" y="16457"/>
                  </a:lnTo>
                  <a:cubicBezTo>
                    <a:pt x="11162" y="16457"/>
                    <a:pt x="11208" y="16480"/>
                    <a:pt x="11276" y="16503"/>
                  </a:cubicBezTo>
                  <a:cubicBezTo>
                    <a:pt x="11390" y="16549"/>
                    <a:pt x="11505" y="16572"/>
                    <a:pt x="11642" y="16594"/>
                  </a:cubicBezTo>
                  <a:lnTo>
                    <a:pt x="11664" y="16617"/>
                  </a:lnTo>
                  <a:lnTo>
                    <a:pt x="11733" y="16617"/>
                  </a:lnTo>
                  <a:lnTo>
                    <a:pt x="11756" y="16640"/>
                  </a:lnTo>
                  <a:cubicBezTo>
                    <a:pt x="11824" y="16640"/>
                    <a:pt x="11893" y="16663"/>
                    <a:pt x="11961" y="16686"/>
                  </a:cubicBezTo>
                  <a:lnTo>
                    <a:pt x="12052" y="16686"/>
                  </a:lnTo>
                  <a:lnTo>
                    <a:pt x="12075" y="16708"/>
                  </a:lnTo>
                  <a:cubicBezTo>
                    <a:pt x="12121" y="16708"/>
                    <a:pt x="12167" y="16708"/>
                    <a:pt x="12212" y="16731"/>
                  </a:cubicBezTo>
                  <a:lnTo>
                    <a:pt x="12326" y="16754"/>
                  </a:lnTo>
                  <a:cubicBezTo>
                    <a:pt x="12600" y="16800"/>
                    <a:pt x="12897" y="16845"/>
                    <a:pt x="13194" y="16845"/>
                  </a:cubicBezTo>
                  <a:lnTo>
                    <a:pt x="13285" y="16845"/>
                  </a:lnTo>
                  <a:cubicBezTo>
                    <a:pt x="13331" y="16823"/>
                    <a:pt x="13331" y="16823"/>
                    <a:pt x="13376" y="16800"/>
                  </a:cubicBezTo>
                  <a:lnTo>
                    <a:pt x="13399" y="16800"/>
                  </a:lnTo>
                  <a:lnTo>
                    <a:pt x="13422" y="16777"/>
                  </a:lnTo>
                  <a:cubicBezTo>
                    <a:pt x="13468" y="16754"/>
                    <a:pt x="13490" y="16731"/>
                    <a:pt x="13513" y="16686"/>
                  </a:cubicBezTo>
                  <a:cubicBezTo>
                    <a:pt x="13513" y="16663"/>
                    <a:pt x="13513" y="16663"/>
                    <a:pt x="13513" y="16663"/>
                  </a:cubicBezTo>
                  <a:cubicBezTo>
                    <a:pt x="13559" y="16617"/>
                    <a:pt x="13604" y="16572"/>
                    <a:pt x="13650" y="16503"/>
                  </a:cubicBezTo>
                  <a:cubicBezTo>
                    <a:pt x="13673" y="16480"/>
                    <a:pt x="13696" y="16435"/>
                    <a:pt x="13719" y="16389"/>
                  </a:cubicBezTo>
                  <a:lnTo>
                    <a:pt x="13741" y="16343"/>
                  </a:lnTo>
                  <a:lnTo>
                    <a:pt x="13810" y="16252"/>
                  </a:lnTo>
                  <a:cubicBezTo>
                    <a:pt x="13856" y="16184"/>
                    <a:pt x="13901" y="16092"/>
                    <a:pt x="13970" y="16001"/>
                  </a:cubicBezTo>
                  <a:lnTo>
                    <a:pt x="13993" y="15955"/>
                  </a:lnTo>
                  <a:cubicBezTo>
                    <a:pt x="14061" y="15818"/>
                    <a:pt x="14152" y="15681"/>
                    <a:pt x="14221" y="15544"/>
                  </a:cubicBezTo>
                  <a:lnTo>
                    <a:pt x="14244" y="15522"/>
                  </a:lnTo>
                  <a:lnTo>
                    <a:pt x="14266" y="15476"/>
                  </a:lnTo>
                  <a:lnTo>
                    <a:pt x="14358" y="15339"/>
                  </a:lnTo>
                  <a:cubicBezTo>
                    <a:pt x="14403" y="15248"/>
                    <a:pt x="14449" y="15134"/>
                    <a:pt x="14518" y="15042"/>
                  </a:cubicBezTo>
                  <a:cubicBezTo>
                    <a:pt x="14563" y="14928"/>
                    <a:pt x="14632" y="14791"/>
                    <a:pt x="14700" y="14677"/>
                  </a:cubicBezTo>
                  <a:lnTo>
                    <a:pt x="14746" y="14609"/>
                  </a:lnTo>
                  <a:cubicBezTo>
                    <a:pt x="14769" y="14563"/>
                    <a:pt x="14791" y="14517"/>
                    <a:pt x="14837" y="14472"/>
                  </a:cubicBezTo>
                  <a:cubicBezTo>
                    <a:pt x="14860" y="14426"/>
                    <a:pt x="14883" y="14357"/>
                    <a:pt x="14928" y="14312"/>
                  </a:cubicBezTo>
                  <a:lnTo>
                    <a:pt x="14951" y="14266"/>
                  </a:lnTo>
                  <a:cubicBezTo>
                    <a:pt x="14974" y="14198"/>
                    <a:pt x="15020" y="14129"/>
                    <a:pt x="15065" y="14061"/>
                  </a:cubicBezTo>
                  <a:cubicBezTo>
                    <a:pt x="15088" y="14015"/>
                    <a:pt x="15111" y="13969"/>
                    <a:pt x="15134" y="13924"/>
                  </a:cubicBezTo>
                  <a:lnTo>
                    <a:pt x="15179" y="13855"/>
                  </a:lnTo>
                  <a:cubicBezTo>
                    <a:pt x="15248" y="13696"/>
                    <a:pt x="15339" y="13559"/>
                    <a:pt x="15408" y="13422"/>
                  </a:cubicBezTo>
                  <a:lnTo>
                    <a:pt x="15453" y="13308"/>
                  </a:lnTo>
                  <a:cubicBezTo>
                    <a:pt x="15522" y="13216"/>
                    <a:pt x="15567" y="13102"/>
                    <a:pt x="15636" y="12988"/>
                  </a:cubicBezTo>
                  <a:cubicBezTo>
                    <a:pt x="15773" y="12760"/>
                    <a:pt x="15910" y="12509"/>
                    <a:pt x="16047" y="12280"/>
                  </a:cubicBezTo>
                  <a:cubicBezTo>
                    <a:pt x="16229" y="11984"/>
                    <a:pt x="16389" y="11687"/>
                    <a:pt x="16549" y="11390"/>
                  </a:cubicBezTo>
                  <a:cubicBezTo>
                    <a:pt x="16640" y="11253"/>
                    <a:pt x="16709" y="11093"/>
                    <a:pt x="16800" y="10957"/>
                  </a:cubicBezTo>
                  <a:lnTo>
                    <a:pt x="16914" y="10751"/>
                  </a:lnTo>
                  <a:lnTo>
                    <a:pt x="17028" y="10546"/>
                  </a:lnTo>
                  <a:cubicBezTo>
                    <a:pt x="17097" y="10409"/>
                    <a:pt x="17165" y="10295"/>
                    <a:pt x="17234" y="10158"/>
                  </a:cubicBezTo>
                  <a:lnTo>
                    <a:pt x="17257" y="10135"/>
                  </a:lnTo>
                  <a:lnTo>
                    <a:pt x="17279" y="10089"/>
                  </a:lnTo>
                  <a:lnTo>
                    <a:pt x="17302" y="10044"/>
                  </a:lnTo>
                  <a:cubicBezTo>
                    <a:pt x="17371" y="9929"/>
                    <a:pt x="17439" y="9792"/>
                    <a:pt x="17508" y="9678"/>
                  </a:cubicBezTo>
                  <a:cubicBezTo>
                    <a:pt x="17553" y="9610"/>
                    <a:pt x="17599" y="9519"/>
                    <a:pt x="17645" y="9450"/>
                  </a:cubicBezTo>
                  <a:cubicBezTo>
                    <a:pt x="17690" y="9382"/>
                    <a:pt x="17736" y="9313"/>
                    <a:pt x="17759" y="9245"/>
                  </a:cubicBezTo>
                  <a:cubicBezTo>
                    <a:pt x="17827" y="9131"/>
                    <a:pt x="17896" y="8994"/>
                    <a:pt x="17964" y="8879"/>
                  </a:cubicBezTo>
                  <a:lnTo>
                    <a:pt x="17964" y="8834"/>
                  </a:lnTo>
                  <a:lnTo>
                    <a:pt x="18033" y="8720"/>
                  </a:lnTo>
                  <a:cubicBezTo>
                    <a:pt x="18078" y="8628"/>
                    <a:pt x="18124" y="8537"/>
                    <a:pt x="18170" y="8423"/>
                  </a:cubicBezTo>
                  <a:cubicBezTo>
                    <a:pt x="18215" y="8377"/>
                    <a:pt x="18238" y="8309"/>
                    <a:pt x="18261" y="8263"/>
                  </a:cubicBezTo>
                  <a:lnTo>
                    <a:pt x="18284" y="8217"/>
                  </a:lnTo>
                  <a:lnTo>
                    <a:pt x="18307" y="8172"/>
                  </a:lnTo>
                  <a:cubicBezTo>
                    <a:pt x="18352" y="8103"/>
                    <a:pt x="18375" y="8035"/>
                    <a:pt x="18421" y="7989"/>
                  </a:cubicBezTo>
                  <a:cubicBezTo>
                    <a:pt x="18443" y="7921"/>
                    <a:pt x="18489" y="7852"/>
                    <a:pt x="18512" y="7784"/>
                  </a:cubicBezTo>
                  <a:lnTo>
                    <a:pt x="18535" y="7715"/>
                  </a:lnTo>
                  <a:lnTo>
                    <a:pt x="18649" y="7533"/>
                  </a:lnTo>
                  <a:cubicBezTo>
                    <a:pt x="18649" y="7510"/>
                    <a:pt x="18672" y="7487"/>
                    <a:pt x="18695" y="7464"/>
                  </a:cubicBezTo>
                  <a:lnTo>
                    <a:pt x="18695" y="7419"/>
                  </a:lnTo>
                  <a:lnTo>
                    <a:pt x="18717" y="7373"/>
                  </a:lnTo>
                  <a:cubicBezTo>
                    <a:pt x="18763" y="7282"/>
                    <a:pt x="18809" y="7190"/>
                    <a:pt x="18877" y="7099"/>
                  </a:cubicBezTo>
                  <a:lnTo>
                    <a:pt x="18968" y="6916"/>
                  </a:lnTo>
                  <a:cubicBezTo>
                    <a:pt x="19083" y="6688"/>
                    <a:pt x="19220" y="6437"/>
                    <a:pt x="19356" y="6209"/>
                  </a:cubicBezTo>
                  <a:lnTo>
                    <a:pt x="19379" y="6140"/>
                  </a:lnTo>
                  <a:cubicBezTo>
                    <a:pt x="19448" y="6003"/>
                    <a:pt x="19539" y="5844"/>
                    <a:pt x="19608" y="5730"/>
                  </a:cubicBezTo>
                  <a:cubicBezTo>
                    <a:pt x="19653" y="5638"/>
                    <a:pt x="19699" y="5547"/>
                    <a:pt x="19745" y="5478"/>
                  </a:cubicBezTo>
                  <a:lnTo>
                    <a:pt x="19767" y="5433"/>
                  </a:lnTo>
                  <a:lnTo>
                    <a:pt x="19859" y="5273"/>
                  </a:lnTo>
                  <a:lnTo>
                    <a:pt x="19904" y="5227"/>
                  </a:lnTo>
                  <a:cubicBezTo>
                    <a:pt x="19973" y="5113"/>
                    <a:pt x="20041" y="4976"/>
                    <a:pt x="20110" y="4862"/>
                  </a:cubicBezTo>
                  <a:cubicBezTo>
                    <a:pt x="20155" y="4794"/>
                    <a:pt x="20201" y="4702"/>
                    <a:pt x="20247" y="4634"/>
                  </a:cubicBezTo>
                  <a:lnTo>
                    <a:pt x="20315" y="4497"/>
                  </a:lnTo>
                  <a:lnTo>
                    <a:pt x="20361" y="4429"/>
                  </a:lnTo>
                  <a:lnTo>
                    <a:pt x="20384" y="4383"/>
                  </a:lnTo>
                  <a:lnTo>
                    <a:pt x="20429" y="4314"/>
                  </a:lnTo>
                  <a:cubicBezTo>
                    <a:pt x="20543" y="4132"/>
                    <a:pt x="20635" y="3949"/>
                    <a:pt x="20749" y="3767"/>
                  </a:cubicBezTo>
                  <a:cubicBezTo>
                    <a:pt x="20794" y="3698"/>
                    <a:pt x="20840" y="3630"/>
                    <a:pt x="20886" y="3561"/>
                  </a:cubicBezTo>
                  <a:cubicBezTo>
                    <a:pt x="20954" y="3424"/>
                    <a:pt x="21046" y="3264"/>
                    <a:pt x="21137" y="3127"/>
                  </a:cubicBezTo>
                  <a:cubicBezTo>
                    <a:pt x="21182" y="3036"/>
                    <a:pt x="21228" y="2945"/>
                    <a:pt x="21274" y="2876"/>
                  </a:cubicBezTo>
                  <a:lnTo>
                    <a:pt x="21319" y="2831"/>
                  </a:lnTo>
                  <a:lnTo>
                    <a:pt x="21388" y="2694"/>
                  </a:lnTo>
                  <a:lnTo>
                    <a:pt x="21456" y="2557"/>
                  </a:lnTo>
                  <a:cubicBezTo>
                    <a:pt x="21525" y="2466"/>
                    <a:pt x="21571" y="2351"/>
                    <a:pt x="21639" y="2260"/>
                  </a:cubicBezTo>
                  <a:cubicBezTo>
                    <a:pt x="21707" y="2123"/>
                    <a:pt x="21799" y="1986"/>
                    <a:pt x="21867" y="1849"/>
                  </a:cubicBezTo>
                  <a:cubicBezTo>
                    <a:pt x="21890" y="1804"/>
                    <a:pt x="21913" y="1758"/>
                    <a:pt x="21936" y="1735"/>
                  </a:cubicBezTo>
                  <a:lnTo>
                    <a:pt x="21959" y="1689"/>
                  </a:lnTo>
                  <a:lnTo>
                    <a:pt x="22050" y="1575"/>
                  </a:lnTo>
                  <a:lnTo>
                    <a:pt x="22118" y="1438"/>
                  </a:lnTo>
                  <a:lnTo>
                    <a:pt x="22187" y="1324"/>
                  </a:lnTo>
                  <a:lnTo>
                    <a:pt x="22210" y="1301"/>
                  </a:lnTo>
                  <a:lnTo>
                    <a:pt x="22232" y="1279"/>
                  </a:lnTo>
                  <a:cubicBezTo>
                    <a:pt x="22232" y="1233"/>
                    <a:pt x="22255" y="1233"/>
                    <a:pt x="22255" y="1233"/>
                  </a:cubicBezTo>
                  <a:lnTo>
                    <a:pt x="22278" y="1187"/>
                  </a:lnTo>
                  <a:lnTo>
                    <a:pt x="22301" y="1142"/>
                  </a:lnTo>
                  <a:lnTo>
                    <a:pt x="22324" y="1119"/>
                  </a:lnTo>
                  <a:cubicBezTo>
                    <a:pt x="22369" y="1028"/>
                    <a:pt x="22415" y="959"/>
                    <a:pt x="22461" y="868"/>
                  </a:cubicBezTo>
                  <a:cubicBezTo>
                    <a:pt x="22461" y="845"/>
                    <a:pt x="22461" y="822"/>
                    <a:pt x="22484" y="799"/>
                  </a:cubicBezTo>
                  <a:cubicBezTo>
                    <a:pt x="22484" y="754"/>
                    <a:pt x="22484" y="685"/>
                    <a:pt x="22438" y="617"/>
                  </a:cubicBezTo>
                  <a:cubicBezTo>
                    <a:pt x="22415" y="594"/>
                    <a:pt x="22415" y="571"/>
                    <a:pt x="22392" y="571"/>
                  </a:cubicBezTo>
                  <a:lnTo>
                    <a:pt x="22369" y="548"/>
                  </a:lnTo>
                  <a:cubicBezTo>
                    <a:pt x="22347" y="525"/>
                    <a:pt x="22324" y="503"/>
                    <a:pt x="22301" y="480"/>
                  </a:cubicBezTo>
                  <a:lnTo>
                    <a:pt x="22278" y="457"/>
                  </a:lnTo>
                  <a:lnTo>
                    <a:pt x="22232" y="411"/>
                  </a:lnTo>
                  <a:lnTo>
                    <a:pt x="22210" y="388"/>
                  </a:lnTo>
                  <a:cubicBezTo>
                    <a:pt x="22164" y="366"/>
                    <a:pt x="22141" y="343"/>
                    <a:pt x="22141" y="320"/>
                  </a:cubicBezTo>
                  <a:cubicBezTo>
                    <a:pt x="22096" y="274"/>
                    <a:pt x="22050" y="229"/>
                    <a:pt x="22027" y="183"/>
                  </a:cubicBezTo>
                  <a:cubicBezTo>
                    <a:pt x="22004" y="137"/>
                    <a:pt x="21981" y="115"/>
                    <a:pt x="21959" y="69"/>
                  </a:cubicBezTo>
                  <a:cubicBezTo>
                    <a:pt x="21936" y="46"/>
                    <a:pt x="21913" y="46"/>
                    <a:pt x="21890" y="23"/>
                  </a:cubicBezTo>
                  <a:cubicBezTo>
                    <a:pt x="21867" y="23"/>
                    <a:pt x="21844" y="0"/>
                    <a:pt x="21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0" name="Google Shape;880;p5"/>
            <p:cNvSpPr/>
            <p:nvPr/>
          </p:nvSpPr>
          <p:spPr>
            <a:xfrm>
              <a:off x="-678326" y="2387600"/>
              <a:ext cx="1323046" cy="982102"/>
            </a:xfrm>
            <a:custGeom>
              <a:avLst/>
              <a:gdLst/>
              <a:ahLst/>
              <a:cxnLst/>
              <a:rect l="l" t="t" r="r" b="b"/>
              <a:pathLst>
                <a:path w="23648" h="17554" extrusionOk="0">
                  <a:moveTo>
                    <a:pt x="23442" y="0"/>
                  </a:moveTo>
                  <a:cubicBezTo>
                    <a:pt x="23396" y="0"/>
                    <a:pt x="23351" y="46"/>
                    <a:pt x="23351" y="69"/>
                  </a:cubicBezTo>
                  <a:cubicBezTo>
                    <a:pt x="23351" y="92"/>
                    <a:pt x="23351" y="92"/>
                    <a:pt x="23351" y="115"/>
                  </a:cubicBezTo>
                  <a:cubicBezTo>
                    <a:pt x="23328" y="115"/>
                    <a:pt x="23305" y="115"/>
                    <a:pt x="23282" y="137"/>
                  </a:cubicBezTo>
                  <a:cubicBezTo>
                    <a:pt x="23282" y="137"/>
                    <a:pt x="23259" y="160"/>
                    <a:pt x="23259" y="160"/>
                  </a:cubicBezTo>
                  <a:lnTo>
                    <a:pt x="23236" y="206"/>
                  </a:lnTo>
                  <a:lnTo>
                    <a:pt x="23236" y="229"/>
                  </a:lnTo>
                  <a:lnTo>
                    <a:pt x="23214" y="229"/>
                  </a:lnTo>
                  <a:lnTo>
                    <a:pt x="23077" y="503"/>
                  </a:lnTo>
                  <a:cubicBezTo>
                    <a:pt x="22940" y="708"/>
                    <a:pt x="22826" y="891"/>
                    <a:pt x="22711" y="1096"/>
                  </a:cubicBezTo>
                  <a:cubicBezTo>
                    <a:pt x="22597" y="1256"/>
                    <a:pt x="22506" y="1416"/>
                    <a:pt x="22415" y="1553"/>
                  </a:cubicBezTo>
                  <a:lnTo>
                    <a:pt x="22278" y="1758"/>
                  </a:lnTo>
                  <a:lnTo>
                    <a:pt x="22232" y="1849"/>
                  </a:lnTo>
                  <a:cubicBezTo>
                    <a:pt x="22187" y="1895"/>
                    <a:pt x="22164" y="1941"/>
                    <a:pt x="22141" y="1986"/>
                  </a:cubicBezTo>
                  <a:cubicBezTo>
                    <a:pt x="22118" y="2009"/>
                    <a:pt x="22118" y="2032"/>
                    <a:pt x="22095" y="2055"/>
                  </a:cubicBezTo>
                  <a:cubicBezTo>
                    <a:pt x="22095" y="2078"/>
                    <a:pt x="22118" y="2123"/>
                    <a:pt x="22118" y="2123"/>
                  </a:cubicBezTo>
                  <a:cubicBezTo>
                    <a:pt x="22141" y="2169"/>
                    <a:pt x="22164" y="2192"/>
                    <a:pt x="22187" y="2215"/>
                  </a:cubicBezTo>
                  <a:lnTo>
                    <a:pt x="22164" y="2237"/>
                  </a:lnTo>
                  <a:lnTo>
                    <a:pt x="22118" y="2237"/>
                  </a:lnTo>
                  <a:cubicBezTo>
                    <a:pt x="22050" y="2351"/>
                    <a:pt x="22004" y="2443"/>
                    <a:pt x="21935" y="2534"/>
                  </a:cubicBezTo>
                  <a:cubicBezTo>
                    <a:pt x="21890" y="2603"/>
                    <a:pt x="21844" y="2694"/>
                    <a:pt x="21798" y="2762"/>
                  </a:cubicBezTo>
                  <a:cubicBezTo>
                    <a:pt x="21776" y="2831"/>
                    <a:pt x="21753" y="2876"/>
                    <a:pt x="21730" y="2922"/>
                  </a:cubicBezTo>
                  <a:cubicBezTo>
                    <a:pt x="21684" y="3013"/>
                    <a:pt x="21639" y="3082"/>
                    <a:pt x="21570" y="3173"/>
                  </a:cubicBezTo>
                  <a:lnTo>
                    <a:pt x="21547" y="3219"/>
                  </a:lnTo>
                  <a:lnTo>
                    <a:pt x="21479" y="3333"/>
                  </a:lnTo>
                  <a:lnTo>
                    <a:pt x="21388" y="3470"/>
                  </a:lnTo>
                  <a:cubicBezTo>
                    <a:pt x="21319" y="3584"/>
                    <a:pt x="21251" y="3698"/>
                    <a:pt x="21205" y="3835"/>
                  </a:cubicBezTo>
                  <a:lnTo>
                    <a:pt x="21159" y="3881"/>
                  </a:lnTo>
                  <a:lnTo>
                    <a:pt x="21114" y="3949"/>
                  </a:lnTo>
                  <a:lnTo>
                    <a:pt x="21091" y="3995"/>
                  </a:lnTo>
                  <a:cubicBezTo>
                    <a:pt x="21068" y="4041"/>
                    <a:pt x="21045" y="4086"/>
                    <a:pt x="21022" y="4132"/>
                  </a:cubicBezTo>
                  <a:cubicBezTo>
                    <a:pt x="21022" y="4155"/>
                    <a:pt x="21022" y="4200"/>
                    <a:pt x="21022" y="4200"/>
                  </a:cubicBezTo>
                  <a:cubicBezTo>
                    <a:pt x="21000" y="4223"/>
                    <a:pt x="20977" y="4246"/>
                    <a:pt x="20977" y="4292"/>
                  </a:cubicBezTo>
                  <a:cubicBezTo>
                    <a:pt x="20863" y="4451"/>
                    <a:pt x="20771" y="4611"/>
                    <a:pt x="20657" y="4771"/>
                  </a:cubicBezTo>
                  <a:lnTo>
                    <a:pt x="20589" y="4885"/>
                  </a:lnTo>
                  <a:lnTo>
                    <a:pt x="20520" y="4999"/>
                  </a:lnTo>
                  <a:lnTo>
                    <a:pt x="20497" y="5045"/>
                  </a:lnTo>
                  <a:lnTo>
                    <a:pt x="20475" y="5091"/>
                  </a:lnTo>
                  <a:cubicBezTo>
                    <a:pt x="20383" y="5205"/>
                    <a:pt x="20292" y="5364"/>
                    <a:pt x="20224" y="5501"/>
                  </a:cubicBezTo>
                  <a:lnTo>
                    <a:pt x="20178" y="5547"/>
                  </a:lnTo>
                  <a:lnTo>
                    <a:pt x="19950" y="5912"/>
                  </a:lnTo>
                  <a:lnTo>
                    <a:pt x="19904" y="6004"/>
                  </a:lnTo>
                  <a:cubicBezTo>
                    <a:pt x="19813" y="6163"/>
                    <a:pt x="19699" y="6323"/>
                    <a:pt x="19607" y="6483"/>
                  </a:cubicBezTo>
                  <a:cubicBezTo>
                    <a:pt x="19562" y="6597"/>
                    <a:pt x="19493" y="6688"/>
                    <a:pt x="19447" y="6802"/>
                  </a:cubicBezTo>
                  <a:lnTo>
                    <a:pt x="19402" y="6871"/>
                  </a:lnTo>
                  <a:lnTo>
                    <a:pt x="19379" y="6894"/>
                  </a:lnTo>
                  <a:lnTo>
                    <a:pt x="19356" y="6939"/>
                  </a:lnTo>
                  <a:cubicBezTo>
                    <a:pt x="19356" y="6962"/>
                    <a:pt x="19333" y="6985"/>
                    <a:pt x="19311" y="7008"/>
                  </a:cubicBezTo>
                  <a:lnTo>
                    <a:pt x="19311" y="7031"/>
                  </a:lnTo>
                  <a:cubicBezTo>
                    <a:pt x="19288" y="7076"/>
                    <a:pt x="19265" y="7099"/>
                    <a:pt x="19242" y="7145"/>
                  </a:cubicBezTo>
                  <a:cubicBezTo>
                    <a:pt x="19242" y="7190"/>
                    <a:pt x="19242" y="7213"/>
                    <a:pt x="19242" y="7259"/>
                  </a:cubicBezTo>
                  <a:lnTo>
                    <a:pt x="19219" y="7305"/>
                  </a:lnTo>
                  <a:lnTo>
                    <a:pt x="19196" y="7350"/>
                  </a:lnTo>
                  <a:cubicBezTo>
                    <a:pt x="19174" y="7373"/>
                    <a:pt x="19151" y="7419"/>
                    <a:pt x="19128" y="7464"/>
                  </a:cubicBezTo>
                  <a:lnTo>
                    <a:pt x="19128" y="7487"/>
                  </a:lnTo>
                  <a:cubicBezTo>
                    <a:pt x="19105" y="7533"/>
                    <a:pt x="19082" y="7578"/>
                    <a:pt x="19059" y="7601"/>
                  </a:cubicBezTo>
                  <a:cubicBezTo>
                    <a:pt x="19059" y="7624"/>
                    <a:pt x="19059" y="7624"/>
                    <a:pt x="19037" y="7647"/>
                  </a:cubicBezTo>
                  <a:lnTo>
                    <a:pt x="18991" y="7715"/>
                  </a:lnTo>
                  <a:lnTo>
                    <a:pt x="18945" y="7807"/>
                  </a:lnTo>
                  <a:cubicBezTo>
                    <a:pt x="18922" y="7807"/>
                    <a:pt x="18922" y="7830"/>
                    <a:pt x="18900" y="7852"/>
                  </a:cubicBezTo>
                  <a:lnTo>
                    <a:pt x="18877" y="7875"/>
                  </a:lnTo>
                  <a:lnTo>
                    <a:pt x="18786" y="8058"/>
                  </a:lnTo>
                  <a:cubicBezTo>
                    <a:pt x="18694" y="8172"/>
                    <a:pt x="18626" y="8309"/>
                    <a:pt x="18557" y="8423"/>
                  </a:cubicBezTo>
                  <a:lnTo>
                    <a:pt x="18512" y="8491"/>
                  </a:lnTo>
                  <a:lnTo>
                    <a:pt x="18489" y="8560"/>
                  </a:lnTo>
                  <a:lnTo>
                    <a:pt x="18466" y="8583"/>
                  </a:lnTo>
                  <a:cubicBezTo>
                    <a:pt x="18443" y="8628"/>
                    <a:pt x="18398" y="8674"/>
                    <a:pt x="18375" y="8743"/>
                  </a:cubicBezTo>
                  <a:cubicBezTo>
                    <a:pt x="18329" y="8811"/>
                    <a:pt x="18283" y="8902"/>
                    <a:pt x="18238" y="8994"/>
                  </a:cubicBezTo>
                  <a:lnTo>
                    <a:pt x="18146" y="9108"/>
                  </a:lnTo>
                  <a:lnTo>
                    <a:pt x="18078" y="9245"/>
                  </a:lnTo>
                  <a:cubicBezTo>
                    <a:pt x="18032" y="9336"/>
                    <a:pt x="17987" y="9427"/>
                    <a:pt x="17941" y="9541"/>
                  </a:cubicBezTo>
                  <a:cubicBezTo>
                    <a:pt x="17873" y="9633"/>
                    <a:pt x="17827" y="9724"/>
                    <a:pt x="17781" y="9838"/>
                  </a:cubicBezTo>
                  <a:lnTo>
                    <a:pt x="17781" y="9861"/>
                  </a:lnTo>
                  <a:lnTo>
                    <a:pt x="17736" y="9929"/>
                  </a:lnTo>
                  <a:lnTo>
                    <a:pt x="17690" y="10021"/>
                  </a:lnTo>
                  <a:lnTo>
                    <a:pt x="17690" y="10044"/>
                  </a:lnTo>
                  <a:lnTo>
                    <a:pt x="17667" y="10066"/>
                  </a:lnTo>
                  <a:cubicBezTo>
                    <a:pt x="17644" y="10089"/>
                    <a:pt x="17644" y="10135"/>
                    <a:pt x="17621" y="10158"/>
                  </a:cubicBezTo>
                  <a:cubicBezTo>
                    <a:pt x="17553" y="10272"/>
                    <a:pt x="17484" y="10386"/>
                    <a:pt x="17416" y="10523"/>
                  </a:cubicBezTo>
                  <a:cubicBezTo>
                    <a:pt x="17370" y="10591"/>
                    <a:pt x="17325" y="10660"/>
                    <a:pt x="17279" y="10751"/>
                  </a:cubicBezTo>
                  <a:cubicBezTo>
                    <a:pt x="17233" y="10820"/>
                    <a:pt x="17188" y="10865"/>
                    <a:pt x="17165" y="10934"/>
                  </a:cubicBezTo>
                  <a:lnTo>
                    <a:pt x="17142" y="10979"/>
                  </a:lnTo>
                  <a:lnTo>
                    <a:pt x="17051" y="11116"/>
                  </a:lnTo>
                  <a:lnTo>
                    <a:pt x="17005" y="11185"/>
                  </a:lnTo>
                  <a:lnTo>
                    <a:pt x="16868" y="11413"/>
                  </a:lnTo>
                  <a:lnTo>
                    <a:pt x="16708" y="11641"/>
                  </a:lnTo>
                  <a:lnTo>
                    <a:pt x="16640" y="11778"/>
                  </a:lnTo>
                  <a:lnTo>
                    <a:pt x="16617" y="11801"/>
                  </a:lnTo>
                  <a:lnTo>
                    <a:pt x="16571" y="11892"/>
                  </a:lnTo>
                  <a:cubicBezTo>
                    <a:pt x="16549" y="11915"/>
                    <a:pt x="16526" y="11961"/>
                    <a:pt x="16503" y="12007"/>
                  </a:cubicBezTo>
                  <a:lnTo>
                    <a:pt x="16480" y="12029"/>
                  </a:lnTo>
                  <a:lnTo>
                    <a:pt x="16412" y="12121"/>
                  </a:lnTo>
                  <a:lnTo>
                    <a:pt x="16366" y="12235"/>
                  </a:lnTo>
                  <a:lnTo>
                    <a:pt x="16298" y="12326"/>
                  </a:lnTo>
                  <a:lnTo>
                    <a:pt x="16275" y="12395"/>
                  </a:lnTo>
                  <a:lnTo>
                    <a:pt x="16229" y="12440"/>
                  </a:lnTo>
                  <a:lnTo>
                    <a:pt x="16206" y="12486"/>
                  </a:lnTo>
                  <a:lnTo>
                    <a:pt x="16183" y="12509"/>
                  </a:lnTo>
                  <a:cubicBezTo>
                    <a:pt x="16183" y="12532"/>
                    <a:pt x="16161" y="12577"/>
                    <a:pt x="16161" y="12600"/>
                  </a:cubicBezTo>
                  <a:cubicBezTo>
                    <a:pt x="16138" y="12600"/>
                    <a:pt x="16138" y="12623"/>
                    <a:pt x="16138" y="12623"/>
                  </a:cubicBezTo>
                  <a:cubicBezTo>
                    <a:pt x="16069" y="12737"/>
                    <a:pt x="16001" y="12874"/>
                    <a:pt x="15932" y="12988"/>
                  </a:cubicBezTo>
                  <a:lnTo>
                    <a:pt x="15887" y="13079"/>
                  </a:lnTo>
                  <a:lnTo>
                    <a:pt x="15841" y="13125"/>
                  </a:lnTo>
                  <a:lnTo>
                    <a:pt x="15841" y="13148"/>
                  </a:lnTo>
                  <a:lnTo>
                    <a:pt x="15795" y="13216"/>
                  </a:lnTo>
                  <a:lnTo>
                    <a:pt x="15773" y="13262"/>
                  </a:lnTo>
                  <a:cubicBezTo>
                    <a:pt x="15773" y="13285"/>
                    <a:pt x="15773" y="13308"/>
                    <a:pt x="15773" y="13330"/>
                  </a:cubicBezTo>
                  <a:cubicBezTo>
                    <a:pt x="15773" y="13353"/>
                    <a:pt x="15773" y="13353"/>
                    <a:pt x="15773" y="13376"/>
                  </a:cubicBezTo>
                  <a:lnTo>
                    <a:pt x="15750" y="13422"/>
                  </a:lnTo>
                  <a:lnTo>
                    <a:pt x="15727" y="13422"/>
                  </a:lnTo>
                  <a:cubicBezTo>
                    <a:pt x="15704" y="13490"/>
                    <a:pt x="15681" y="13513"/>
                    <a:pt x="15658" y="13559"/>
                  </a:cubicBezTo>
                  <a:lnTo>
                    <a:pt x="15613" y="13627"/>
                  </a:lnTo>
                  <a:lnTo>
                    <a:pt x="15590" y="13650"/>
                  </a:lnTo>
                  <a:lnTo>
                    <a:pt x="15567" y="13673"/>
                  </a:lnTo>
                  <a:cubicBezTo>
                    <a:pt x="15544" y="13718"/>
                    <a:pt x="15522" y="13741"/>
                    <a:pt x="15499" y="13787"/>
                  </a:cubicBezTo>
                  <a:lnTo>
                    <a:pt x="15476" y="13810"/>
                  </a:lnTo>
                  <a:cubicBezTo>
                    <a:pt x="15453" y="13833"/>
                    <a:pt x="15430" y="13855"/>
                    <a:pt x="15430" y="13878"/>
                  </a:cubicBezTo>
                  <a:lnTo>
                    <a:pt x="15316" y="14038"/>
                  </a:lnTo>
                  <a:cubicBezTo>
                    <a:pt x="15225" y="14198"/>
                    <a:pt x="15133" y="14335"/>
                    <a:pt x="15065" y="14495"/>
                  </a:cubicBezTo>
                  <a:cubicBezTo>
                    <a:pt x="14951" y="14677"/>
                    <a:pt x="14837" y="14860"/>
                    <a:pt x="14745" y="15042"/>
                  </a:cubicBezTo>
                  <a:cubicBezTo>
                    <a:pt x="14677" y="15156"/>
                    <a:pt x="14609" y="15271"/>
                    <a:pt x="14540" y="15385"/>
                  </a:cubicBezTo>
                  <a:lnTo>
                    <a:pt x="14540" y="15408"/>
                  </a:lnTo>
                  <a:lnTo>
                    <a:pt x="14517" y="15453"/>
                  </a:lnTo>
                  <a:lnTo>
                    <a:pt x="14494" y="15476"/>
                  </a:lnTo>
                  <a:lnTo>
                    <a:pt x="14449" y="15544"/>
                  </a:lnTo>
                  <a:lnTo>
                    <a:pt x="14426" y="15636"/>
                  </a:lnTo>
                  <a:lnTo>
                    <a:pt x="14335" y="15796"/>
                  </a:lnTo>
                  <a:cubicBezTo>
                    <a:pt x="14152" y="16092"/>
                    <a:pt x="14015" y="16366"/>
                    <a:pt x="13855" y="16640"/>
                  </a:cubicBezTo>
                  <a:lnTo>
                    <a:pt x="13855" y="16663"/>
                  </a:lnTo>
                  <a:cubicBezTo>
                    <a:pt x="13855" y="16686"/>
                    <a:pt x="13832" y="16709"/>
                    <a:pt x="13832" y="16709"/>
                  </a:cubicBezTo>
                  <a:cubicBezTo>
                    <a:pt x="13810" y="16731"/>
                    <a:pt x="13810" y="16754"/>
                    <a:pt x="13810" y="16777"/>
                  </a:cubicBezTo>
                  <a:lnTo>
                    <a:pt x="13764" y="16846"/>
                  </a:lnTo>
                  <a:lnTo>
                    <a:pt x="13741" y="16868"/>
                  </a:lnTo>
                  <a:cubicBezTo>
                    <a:pt x="13741" y="16891"/>
                    <a:pt x="13741" y="16914"/>
                    <a:pt x="13718" y="16937"/>
                  </a:cubicBezTo>
                  <a:lnTo>
                    <a:pt x="13673" y="17051"/>
                  </a:lnTo>
                  <a:cubicBezTo>
                    <a:pt x="13650" y="17051"/>
                    <a:pt x="13650" y="17074"/>
                    <a:pt x="13627" y="17097"/>
                  </a:cubicBezTo>
                  <a:cubicBezTo>
                    <a:pt x="13627" y="17097"/>
                    <a:pt x="13627" y="17074"/>
                    <a:pt x="13604" y="17074"/>
                  </a:cubicBezTo>
                  <a:cubicBezTo>
                    <a:pt x="13581" y="17051"/>
                    <a:pt x="13559" y="17051"/>
                    <a:pt x="13513" y="17028"/>
                  </a:cubicBezTo>
                  <a:lnTo>
                    <a:pt x="13148" y="17028"/>
                  </a:lnTo>
                  <a:cubicBezTo>
                    <a:pt x="13102" y="17005"/>
                    <a:pt x="13079" y="17005"/>
                    <a:pt x="13056" y="17005"/>
                  </a:cubicBezTo>
                  <a:lnTo>
                    <a:pt x="13011" y="17005"/>
                  </a:lnTo>
                  <a:lnTo>
                    <a:pt x="12988" y="16982"/>
                  </a:lnTo>
                  <a:lnTo>
                    <a:pt x="12919" y="16982"/>
                  </a:lnTo>
                  <a:lnTo>
                    <a:pt x="12874" y="16960"/>
                  </a:lnTo>
                  <a:lnTo>
                    <a:pt x="12782" y="16960"/>
                  </a:lnTo>
                  <a:cubicBezTo>
                    <a:pt x="12691" y="16937"/>
                    <a:pt x="12600" y="16914"/>
                    <a:pt x="12509" y="16891"/>
                  </a:cubicBezTo>
                  <a:cubicBezTo>
                    <a:pt x="12372" y="16868"/>
                    <a:pt x="12235" y="16846"/>
                    <a:pt x="12121" y="16823"/>
                  </a:cubicBezTo>
                  <a:cubicBezTo>
                    <a:pt x="12006" y="16800"/>
                    <a:pt x="11892" y="16777"/>
                    <a:pt x="11778" y="16754"/>
                  </a:cubicBezTo>
                  <a:lnTo>
                    <a:pt x="11755" y="16754"/>
                  </a:lnTo>
                  <a:cubicBezTo>
                    <a:pt x="11710" y="16754"/>
                    <a:pt x="11641" y="16731"/>
                    <a:pt x="11596" y="16731"/>
                  </a:cubicBezTo>
                  <a:lnTo>
                    <a:pt x="11527" y="16709"/>
                  </a:lnTo>
                  <a:lnTo>
                    <a:pt x="11481" y="16686"/>
                  </a:lnTo>
                  <a:lnTo>
                    <a:pt x="11436" y="16686"/>
                  </a:lnTo>
                  <a:cubicBezTo>
                    <a:pt x="11367" y="16663"/>
                    <a:pt x="11299" y="16640"/>
                    <a:pt x="11230" y="16617"/>
                  </a:cubicBezTo>
                  <a:lnTo>
                    <a:pt x="11208" y="16617"/>
                  </a:lnTo>
                  <a:cubicBezTo>
                    <a:pt x="11139" y="16594"/>
                    <a:pt x="11093" y="16572"/>
                    <a:pt x="11025" y="16549"/>
                  </a:cubicBezTo>
                  <a:lnTo>
                    <a:pt x="10956" y="16526"/>
                  </a:lnTo>
                  <a:lnTo>
                    <a:pt x="10911" y="16503"/>
                  </a:lnTo>
                  <a:cubicBezTo>
                    <a:pt x="10865" y="16480"/>
                    <a:pt x="10842" y="16480"/>
                    <a:pt x="10797" y="16457"/>
                  </a:cubicBezTo>
                  <a:cubicBezTo>
                    <a:pt x="10774" y="16457"/>
                    <a:pt x="10751" y="16435"/>
                    <a:pt x="10728" y="16435"/>
                  </a:cubicBezTo>
                  <a:cubicBezTo>
                    <a:pt x="10683" y="16412"/>
                    <a:pt x="10614" y="16389"/>
                    <a:pt x="10568" y="16389"/>
                  </a:cubicBezTo>
                  <a:cubicBezTo>
                    <a:pt x="10546" y="16366"/>
                    <a:pt x="10500" y="16343"/>
                    <a:pt x="10454" y="16343"/>
                  </a:cubicBezTo>
                  <a:lnTo>
                    <a:pt x="10431" y="16321"/>
                  </a:lnTo>
                  <a:lnTo>
                    <a:pt x="10386" y="16321"/>
                  </a:lnTo>
                  <a:cubicBezTo>
                    <a:pt x="10363" y="16321"/>
                    <a:pt x="10363" y="16298"/>
                    <a:pt x="10340" y="16298"/>
                  </a:cubicBezTo>
                  <a:lnTo>
                    <a:pt x="10272" y="16275"/>
                  </a:lnTo>
                  <a:cubicBezTo>
                    <a:pt x="10180" y="16252"/>
                    <a:pt x="10112" y="16229"/>
                    <a:pt x="10043" y="16206"/>
                  </a:cubicBezTo>
                  <a:lnTo>
                    <a:pt x="10021" y="16206"/>
                  </a:lnTo>
                  <a:lnTo>
                    <a:pt x="9884" y="16161"/>
                  </a:lnTo>
                  <a:lnTo>
                    <a:pt x="9655" y="16069"/>
                  </a:lnTo>
                  <a:lnTo>
                    <a:pt x="9450" y="16001"/>
                  </a:lnTo>
                  <a:lnTo>
                    <a:pt x="9427" y="16001"/>
                  </a:lnTo>
                  <a:cubicBezTo>
                    <a:pt x="9404" y="15978"/>
                    <a:pt x="9382" y="15955"/>
                    <a:pt x="9359" y="15955"/>
                  </a:cubicBezTo>
                  <a:lnTo>
                    <a:pt x="9313" y="15933"/>
                  </a:lnTo>
                  <a:lnTo>
                    <a:pt x="9245" y="15910"/>
                  </a:lnTo>
                  <a:cubicBezTo>
                    <a:pt x="9199" y="15887"/>
                    <a:pt x="9130" y="15864"/>
                    <a:pt x="9085" y="15841"/>
                  </a:cubicBezTo>
                  <a:cubicBezTo>
                    <a:pt x="8993" y="15796"/>
                    <a:pt x="8925" y="15773"/>
                    <a:pt x="8857" y="15750"/>
                  </a:cubicBezTo>
                  <a:lnTo>
                    <a:pt x="8788" y="15727"/>
                  </a:lnTo>
                  <a:cubicBezTo>
                    <a:pt x="8674" y="15681"/>
                    <a:pt x="8560" y="15636"/>
                    <a:pt x="8446" y="15590"/>
                  </a:cubicBezTo>
                  <a:cubicBezTo>
                    <a:pt x="8446" y="15567"/>
                    <a:pt x="8400" y="15544"/>
                    <a:pt x="8377" y="15522"/>
                  </a:cubicBezTo>
                  <a:cubicBezTo>
                    <a:pt x="8332" y="15499"/>
                    <a:pt x="8309" y="15476"/>
                    <a:pt x="8286" y="15476"/>
                  </a:cubicBezTo>
                  <a:lnTo>
                    <a:pt x="8240" y="15453"/>
                  </a:lnTo>
                  <a:cubicBezTo>
                    <a:pt x="8195" y="15430"/>
                    <a:pt x="8149" y="15430"/>
                    <a:pt x="8126" y="15408"/>
                  </a:cubicBezTo>
                  <a:lnTo>
                    <a:pt x="8103" y="15385"/>
                  </a:lnTo>
                  <a:lnTo>
                    <a:pt x="7989" y="15339"/>
                  </a:lnTo>
                  <a:lnTo>
                    <a:pt x="7875" y="15316"/>
                  </a:lnTo>
                  <a:lnTo>
                    <a:pt x="7784" y="15271"/>
                  </a:lnTo>
                  <a:cubicBezTo>
                    <a:pt x="7670" y="15225"/>
                    <a:pt x="7555" y="15179"/>
                    <a:pt x="7464" y="15134"/>
                  </a:cubicBezTo>
                  <a:cubicBezTo>
                    <a:pt x="7327" y="15065"/>
                    <a:pt x="7213" y="15019"/>
                    <a:pt x="7099" y="14974"/>
                  </a:cubicBezTo>
                  <a:lnTo>
                    <a:pt x="7031" y="14928"/>
                  </a:lnTo>
                  <a:cubicBezTo>
                    <a:pt x="6962" y="14905"/>
                    <a:pt x="6894" y="14860"/>
                    <a:pt x="6802" y="14837"/>
                  </a:cubicBezTo>
                  <a:lnTo>
                    <a:pt x="6757" y="14791"/>
                  </a:lnTo>
                  <a:lnTo>
                    <a:pt x="6734" y="14791"/>
                  </a:lnTo>
                  <a:lnTo>
                    <a:pt x="6688" y="14768"/>
                  </a:lnTo>
                  <a:lnTo>
                    <a:pt x="6665" y="14768"/>
                  </a:lnTo>
                  <a:cubicBezTo>
                    <a:pt x="6642" y="14768"/>
                    <a:pt x="6642" y="14746"/>
                    <a:pt x="6620" y="14746"/>
                  </a:cubicBezTo>
                  <a:lnTo>
                    <a:pt x="6574" y="14746"/>
                  </a:lnTo>
                  <a:lnTo>
                    <a:pt x="6483" y="14700"/>
                  </a:lnTo>
                  <a:cubicBezTo>
                    <a:pt x="6414" y="14677"/>
                    <a:pt x="6369" y="14654"/>
                    <a:pt x="6323" y="14631"/>
                  </a:cubicBezTo>
                  <a:cubicBezTo>
                    <a:pt x="6300" y="14609"/>
                    <a:pt x="6277" y="14586"/>
                    <a:pt x="6254" y="14563"/>
                  </a:cubicBezTo>
                  <a:cubicBezTo>
                    <a:pt x="6163" y="14517"/>
                    <a:pt x="6072" y="14472"/>
                    <a:pt x="6003" y="14426"/>
                  </a:cubicBezTo>
                  <a:lnTo>
                    <a:pt x="5981" y="14426"/>
                  </a:lnTo>
                  <a:cubicBezTo>
                    <a:pt x="5912" y="14380"/>
                    <a:pt x="5821" y="14358"/>
                    <a:pt x="5752" y="14312"/>
                  </a:cubicBezTo>
                  <a:cubicBezTo>
                    <a:pt x="5593" y="14243"/>
                    <a:pt x="5410" y="14175"/>
                    <a:pt x="5250" y="14084"/>
                  </a:cubicBezTo>
                  <a:cubicBezTo>
                    <a:pt x="5182" y="14061"/>
                    <a:pt x="5090" y="14015"/>
                    <a:pt x="5022" y="13970"/>
                  </a:cubicBezTo>
                  <a:cubicBezTo>
                    <a:pt x="4908" y="13901"/>
                    <a:pt x="4794" y="13833"/>
                    <a:pt x="4702" y="13764"/>
                  </a:cubicBezTo>
                  <a:lnTo>
                    <a:pt x="4611" y="13741"/>
                  </a:lnTo>
                  <a:cubicBezTo>
                    <a:pt x="4543" y="13696"/>
                    <a:pt x="4451" y="13650"/>
                    <a:pt x="4360" y="13604"/>
                  </a:cubicBezTo>
                  <a:lnTo>
                    <a:pt x="4200" y="13513"/>
                  </a:lnTo>
                  <a:cubicBezTo>
                    <a:pt x="4109" y="13467"/>
                    <a:pt x="3995" y="13399"/>
                    <a:pt x="3903" y="13353"/>
                  </a:cubicBezTo>
                  <a:cubicBezTo>
                    <a:pt x="3721" y="13262"/>
                    <a:pt x="3561" y="13171"/>
                    <a:pt x="3401" y="13079"/>
                  </a:cubicBezTo>
                  <a:lnTo>
                    <a:pt x="3310" y="13034"/>
                  </a:lnTo>
                  <a:lnTo>
                    <a:pt x="3287" y="13034"/>
                  </a:lnTo>
                  <a:cubicBezTo>
                    <a:pt x="3150" y="12965"/>
                    <a:pt x="3013" y="12897"/>
                    <a:pt x="2876" y="12828"/>
                  </a:cubicBezTo>
                  <a:cubicBezTo>
                    <a:pt x="2853" y="12805"/>
                    <a:pt x="2831" y="12805"/>
                    <a:pt x="2785" y="12783"/>
                  </a:cubicBezTo>
                  <a:lnTo>
                    <a:pt x="2717" y="12783"/>
                  </a:lnTo>
                  <a:cubicBezTo>
                    <a:pt x="2694" y="12760"/>
                    <a:pt x="2671" y="12760"/>
                    <a:pt x="2648" y="12737"/>
                  </a:cubicBezTo>
                  <a:lnTo>
                    <a:pt x="2625" y="12714"/>
                  </a:lnTo>
                  <a:cubicBezTo>
                    <a:pt x="2557" y="12691"/>
                    <a:pt x="2488" y="12646"/>
                    <a:pt x="2443" y="12623"/>
                  </a:cubicBezTo>
                  <a:cubicBezTo>
                    <a:pt x="2397" y="12577"/>
                    <a:pt x="2351" y="12577"/>
                    <a:pt x="2328" y="12554"/>
                  </a:cubicBezTo>
                  <a:cubicBezTo>
                    <a:pt x="2306" y="12554"/>
                    <a:pt x="2306" y="12532"/>
                    <a:pt x="2283" y="12532"/>
                  </a:cubicBezTo>
                  <a:cubicBezTo>
                    <a:pt x="2260" y="12532"/>
                    <a:pt x="2214" y="12554"/>
                    <a:pt x="2192" y="12577"/>
                  </a:cubicBezTo>
                  <a:cubicBezTo>
                    <a:pt x="2192" y="12554"/>
                    <a:pt x="2169" y="12554"/>
                    <a:pt x="2146" y="12532"/>
                  </a:cubicBezTo>
                  <a:lnTo>
                    <a:pt x="1804" y="12303"/>
                  </a:lnTo>
                  <a:lnTo>
                    <a:pt x="1461" y="12075"/>
                  </a:lnTo>
                  <a:lnTo>
                    <a:pt x="1393" y="12029"/>
                  </a:lnTo>
                  <a:lnTo>
                    <a:pt x="1233" y="11915"/>
                  </a:lnTo>
                  <a:cubicBezTo>
                    <a:pt x="1187" y="11847"/>
                    <a:pt x="1142" y="11801"/>
                    <a:pt x="1096" y="11755"/>
                  </a:cubicBezTo>
                  <a:lnTo>
                    <a:pt x="1073" y="11733"/>
                  </a:lnTo>
                  <a:cubicBezTo>
                    <a:pt x="1027" y="11687"/>
                    <a:pt x="1005" y="11664"/>
                    <a:pt x="982" y="11641"/>
                  </a:cubicBezTo>
                  <a:lnTo>
                    <a:pt x="959" y="11619"/>
                  </a:lnTo>
                  <a:cubicBezTo>
                    <a:pt x="891" y="11573"/>
                    <a:pt x="822" y="11504"/>
                    <a:pt x="754" y="11459"/>
                  </a:cubicBezTo>
                  <a:lnTo>
                    <a:pt x="708" y="11436"/>
                  </a:lnTo>
                  <a:cubicBezTo>
                    <a:pt x="617" y="11390"/>
                    <a:pt x="548" y="11322"/>
                    <a:pt x="457" y="11276"/>
                  </a:cubicBezTo>
                  <a:lnTo>
                    <a:pt x="434" y="11253"/>
                  </a:lnTo>
                  <a:lnTo>
                    <a:pt x="388" y="11231"/>
                  </a:lnTo>
                  <a:lnTo>
                    <a:pt x="366" y="11231"/>
                  </a:lnTo>
                  <a:cubicBezTo>
                    <a:pt x="343" y="11208"/>
                    <a:pt x="320" y="11185"/>
                    <a:pt x="297" y="11162"/>
                  </a:cubicBezTo>
                  <a:cubicBezTo>
                    <a:pt x="274" y="11162"/>
                    <a:pt x="251" y="11139"/>
                    <a:pt x="229" y="11139"/>
                  </a:cubicBezTo>
                  <a:cubicBezTo>
                    <a:pt x="206" y="11116"/>
                    <a:pt x="160" y="11094"/>
                    <a:pt x="137" y="11094"/>
                  </a:cubicBezTo>
                  <a:cubicBezTo>
                    <a:pt x="114" y="11094"/>
                    <a:pt x="92" y="11116"/>
                    <a:pt x="69" y="11116"/>
                  </a:cubicBezTo>
                  <a:cubicBezTo>
                    <a:pt x="46" y="11139"/>
                    <a:pt x="23" y="11139"/>
                    <a:pt x="23" y="11162"/>
                  </a:cubicBezTo>
                  <a:cubicBezTo>
                    <a:pt x="0" y="11208"/>
                    <a:pt x="0" y="11253"/>
                    <a:pt x="23" y="11276"/>
                  </a:cubicBezTo>
                  <a:cubicBezTo>
                    <a:pt x="23" y="11322"/>
                    <a:pt x="23" y="11367"/>
                    <a:pt x="69" y="11413"/>
                  </a:cubicBezTo>
                  <a:cubicBezTo>
                    <a:pt x="69" y="11413"/>
                    <a:pt x="92" y="11413"/>
                    <a:pt x="92" y="11436"/>
                  </a:cubicBezTo>
                  <a:cubicBezTo>
                    <a:pt x="92" y="11459"/>
                    <a:pt x="92" y="11482"/>
                    <a:pt x="114" y="11504"/>
                  </a:cubicBezTo>
                  <a:cubicBezTo>
                    <a:pt x="137" y="11527"/>
                    <a:pt x="160" y="11573"/>
                    <a:pt x="206" y="11596"/>
                  </a:cubicBezTo>
                  <a:lnTo>
                    <a:pt x="229" y="11596"/>
                  </a:lnTo>
                  <a:cubicBezTo>
                    <a:pt x="229" y="11619"/>
                    <a:pt x="251" y="11641"/>
                    <a:pt x="274" y="11664"/>
                  </a:cubicBezTo>
                  <a:lnTo>
                    <a:pt x="343" y="11710"/>
                  </a:lnTo>
                  <a:lnTo>
                    <a:pt x="434" y="11778"/>
                  </a:lnTo>
                  <a:lnTo>
                    <a:pt x="480" y="11801"/>
                  </a:lnTo>
                  <a:cubicBezTo>
                    <a:pt x="571" y="11870"/>
                    <a:pt x="662" y="11961"/>
                    <a:pt x="776" y="12029"/>
                  </a:cubicBezTo>
                  <a:lnTo>
                    <a:pt x="891" y="12121"/>
                  </a:lnTo>
                  <a:lnTo>
                    <a:pt x="913" y="12144"/>
                  </a:lnTo>
                  <a:cubicBezTo>
                    <a:pt x="959" y="12189"/>
                    <a:pt x="1005" y="12212"/>
                    <a:pt x="1050" y="12258"/>
                  </a:cubicBezTo>
                  <a:lnTo>
                    <a:pt x="1096" y="12303"/>
                  </a:lnTo>
                  <a:cubicBezTo>
                    <a:pt x="1142" y="12326"/>
                    <a:pt x="1164" y="12349"/>
                    <a:pt x="1210" y="12372"/>
                  </a:cubicBezTo>
                  <a:lnTo>
                    <a:pt x="1233" y="12395"/>
                  </a:lnTo>
                  <a:lnTo>
                    <a:pt x="1279" y="12440"/>
                  </a:lnTo>
                  <a:lnTo>
                    <a:pt x="1301" y="12440"/>
                  </a:lnTo>
                  <a:cubicBezTo>
                    <a:pt x="1324" y="12463"/>
                    <a:pt x="1370" y="12486"/>
                    <a:pt x="1393" y="12509"/>
                  </a:cubicBezTo>
                  <a:lnTo>
                    <a:pt x="1438" y="12509"/>
                  </a:lnTo>
                  <a:cubicBezTo>
                    <a:pt x="1461" y="12509"/>
                    <a:pt x="1507" y="12509"/>
                    <a:pt x="1507" y="12486"/>
                  </a:cubicBezTo>
                  <a:cubicBezTo>
                    <a:pt x="1621" y="12577"/>
                    <a:pt x="1758" y="12646"/>
                    <a:pt x="1872" y="12714"/>
                  </a:cubicBezTo>
                  <a:lnTo>
                    <a:pt x="2009" y="12805"/>
                  </a:lnTo>
                  <a:lnTo>
                    <a:pt x="2100" y="12851"/>
                  </a:lnTo>
                  <a:lnTo>
                    <a:pt x="2260" y="12942"/>
                  </a:lnTo>
                  <a:cubicBezTo>
                    <a:pt x="2351" y="13011"/>
                    <a:pt x="2420" y="13057"/>
                    <a:pt x="2511" y="13102"/>
                  </a:cubicBezTo>
                  <a:lnTo>
                    <a:pt x="2534" y="13125"/>
                  </a:lnTo>
                  <a:lnTo>
                    <a:pt x="2580" y="13148"/>
                  </a:lnTo>
                  <a:lnTo>
                    <a:pt x="2602" y="13148"/>
                  </a:lnTo>
                  <a:cubicBezTo>
                    <a:pt x="2625" y="13171"/>
                    <a:pt x="2648" y="13193"/>
                    <a:pt x="2671" y="13193"/>
                  </a:cubicBezTo>
                  <a:cubicBezTo>
                    <a:pt x="2671" y="13193"/>
                    <a:pt x="2671" y="13193"/>
                    <a:pt x="2694" y="13216"/>
                  </a:cubicBezTo>
                  <a:lnTo>
                    <a:pt x="2739" y="13239"/>
                  </a:lnTo>
                  <a:cubicBezTo>
                    <a:pt x="2853" y="13308"/>
                    <a:pt x="2968" y="13376"/>
                    <a:pt x="3082" y="13445"/>
                  </a:cubicBezTo>
                  <a:lnTo>
                    <a:pt x="3150" y="13490"/>
                  </a:lnTo>
                  <a:lnTo>
                    <a:pt x="3242" y="13536"/>
                  </a:lnTo>
                  <a:lnTo>
                    <a:pt x="3287" y="13559"/>
                  </a:lnTo>
                  <a:lnTo>
                    <a:pt x="3310" y="13582"/>
                  </a:lnTo>
                  <a:cubicBezTo>
                    <a:pt x="3356" y="13604"/>
                    <a:pt x="3378" y="13604"/>
                    <a:pt x="3424" y="13627"/>
                  </a:cubicBezTo>
                  <a:cubicBezTo>
                    <a:pt x="3447" y="13650"/>
                    <a:pt x="3470" y="13650"/>
                    <a:pt x="3493" y="13650"/>
                  </a:cubicBezTo>
                  <a:cubicBezTo>
                    <a:pt x="3493" y="13650"/>
                    <a:pt x="3515" y="13650"/>
                    <a:pt x="3515" y="13627"/>
                  </a:cubicBezTo>
                  <a:cubicBezTo>
                    <a:pt x="3652" y="13696"/>
                    <a:pt x="3766" y="13764"/>
                    <a:pt x="3903" y="13833"/>
                  </a:cubicBezTo>
                  <a:cubicBezTo>
                    <a:pt x="3995" y="13878"/>
                    <a:pt x="4063" y="13901"/>
                    <a:pt x="4132" y="13947"/>
                  </a:cubicBezTo>
                  <a:lnTo>
                    <a:pt x="4177" y="13970"/>
                  </a:lnTo>
                  <a:lnTo>
                    <a:pt x="4223" y="13992"/>
                  </a:lnTo>
                  <a:lnTo>
                    <a:pt x="4269" y="14015"/>
                  </a:lnTo>
                  <a:lnTo>
                    <a:pt x="4291" y="14015"/>
                  </a:lnTo>
                  <a:lnTo>
                    <a:pt x="4314" y="14038"/>
                  </a:lnTo>
                  <a:cubicBezTo>
                    <a:pt x="4337" y="14038"/>
                    <a:pt x="4360" y="14061"/>
                    <a:pt x="4406" y="14061"/>
                  </a:cubicBezTo>
                  <a:lnTo>
                    <a:pt x="4474" y="14061"/>
                  </a:lnTo>
                  <a:lnTo>
                    <a:pt x="4497" y="14084"/>
                  </a:lnTo>
                  <a:lnTo>
                    <a:pt x="4520" y="14084"/>
                  </a:lnTo>
                  <a:cubicBezTo>
                    <a:pt x="4611" y="14129"/>
                    <a:pt x="4680" y="14175"/>
                    <a:pt x="4771" y="14221"/>
                  </a:cubicBezTo>
                  <a:lnTo>
                    <a:pt x="4816" y="14243"/>
                  </a:lnTo>
                  <a:cubicBezTo>
                    <a:pt x="4862" y="14289"/>
                    <a:pt x="4931" y="14335"/>
                    <a:pt x="4999" y="14358"/>
                  </a:cubicBezTo>
                  <a:lnTo>
                    <a:pt x="5068" y="14403"/>
                  </a:lnTo>
                  <a:cubicBezTo>
                    <a:pt x="5136" y="14426"/>
                    <a:pt x="5182" y="14472"/>
                    <a:pt x="5250" y="14495"/>
                  </a:cubicBezTo>
                  <a:cubicBezTo>
                    <a:pt x="5341" y="14540"/>
                    <a:pt x="5433" y="14586"/>
                    <a:pt x="5547" y="14631"/>
                  </a:cubicBezTo>
                  <a:cubicBezTo>
                    <a:pt x="5593" y="14677"/>
                    <a:pt x="5638" y="14700"/>
                    <a:pt x="5707" y="14723"/>
                  </a:cubicBezTo>
                  <a:lnTo>
                    <a:pt x="5798" y="14768"/>
                  </a:lnTo>
                  <a:cubicBezTo>
                    <a:pt x="5958" y="14837"/>
                    <a:pt x="6095" y="14905"/>
                    <a:pt x="6232" y="14951"/>
                  </a:cubicBezTo>
                  <a:lnTo>
                    <a:pt x="6300" y="14974"/>
                  </a:lnTo>
                  <a:cubicBezTo>
                    <a:pt x="6369" y="15019"/>
                    <a:pt x="6460" y="15042"/>
                    <a:pt x="6528" y="15088"/>
                  </a:cubicBezTo>
                  <a:lnTo>
                    <a:pt x="6620" y="15111"/>
                  </a:lnTo>
                  <a:lnTo>
                    <a:pt x="6688" y="15156"/>
                  </a:lnTo>
                  <a:lnTo>
                    <a:pt x="6779" y="15179"/>
                  </a:lnTo>
                  <a:lnTo>
                    <a:pt x="6894" y="15225"/>
                  </a:lnTo>
                  <a:lnTo>
                    <a:pt x="6962" y="15248"/>
                  </a:lnTo>
                  <a:lnTo>
                    <a:pt x="7008" y="15271"/>
                  </a:lnTo>
                  <a:lnTo>
                    <a:pt x="7053" y="15316"/>
                  </a:lnTo>
                  <a:lnTo>
                    <a:pt x="7099" y="15339"/>
                  </a:lnTo>
                  <a:lnTo>
                    <a:pt x="7167" y="15362"/>
                  </a:lnTo>
                  <a:cubicBezTo>
                    <a:pt x="7213" y="15385"/>
                    <a:pt x="7282" y="15430"/>
                    <a:pt x="7350" y="15453"/>
                  </a:cubicBezTo>
                  <a:lnTo>
                    <a:pt x="7441" y="15499"/>
                  </a:lnTo>
                  <a:cubicBezTo>
                    <a:pt x="7510" y="15522"/>
                    <a:pt x="7555" y="15544"/>
                    <a:pt x="7601" y="15567"/>
                  </a:cubicBezTo>
                  <a:lnTo>
                    <a:pt x="7624" y="15590"/>
                  </a:lnTo>
                  <a:lnTo>
                    <a:pt x="7670" y="15590"/>
                  </a:lnTo>
                  <a:cubicBezTo>
                    <a:pt x="7670" y="15590"/>
                    <a:pt x="7670" y="15613"/>
                    <a:pt x="7670" y="15613"/>
                  </a:cubicBezTo>
                  <a:cubicBezTo>
                    <a:pt x="7738" y="15636"/>
                    <a:pt x="7784" y="15681"/>
                    <a:pt x="7829" y="15704"/>
                  </a:cubicBezTo>
                  <a:cubicBezTo>
                    <a:pt x="7875" y="15704"/>
                    <a:pt x="7898" y="15727"/>
                    <a:pt x="7921" y="15727"/>
                  </a:cubicBezTo>
                  <a:lnTo>
                    <a:pt x="7966" y="15750"/>
                  </a:lnTo>
                  <a:lnTo>
                    <a:pt x="8012" y="15773"/>
                  </a:lnTo>
                  <a:lnTo>
                    <a:pt x="8103" y="15818"/>
                  </a:lnTo>
                  <a:lnTo>
                    <a:pt x="8126" y="15818"/>
                  </a:lnTo>
                  <a:cubicBezTo>
                    <a:pt x="8217" y="15864"/>
                    <a:pt x="8309" y="15887"/>
                    <a:pt x="8377" y="15933"/>
                  </a:cubicBezTo>
                  <a:lnTo>
                    <a:pt x="8469" y="15955"/>
                  </a:lnTo>
                  <a:cubicBezTo>
                    <a:pt x="8605" y="16024"/>
                    <a:pt x="8765" y="16092"/>
                    <a:pt x="8902" y="16138"/>
                  </a:cubicBezTo>
                  <a:lnTo>
                    <a:pt x="8925" y="16161"/>
                  </a:lnTo>
                  <a:cubicBezTo>
                    <a:pt x="8971" y="16184"/>
                    <a:pt x="9016" y="16184"/>
                    <a:pt x="9039" y="16206"/>
                  </a:cubicBezTo>
                  <a:lnTo>
                    <a:pt x="9130" y="16252"/>
                  </a:lnTo>
                  <a:lnTo>
                    <a:pt x="9199" y="16275"/>
                  </a:lnTo>
                  <a:cubicBezTo>
                    <a:pt x="9245" y="16298"/>
                    <a:pt x="9290" y="16321"/>
                    <a:pt x="9359" y="16343"/>
                  </a:cubicBezTo>
                  <a:lnTo>
                    <a:pt x="9382" y="16343"/>
                  </a:lnTo>
                  <a:lnTo>
                    <a:pt x="9404" y="16366"/>
                  </a:lnTo>
                  <a:lnTo>
                    <a:pt x="9473" y="16389"/>
                  </a:lnTo>
                  <a:cubicBezTo>
                    <a:pt x="9633" y="16457"/>
                    <a:pt x="9792" y="16526"/>
                    <a:pt x="10021" y="16594"/>
                  </a:cubicBezTo>
                  <a:cubicBezTo>
                    <a:pt x="10112" y="16617"/>
                    <a:pt x="10226" y="16663"/>
                    <a:pt x="10317" y="16686"/>
                  </a:cubicBezTo>
                  <a:lnTo>
                    <a:pt x="10340" y="16686"/>
                  </a:lnTo>
                  <a:cubicBezTo>
                    <a:pt x="10386" y="16709"/>
                    <a:pt x="10454" y="16731"/>
                    <a:pt x="10500" y="16754"/>
                  </a:cubicBezTo>
                  <a:cubicBezTo>
                    <a:pt x="10568" y="16777"/>
                    <a:pt x="10637" y="16800"/>
                    <a:pt x="10705" y="16823"/>
                  </a:cubicBezTo>
                  <a:lnTo>
                    <a:pt x="10820" y="16868"/>
                  </a:lnTo>
                  <a:lnTo>
                    <a:pt x="10842" y="16868"/>
                  </a:lnTo>
                  <a:lnTo>
                    <a:pt x="10865" y="16891"/>
                  </a:lnTo>
                  <a:lnTo>
                    <a:pt x="10888" y="16891"/>
                  </a:lnTo>
                  <a:cubicBezTo>
                    <a:pt x="10934" y="16891"/>
                    <a:pt x="10956" y="16914"/>
                    <a:pt x="10979" y="16914"/>
                  </a:cubicBezTo>
                  <a:lnTo>
                    <a:pt x="11139" y="16960"/>
                  </a:lnTo>
                  <a:lnTo>
                    <a:pt x="11299" y="17005"/>
                  </a:lnTo>
                  <a:cubicBezTo>
                    <a:pt x="11299" y="17028"/>
                    <a:pt x="11322" y="17028"/>
                    <a:pt x="11344" y="17028"/>
                  </a:cubicBezTo>
                  <a:lnTo>
                    <a:pt x="11367" y="17028"/>
                  </a:lnTo>
                  <a:lnTo>
                    <a:pt x="11413" y="17051"/>
                  </a:lnTo>
                  <a:lnTo>
                    <a:pt x="11596" y="17097"/>
                  </a:lnTo>
                  <a:lnTo>
                    <a:pt x="11641" y="17097"/>
                  </a:lnTo>
                  <a:cubicBezTo>
                    <a:pt x="11664" y="17119"/>
                    <a:pt x="11710" y="17119"/>
                    <a:pt x="11733" y="17142"/>
                  </a:cubicBezTo>
                  <a:lnTo>
                    <a:pt x="11801" y="17165"/>
                  </a:lnTo>
                  <a:cubicBezTo>
                    <a:pt x="11847" y="17188"/>
                    <a:pt x="11915" y="17188"/>
                    <a:pt x="11961" y="17211"/>
                  </a:cubicBezTo>
                  <a:cubicBezTo>
                    <a:pt x="12121" y="17256"/>
                    <a:pt x="12280" y="17302"/>
                    <a:pt x="12417" y="17348"/>
                  </a:cubicBezTo>
                  <a:lnTo>
                    <a:pt x="12463" y="17348"/>
                  </a:lnTo>
                  <a:lnTo>
                    <a:pt x="12600" y="17371"/>
                  </a:lnTo>
                  <a:cubicBezTo>
                    <a:pt x="12691" y="17416"/>
                    <a:pt x="12760" y="17439"/>
                    <a:pt x="12851" y="17462"/>
                  </a:cubicBezTo>
                  <a:cubicBezTo>
                    <a:pt x="12942" y="17485"/>
                    <a:pt x="13034" y="17507"/>
                    <a:pt x="13125" y="17507"/>
                  </a:cubicBezTo>
                  <a:cubicBezTo>
                    <a:pt x="13216" y="17530"/>
                    <a:pt x="13307" y="17553"/>
                    <a:pt x="13399" y="17553"/>
                  </a:cubicBezTo>
                  <a:lnTo>
                    <a:pt x="13627" y="17553"/>
                  </a:lnTo>
                  <a:cubicBezTo>
                    <a:pt x="13673" y="17553"/>
                    <a:pt x="13718" y="17553"/>
                    <a:pt x="13764" y="17507"/>
                  </a:cubicBezTo>
                  <a:cubicBezTo>
                    <a:pt x="13787" y="17485"/>
                    <a:pt x="13810" y="17462"/>
                    <a:pt x="13832" y="17439"/>
                  </a:cubicBezTo>
                  <a:cubicBezTo>
                    <a:pt x="13855" y="17416"/>
                    <a:pt x="13878" y="17393"/>
                    <a:pt x="13901" y="17371"/>
                  </a:cubicBezTo>
                  <a:cubicBezTo>
                    <a:pt x="13924" y="17348"/>
                    <a:pt x="13947" y="17302"/>
                    <a:pt x="13969" y="17256"/>
                  </a:cubicBezTo>
                  <a:lnTo>
                    <a:pt x="13992" y="17234"/>
                  </a:lnTo>
                  <a:cubicBezTo>
                    <a:pt x="14015" y="17211"/>
                    <a:pt x="14015" y="17188"/>
                    <a:pt x="14038" y="17165"/>
                  </a:cubicBezTo>
                  <a:cubicBezTo>
                    <a:pt x="14084" y="17074"/>
                    <a:pt x="14129" y="17005"/>
                    <a:pt x="14175" y="16937"/>
                  </a:cubicBezTo>
                  <a:cubicBezTo>
                    <a:pt x="14243" y="16823"/>
                    <a:pt x="14312" y="16731"/>
                    <a:pt x="14380" y="16617"/>
                  </a:cubicBezTo>
                  <a:cubicBezTo>
                    <a:pt x="14586" y="16275"/>
                    <a:pt x="14791" y="15955"/>
                    <a:pt x="14951" y="15636"/>
                  </a:cubicBezTo>
                  <a:lnTo>
                    <a:pt x="14974" y="15613"/>
                  </a:lnTo>
                  <a:cubicBezTo>
                    <a:pt x="15042" y="15476"/>
                    <a:pt x="15133" y="15316"/>
                    <a:pt x="15202" y="15179"/>
                  </a:cubicBezTo>
                  <a:lnTo>
                    <a:pt x="15225" y="15111"/>
                  </a:lnTo>
                  <a:lnTo>
                    <a:pt x="15248" y="15088"/>
                  </a:lnTo>
                  <a:cubicBezTo>
                    <a:pt x="15248" y="15088"/>
                    <a:pt x="15270" y="15065"/>
                    <a:pt x="15270" y="15065"/>
                  </a:cubicBezTo>
                  <a:cubicBezTo>
                    <a:pt x="15270" y="15042"/>
                    <a:pt x="15293" y="15019"/>
                    <a:pt x="15293" y="14997"/>
                  </a:cubicBezTo>
                  <a:lnTo>
                    <a:pt x="15316" y="14974"/>
                  </a:lnTo>
                  <a:lnTo>
                    <a:pt x="15316" y="14951"/>
                  </a:lnTo>
                  <a:lnTo>
                    <a:pt x="15339" y="14928"/>
                  </a:lnTo>
                  <a:lnTo>
                    <a:pt x="15339" y="14905"/>
                  </a:lnTo>
                  <a:lnTo>
                    <a:pt x="15385" y="14814"/>
                  </a:lnTo>
                  <a:lnTo>
                    <a:pt x="15430" y="14746"/>
                  </a:lnTo>
                  <a:lnTo>
                    <a:pt x="15453" y="14700"/>
                  </a:lnTo>
                  <a:cubicBezTo>
                    <a:pt x="15453" y="14677"/>
                    <a:pt x="15476" y="14631"/>
                    <a:pt x="15499" y="14586"/>
                  </a:cubicBezTo>
                  <a:cubicBezTo>
                    <a:pt x="15590" y="14426"/>
                    <a:pt x="15658" y="14289"/>
                    <a:pt x="15750" y="14129"/>
                  </a:cubicBezTo>
                  <a:lnTo>
                    <a:pt x="15750" y="14106"/>
                  </a:lnTo>
                  <a:lnTo>
                    <a:pt x="15795" y="14038"/>
                  </a:lnTo>
                  <a:lnTo>
                    <a:pt x="15818" y="14015"/>
                  </a:lnTo>
                  <a:cubicBezTo>
                    <a:pt x="15841" y="14015"/>
                    <a:pt x="15864" y="13992"/>
                    <a:pt x="15864" y="13970"/>
                  </a:cubicBezTo>
                  <a:cubicBezTo>
                    <a:pt x="15887" y="13924"/>
                    <a:pt x="15910" y="13901"/>
                    <a:pt x="15932" y="13855"/>
                  </a:cubicBezTo>
                  <a:lnTo>
                    <a:pt x="15955" y="13833"/>
                  </a:lnTo>
                  <a:cubicBezTo>
                    <a:pt x="15955" y="13810"/>
                    <a:pt x="15978" y="13787"/>
                    <a:pt x="15978" y="13787"/>
                  </a:cubicBezTo>
                  <a:lnTo>
                    <a:pt x="16024" y="13673"/>
                  </a:lnTo>
                  <a:lnTo>
                    <a:pt x="16047" y="13650"/>
                  </a:lnTo>
                  <a:lnTo>
                    <a:pt x="16069" y="13604"/>
                  </a:lnTo>
                  <a:lnTo>
                    <a:pt x="16092" y="13559"/>
                  </a:lnTo>
                  <a:lnTo>
                    <a:pt x="16138" y="13490"/>
                  </a:lnTo>
                  <a:cubicBezTo>
                    <a:pt x="16229" y="13330"/>
                    <a:pt x="16298" y="13171"/>
                    <a:pt x="16389" y="13011"/>
                  </a:cubicBezTo>
                  <a:lnTo>
                    <a:pt x="16412" y="12988"/>
                  </a:lnTo>
                  <a:lnTo>
                    <a:pt x="16457" y="12920"/>
                  </a:lnTo>
                  <a:cubicBezTo>
                    <a:pt x="16480" y="12897"/>
                    <a:pt x="16503" y="12874"/>
                    <a:pt x="16503" y="12851"/>
                  </a:cubicBezTo>
                  <a:lnTo>
                    <a:pt x="16526" y="12805"/>
                  </a:lnTo>
                  <a:cubicBezTo>
                    <a:pt x="16617" y="12668"/>
                    <a:pt x="16708" y="12509"/>
                    <a:pt x="16800" y="12372"/>
                  </a:cubicBezTo>
                  <a:lnTo>
                    <a:pt x="16823" y="12326"/>
                  </a:lnTo>
                  <a:lnTo>
                    <a:pt x="16937" y="12144"/>
                  </a:lnTo>
                  <a:lnTo>
                    <a:pt x="16960" y="12098"/>
                  </a:lnTo>
                  <a:lnTo>
                    <a:pt x="17005" y="12052"/>
                  </a:lnTo>
                  <a:cubicBezTo>
                    <a:pt x="17028" y="11984"/>
                    <a:pt x="17074" y="11915"/>
                    <a:pt x="17119" y="11847"/>
                  </a:cubicBezTo>
                  <a:lnTo>
                    <a:pt x="17256" y="11619"/>
                  </a:lnTo>
                  <a:lnTo>
                    <a:pt x="17325" y="11504"/>
                  </a:lnTo>
                  <a:lnTo>
                    <a:pt x="17348" y="11459"/>
                  </a:lnTo>
                  <a:lnTo>
                    <a:pt x="17416" y="11345"/>
                  </a:lnTo>
                  <a:lnTo>
                    <a:pt x="17462" y="11253"/>
                  </a:lnTo>
                  <a:lnTo>
                    <a:pt x="17507" y="11162"/>
                  </a:lnTo>
                  <a:cubicBezTo>
                    <a:pt x="17530" y="11139"/>
                    <a:pt x="17553" y="11116"/>
                    <a:pt x="17553" y="11094"/>
                  </a:cubicBezTo>
                  <a:lnTo>
                    <a:pt x="17599" y="11025"/>
                  </a:lnTo>
                  <a:cubicBezTo>
                    <a:pt x="17621" y="11002"/>
                    <a:pt x="17621" y="10979"/>
                    <a:pt x="17644" y="10934"/>
                  </a:cubicBezTo>
                  <a:cubicBezTo>
                    <a:pt x="17644" y="10911"/>
                    <a:pt x="17644" y="10888"/>
                    <a:pt x="17644" y="10865"/>
                  </a:cubicBezTo>
                  <a:cubicBezTo>
                    <a:pt x="17644" y="10842"/>
                    <a:pt x="17621" y="10820"/>
                    <a:pt x="17621" y="10820"/>
                  </a:cubicBezTo>
                  <a:lnTo>
                    <a:pt x="17644" y="10774"/>
                  </a:lnTo>
                  <a:lnTo>
                    <a:pt x="17667" y="10728"/>
                  </a:lnTo>
                  <a:lnTo>
                    <a:pt x="17736" y="10614"/>
                  </a:lnTo>
                  <a:lnTo>
                    <a:pt x="17781" y="10500"/>
                  </a:lnTo>
                  <a:cubicBezTo>
                    <a:pt x="17804" y="10477"/>
                    <a:pt x="17827" y="10432"/>
                    <a:pt x="17850" y="10409"/>
                  </a:cubicBezTo>
                  <a:lnTo>
                    <a:pt x="17873" y="10386"/>
                  </a:lnTo>
                  <a:lnTo>
                    <a:pt x="17918" y="10295"/>
                  </a:lnTo>
                  <a:cubicBezTo>
                    <a:pt x="17987" y="10158"/>
                    <a:pt x="18078" y="10044"/>
                    <a:pt x="18146" y="9907"/>
                  </a:cubicBezTo>
                  <a:lnTo>
                    <a:pt x="18192" y="9838"/>
                  </a:lnTo>
                  <a:lnTo>
                    <a:pt x="18261" y="9747"/>
                  </a:lnTo>
                  <a:lnTo>
                    <a:pt x="18283" y="9701"/>
                  </a:lnTo>
                  <a:lnTo>
                    <a:pt x="18306" y="9656"/>
                  </a:lnTo>
                  <a:lnTo>
                    <a:pt x="18329" y="9633"/>
                  </a:lnTo>
                  <a:lnTo>
                    <a:pt x="18329" y="9610"/>
                  </a:lnTo>
                  <a:lnTo>
                    <a:pt x="18352" y="9587"/>
                  </a:lnTo>
                  <a:cubicBezTo>
                    <a:pt x="18352" y="9564"/>
                    <a:pt x="18375" y="9541"/>
                    <a:pt x="18375" y="9519"/>
                  </a:cubicBezTo>
                  <a:cubicBezTo>
                    <a:pt x="18398" y="9496"/>
                    <a:pt x="18398" y="9473"/>
                    <a:pt x="18398" y="9450"/>
                  </a:cubicBezTo>
                  <a:lnTo>
                    <a:pt x="18420" y="9404"/>
                  </a:lnTo>
                  <a:lnTo>
                    <a:pt x="18443" y="9382"/>
                  </a:lnTo>
                  <a:cubicBezTo>
                    <a:pt x="18443" y="9359"/>
                    <a:pt x="18443" y="9359"/>
                    <a:pt x="18443" y="9336"/>
                  </a:cubicBezTo>
                  <a:cubicBezTo>
                    <a:pt x="18489" y="9313"/>
                    <a:pt x="18512" y="9245"/>
                    <a:pt x="18534" y="9199"/>
                  </a:cubicBezTo>
                  <a:lnTo>
                    <a:pt x="18557" y="9176"/>
                  </a:lnTo>
                  <a:lnTo>
                    <a:pt x="18557" y="9153"/>
                  </a:lnTo>
                  <a:lnTo>
                    <a:pt x="18580" y="9153"/>
                  </a:lnTo>
                  <a:lnTo>
                    <a:pt x="18603" y="9085"/>
                  </a:lnTo>
                  <a:lnTo>
                    <a:pt x="18649" y="8994"/>
                  </a:lnTo>
                  <a:lnTo>
                    <a:pt x="18763" y="8834"/>
                  </a:lnTo>
                  <a:lnTo>
                    <a:pt x="18808" y="8765"/>
                  </a:lnTo>
                  <a:lnTo>
                    <a:pt x="18831" y="8720"/>
                  </a:lnTo>
                  <a:lnTo>
                    <a:pt x="18854" y="8651"/>
                  </a:lnTo>
                  <a:lnTo>
                    <a:pt x="18877" y="8628"/>
                  </a:lnTo>
                  <a:cubicBezTo>
                    <a:pt x="18900" y="8583"/>
                    <a:pt x="18922" y="8560"/>
                    <a:pt x="18945" y="8514"/>
                  </a:cubicBezTo>
                  <a:cubicBezTo>
                    <a:pt x="18945" y="8491"/>
                    <a:pt x="18945" y="8469"/>
                    <a:pt x="18945" y="8423"/>
                  </a:cubicBezTo>
                  <a:cubicBezTo>
                    <a:pt x="18968" y="8423"/>
                    <a:pt x="18991" y="8400"/>
                    <a:pt x="18991" y="8400"/>
                  </a:cubicBezTo>
                  <a:lnTo>
                    <a:pt x="19082" y="8240"/>
                  </a:lnTo>
                  <a:lnTo>
                    <a:pt x="19219" y="8012"/>
                  </a:lnTo>
                  <a:cubicBezTo>
                    <a:pt x="19311" y="7875"/>
                    <a:pt x="19379" y="7738"/>
                    <a:pt x="19470" y="7601"/>
                  </a:cubicBezTo>
                  <a:lnTo>
                    <a:pt x="19539" y="7487"/>
                  </a:lnTo>
                  <a:cubicBezTo>
                    <a:pt x="19584" y="7396"/>
                    <a:pt x="19653" y="7305"/>
                    <a:pt x="19699" y="7213"/>
                  </a:cubicBezTo>
                  <a:lnTo>
                    <a:pt x="19744" y="7145"/>
                  </a:lnTo>
                  <a:cubicBezTo>
                    <a:pt x="19836" y="7008"/>
                    <a:pt x="19904" y="6894"/>
                    <a:pt x="19950" y="6780"/>
                  </a:cubicBezTo>
                  <a:cubicBezTo>
                    <a:pt x="19972" y="6780"/>
                    <a:pt x="19972" y="6757"/>
                    <a:pt x="19972" y="6734"/>
                  </a:cubicBezTo>
                  <a:lnTo>
                    <a:pt x="19972" y="6688"/>
                  </a:lnTo>
                  <a:lnTo>
                    <a:pt x="20018" y="6643"/>
                  </a:lnTo>
                  <a:cubicBezTo>
                    <a:pt x="20087" y="6506"/>
                    <a:pt x="20178" y="6392"/>
                    <a:pt x="20246" y="6255"/>
                  </a:cubicBezTo>
                  <a:lnTo>
                    <a:pt x="20269" y="6232"/>
                  </a:lnTo>
                  <a:lnTo>
                    <a:pt x="20292" y="6186"/>
                  </a:lnTo>
                  <a:lnTo>
                    <a:pt x="20315" y="6163"/>
                  </a:lnTo>
                  <a:cubicBezTo>
                    <a:pt x="20383" y="6049"/>
                    <a:pt x="20452" y="5912"/>
                    <a:pt x="20520" y="5798"/>
                  </a:cubicBezTo>
                  <a:lnTo>
                    <a:pt x="20520" y="5775"/>
                  </a:lnTo>
                  <a:lnTo>
                    <a:pt x="20543" y="5752"/>
                  </a:lnTo>
                  <a:lnTo>
                    <a:pt x="20589" y="5661"/>
                  </a:lnTo>
                  <a:lnTo>
                    <a:pt x="20657" y="5593"/>
                  </a:lnTo>
                  <a:cubicBezTo>
                    <a:pt x="20657" y="5547"/>
                    <a:pt x="20680" y="5524"/>
                    <a:pt x="20703" y="5479"/>
                  </a:cubicBezTo>
                  <a:lnTo>
                    <a:pt x="20726" y="5456"/>
                  </a:lnTo>
                  <a:cubicBezTo>
                    <a:pt x="20749" y="5433"/>
                    <a:pt x="20771" y="5387"/>
                    <a:pt x="20771" y="5342"/>
                  </a:cubicBezTo>
                  <a:cubicBezTo>
                    <a:pt x="20794" y="5319"/>
                    <a:pt x="20794" y="5296"/>
                    <a:pt x="20794" y="5273"/>
                  </a:cubicBezTo>
                  <a:lnTo>
                    <a:pt x="20794" y="5250"/>
                  </a:lnTo>
                  <a:cubicBezTo>
                    <a:pt x="20863" y="5136"/>
                    <a:pt x="20931" y="5022"/>
                    <a:pt x="20977" y="4908"/>
                  </a:cubicBezTo>
                  <a:lnTo>
                    <a:pt x="21022" y="4839"/>
                  </a:lnTo>
                  <a:lnTo>
                    <a:pt x="21022" y="4817"/>
                  </a:lnTo>
                  <a:lnTo>
                    <a:pt x="21045" y="4794"/>
                  </a:lnTo>
                  <a:cubicBezTo>
                    <a:pt x="21045" y="4794"/>
                    <a:pt x="21068" y="4771"/>
                    <a:pt x="21068" y="4748"/>
                  </a:cubicBezTo>
                  <a:lnTo>
                    <a:pt x="21159" y="4588"/>
                  </a:lnTo>
                  <a:lnTo>
                    <a:pt x="21182" y="4543"/>
                  </a:lnTo>
                  <a:cubicBezTo>
                    <a:pt x="21228" y="4543"/>
                    <a:pt x="21273" y="4520"/>
                    <a:pt x="21296" y="4474"/>
                  </a:cubicBezTo>
                  <a:cubicBezTo>
                    <a:pt x="21319" y="4429"/>
                    <a:pt x="21365" y="4383"/>
                    <a:pt x="21388" y="4337"/>
                  </a:cubicBezTo>
                  <a:lnTo>
                    <a:pt x="21410" y="4292"/>
                  </a:lnTo>
                  <a:cubicBezTo>
                    <a:pt x="21433" y="4246"/>
                    <a:pt x="21456" y="4200"/>
                    <a:pt x="21479" y="4155"/>
                  </a:cubicBezTo>
                  <a:lnTo>
                    <a:pt x="21525" y="4063"/>
                  </a:lnTo>
                  <a:lnTo>
                    <a:pt x="21570" y="3972"/>
                  </a:lnTo>
                  <a:lnTo>
                    <a:pt x="21593" y="3926"/>
                  </a:lnTo>
                  <a:lnTo>
                    <a:pt x="21639" y="3858"/>
                  </a:lnTo>
                  <a:cubicBezTo>
                    <a:pt x="21662" y="3789"/>
                    <a:pt x="21707" y="3744"/>
                    <a:pt x="21730" y="3675"/>
                  </a:cubicBezTo>
                  <a:lnTo>
                    <a:pt x="21776" y="3607"/>
                  </a:lnTo>
                  <a:lnTo>
                    <a:pt x="21798" y="3584"/>
                  </a:lnTo>
                  <a:cubicBezTo>
                    <a:pt x="21821" y="3538"/>
                    <a:pt x="21844" y="3470"/>
                    <a:pt x="21867" y="3424"/>
                  </a:cubicBezTo>
                  <a:lnTo>
                    <a:pt x="21913" y="3379"/>
                  </a:lnTo>
                  <a:lnTo>
                    <a:pt x="21935" y="3333"/>
                  </a:lnTo>
                  <a:lnTo>
                    <a:pt x="21981" y="3264"/>
                  </a:lnTo>
                  <a:lnTo>
                    <a:pt x="22004" y="3219"/>
                  </a:lnTo>
                  <a:cubicBezTo>
                    <a:pt x="22050" y="3128"/>
                    <a:pt x="22118" y="3036"/>
                    <a:pt x="22164" y="2945"/>
                  </a:cubicBezTo>
                  <a:lnTo>
                    <a:pt x="22232" y="2854"/>
                  </a:lnTo>
                  <a:lnTo>
                    <a:pt x="22323" y="2694"/>
                  </a:lnTo>
                  <a:lnTo>
                    <a:pt x="22369" y="2648"/>
                  </a:lnTo>
                  <a:cubicBezTo>
                    <a:pt x="22415" y="2580"/>
                    <a:pt x="22460" y="2511"/>
                    <a:pt x="22483" y="2420"/>
                  </a:cubicBezTo>
                  <a:cubicBezTo>
                    <a:pt x="22483" y="2420"/>
                    <a:pt x="22506" y="2420"/>
                    <a:pt x="22506" y="2397"/>
                  </a:cubicBezTo>
                  <a:lnTo>
                    <a:pt x="22529" y="2351"/>
                  </a:lnTo>
                  <a:lnTo>
                    <a:pt x="22552" y="2306"/>
                  </a:lnTo>
                  <a:cubicBezTo>
                    <a:pt x="22575" y="2283"/>
                    <a:pt x="22597" y="2237"/>
                    <a:pt x="22620" y="2215"/>
                  </a:cubicBezTo>
                  <a:cubicBezTo>
                    <a:pt x="22620" y="2192"/>
                    <a:pt x="22643" y="2169"/>
                    <a:pt x="22643" y="2146"/>
                  </a:cubicBezTo>
                  <a:cubicBezTo>
                    <a:pt x="22643" y="2123"/>
                    <a:pt x="22643" y="2100"/>
                    <a:pt x="22620" y="2078"/>
                  </a:cubicBezTo>
                  <a:cubicBezTo>
                    <a:pt x="22620" y="2055"/>
                    <a:pt x="22620" y="2055"/>
                    <a:pt x="22597" y="2032"/>
                  </a:cubicBezTo>
                  <a:lnTo>
                    <a:pt x="22643" y="1986"/>
                  </a:lnTo>
                  <a:lnTo>
                    <a:pt x="22689" y="1941"/>
                  </a:lnTo>
                  <a:cubicBezTo>
                    <a:pt x="22711" y="1872"/>
                    <a:pt x="22757" y="1804"/>
                    <a:pt x="22803" y="1735"/>
                  </a:cubicBezTo>
                  <a:cubicBezTo>
                    <a:pt x="22871" y="1644"/>
                    <a:pt x="22917" y="1553"/>
                    <a:pt x="22963" y="1461"/>
                  </a:cubicBezTo>
                  <a:cubicBezTo>
                    <a:pt x="23008" y="1393"/>
                    <a:pt x="23054" y="1324"/>
                    <a:pt x="23100" y="1256"/>
                  </a:cubicBezTo>
                  <a:lnTo>
                    <a:pt x="23122" y="1233"/>
                  </a:lnTo>
                  <a:cubicBezTo>
                    <a:pt x="23145" y="1187"/>
                    <a:pt x="23168" y="1165"/>
                    <a:pt x="23191" y="1142"/>
                  </a:cubicBezTo>
                  <a:lnTo>
                    <a:pt x="23191" y="1119"/>
                  </a:lnTo>
                  <a:lnTo>
                    <a:pt x="23214" y="1073"/>
                  </a:lnTo>
                  <a:lnTo>
                    <a:pt x="23236" y="1050"/>
                  </a:lnTo>
                  <a:lnTo>
                    <a:pt x="23282" y="936"/>
                  </a:lnTo>
                  <a:cubicBezTo>
                    <a:pt x="23328" y="891"/>
                    <a:pt x="23373" y="799"/>
                    <a:pt x="23419" y="731"/>
                  </a:cubicBezTo>
                  <a:lnTo>
                    <a:pt x="23510" y="571"/>
                  </a:lnTo>
                  <a:cubicBezTo>
                    <a:pt x="23556" y="525"/>
                    <a:pt x="23556" y="503"/>
                    <a:pt x="23579" y="457"/>
                  </a:cubicBezTo>
                  <a:lnTo>
                    <a:pt x="23602" y="434"/>
                  </a:lnTo>
                  <a:lnTo>
                    <a:pt x="23602" y="411"/>
                  </a:lnTo>
                  <a:cubicBezTo>
                    <a:pt x="23625" y="366"/>
                    <a:pt x="23647" y="343"/>
                    <a:pt x="23647" y="320"/>
                  </a:cubicBezTo>
                  <a:cubicBezTo>
                    <a:pt x="23647" y="274"/>
                    <a:pt x="23625" y="229"/>
                    <a:pt x="23579" y="229"/>
                  </a:cubicBezTo>
                  <a:lnTo>
                    <a:pt x="23579" y="160"/>
                  </a:lnTo>
                  <a:cubicBezTo>
                    <a:pt x="23579" y="137"/>
                    <a:pt x="23579" y="115"/>
                    <a:pt x="23556" y="92"/>
                  </a:cubicBezTo>
                  <a:cubicBezTo>
                    <a:pt x="23556" y="69"/>
                    <a:pt x="23533" y="46"/>
                    <a:pt x="23510" y="23"/>
                  </a:cubicBezTo>
                  <a:cubicBezTo>
                    <a:pt x="23488" y="23"/>
                    <a:pt x="23465" y="0"/>
                    <a:pt x="2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1" name="Google Shape;881;p5"/>
            <p:cNvSpPr/>
            <p:nvPr/>
          </p:nvSpPr>
          <p:spPr>
            <a:xfrm>
              <a:off x="-700034" y="2226692"/>
              <a:ext cx="1271966" cy="1006328"/>
            </a:xfrm>
            <a:custGeom>
              <a:avLst/>
              <a:gdLst/>
              <a:ahLst/>
              <a:cxnLst/>
              <a:rect l="l" t="t" r="r" b="b"/>
              <a:pathLst>
                <a:path w="22735" h="17987" extrusionOk="0">
                  <a:moveTo>
                    <a:pt x="21684" y="0"/>
                  </a:moveTo>
                  <a:cubicBezTo>
                    <a:pt x="21639" y="0"/>
                    <a:pt x="21570" y="23"/>
                    <a:pt x="21547" y="69"/>
                  </a:cubicBezTo>
                  <a:cubicBezTo>
                    <a:pt x="21410" y="320"/>
                    <a:pt x="21273" y="548"/>
                    <a:pt x="21137" y="777"/>
                  </a:cubicBezTo>
                  <a:cubicBezTo>
                    <a:pt x="21045" y="959"/>
                    <a:pt x="20954" y="1142"/>
                    <a:pt x="20840" y="1302"/>
                  </a:cubicBezTo>
                  <a:cubicBezTo>
                    <a:pt x="20589" y="1758"/>
                    <a:pt x="20338" y="2215"/>
                    <a:pt x="20087" y="2648"/>
                  </a:cubicBezTo>
                  <a:cubicBezTo>
                    <a:pt x="19607" y="3493"/>
                    <a:pt x="19151" y="4337"/>
                    <a:pt x="18671" y="5182"/>
                  </a:cubicBezTo>
                  <a:lnTo>
                    <a:pt x="16959" y="8263"/>
                  </a:lnTo>
                  <a:lnTo>
                    <a:pt x="15636" y="10660"/>
                  </a:lnTo>
                  <a:lnTo>
                    <a:pt x="15293" y="11253"/>
                  </a:lnTo>
                  <a:cubicBezTo>
                    <a:pt x="14905" y="11938"/>
                    <a:pt x="14517" y="12646"/>
                    <a:pt x="14129" y="13330"/>
                  </a:cubicBezTo>
                  <a:lnTo>
                    <a:pt x="13832" y="13878"/>
                  </a:lnTo>
                  <a:cubicBezTo>
                    <a:pt x="13467" y="14540"/>
                    <a:pt x="13102" y="15179"/>
                    <a:pt x="12737" y="15841"/>
                  </a:cubicBezTo>
                  <a:cubicBezTo>
                    <a:pt x="12668" y="15978"/>
                    <a:pt x="12577" y="16138"/>
                    <a:pt x="12509" y="16275"/>
                  </a:cubicBezTo>
                  <a:lnTo>
                    <a:pt x="12440" y="16412"/>
                  </a:lnTo>
                  <a:cubicBezTo>
                    <a:pt x="12417" y="16480"/>
                    <a:pt x="12372" y="16549"/>
                    <a:pt x="12326" y="16640"/>
                  </a:cubicBezTo>
                  <a:cubicBezTo>
                    <a:pt x="12326" y="16663"/>
                    <a:pt x="12303" y="16709"/>
                    <a:pt x="12280" y="16731"/>
                  </a:cubicBezTo>
                  <a:lnTo>
                    <a:pt x="12257" y="16823"/>
                  </a:lnTo>
                  <a:lnTo>
                    <a:pt x="12235" y="16846"/>
                  </a:lnTo>
                  <a:lnTo>
                    <a:pt x="12212" y="16891"/>
                  </a:lnTo>
                  <a:cubicBezTo>
                    <a:pt x="12212" y="16914"/>
                    <a:pt x="12189" y="16937"/>
                    <a:pt x="12189" y="16937"/>
                  </a:cubicBezTo>
                  <a:cubicBezTo>
                    <a:pt x="12189" y="16960"/>
                    <a:pt x="12189" y="16960"/>
                    <a:pt x="12166" y="16982"/>
                  </a:cubicBezTo>
                  <a:lnTo>
                    <a:pt x="12166" y="17005"/>
                  </a:lnTo>
                  <a:cubicBezTo>
                    <a:pt x="12143" y="17005"/>
                    <a:pt x="12143" y="17028"/>
                    <a:pt x="12143" y="17028"/>
                  </a:cubicBezTo>
                  <a:lnTo>
                    <a:pt x="12121" y="17051"/>
                  </a:lnTo>
                  <a:cubicBezTo>
                    <a:pt x="12121" y="17074"/>
                    <a:pt x="12121" y="17074"/>
                    <a:pt x="12121" y="17074"/>
                  </a:cubicBezTo>
                  <a:cubicBezTo>
                    <a:pt x="12098" y="17097"/>
                    <a:pt x="12098" y="17119"/>
                    <a:pt x="12075" y="17142"/>
                  </a:cubicBezTo>
                  <a:cubicBezTo>
                    <a:pt x="12075" y="17188"/>
                    <a:pt x="12098" y="17256"/>
                    <a:pt x="12143" y="17279"/>
                  </a:cubicBezTo>
                  <a:lnTo>
                    <a:pt x="12212" y="17279"/>
                  </a:lnTo>
                  <a:cubicBezTo>
                    <a:pt x="12212" y="17302"/>
                    <a:pt x="12212" y="17348"/>
                    <a:pt x="12235" y="17371"/>
                  </a:cubicBezTo>
                  <a:cubicBezTo>
                    <a:pt x="12235" y="17393"/>
                    <a:pt x="12257" y="17393"/>
                    <a:pt x="12257" y="17416"/>
                  </a:cubicBezTo>
                  <a:lnTo>
                    <a:pt x="12235" y="17393"/>
                  </a:lnTo>
                  <a:lnTo>
                    <a:pt x="12052" y="17393"/>
                  </a:lnTo>
                  <a:cubicBezTo>
                    <a:pt x="12029" y="17393"/>
                    <a:pt x="12006" y="17371"/>
                    <a:pt x="11961" y="17371"/>
                  </a:cubicBezTo>
                  <a:lnTo>
                    <a:pt x="11938" y="17371"/>
                  </a:lnTo>
                  <a:lnTo>
                    <a:pt x="11892" y="17348"/>
                  </a:lnTo>
                  <a:lnTo>
                    <a:pt x="11824" y="17348"/>
                  </a:lnTo>
                  <a:lnTo>
                    <a:pt x="11710" y="17302"/>
                  </a:lnTo>
                  <a:cubicBezTo>
                    <a:pt x="11596" y="17279"/>
                    <a:pt x="11481" y="17256"/>
                    <a:pt x="11367" y="17211"/>
                  </a:cubicBezTo>
                  <a:cubicBezTo>
                    <a:pt x="11276" y="17188"/>
                    <a:pt x="11208" y="17188"/>
                    <a:pt x="11116" y="17165"/>
                  </a:cubicBezTo>
                  <a:lnTo>
                    <a:pt x="11002" y="17119"/>
                  </a:lnTo>
                  <a:cubicBezTo>
                    <a:pt x="10888" y="17074"/>
                    <a:pt x="10774" y="17051"/>
                    <a:pt x="10683" y="17005"/>
                  </a:cubicBezTo>
                  <a:lnTo>
                    <a:pt x="10568" y="16960"/>
                  </a:lnTo>
                  <a:cubicBezTo>
                    <a:pt x="10431" y="16914"/>
                    <a:pt x="10317" y="16868"/>
                    <a:pt x="10180" y="16823"/>
                  </a:cubicBezTo>
                  <a:cubicBezTo>
                    <a:pt x="10135" y="16800"/>
                    <a:pt x="10089" y="16777"/>
                    <a:pt x="10066" y="16777"/>
                  </a:cubicBezTo>
                  <a:cubicBezTo>
                    <a:pt x="10043" y="16754"/>
                    <a:pt x="10043" y="16754"/>
                    <a:pt x="10021" y="16731"/>
                  </a:cubicBezTo>
                  <a:cubicBezTo>
                    <a:pt x="9952" y="16686"/>
                    <a:pt x="9884" y="16663"/>
                    <a:pt x="9815" y="16640"/>
                  </a:cubicBezTo>
                  <a:lnTo>
                    <a:pt x="9792" y="16617"/>
                  </a:lnTo>
                  <a:lnTo>
                    <a:pt x="9633" y="16549"/>
                  </a:lnTo>
                  <a:cubicBezTo>
                    <a:pt x="9564" y="16526"/>
                    <a:pt x="9518" y="16503"/>
                    <a:pt x="9473" y="16480"/>
                  </a:cubicBezTo>
                  <a:lnTo>
                    <a:pt x="9359" y="16458"/>
                  </a:lnTo>
                  <a:cubicBezTo>
                    <a:pt x="9290" y="16435"/>
                    <a:pt x="9245" y="16389"/>
                    <a:pt x="9176" y="16366"/>
                  </a:cubicBezTo>
                  <a:lnTo>
                    <a:pt x="9085" y="16343"/>
                  </a:lnTo>
                  <a:cubicBezTo>
                    <a:pt x="9085" y="16298"/>
                    <a:pt x="9062" y="16275"/>
                    <a:pt x="9016" y="16252"/>
                  </a:cubicBezTo>
                  <a:cubicBezTo>
                    <a:pt x="8993" y="16229"/>
                    <a:pt x="8971" y="16229"/>
                    <a:pt x="8948" y="16229"/>
                  </a:cubicBezTo>
                  <a:cubicBezTo>
                    <a:pt x="8948" y="16229"/>
                    <a:pt x="8948" y="16206"/>
                    <a:pt x="8925" y="16206"/>
                  </a:cubicBezTo>
                  <a:cubicBezTo>
                    <a:pt x="8902" y="16206"/>
                    <a:pt x="8879" y="16184"/>
                    <a:pt x="8857" y="16184"/>
                  </a:cubicBezTo>
                  <a:cubicBezTo>
                    <a:pt x="8857" y="16184"/>
                    <a:pt x="8834" y="16161"/>
                    <a:pt x="8834" y="16161"/>
                  </a:cubicBezTo>
                  <a:lnTo>
                    <a:pt x="8811" y="16161"/>
                  </a:lnTo>
                  <a:cubicBezTo>
                    <a:pt x="8651" y="16092"/>
                    <a:pt x="8514" y="16024"/>
                    <a:pt x="8354" y="15978"/>
                  </a:cubicBezTo>
                  <a:cubicBezTo>
                    <a:pt x="8263" y="15933"/>
                    <a:pt x="8149" y="15887"/>
                    <a:pt x="8035" y="15841"/>
                  </a:cubicBezTo>
                  <a:lnTo>
                    <a:pt x="8012" y="15818"/>
                  </a:lnTo>
                  <a:lnTo>
                    <a:pt x="7966" y="15796"/>
                  </a:lnTo>
                  <a:cubicBezTo>
                    <a:pt x="7898" y="15773"/>
                    <a:pt x="7829" y="15750"/>
                    <a:pt x="7761" y="15727"/>
                  </a:cubicBezTo>
                  <a:lnTo>
                    <a:pt x="7738" y="15704"/>
                  </a:lnTo>
                  <a:cubicBezTo>
                    <a:pt x="7670" y="15659"/>
                    <a:pt x="7624" y="15636"/>
                    <a:pt x="7555" y="15590"/>
                  </a:cubicBezTo>
                  <a:cubicBezTo>
                    <a:pt x="7510" y="15567"/>
                    <a:pt x="7464" y="15544"/>
                    <a:pt x="7419" y="15522"/>
                  </a:cubicBezTo>
                  <a:cubicBezTo>
                    <a:pt x="7350" y="15476"/>
                    <a:pt x="7282" y="15453"/>
                    <a:pt x="7213" y="15408"/>
                  </a:cubicBezTo>
                  <a:cubicBezTo>
                    <a:pt x="7076" y="15339"/>
                    <a:pt x="6939" y="15293"/>
                    <a:pt x="6802" y="15225"/>
                  </a:cubicBezTo>
                  <a:lnTo>
                    <a:pt x="6574" y="15111"/>
                  </a:lnTo>
                  <a:lnTo>
                    <a:pt x="6346" y="14997"/>
                  </a:lnTo>
                  <a:lnTo>
                    <a:pt x="6323" y="14997"/>
                  </a:lnTo>
                  <a:lnTo>
                    <a:pt x="6323" y="14974"/>
                  </a:lnTo>
                  <a:cubicBezTo>
                    <a:pt x="5935" y="14768"/>
                    <a:pt x="5615" y="14586"/>
                    <a:pt x="5296" y="14426"/>
                  </a:cubicBezTo>
                  <a:cubicBezTo>
                    <a:pt x="5204" y="14358"/>
                    <a:pt x="5090" y="14312"/>
                    <a:pt x="4976" y="14266"/>
                  </a:cubicBezTo>
                  <a:cubicBezTo>
                    <a:pt x="4953" y="14243"/>
                    <a:pt x="4953" y="14243"/>
                    <a:pt x="4931" y="14243"/>
                  </a:cubicBezTo>
                  <a:cubicBezTo>
                    <a:pt x="4908" y="14243"/>
                    <a:pt x="4862" y="14266"/>
                    <a:pt x="4839" y="14289"/>
                  </a:cubicBezTo>
                  <a:cubicBezTo>
                    <a:pt x="4794" y="14266"/>
                    <a:pt x="4748" y="14243"/>
                    <a:pt x="4702" y="14221"/>
                  </a:cubicBezTo>
                  <a:cubicBezTo>
                    <a:pt x="4497" y="14084"/>
                    <a:pt x="4269" y="13970"/>
                    <a:pt x="4063" y="13833"/>
                  </a:cubicBezTo>
                  <a:lnTo>
                    <a:pt x="3835" y="13718"/>
                  </a:lnTo>
                  <a:cubicBezTo>
                    <a:pt x="3744" y="13650"/>
                    <a:pt x="3652" y="13604"/>
                    <a:pt x="3561" y="13559"/>
                  </a:cubicBezTo>
                  <a:lnTo>
                    <a:pt x="3424" y="13467"/>
                  </a:lnTo>
                  <a:cubicBezTo>
                    <a:pt x="3356" y="13445"/>
                    <a:pt x="3287" y="13399"/>
                    <a:pt x="3219" y="13353"/>
                  </a:cubicBezTo>
                  <a:lnTo>
                    <a:pt x="3196" y="13330"/>
                  </a:lnTo>
                  <a:cubicBezTo>
                    <a:pt x="3150" y="13308"/>
                    <a:pt x="3127" y="13308"/>
                    <a:pt x="3082" y="13285"/>
                  </a:cubicBezTo>
                  <a:lnTo>
                    <a:pt x="2945" y="13193"/>
                  </a:lnTo>
                  <a:lnTo>
                    <a:pt x="2899" y="13148"/>
                  </a:lnTo>
                  <a:cubicBezTo>
                    <a:pt x="2853" y="13125"/>
                    <a:pt x="2785" y="13079"/>
                    <a:pt x="2739" y="13057"/>
                  </a:cubicBezTo>
                  <a:lnTo>
                    <a:pt x="2671" y="13011"/>
                  </a:lnTo>
                  <a:lnTo>
                    <a:pt x="2648" y="12988"/>
                  </a:lnTo>
                  <a:cubicBezTo>
                    <a:pt x="2602" y="12965"/>
                    <a:pt x="2580" y="12942"/>
                    <a:pt x="2534" y="12920"/>
                  </a:cubicBezTo>
                  <a:cubicBezTo>
                    <a:pt x="2511" y="12897"/>
                    <a:pt x="2488" y="12897"/>
                    <a:pt x="2465" y="12897"/>
                  </a:cubicBezTo>
                  <a:cubicBezTo>
                    <a:pt x="2443" y="12897"/>
                    <a:pt x="2420" y="12897"/>
                    <a:pt x="2397" y="12920"/>
                  </a:cubicBezTo>
                  <a:cubicBezTo>
                    <a:pt x="2351" y="12897"/>
                    <a:pt x="2328" y="12874"/>
                    <a:pt x="2283" y="12851"/>
                  </a:cubicBezTo>
                  <a:lnTo>
                    <a:pt x="2260" y="12828"/>
                  </a:lnTo>
                  <a:cubicBezTo>
                    <a:pt x="2169" y="12760"/>
                    <a:pt x="2055" y="12691"/>
                    <a:pt x="1963" y="12623"/>
                  </a:cubicBezTo>
                  <a:lnTo>
                    <a:pt x="1872" y="12554"/>
                  </a:lnTo>
                  <a:lnTo>
                    <a:pt x="1781" y="12486"/>
                  </a:lnTo>
                  <a:cubicBezTo>
                    <a:pt x="1758" y="12463"/>
                    <a:pt x="1758" y="12463"/>
                    <a:pt x="1735" y="12440"/>
                  </a:cubicBezTo>
                  <a:lnTo>
                    <a:pt x="1689" y="12417"/>
                  </a:lnTo>
                  <a:cubicBezTo>
                    <a:pt x="1667" y="12395"/>
                    <a:pt x="1644" y="12372"/>
                    <a:pt x="1621" y="12349"/>
                  </a:cubicBezTo>
                  <a:lnTo>
                    <a:pt x="1575" y="12326"/>
                  </a:lnTo>
                  <a:lnTo>
                    <a:pt x="1530" y="12303"/>
                  </a:lnTo>
                  <a:lnTo>
                    <a:pt x="1461" y="12235"/>
                  </a:lnTo>
                  <a:cubicBezTo>
                    <a:pt x="1393" y="12166"/>
                    <a:pt x="1301" y="12121"/>
                    <a:pt x="1210" y="12052"/>
                  </a:cubicBezTo>
                  <a:lnTo>
                    <a:pt x="1073" y="11938"/>
                  </a:lnTo>
                  <a:cubicBezTo>
                    <a:pt x="913" y="11801"/>
                    <a:pt x="776" y="11687"/>
                    <a:pt x="617" y="11550"/>
                  </a:cubicBezTo>
                  <a:cubicBezTo>
                    <a:pt x="594" y="11550"/>
                    <a:pt x="571" y="11527"/>
                    <a:pt x="548" y="11504"/>
                  </a:cubicBezTo>
                  <a:lnTo>
                    <a:pt x="525" y="11504"/>
                  </a:lnTo>
                  <a:cubicBezTo>
                    <a:pt x="480" y="11459"/>
                    <a:pt x="457" y="11436"/>
                    <a:pt x="411" y="11413"/>
                  </a:cubicBezTo>
                  <a:cubicBezTo>
                    <a:pt x="411" y="11413"/>
                    <a:pt x="388" y="11390"/>
                    <a:pt x="365" y="11390"/>
                  </a:cubicBezTo>
                  <a:lnTo>
                    <a:pt x="343" y="11367"/>
                  </a:lnTo>
                  <a:lnTo>
                    <a:pt x="320" y="11345"/>
                  </a:lnTo>
                  <a:cubicBezTo>
                    <a:pt x="297" y="11322"/>
                    <a:pt x="251" y="11299"/>
                    <a:pt x="206" y="11299"/>
                  </a:cubicBezTo>
                  <a:cubicBezTo>
                    <a:pt x="229" y="11276"/>
                    <a:pt x="229" y="11231"/>
                    <a:pt x="229" y="11208"/>
                  </a:cubicBezTo>
                  <a:cubicBezTo>
                    <a:pt x="206" y="11185"/>
                    <a:pt x="183" y="11185"/>
                    <a:pt x="160" y="11185"/>
                  </a:cubicBezTo>
                  <a:lnTo>
                    <a:pt x="92" y="11185"/>
                  </a:lnTo>
                  <a:cubicBezTo>
                    <a:pt x="69" y="11208"/>
                    <a:pt x="46" y="11231"/>
                    <a:pt x="46" y="11253"/>
                  </a:cubicBezTo>
                  <a:lnTo>
                    <a:pt x="23" y="11276"/>
                  </a:lnTo>
                  <a:cubicBezTo>
                    <a:pt x="23" y="11322"/>
                    <a:pt x="0" y="11345"/>
                    <a:pt x="0" y="11390"/>
                  </a:cubicBezTo>
                  <a:cubicBezTo>
                    <a:pt x="23" y="11436"/>
                    <a:pt x="23" y="11459"/>
                    <a:pt x="23" y="11482"/>
                  </a:cubicBezTo>
                  <a:cubicBezTo>
                    <a:pt x="46" y="11504"/>
                    <a:pt x="69" y="11550"/>
                    <a:pt x="92" y="11573"/>
                  </a:cubicBezTo>
                  <a:cubicBezTo>
                    <a:pt x="114" y="11596"/>
                    <a:pt x="160" y="11641"/>
                    <a:pt x="183" y="11664"/>
                  </a:cubicBezTo>
                  <a:lnTo>
                    <a:pt x="206" y="11687"/>
                  </a:lnTo>
                  <a:cubicBezTo>
                    <a:pt x="229" y="11710"/>
                    <a:pt x="251" y="11710"/>
                    <a:pt x="274" y="11733"/>
                  </a:cubicBezTo>
                  <a:cubicBezTo>
                    <a:pt x="320" y="11778"/>
                    <a:pt x="388" y="11824"/>
                    <a:pt x="457" y="11870"/>
                  </a:cubicBezTo>
                  <a:cubicBezTo>
                    <a:pt x="502" y="11938"/>
                    <a:pt x="571" y="11984"/>
                    <a:pt x="639" y="12029"/>
                  </a:cubicBezTo>
                  <a:lnTo>
                    <a:pt x="754" y="12121"/>
                  </a:lnTo>
                  <a:lnTo>
                    <a:pt x="822" y="12189"/>
                  </a:lnTo>
                  <a:lnTo>
                    <a:pt x="913" y="12235"/>
                  </a:lnTo>
                  <a:lnTo>
                    <a:pt x="959" y="12280"/>
                  </a:lnTo>
                  <a:cubicBezTo>
                    <a:pt x="982" y="12303"/>
                    <a:pt x="1027" y="12326"/>
                    <a:pt x="1050" y="12349"/>
                  </a:cubicBezTo>
                  <a:cubicBezTo>
                    <a:pt x="1073" y="12372"/>
                    <a:pt x="1096" y="12372"/>
                    <a:pt x="1096" y="12372"/>
                  </a:cubicBezTo>
                  <a:lnTo>
                    <a:pt x="1142" y="12372"/>
                  </a:lnTo>
                  <a:cubicBezTo>
                    <a:pt x="1256" y="12463"/>
                    <a:pt x="1393" y="12554"/>
                    <a:pt x="1507" y="12646"/>
                  </a:cubicBezTo>
                  <a:cubicBezTo>
                    <a:pt x="1552" y="12669"/>
                    <a:pt x="1621" y="12714"/>
                    <a:pt x="1667" y="12760"/>
                  </a:cubicBezTo>
                  <a:cubicBezTo>
                    <a:pt x="1689" y="12783"/>
                    <a:pt x="1712" y="12783"/>
                    <a:pt x="1735" y="12805"/>
                  </a:cubicBezTo>
                  <a:lnTo>
                    <a:pt x="1758" y="12828"/>
                  </a:lnTo>
                  <a:lnTo>
                    <a:pt x="1872" y="12920"/>
                  </a:lnTo>
                  <a:cubicBezTo>
                    <a:pt x="1940" y="12965"/>
                    <a:pt x="2009" y="13011"/>
                    <a:pt x="2077" y="13079"/>
                  </a:cubicBezTo>
                  <a:cubicBezTo>
                    <a:pt x="2214" y="13171"/>
                    <a:pt x="2328" y="13262"/>
                    <a:pt x="2465" y="13330"/>
                  </a:cubicBezTo>
                  <a:lnTo>
                    <a:pt x="2534" y="13376"/>
                  </a:lnTo>
                  <a:cubicBezTo>
                    <a:pt x="2671" y="13467"/>
                    <a:pt x="2808" y="13582"/>
                    <a:pt x="2945" y="13673"/>
                  </a:cubicBezTo>
                  <a:lnTo>
                    <a:pt x="3127" y="13764"/>
                  </a:lnTo>
                  <a:lnTo>
                    <a:pt x="3196" y="13810"/>
                  </a:lnTo>
                  <a:cubicBezTo>
                    <a:pt x="3264" y="13855"/>
                    <a:pt x="3356" y="13901"/>
                    <a:pt x="3424" y="13947"/>
                  </a:cubicBezTo>
                  <a:cubicBezTo>
                    <a:pt x="3447" y="13970"/>
                    <a:pt x="3470" y="13970"/>
                    <a:pt x="3493" y="13970"/>
                  </a:cubicBezTo>
                  <a:lnTo>
                    <a:pt x="3538" y="13970"/>
                  </a:lnTo>
                  <a:lnTo>
                    <a:pt x="3630" y="14015"/>
                  </a:lnTo>
                  <a:lnTo>
                    <a:pt x="3721" y="14061"/>
                  </a:lnTo>
                  <a:cubicBezTo>
                    <a:pt x="3766" y="14107"/>
                    <a:pt x="3835" y="14152"/>
                    <a:pt x="3903" y="14175"/>
                  </a:cubicBezTo>
                  <a:lnTo>
                    <a:pt x="3926" y="14198"/>
                  </a:lnTo>
                  <a:cubicBezTo>
                    <a:pt x="4018" y="14243"/>
                    <a:pt x="4109" y="14289"/>
                    <a:pt x="4200" y="14335"/>
                  </a:cubicBezTo>
                  <a:lnTo>
                    <a:pt x="4269" y="14335"/>
                  </a:lnTo>
                  <a:lnTo>
                    <a:pt x="4337" y="14380"/>
                  </a:lnTo>
                  <a:cubicBezTo>
                    <a:pt x="4520" y="14472"/>
                    <a:pt x="4702" y="14586"/>
                    <a:pt x="4885" y="14700"/>
                  </a:cubicBezTo>
                  <a:cubicBezTo>
                    <a:pt x="5022" y="14768"/>
                    <a:pt x="5159" y="14837"/>
                    <a:pt x="5273" y="14905"/>
                  </a:cubicBezTo>
                  <a:lnTo>
                    <a:pt x="5364" y="14974"/>
                  </a:lnTo>
                  <a:cubicBezTo>
                    <a:pt x="5524" y="15042"/>
                    <a:pt x="5684" y="15134"/>
                    <a:pt x="5844" y="15225"/>
                  </a:cubicBezTo>
                  <a:lnTo>
                    <a:pt x="5912" y="15248"/>
                  </a:lnTo>
                  <a:lnTo>
                    <a:pt x="6003" y="15293"/>
                  </a:lnTo>
                  <a:lnTo>
                    <a:pt x="6049" y="15316"/>
                  </a:lnTo>
                  <a:cubicBezTo>
                    <a:pt x="6117" y="15362"/>
                    <a:pt x="6163" y="15385"/>
                    <a:pt x="6232" y="15408"/>
                  </a:cubicBezTo>
                  <a:lnTo>
                    <a:pt x="6300" y="15408"/>
                  </a:lnTo>
                  <a:cubicBezTo>
                    <a:pt x="6391" y="15453"/>
                    <a:pt x="6483" y="15499"/>
                    <a:pt x="6574" y="15522"/>
                  </a:cubicBezTo>
                  <a:lnTo>
                    <a:pt x="6734" y="15613"/>
                  </a:lnTo>
                  <a:lnTo>
                    <a:pt x="6894" y="15681"/>
                  </a:lnTo>
                  <a:lnTo>
                    <a:pt x="6962" y="15727"/>
                  </a:lnTo>
                  <a:cubicBezTo>
                    <a:pt x="7030" y="15750"/>
                    <a:pt x="7099" y="15796"/>
                    <a:pt x="7190" y="15818"/>
                  </a:cubicBezTo>
                  <a:lnTo>
                    <a:pt x="7282" y="15818"/>
                  </a:lnTo>
                  <a:lnTo>
                    <a:pt x="7304" y="15841"/>
                  </a:lnTo>
                  <a:cubicBezTo>
                    <a:pt x="7373" y="15864"/>
                    <a:pt x="7419" y="15910"/>
                    <a:pt x="7487" y="15933"/>
                  </a:cubicBezTo>
                  <a:lnTo>
                    <a:pt x="7555" y="15978"/>
                  </a:lnTo>
                  <a:cubicBezTo>
                    <a:pt x="7601" y="16001"/>
                    <a:pt x="7647" y="16024"/>
                    <a:pt x="7715" y="16047"/>
                  </a:cubicBezTo>
                  <a:lnTo>
                    <a:pt x="7738" y="16069"/>
                  </a:lnTo>
                  <a:cubicBezTo>
                    <a:pt x="7784" y="16092"/>
                    <a:pt x="7807" y="16092"/>
                    <a:pt x="7852" y="16115"/>
                  </a:cubicBezTo>
                  <a:lnTo>
                    <a:pt x="7943" y="16161"/>
                  </a:lnTo>
                  <a:lnTo>
                    <a:pt x="8012" y="16206"/>
                  </a:lnTo>
                  <a:cubicBezTo>
                    <a:pt x="8080" y="16252"/>
                    <a:pt x="8172" y="16298"/>
                    <a:pt x="8240" y="16343"/>
                  </a:cubicBezTo>
                  <a:lnTo>
                    <a:pt x="8286" y="16366"/>
                  </a:lnTo>
                  <a:cubicBezTo>
                    <a:pt x="8354" y="16389"/>
                    <a:pt x="8400" y="16412"/>
                    <a:pt x="8468" y="16435"/>
                  </a:cubicBezTo>
                  <a:cubicBezTo>
                    <a:pt x="8560" y="16480"/>
                    <a:pt x="8674" y="16526"/>
                    <a:pt x="8765" y="16572"/>
                  </a:cubicBezTo>
                  <a:cubicBezTo>
                    <a:pt x="8788" y="16594"/>
                    <a:pt x="8811" y="16594"/>
                    <a:pt x="8834" y="16594"/>
                  </a:cubicBezTo>
                  <a:lnTo>
                    <a:pt x="8857" y="16617"/>
                  </a:lnTo>
                  <a:cubicBezTo>
                    <a:pt x="8925" y="16640"/>
                    <a:pt x="8993" y="16686"/>
                    <a:pt x="9062" y="16709"/>
                  </a:cubicBezTo>
                  <a:cubicBezTo>
                    <a:pt x="9130" y="16731"/>
                    <a:pt x="9222" y="16777"/>
                    <a:pt x="9313" y="16800"/>
                  </a:cubicBezTo>
                  <a:cubicBezTo>
                    <a:pt x="9427" y="16846"/>
                    <a:pt x="9518" y="16868"/>
                    <a:pt x="9633" y="16914"/>
                  </a:cubicBezTo>
                  <a:lnTo>
                    <a:pt x="9838" y="16982"/>
                  </a:lnTo>
                  <a:lnTo>
                    <a:pt x="9906" y="17005"/>
                  </a:lnTo>
                  <a:lnTo>
                    <a:pt x="9952" y="17028"/>
                  </a:lnTo>
                  <a:cubicBezTo>
                    <a:pt x="10043" y="17074"/>
                    <a:pt x="10112" y="17097"/>
                    <a:pt x="10180" y="17119"/>
                  </a:cubicBezTo>
                  <a:lnTo>
                    <a:pt x="10249" y="17165"/>
                  </a:lnTo>
                  <a:cubicBezTo>
                    <a:pt x="10317" y="17188"/>
                    <a:pt x="10363" y="17211"/>
                    <a:pt x="10431" y="17234"/>
                  </a:cubicBezTo>
                  <a:cubicBezTo>
                    <a:pt x="10546" y="17279"/>
                    <a:pt x="10637" y="17302"/>
                    <a:pt x="10728" y="17348"/>
                  </a:cubicBezTo>
                  <a:cubicBezTo>
                    <a:pt x="10774" y="17348"/>
                    <a:pt x="10797" y="17371"/>
                    <a:pt x="10819" y="17371"/>
                  </a:cubicBezTo>
                  <a:lnTo>
                    <a:pt x="10842" y="17371"/>
                  </a:lnTo>
                  <a:lnTo>
                    <a:pt x="11025" y="17439"/>
                  </a:lnTo>
                  <a:cubicBezTo>
                    <a:pt x="11093" y="17462"/>
                    <a:pt x="11162" y="17485"/>
                    <a:pt x="11230" y="17507"/>
                  </a:cubicBezTo>
                  <a:lnTo>
                    <a:pt x="11299" y="17507"/>
                  </a:lnTo>
                  <a:cubicBezTo>
                    <a:pt x="11322" y="17530"/>
                    <a:pt x="11344" y="17530"/>
                    <a:pt x="11390" y="17530"/>
                  </a:cubicBezTo>
                  <a:cubicBezTo>
                    <a:pt x="11413" y="17553"/>
                    <a:pt x="11459" y="17576"/>
                    <a:pt x="11504" y="17576"/>
                  </a:cubicBezTo>
                  <a:lnTo>
                    <a:pt x="11664" y="17622"/>
                  </a:lnTo>
                  <a:lnTo>
                    <a:pt x="11824" y="17667"/>
                  </a:lnTo>
                  <a:cubicBezTo>
                    <a:pt x="11824" y="17690"/>
                    <a:pt x="11847" y="17690"/>
                    <a:pt x="11869" y="17690"/>
                  </a:cubicBezTo>
                  <a:lnTo>
                    <a:pt x="11892" y="17690"/>
                  </a:lnTo>
                  <a:lnTo>
                    <a:pt x="11984" y="17713"/>
                  </a:lnTo>
                  <a:lnTo>
                    <a:pt x="12098" y="17759"/>
                  </a:lnTo>
                  <a:cubicBezTo>
                    <a:pt x="12257" y="17781"/>
                    <a:pt x="12394" y="17827"/>
                    <a:pt x="12554" y="17873"/>
                  </a:cubicBezTo>
                  <a:lnTo>
                    <a:pt x="12623" y="17873"/>
                  </a:lnTo>
                  <a:cubicBezTo>
                    <a:pt x="12714" y="17895"/>
                    <a:pt x="12805" y="17918"/>
                    <a:pt x="12897" y="17941"/>
                  </a:cubicBezTo>
                  <a:cubicBezTo>
                    <a:pt x="12942" y="17941"/>
                    <a:pt x="12988" y="17941"/>
                    <a:pt x="13034" y="17964"/>
                  </a:cubicBezTo>
                  <a:cubicBezTo>
                    <a:pt x="13079" y="17964"/>
                    <a:pt x="13125" y="17964"/>
                    <a:pt x="13170" y="17987"/>
                  </a:cubicBezTo>
                  <a:lnTo>
                    <a:pt x="13262" y="17987"/>
                  </a:lnTo>
                  <a:cubicBezTo>
                    <a:pt x="13307" y="17964"/>
                    <a:pt x="13353" y="17918"/>
                    <a:pt x="13353" y="17895"/>
                  </a:cubicBezTo>
                  <a:cubicBezTo>
                    <a:pt x="13353" y="17873"/>
                    <a:pt x="13353" y="17850"/>
                    <a:pt x="13353" y="17850"/>
                  </a:cubicBezTo>
                  <a:lnTo>
                    <a:pt x="13376" y="17850"/>
                  </a:lnTo>
                  <a:cubicBezTo>
                    <a:pt x="13422" y="17850"/>
                    <a:pt x="13444" y="17804"/>
                    <a:pt x="13467" y="17759"/>
                  </a:cubicBezTo>
                  <a:cubicBezTo>
                    <a:pt x="13467" y="17736"/>
                    <a:pt x="13467" y="17736"/>
                    <a:pt x="13467" y="17713"/>
                  </a:cubicBezTo>
                  <a:cubicBezTo>
                    <a:pt x="13490" y="17690"/>
                    <a:pt x="13490" y="17667"/>
                    <a:pt x="13490" y="17622"/>
                  </a:cubicBezTo>
                  <a:cubicBezTo>
                    <a:pt x="13490" y="17576"/>
                    <a:pt x="13467" y="17530"/>
                    <a:pt x="13422" y="17530"/>
                  </a:cubicBezTo>
                  <a:cubicBezTo>
                    <a:pt x="13399" y="17507"/>
                    <a:pt x="13353" y="17507"/>
                    <a:pt x="13330" y="17507"/>
                  </a:cubicBezTo>
                  <a:lnTo>
                    <a:pt x="13034" y="17507"/>
                  </a:lnTo>
                  <a:cubicBezTo>
                    <a:pt x="12919" y="17485"/>
                    <a:pt x="12805" y="17485"/>
                    <a:pt x="12691" y="17462"/>
                  </a:cubicBezTo>
                  <a:lnTo>
                    <a:pt x="12646" y="17462"/>
                  </a:lnTo>
                  <a:cubicBezTo>
                    <a:pt x="12600" y="17462"/>
                    <a:pt x="12531" y="17439"/>
                    <a:pt x="12486" y="17439"/>
                  </a:cubicBezTo>
                  <a:cubicBezTo>
                    <a:pt x="12509" y="17439"/>
                    <a:pt x="12531" y="17416"/>
                    <a:pt x="12577" y="17416"/>
                  </a:cubicBezTo>
                  <a:lnTo>
                    <a:pt x="12714" y="17416"/>
                  </a:lnTo>
                  <a:cubicBezTo>
                    <a:pt x="12760" y="17416"/>
                    <a:pt x="12828" y="17439"/>
                    <a:pt x="12874" y="17439"/>
                  </a:cubicBezTo>
                  <a:cubicBezTo>
                    <a:pt x="12919" y="17439"/>
                    <a:pt x="12965" y="17462"/>
                    <a:pt x="13011" y="17462"/>
                  </a:cubicBezTo>
                  <a:lnTo>
                    <a:pt x="13079" y="17462"/>
                  </a:lnTo>
                  <a:lnTo>
                    <a:pt x="13102" y="17485"/>
                  </a:lnTo>
                  <a:lnTo>
                    <a:pt x="13330" y="17485"/>
                  </a:lnTo>
                  <a:cubicBezTo>
                    <a:pt x="13376" y="17485"/>
                    <a:pt x="13399" y="17462"/>
                    <a:pt x="13444" y="17439"/>
                  </a:cubicBezTo>
                  <a:cubicBezTo>
                    <a:pt x="13536" y="17371"/>
                    <a:pt x="13604" y="17279"/>
                    <a:pt x="13650" y="17165"/>
                  </a:cubicBezTo>
                  <a:lnTo>
                    <a:pt x="13673" y="17165"/>
                  </a:lnTo>
                  <a:cubicBezTo>
                    <a:pt x="13695" y="17097"/>
                    <a:pt x="13741" y="17028"/>
                    <a:pt x="13787" y="16982"/>
                  </a:cubicBezTo>
                  <a:cubicBezTo>
                    <a:pt x="13810" y="16937"/>
                    <a:pt x="13832" y="16891"/>
                    <a:pt x="13878" y="16846"/>
                  </a:cubicBezTo>
                  <a:lnTo>
                    <a:pt x="13901" y="16777"/>
                  </a:lnTo>
                  <a:cubicBezTo>
                    <a:pt x="13924" y="16754"/>
                    <a:pt x="13924" y="16731"/>
                    <a:pt x="13947" y="16709"/>
                  </a:cubicBezTo>
                  <a:cubicBezTo>
                    <a:pt x="13969" y="16663"/>
                    <a:pt x="13992" y="16640"/>
                    <a:pt x="13992" y="16617"/>
                  </a:cubicBezTo>
                  <a:cubicBezTo>
                    <a:pt x="14038" y="16572"/>
                    <a:pt x="14061" y="16526"/>
                    <a:pt x="14083" y="16480"/>
                  </a:cubicBezTo>
                  <a:lnTo>
                    <a:pt x="14106" y="16412"/>
                  </a:lnTo>
                  <a:cubicBezTo>
                    <a:pt x="14152" y="16343"/>
                    <a:pt x="14198" y="16275"/>
                    <a:pt x="14220" y="16206"/>
                  </a:cubicBezTo>
                  <a:cubicBezTo>
                    <a:pt x="14266" y="16138"/>
                    <a:pt x="14335" y="16047"/>
                    <a:pt x="14380" y="15955"/>
                  </a:cubicBezTo>
                  <a:cubicBezTo>
                    <a:pt x="14403" y="15864"/>
                    <a:pt x="14449" y="15796"/>
                    <a:pt x="14494" y="15704"/>
                  </a:cubicBezTo>
                  <a:cubicBezTo>
                    <a:pt x="14608" y="15476"/>
                    <a:pt x="14723" y="15248"/>
                    <a:pt x="14860" y="15042"/>
                  </a:cubicBezTo>
                  <a:cubicBezTo>
                    <a:pt x="14905" y="14974"/>
                    <a:pt x="14951" y="14883"/>
                    <a:pt x="14997" y="14814"/>
                  </a:cubicBezTo>
                  <a:cubicBezTo>
                    <a:pt x="15019" y="14723"/>
                    <a:pt x="15065" y="14654"/>
                    <a:pt x="15111" y="14586"/>
                  </a:cubicBezTo>
                  <a:cubicBezTo>
                    <a:pt x="15179" y="14426"/>
                    <a:pt x="15270" y="14289"/>
                    <a:pt x="15362" y="14129"/>
                  </a:cubicBezTo>
                  <a:cubicBezTo>
                    <a:pt x="15407" y="14061"/>
                    <a:pt x="15430" y="13992"/>
                    <a:pt x="15476" y="13947"/>
                  </a:cubicBezTo>
                  <a:cubicBezTo>
                    <a:pt x="15521" y="13855"/>
                    <a:pt x="15567" y="13764"/>
                    <a:pt x="15613" y="13673"/>
                  </a:cubicBezTo>
                  <a:cubicBezTo>
                    <a:pt x="15636" y="13627"/>
                    <a:pt x="15681" y="13559"/>
                    <a:pt x="15727" y="13490"/>
                  </a:cubicBezTo>
                  <a:cubicBezTo>
                    <a:pt x="15773" y="13422"/>
                    <a:pt x="15818" y="13330"/>
                    <a:pt x="15887" y="13239"/>
                  </a:cubicBezTo>
                  <a:cubicBezTo>
                    <a:pt x="15955" y="13125"/>
                    <a:pt x="16024" y="13011"/>
                    <a:pt x="16092" y="12897"/>
                  </a:cubicBezTo>
                  <a:lnTo>
                    <a:pt x="16161" y="12805"/>
                  </a:lnTo>
                  <a:cubicBezTo>
                    <a:pt x="16252" y="12646"/>
                    <a:pt x="16343" y="12509"/>
                    <a:pt x="16435" y="12349"/>
                  </a:cubicBezTo>
                  <a:cubicBezTo>
                    <a:pt x="16503" y="12235"/>
                    <a:pt x="16594" y="12098"/>
                    <a:pt x="16663" y="11984"/>
                  </a:cubicBezTo>
                  <a:lnTo>
                    <a:pt x="16708" y="11892"/>
                  </a:lnTo>
                  <a:cubicBezTo>
                    <a:pt x="16777" y="11801"/>
                    <a:pt x="16823" y="11710"/>
                    <a:pt x="16868" y="11619"/>
                  </a:cubicBezTo>
                  <a:cubicBezTo>
                    <a:pt x="16914" y="11550"/>
                    <a:pt x="16959" y="11504"/>
                    <a:pt x="16982" y="11436"/>
                  </a:cubicBezTo>
                  <a:cubicBezTo>
                    <a:pt x="17028" y="11367"/>
                    <a:pt x="17051" y="11322"/>
                    <a:pt x="17074" y="11276"/>
                  </a:cubicBezTo>
                  <a:lnTo>
                    <a:pt x="17119" y="11208"/>
                  </a:lnTo>
                  <a:cubicBezTo>
                    <a:pt x="17142" y="11162"/>
                    <a:pt x="17165" y="11116"/>
                    <a:pt x="17188" y="11094"/>
                  </a:cubicBezTo>
                  <a:cubicBezTo>
                    <a:pt x="17211" y="11048"/>
                    <a:pt x="17233" y="11025"/>
                    <a:pt x="17256" y="10979"/>
                  </a:cubicBezTo>
                  <a:cubicBezTo>
                    <a:pt x="17302" y="10888"/>
                    <a:pt x="17348" y="10820"/>
                    <a:pt x="17393" y="10751"/>
                  </a:cubicBezTo>
                  <a:cubicBezTo>
                    <a:pt x="17416" y="10706"/>
                    <a:pt x="17439" y="10660"/>
                    <a:pt x="17462" y="10614"/>
                  </a:cubicBezTo>
                  <a:lnTo>
                    <a:pt x="17507" y="10523"/>
                  </a:lnTo>
                  <a:cubicBezTo>
                    <a:pt x="17530" y="10477"/>
                    <a:pt x="17553" y="10454"/>
                    <a:pt x="17576" y="10409"/>
                  </a:cubicBezTo>
                  <a:cubicBezTo>
                    <a:pt x="17599" y="10363"/>
                    <a:pt x="17621" y="10340"/>
                    <a:pt x="17644" y="10295"/>
                  </a:cubicBezTo>
                  <a:cubicBezTo>
                    <a:pt x="17667" y="10226"/>
                    <a:pt x="17690" y="10181"/>
                    <a:pt x="17713" y="10135"/>
                  </a:cubicBezTo>
                  <a:lnTo>
                    <a:pt x="17781" y="10044"/>
                  </a:lnTo>
                  <a:cubicBezTo>
                    <a:pt x="17850" y="9884"/>
                    <a:pt x="17941" y="9747"/>
                    <a:pt x="18032" y="9587"/>
                  </a:cubicBezTo>
                  <a:cubicBezTo>
                    <a:pt x="18055" y="9541"/>
                    <a:pt x="18078" y="9496"/>
                    <a:pt x="18101" y="9473"/>
                  </a:cubicBezTo>
                  <a:lnTo>
                    <a:pt x="18146" y="9359"/>
                  </a:lnTo>
                  <a:lnTo>
                    <a:pt x="18215" y="9245"/>
                  </a:lnTo>
                  <a:cubicBezTo>
                    <a:pt x="18238" y="9222"/>
                    <a:pt x="18261" y="9176"/>
                    <a:pt x="18283" y="9131"/>
                  </a:cubicBezTo>
                  <a:lnTo>
                    <a:pt x="18375" y="8971"/>
                  </a:lnTo>
                  <a:cubicBezTo>
                    <a:pt x="18443" y="8857"/>
                    <a:pt x="18489" y="8765"/>
                    <a:pt x="18557" y="8651"/>
                  </a:cubicBezTo>
                  <a:cubicBezTo>
                    <a:pt x="18649" y="8491"/>
                    <a:pt x="18740" y="8309"/>
                    <a:pt x="18831" y="8149"/>
                  </a:cubicBezTo>
                  <a:cubicBezTo>
                    <a:pt x="18922" y="8012"/>
                    <a:pt x="18991" y="7852"/>
                    <a:pt x="19082" y="7715"/>
                  </a:cubicBezTo>
                  <a:cubicBezTo>
                    <a:pt x="19128" y="7647"/>
                    <a:pt x="19174" y="7556"/>
                    <a:pt x="19219" y="7487"/>
                  </a:cubicBezTo>
                  <a:cubicBezTo>
                    <a:pt x="19242" y="7442"/>
                    <a:pt x="19265" y="7396"/>
                    <a:pt x="19288" y="7350"/>
                  </a:cubicBezTo>
                  <a:lnTo>
                    <a:pt x="19333" y="7259"/>
                  </a:lnTo>
                  <a:cubicBezTo>
                    <a:pt x="19379" y="7168"/>
                    <a:pt x="19425" y="7099"/>
                    <a:pt x="19470" y="7031"/>
                  </a:cubicBezTo>
                  <a:cubicBezTo>
                    <a:pt x="19493" y="6985"/>
                    <a:pt x="19516" y="6939"/>
                    <a:pt x="19539" y="6894"/>
                  </a:cubicBezTo>
                  <a:lnTo>
                    <a:pt x="19607" y="6802"/>
                  </a:lnTo>
                  <a:cubicBezTo>
                    <a:pt x="19699" y="6643"/>
                    <a:pt x="19790" y="6483"/>
                    <a:pt x="19881" y="6323"/>
                  </a:cubicBezTo>
                  <a:cubicBezTo>
                    <a:pt x="19972" y="6186"/>
                    <a:pt x="20064" y="6049"/>
                    <a:pt x="20132" y="5912"/>
                  </a:cubicBezTo>
                  <a:cubicBezTo>
                    <a:pt x="20178" y="5844"/>
                    <a:pt x="20201" y="5775"/>
                    <a:pt x="20246" y="5707"/>
                  </a:cubicBezTo>
                  <a:cubicBezTo>
                    <a:pt x="20292" y="5638"/>
                    <a:pt x="20360" y="5547"/>
                    <a:pt x="20406" y="5456"/>
                  </a:cubicBezTo>
                  <a:lnTo>
                    <a:pt x="20452" y="5364"/>
                  </a:lnTo>
                  <a:cubicBezTo>
                    <a:pt x="20475" y="5319"/>
                    <a:pt x="20520" y="5273"/>
                    <a:pt x="20543" y="5227"/>
                  </a:cubicBezTo>
                  <a:lnTo>
                    <a:pt x="20589" y="5113"/>
                  </a:lnTo>
                  <a:lnTo>
                    <a:pt x="20657" y="4999"/>
                  </a:lnTo>
                  <a:cubicBezTo>
                    <a:pt x="20726" y="4862"/>
                    <a:pt x="20794" y="4702"/>
                    <a:pt x="20885" y="4566"/>
                  </a:cubicBezTo>
                  <a:cubicBezTo>
                    <a:pt x="20931" y="4497"/>
                    <a:pt x="20977" y="4406"/>
                    <a:pt x="21022" y="4337"/>
                  </a:cubicBezTo>
                  <a:cubicBezTo>
                    <a:pt x="21068" y="4269"/>
                    <a:pt x="21114" y="4178"/>
                    <a:pt x="21137" y="4109"/>
                  </a:cubicBezTo>
                  <a:cubicBezTo>
                    <a:pt x="21205" y="4018"/>
                    <a:pt x="21251" y="3949"/>
                    <a:pt x="21296" y="3858"/>
                  </a:cubicBezTo>
                  <a:cubicBezTo>
                    <a:pt x="21319" y="3789"/>
                    <a:pt x="21342" y="3744"/>
                    <a:pt x="21388" y="3675"/>
                  </a:cubicBezTo>
                  <a:cubicBezTo>
                    <a:pt x="21433" y="3584"/>
                    <a:pt x="21479" y="3516"/>
                    <a:pt x="21525" y="3447"/>
                  </a:cubicBezTo>
                  <a:cubicBezTo>
                    <a:pt x="21570" y="3379"/>
                    <a:pt x="21593" y="3310"/>
                    <a:pt x="21639" y="3242"/>
                  </a:cubicBezTo>
                  <a:cubicBezTo>
                    <a:pt x="21707" y="3128"/>
                    <a:pt x="21753" y="3036"/>
                    <a:pt x="21798" y="2922"/>
                  </a:cubicBezTo>
                  <a:lnTo>
                    <a:pt x="21867" y="2785"/>
                  </a:lnTo>
                  <a:lnTo>
                    <a:pt x="22027" y="2488"/>
                  </a:lnTo>
                  <a:lnTo>
                    <a:pt x="22118" y="2329"/>
                  </a:lnTo>
                  <a:lnTo>
                    <a:pt x="22164" y="2237"/>
                  </a:lnTo>
                  <a:cubicBezTo>
                    <a:pt x="22278" y="2032"/>
                    <a:pt x="22369" y="1827"/>
                    <a:pt x="22483" y="1644"/>
                  </a:cubicBezTo>
                  <a:lnTo>
                    <a:pt x="22506" y="1575"/>
                  </a:lnTo>
                  <a:cubicBezTo>
                    <a:pt x="22552" y="1484"/>
                    <a:pt x="22597" y="1370"/>
                    <a:pt x="22643" y="1279"/>
                  </a:cubicBezTo>
                  <a:cubicBezTo>
                    <a:pt x="22689" y="1210"/>
                    <a:pt x="22711" y="1142"/>
                    <a:pt x="22711" y="1073"/>
                  </a:cubicBezTo>
                  <a:cubicBezTo>
                    <a:pt x="22711" y="1028"/>
                    <a:pt x="22734" y="959"/>
                    <a:pt x="22711" y="914"/>
                  </a:cubicBezTo>
                  <a:cubicBezTo>
                    <a:pt x="22689" y="868"/>
                    <a:pt x="22666" y="845"/>
                    <a:pt x="22643" y="822"/>
                  </a:cubicBezTo>
                  <a:lnTo>
                    <a:pt x="22643" y="799"/>
                  </a:lnTo>
                  <a:cubicBezTo>
                    <a:pt x="22597" y="777"/>
                    <a:pt x="22575" y="731"/>
                    <a:pt x="22552" y="708"/>
                  </a:cubicBezTo>
                  <a:cubicBezTo>
                    <a:pt x="22529" y="685"/>
                    <a:pt x="22483" y="662"/>
                    <a:pt x="22460" y="617"/>
                  </a:cubicBezTo>
                  <a:lnTo>
                    <a:pt x="22415" y="571"/>
                  </a:lnTo>
                  <a:cubicBezTo>
                    <a:pt x="22392" y="548"/>
                    <a:pt x="22369" y="503"/>
                    <a:pt x="22346" y="480"/>
                  </a:cubicBezTo>
                  <a:cubicBezTo>
                    <a:pt x="22323" y="434"/>
                    <a:pt x="22278" y="411"/>
                    <a:pt x="22232" y="366"/>
                  </a:cubicBezTo>
                  <a:cubicBezTo>
                    <a:pt x="22209" y="343"/>
                    <a:pt x="22186" y="320"/>
                    <a:pt x="22164" y="297"/>
                  </a:cubicBezTo>
                  <a:cubicBezTo>
                    <a:pt x="22141" y="274"/>
                    <a:pt x="22095" y="252"/>
                    <a:pt x="22072" y="229"/>
                  </a:cubicBezTo>
                  <a:cubicBezTo>
                    <a:pt x="22050" y="206"/>
                    <a:pt x="22004" y="183"/>
                    <a:pt x="21981" y="137"/>
                  </a:cubicBezTo>
                  <a:lnTo>
                    <a:pt x="21935" y="115"/>
                  </a:lnTo>
                  <a:cubicBezTo>
                    <a:pt x="21890" y="92"/>
                    <a:pt x="21867" y="69"/>
                    <a:pt x="21821" y="69"/>
                  </a:cubicBezTo>
                  <a:cubicBezTo>
                    <a:pt x="21798" y="46"/>
                    <a:pt x="21776" y="23"/>
                    <a:pt x="217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2" name="Google Shape;882;p5"/>
            <p:cNvSpPr/>
            <p:nvPr/>
          </p:nvSpPr>
          <p:spPr>
            <a:xfrm>
              <a:off x="-46220" y="2650669"/>
              <a:ext cx="240127" cy="419886"/>
            </a:xfrm>
            <a:custGeom>
              <a:avLst/>
              <a:gdLst/>
              <a:ahLst/>
              <a:cxnLst/>
              <a:rect l="l" t="t" r="r" b="b"/>
              <a:pathLst>
                <a:path w="4292" h="7505" extrusionOk="0">
                  <a:moveTo>
                    <a:pt x="4224" y="0"/>
                  </a:moveTo>
                  <a:cubicBezTo>
                    <a:pt x="4224" y="0"/>
                    <a:pt x="4201" y="0"/>
                    <a:pt x="4201" y="23"/>
                  </a:cubicBezTo>
                  <a:cubicBezTo>
                    <a:pt x="4132" y="115"/>
                    <a:pt x="4087" y="206"/>
                    <a:pt x="4041" y="297"/>
                  </a:cubicBezTo>
                  <a:cubicBezTo>
                    <a:pt x="3972" y="411"/>
                    <a:pt x="3904" y="525"/>
                    <a:pt x="3858" y="617"/>
                  </a:cubicBezTo>
                  <a:cubicBezTo>
                    <a:pt x="3721" y="845"/>
                    <a:pt x="3584" y="1073"/>
                    <a:pt x="3447" y="1302"/>
                  </a:cubicBezTo>
                  <a:cubicBezTo>
                    <a:pt x="3196" y="1735"/>
                    <a:pt x="2945" y="2169"/>
                    <a:pt x="2671" y="2625"/>
                  </a:cubicBezTo>
                  <a:cubicBezTo>
                    <a:pt x="2420" y="3059"/>
                    <a:pt x="2146" y="3516"/>
                    <a:pt x="1873" y="3972"/>
                  </a:cubicBezTo>
                  <a:cubicBezTo>
                    <a:pt x="1621" y="4429"/>
                    <a:pt x="1370" y="4862"/>
                    <a:pt x="1119" y="5296"/>
                  </a:cubicBezTo>
                  <a:cubicBezTo>
                    <a:pt x="891" y="5684"/>
                    <a:pt x="663" y="6095"/>
                    <a:pt x="457" y="6483"/>
                  </a:cubicBezTo>
                  <a:cubicBezTo>
                    <a:pt x="366" y="6643"/>
                    <a:pt x="275" y="6802"/>
                    <a:pt x="183" y="6962"/>
                  </a:cubicBezTo>
                  <a:cubicBezTo>
                    <a:pt x="138" y="7053"/>
                    <a:pt x="92" y="7122"/>
                    <a:pt x="46" y="7190"/>
                  </a:cubicBezTo>
                  <a:lnTo>
                    <a:pt x="24" y="7236"/>
                  </a:lnTo>
                  <a:cubicBezTo>
                    <a:pt x="1" y="7282"/>
                    <a:pt x="1" y="7327"/>
                    <a:pt x="1" y="7350"/>
                  </a:cubicBezTo>
                  <a:cubicBezTo>
                    <a:pt x="1" y="7419"/>
                    <a:pt x="46" y="7464"/>
                    <a:pt x="92" y="7487"/>
                  </a:cubicBezTo>
                  <a:cubicBezTo>
                    <a:pt x="115" y="7499"/>
                    <a:pt x="143" y="7504"/>
                    <a:pt x="172" y="7504"/>
                  </a:cubicBezTo>
                  <a:cubicBezTo>
                    <a:pt x="201" y="7504"/>
                    <a:pt x="229" y="7499"/>
                    <a:pt x="252" y="7487"/>
                  </a:cubicBezTo>
                  <a:cubicBezTo>
                    <a:pt x="298" y="7442"/>
                    <a:pt x="320" y="7396"/>
                    <a:pt x="366" y="7327"/>
                  </a:cubicBezTo>
                  <a:cubicBezTo>
                    <a:pt x="412" y="7259"/>
                    <a:pt x="457" y="7168"/>
                    <a:pt x="480" y="7099"/>
                  </a:cubicBezTo>
                  <a:cubicBezTo>
                    <a:pt x="594" y="6917"/>
                    <a:pt x="686" y="6757"/>
                    <a:pt x="777" y="6574"/>
                  </a:cubicBezTo>
                  <a:cubicBezTo>
                    <a:pt x="1005" y="6163"/>
                    <a:pt x="1256" y="5730"/>
                    <a:pt x="1484" y="5296"/>
                  </a:cubicBezTo>
                  <a:cubicBezTo>
                    <a:pt x="1713" y="4862"/>
                    <a:pt x="1964" y="4406"/>
                    <a:pt x="2215" y="3949"/>
                  </a:cubicBezTo>
                  <a:cubicBezTo>
                    <a:pt x="2443" y="3493"/>
                    <a:pt x="2694" y="3036"/>
                    <a:pt x="2945" y="2557"/>
                  </a:cubicBezTo>
                  <a:cubicBezTo>
                    <a:pt x="3174" y="2146"/>
                    <a:pt x="3379" y="1712"/>
                    <a:pt x="3607" y="1302"/>
                  </a:cubicBezTo>
                  <a:cubicBezTo>
                    <a:pt x="3721" y="1073"/>
                    <a:pt x="3835" y="868"/>
                    <a:pt x="3950" y="640"/>
                  </a:cubicBezTo>
                  <a:cubicBezTo>
                    <a:pt x="4018" y="548"/>
                    <a:pt x="4064" y="434"/>
                    <a:pt x="4109" y="343"/>
                  </a:cubicBezTo>
                  <a:cubicBezTo>
                    <a:pt x="4178" y="252"/>
                    <a:pt x="4224" y="160"/>
                    <a:pt x="4269" y="69"/>
                  </a:cubicBezTo>
                  <a:cubicBezTo>
                    <a:pt x="4292" y="46"/>
                    <a:pt x="4269" y="23"/>
                    <a:pt x="424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3" name="Google Shape;883;p5"/>
            <p:cNvSpPr/>
            <p:nvPr/>
          </p:nvSpPr>
          <p:spPr>
            <a:xfrm>
              <a:off x="-74306" y="3100158"/>
              <a:ext cx="20477" cy="19246"/>
            </a:xfrm>
            <a:custGeom>
              <a:avLst/>
              <a:gdLst/>
              <a:ahLst/>
              <a:cxnLst/>
              <a:rect l="l" t="t" r="r" b="b"/>
              <a:pathLst>
                <a:path w="366" h="344" extrusionOk="0">
                  <a:moveTo>
                    <a:pt x="160" y="1"/>
                  </a:moveTo>
                  <a:cubicBezTo>
                    <a:pt x="69" y="1"/>
                    <a:pt x="1" y="92"/>
                    <a:pt x="1" y="184"/>
                  </a:cubicBezTo>
                  <a:cubicBezTo>
                    <a:pt x="1" y="229"/>
                    <a:pt x="24" y="275"/>
                    <a:pt x="69" y="321"/>
                  </a:cubicBezTo>
                  <a:cubicBezTo>
                    <a:pt x="92" y="343"/>
                    <a:pt x="138" y="343"/>
                    <a:pt x="183" y="343"/>
                  </a:cubicBezTo>
                  <a:cubicBezTo>
                    <a:pt x="275" y="343"/>
                    <a:pt x="366" y="252"/>
                    <a:pt x="343" y="161"/>
                  </a:cubicBezTo>
                  <a:cubicBezTo>
                    <a:pt x="343" y="115"/>
                    <a:pt x="320" y="69"/>
                    <a:pt x="297" y="47"/>
                  </a:cubicBezTo>
                  <a:cubicBezTo>
                    <a:pt x="252" y="24"/>
                    <a:pt x="206" y="1"/>
                    <a:pt x="16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4" name="Google Shape;884;p5"/>
            <p:cNvSpPr/>
            <p:nvPr/>
          </p:nvSpPr>
          <p:spPr>
            <a:xfrm>
              <a:off x="-659192" y="1931676"/>
              <a:ext cx="536425" cy="947639"/>
            </a:xfrm>
            <a:custGeom>
              <a:avLst/>
              <a:gdLst/>
              <a:ahLst/>
              <a:cxnLst/>
              <a:rect l="l" t="t" r="r" b="b"/>
              <a:pathLst>
                <a:path w="9588" h="16938" extrusionOk="0">
                  <a:moveTo>
                    <a:pt x="9473" y="1"/>
                  </a:moveTo>
                  <a:cubicBezTo>
                    <a:pt x="9428" y="1"/>
                    <a:pt x="9405" y="24"/>
                    <a:pt x="9382" y="47"/>
                  </a:cubicBezTo>
                  <a:cubicBezTo>
                    <a:pt x="9154" y="457"/>
                    <a:pt x="8903" y="868"/>
                    <a:pt x="8674" y="1256"/>
                  </a:cubicBezTo>
                  <a:cubicBezTo>
                    <a:pt x="8446" y="1667"/>
                    <a:pt x="8218" y="2055"/>
                    <a:pt x="7990" y="2466"/>
                  </a:cubicBezTo>
                  <a:cubicBezTo>
                    <a:pt x="7487" y="3333"/>
                    <a:pt x="7031" y="4178"/>
                    <a:pt x="6552" y="5045"/>
                  </a:cubicBezTo>
                  <a:cubicBezTo>
                    <a:pt x="5570" y="6780"/>
                    <a:pt x="4589" y="8515"/>
                    <a:pt x="3607" y="10272"/>
                  </a:cubicBezTo>
                  <a:cubicBezTo>
                    <a:pt x="2626" y="12030"/>
                    <a:pt x="1644" y="13787"/>
                    <a:pt x="663" y="15545"/>
                  </a:cubicBezTo>
                  <a:cubicBezTo>
                    <a:pt x="503" y="15819"/>
                    <a:pt x="343" y="16093"/>
                    <a:pt x="206" y="16367"/>
                  </a:cubicBezTo>
                  <a:cubicBezTo>
                    <a:pt x="160" y="16435"/>
                    <a:pt x="115" y="16526"/>
                    <a:pt x="92" y="16595"/>
                  </a:cubicBezTo>
                  <a:cubicBezTo>
                    <a:pt x="69" y="16640"/>
                    <a:pt x="46" y="16686"/>
                    <a:pt x="24" y="16709"/>
                  </a:cubicBezTo>
                  <a:cubicBezTo>
                    <a:pt x="1" y="16777"/>
                    <a:pt x="24" y="16846"/>
                    <a:pt x="69" y="16892"/>
                  </a:cubicBezTo>
                  <a:cubicBezTo>
                    <a:pt x="92" y="16914"/>
                    <a:pt x="138" y="16937"/>
                    <a:pt x="183" y="16937"/>
                  </a:cubicBezTo>
                  <a:cubicBezTo>
                    <a:pt x="206" y="16937"/>
                    <a:pt x="252" y="16914"/>
                    <a:pt x="275" y="16869"/>
                  </a:cubicBezTo>
                  <a:cubicBezTo>
                    <a:pt x="297" y="16869"/>
                    <a:pt x="297" y="16846"/>
                    <a:pt x="320" y="16823"/>
                  </a:cubicBezTo>
                  <a:cubicBezTo>
                    <a:pt x="343" y="16777"/>
                    <a:pt x="366" y="16755"/>
                    <a:pt x="389" y="16709"/>
                  </a:cubicBezTo>
                  <a:cubicBezTo>
                    <a:pt x="434" y="16640"/>
                    <a:pt x="480" y="16572"/>
                    <a:pt x="526" y="16481"/>
                  </a:cubicBezTo>
                  <a:cubicBezTo>
                    <a:pt x="663" y="16252"/>
                    <a:pt x="800" y="16001"/>
                    <a:pt x="937" y="15750"/>
                  </a:cubicBezTo>
                  <a:cubicBezTo>
                    <a:pt x="1439" y="14860"/>
                    <a:pt x="1918" y="13970"/>
                    <a:pt x="2420" y="13080"/>
                  </a:cubicBezTo>
                  <a:cubicBezTo>
                    <a:pt x="3379" y="11368"/>
                    <a:pt x="4338" y="9633"/>
                    <a:pt x="5296" y="7898"/>
                  </a:cubicBezTo>
                  <a:cubicBezTo>
                    <a:pt x="5798" y="7008"/>
                    <a:pt x="6278" y="6118"/>
                    <a:pt x="6780" y="5228"/>
                  </a:cubicBezTo>
                  <a:cubicBezTo>
                    <a:pt x="7259" y="4383"/>
                    <a:pt x="7738" y="3516"/>
                    <a:pt x="8218" y="2671"/>
                  </a:cubicBezTo>
                  <a:cubicBezTo>
                    <a:pt x="8446" y="2261"/>
                    <a:pt x="8651" y="1850"/>
                    <a:pt x="8880" y="1416"/>
                  </a:cubicBezTo>
                  <a:cubicBezTo>
                    <a:pt x="9108" y="1005"/>
                    <a:pt x="9336" y="571"/>
                    <a:pt x="9564" y="138"/>
                  </a:cubicBezTo>
                  <a:cubicBezTo>
                    <a:pt x="9587" y="92"/>
                    <a:pt x="9564" y="24"/>
                    <a:pt x="951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5" name="Google Shape;885;p5"/>
            <p:cNvSpPr/>
            <p:nvPr/>
          </p:nvSpPr>
          <p:spPr>
            <a:xfrm>
              <a:off x="-548078" y="1934250"/>
              <a:ext cx="416361" cy="690168"/>
            </a:xfrm>
            <a:custGeom>
              <a:avLst/>
              <a:gdLst/>
              <a:ahLst/>
              <a:cxnLst/>
              <a:rect l="l" t="t" r="r" b="b"/>
              <a:pathLst>
                <a:path w="7442" h="12336" extrusionOk="0">
                  <a:moveTo>
                    <a:pt x="7076" y="1"/>
                  </a:moveTo>
                  <a:cubicBezTo>
                    <a:pt x="7008" y="1"/>
                    <a:pt x="6917" y="1"/>
                    <a:pt x="6825" y="23"/>
                  </a:cubicBezTo>
                  <a:lnTo>
                    <a:pt x="6848" y="23"/>
                  </a:lnTo>
                  <a:cubicBezTo>
                    <a:pt x="6802" y="23"/>
                    <a:pt x="6757" y="46"/>
                    <a:pt x="6711" y="69"/>
                  </a:cubicBezTo>
                  <a:lnTo>
                    <a:pt x="6643" y="69"/>
                  </a:lnTo>
                  <a:cubicBezTo>
                    <a:pt x="6597" y="92"/>
                    <a:pt x="6574" y="115"/>
                    <a:pt x="6551" y="160"/>
                  </a:cubicBezTo>
                  <a:cubicBezTo>
                    <a:pt x="6529" y="183"/>
                    <a:pt x="6529" y="229"/>
                    <a:pt x="6551" y="274"/>
                  </a:cubicBezTo>
                  <a:lnTo>
                    <a:pt x="6574" y="274"/>
                  </a:lnTo>
                  <a:cubicBezTo>
                    <a:pt x="6551" y="274"/>
                    <a:pt x="6551" y="297"/>
                    <a:pt x="6551" y="297"/>
                  </a:cubicBezTo>
                  <a:cubicBezTo>
                    <a:pt x="6529" y="320"/>
                    <a:pt x="6529" y="343"/>
                    <a:pt x="6506" y="366"/>
                  </a:cubicBezTo>
                  <a:cubicBezTo>
                    <a:pt x="6460" y="411"/>
                    <a:pt x="6437" y="457"/>
                    <a:pt x="6392" y="525"/>
                  </a:cubicBezTo>
                  <a:cubicBezTo>
                    <a:pt x="6323" y="640"/>
                    <a:pt x="6255" y="754"/>
                    <a:pt x="6186" y="868"/>
                  </a:cubicBezTo>
                  <a:cubicBezTo>
                    <a:pt x="6118" y="959"/>
                    <a:pt x="6049" y="1096"/>
                    <a:pt x="6004" y="1210"/>
                  </a:cubicBezTo>
                  <a:cubicBezTo>
                    <a:pt x="5981" y="1256"/>
                    <a:pt x="5958" y="1302"/>
                    <a:pt x="5912" y="1347"/>
                  </a:cubicBezTo>
                  <a:cubicBezTo>
                    <a:pt x="5912" y="1393"/>
                    <a:pt x="5889" y="1416"/>
                    <a:pt x="5889" y="1439"/>
                  </a:cubicBezTo>
                  <a:cubicBezTo>
                    <a:pt x="5889" y="1439"/>
                    <a:pt x="5867" y="1439"/>
                    <a:pt x="5867" y="1461"/>
                  </a:cubicBezTo>
                  <a:cubicBezTo>
                    <a:pt x="5867" y="1461"/>
                    <a:pt x="5844" y="1484"/>
                    <a:pt x="5844" y="1507"/>
                  </a:cubicBezTo>
                  <a:cubicBezTo>
                    <a:pt x="5798" y="1575"/>
                    <a:pt x="5752" y="1644"/>
                    <a:pt x="5707" y="1712"/>
                  </a:cubicBezTo>
                  <a:cubicBezTo>
                    <a:pt x="5593" y="1895"/>
                    <a:pt x="5501" y="2055"/>
                    <a:pt x="5387" y="2237"/>
                  </a:cubicBezTo>
                  <a:cubicBezTo>
                    <a:pt x="5205" y="2557"/>
                    <a:pt x="5022" y="2876"/>
                    <a:pt x="4862" y="3196"/>
                  </a:cubicBezTo>
                  <a:cubicBezTo>
                    <a:pt x="4839" y="3242"/>
                    <a:pt x="4817" y="3310"/>
                    <a:pt x="4771" y="3356"/>
                  </a:cubicBezTo>
                  <a:cubicBezTo>
                    <a:pt x="4611" y="3630"/>
                    <a:pt x="4451" y="3904"/>
                    <a:pt x="4292" y="4178"/>
                  </a:cubicBezTo>
                  <a:cubicBezTo>
                    <a:pt x="4200" y="4337"/>
                    <a:pt x="4132" y="4474"/>
                    <a:pt x="4041" y="4611"/>
                  </a:cubicBezTo>
                  <a:cubicBezTo>
                    <a:pt x="3949" y="4771"/>
                    <a:pt x="3858" y="4954"/>
                    <a:pt x="3767" y="5113"/>
                  </a:cubicBezTo>
                  <a:cubicBezTo>
                    <a:pt x="3767" y="5159"/>
                    <a:pt x="3744" y="5182"/>
                    <a:pt x="3721" y="5227"/>
                  </a:cubicBezTo>
                  <a:cubicBezTo>
                    <a:pt x="3698" y="5227"/>
                    <a:pt x="3675" y="5227"/>
                    <a:pt x="3653" y="5250"/>
                  </a:cubicBezTo>
                  <a:cubicBezTo>
                    <a:pt x="3607" y="5342"/>
                    <a:pt x="3561" y="5410"/>
                    <a:pt x="3516" y="5501"/>
                  </a:cubicBezTo>
                  <a:cubicBezTo>
                    <a:pt x="3470" y="5570"/>
                    <a:pt x="3424" y="5638"/>
                    <a:pt x="3379" y="5730"/>
                  </a:cubicBezTo>
                  <a:cubicBezTo>
                    <a:pt x="3287" y="5889"/>
                    <a:pt x="3196" y="6049"/>
                    <a:pt x="3105" y="6209"/>
                  </a:cubicBezTo>
                  <a:cubicBezTo>
                    <a:pt x="3013" y="6392"/>
                    <a:pt x="2922" y="6551"/>
                    <a:pt x="2831" y="6734"/>
                  </a:cubicBezTo>
                  <a:cubicBezTo>
                    <a:pt x="2808" y="6780"/>
                    <a:pt x="2785" y="6825"/>
                    <a:pt x="2762" y="6871"/>
                  </a:cubicBezTo>
                  <a:cubicBezTo>
                    <a:pt x="2740" y="6917"/>
                    <a:pt x="2717" y="6939"/>
                    <a:pt x="2694" y="6962"/>
                  </a:cubicBezTo>
                  <a:cubicBezTo>
                    <a:pt x="2648" y="7076"/>
                    <a:pt x="2580" y="7168"/>
                    <a:pt x="2534" y="7259"/>
                  </a:cubicBezTo>
                  <a:cubicBezTo>
                    <a:pt x="2488" y="7350"/>
                    <a:pt x="2443" y="7419"/>
                    <a:pt x="2397" y="7510"/>
                  </a:cubicBezTo>
                  <a:cubicBezTo>
                    <a:pt x="2352" y="7578"/>
                    <a:pt x="2329" y="7647"/>
                    <a:pt x="2283" y="7715"/>
                  </a:cubicBezTo>
                  <a:cubicBezTo>
                    <a:pt x="2237" y="7807"/>
                    <a:pt x="2192" y="7875"/>
                    <a:pt x="2146" y="7967"/>
                  </a:cubicBezTo>
                  <a:cubicBezTo>
                    <a:pt x="2032" y="8172"/>
                    <a:pt x="1941" y="8377"/>
                    <a:pt x="1827" y="8583"/>
                  </a:cubicBezTo>
                  <a:cubicBezTo>
                    <a:pt x="1827" y="8606"/>
                    <a:pt x="1827" y="8628"/>
                    <a:pt x="1804" y="8628"/>
                  </a:cubicBezTo>
                  <a:cubicBezTo>
                    <a:pt x="1804" y="8651"/>
                    <a:pt x="1804" y="8651"/>
                    <a:pt x="1804" y="8651"/>
                  </a:cubicBezTo>
                  <a:cubicBezTo>
                    <a:pt x="1758" y="8720"/>
                    <a:pt x="1712" y="8788"/>
                    <a:pt x="1667" y="8857"/>
                  </a:cubicBezTo>
                  <a:cubicBezTo>
                    <a:pt x="1484" y="9176"/>
                    <a:pt x="1279" y="9496"/>
                    <a:pt x="1096" y="9815"/>
                  </a:cubicBezTo>
                  <a:cubicBezTo>
                    <a:pt x="1028" y="9952"/>
                    <a:pt x="959" y="10089"/>
                    <a:pt x="868" y="10226"/>
                  </a:cubicBezTo>
                  <a:cubicBezTo>
                    <a:pt x="845" y="10295"/>
                    <a:pt x="799" y="10363"/>
                    <a:pt x="754" y="10454"/>
                  </a:cubicBezTo>
                  <a:cubicBezTo>
                    <a:pt x="708" y="10546"/>
                    <a:pt x="662" y="10637"/>
                    <a:pt x="594" y="10728"/>
                  </a:cubicBezTo>
                  <a:cubicBezTo>
                    <a:pt x="571" y="10774"/>
                    <a:pt x="548" y="10843"/>
                    <a:pt x="525" y="10888"/>
                  </a:cubicBezTo>
                  <a:cubicBezTo>
                    <a:pt x="480" y="10957"/>
                    <a:pt x="434" y="11025"/>
                    <a:pt x="411" y="11094"/>
                  </a:cubicBezTo>
                  <a:lnTo>
                    <a:pt x="297" y="11322"/>
                  </a:lnTo>
                  <a:cubicBezTo>
                    <a:pt x="252" y="11390"/>
                    <a:pt x="229" y="11436"/>
                    <a:pt x="206" y="11504"/>
                  </a:cubicBezTo>
                  <a:cubicBezTo>
                    <a:pt x="160" y="11573"/>
                    <a:pt x="137" y="11641"/>
                    <a:pt x="115" y="11710"/>
                  </a:cubicBezTo>
                  <a:cubicBezTo>
                    <a:pt x="92" y="11733"/>
                    <a:pt x="92" y="11778"/>
                    <a:pt x="69" y="11801"/>
                  </a:cubicBezTo>
                  <a:cubicBezTo>
                    <a:pt x="46" y="11847"/>
                    <a:pt x="23" y="11892"/>
                    <a:pt x="23" y="11938"/>
                  </a:cubicBezTo>
                  <a:cubicBezTo>
                    <a:pt x="0" y="11984"/>
                    <a:pt x="46" y="12052"/>
                    <a:pt x="92" y="12075"/>
                  </a:cubicBezTo>
                  <a:cubicBezTo>
                    <a:pt x="92" y="12075"/>
                    <a:pt x="92" y="12098"/>
                    <a:pt x="69" y="12121"/>
                  </a:cubicBezTo>
                  <a:cubicBezTo>
                    <a:pt x="69" y="12144"/>
                    <a:pt x="46" y="12189"/>
                    <a:pt x="46" y="12212"/>
                  </a:cubicBezTo>
                  <a:cubicBezTo>
                    <a:pt x="46" y="12235"/>
                    <a:pt x="69" y="12258"/>
                    <a:pt x="92" y="12281"/>
                  </a:cubicBezTo>
                  <a:cubicBezTo>
                    <a:pt x="104" y="12318"/>
                    <a:pt x="145" y="12335"/>
                    <a:pt x="190" y="12335"/>
                  </a:cubicBezTo>
                  <a:cubicBezTo>
                    <a:pt x="226" y="12335"/>
                    <a:pt x="266" y="12324"/>
                    <a:pt x="297" y="12303"/>
                  </a:cubicBezTo>
                  <a:cubicBezTo>
                    <a:pt x="320" y="12235"/>
                    <a:pt x="366" y="12189"/>
                    <a:pt x="389" y="12144"/>
                  </a:cubicBezTo>
                  <a:lnTo>
                    <a:pt x="411" y="12121"/>
                  </a:lnTo>
                  <a:cubicBezTo>
                    <a:pt x="427" y="12137"/>
                    <a:pt x="444" y="12153"/>
                    <a:pt x="468" y="12153"/>
                  </a:cubicBezTo>
                  <a:cubicBezTo>
                    <a:pt x="478" y="12153"/>
                    <a:pt x="489" y="12150"/>
                    <a:pt x="503" y="12144"/>
                  </a:cubicBezTo>
                  <a:cubicBezTo>
                    <a:pt x="548" y="12144"/>
                    <a:pt x="594" y="12121"/>
                    <a:pt x="617" y="12075"/>
                  </a:cubicBezTo>
                  <a:cubicBezTo>
                    <a:pt x="640" y="12052"/>
                    <a:pt x="640" y="12029"/>
                    <a:pt x="662" y="12029"/>
                  </a:cubicBezTo>
                  <a:lnTo>
                    <a:pt x="685" y="12029"/>
                  </a:lnTo>
                  <a:cubicBezTo>
                    <a:pt x="708" y="12007"/>
                    <a:pt x="754" y="12007"/>
                    <a:pt x="777" y="11961"/>
                  </a:cubicBezTo>
                  <a:cubicBezTo>
                    <a:pt x="822" y="11892"/>
                    <a:pt x="891" y="11801"/>
                    <a:pt x="936" y="11710"/>
                  </a:cubicBezTo>
                  <a:cubicBezTo>
                    <a:pt x="982" y="11641"/>
                    <a:pt x="1028" y="11550"/>
                    <a:pt x="1073" y="11482"/>
                  </a:cubicBezTo>
                  <a:cubicBezTo>
                    <a:pt x="1165" y="11299"/>
                    <a:pt x="1256" y="11139"/>
                    <a:pt x="1347" y="10957"/>
                  </a:cubicBezTo>
                  <a:cubicBezTo>
                    <a:pt x="1393" y="10865"/>
                    <a:pt x="1416" y="10797"/>
                    <a:pt x="1461" y="10706"/>
                  </a:cubicBezTo>
                  <a:cubicBezTo>
                    <a:pt x="1507" y="10614"/>
                    <a:pt x="1553" y="10523"/>
                    <a:pt x="1598" y="10432"/>
                  </a:cubicBezTo>
                  <a:cubicBezTo>
                    <a:pt x="1644" y="10363"/>
                    <a:pt x="1690" y="10295"/>
                    <a:pt x="1735" y="10203"/>
                  </a:cubicBezTo>
                  <a:cubicBezTo>
                    <a:pt x="1758" y="10135"/>
                    <a:pt x="1804" y="10066"/>
                    <a:pt x="1827" y="9998"/>
                  </a:cubicBezTo>
                  <a:cubicBezTo>
                    <a:pt x="1941" y="9815"/>
                    <a:pt x="2055" y="9633"/>
                    <a:pt x="2169" y="9450"/>
                  </a:cubicBezTo>
                  <a:cubicBezTo>
                    <a:pt x="2192" y="9382"/>
                    <a:pt x="2237" y="9313"/>
                    <a:pt x="2283" y="9245"/>
                  </a:cubicBezTo>
                  <a:cubicBezTo>
                    <a:pt x="2283" y="9222"/>
                    <a:pt x="2306" y="9199"/>
                    <a:pt x="2306" y="9199"/>
                  </a:cubicBezTo>
                  <a:cubicBezTo>
                    <a:pt x="2352" y="9108"/>
                    <a:pt x="2397" y="9039"/>
                    <a:pt x="2443" y="8971"/>
                  </a:cubicBezTo>
                  <a:cubicBezTo>
                    <a:pt x="2443" y="8948"/>
                    <a:pt x="2443" y="8948"/>
                    <a:pt x="2466" y="8925"/>
                  </a:cubicBezTo>
                  <a:cubicBezTo>
                    <a:pt x="2466" y="8902"/>
                    <a:pt x="2488" y="8880"/>
                    <a:pt x="2488" y="8857"/>
                  </a:cubicBezTo>
                  <a:cubicBezTo>
                    <a:pt x="2488" y="8811"/>
                    <a:pt x="2488" y="8765"/>
                    <a:pt x="2466" y="8743"/>
                  </a:cubicBezTo>
                  <a:cubicBezTo>
                    <a:pt x="2488" y="8697"/>
                    <a:pt x="2511" y="8674"/>
                    <a:pt x="2534" y="8651"/>
                  </a:cubicBezTo>
                  <a:cubicBezTo>
                    <a:pt x="2557" y="8606"/>
                    <a:pt x="2557" y="8583"/>
                    <a:pt x="2580" y="8560"/>
                  </a:cubicBezTo>
                  <a:cubicBezTo>
                    <a:pt x="2603" y="8560"/>
                    <a:pt x="2625" y="8560"/>
                    <a:pt x="2648" y="8537"/>
                  </a:cubicBezTo>
                  <a:cubicBezTo>
                    <a:pt x="2671" y="8537"/>
                    <a:pt x="2694" y="8514"/>
                    <a:pt x="2717" y="8469"/>
                  </a:cubicBezTo>
                  <a:cubicBezTo>
                    <a:pt x="2762" y="8400"/>
                    <a:pt x="2808" y="8332"/>
                    <a:pt x="2854" y="8240"/>
                  </a:cubicBezTo>
                  <a:cubicBezTo>
                    <a:pt x="2876" y="8172"/>
                    <a:pt x="2922" y="8081"/>
                    <a:pt x="2968" y="7989"/>
                  </a:cubicBezTo>
                  <a:cubicBezTo>
                    <a:pt x="3059" y="7830"/>
                    <a:pt x="3150" y="7670"/>
                    <a:pt x="3242" y="7487"/>
                  </a:cubicBezTo>
                  <a:cubicBezTo>
                    <a:pt x="3310" y="7350"/>
                    <a:pt x="3401" y="7190"/>
                    <a:pt x="3470" y="7031"/>
                  </a:cubicBezTo>
                  <a:lnTo>
                    <a:pt x="3493" y="7031"/>
                  </a:lnTo>
                  <a:cubicBezTo>
                    <a:pt x="3516" y="7008"/>
                    <a:pt x="3516" y="6985"/>
                    <a:pt x="3538" y="6962"/>
                  </a:cubicBezTo>
                  <a:cubicBezTo>
                    <a:pt x="3561" y="6939"/>
                    <a:pt x="3561" y="6917"/>
                    <a:pt x="3561" y="6894"/>
                  </a:cubicBezTo>
                  <a:cubicBezTo>
                    <a:pt x="3584" y="6871"/>
                    <a:pt x="3584" y="6848"/>
                    <a:pt x="3584" y="6848"/>
                  </a:cubicBezTo>
                  <a:cubicBezTo>
                    <a:pt x="3630" y="6780"/>
                    <a:pt x="3653" y="6734"/>
                    <a:pt x="3675" y="6688"/>
                  </a:cubicBezTo>
                  <a:cubicBezTo>
                    <a:pt x="3721" y="6620"/>
                    <a:pt x="3744" y="6551"/>
                    <a:pt x="3789" y="6483"/>
                  </a:cubicBezTo>
                  <a:cubicBezTo>
                    <a:pt x="3881" y="6300"/>
                    <a:pt x="3972" y="6141"/>
                    <a:pt x="4086" y="5981"/>
                  </a:cubicBezTo>
                  <a:cubicBezTo>
                    <a:pt x="4178" y="5844"/>
                    <a:pt x="4269" y="5684"/>
                    <a:pt x="4337" y="5524"/>
                  </a:cubicBezTo>
                  <a:cubicBezTo>
                    <a:pt x="4451" y="5364"/>
                    <a:pt x="4543" y="5205"/>
                    <a:pt x="4634" y="5068"/>
                  </a:cubicBezTo>
                  <a:cubicBezTo>
                    <a:pt x="4725" y="4908"/>
                    <a:pt x="4817" y="4748"/>
                    <a:pt x="4908" y="4588"/>
                  </a:cubicBezTo>
                  <a:cubicBezTo>
                    <a:pt x="5022" y="4406"/>
                    <a:pt x="5136" y="4223"/>
                    <a:pt x="5227" y="4018"/>
                  </a:cubicBezTo>
                  <a:cubicBezTo>
                    <a:pt x="5227" y="3972"/>
                    <a:pt x="5227" y="3926"/>
                    <a:pt x="5205" y="3904"/>
                  </a:cubicBezTo>
                  <a:cubicBezTo>
                    <a:pt x="5205" y="3881"/>
                    <a:pt x="5227" y="3858"/>
                    <a:pt x="5205" y="3835"/>
                  </a:cubicBezTo>
                  <a:cubicBezTo>
                    <a:pt x="5364" y="3516"/>
                    <a:pt x="5547" y="3196"/>
                    <a:pt x="5752" y="2876"/>
                  </a:cubicBezTo>
                  <a:cubicBezTo>
                    <a:pt x="5844" y="2717"/>
                    <a:pt x="5935" y="2557"/>
                    <a:pt x="6049" y="2397"/>
                  </a:cubicBezTo>
                  <a:cubicBezTo>
                    <a:pt x="6141" y="2237"/>
                    <a:pt x="6232" y="2078"/>
                    <a:pt x="6346" y="1918"/>
                  </a:cubicBezTo>
                  <a:cubicBezTo>
                    <a:pt x="6346" y="1895"/>
                    <a:pt x="6369" y="1872"/>
                    <a:pt x="6369" y="1849"/>
                  </a:cubicBezTo>
                  <a:cubicBezTo>
                    <a:pt x="6414" y="1849"/>
                    <a:pt x="6437" y="1827"/>
                    <a:pt x="6460" y="1804"/>
                  </a:cubicBezTo>
                  <a:cubicBezTo>
                    <a:pt x="6529" y="1690"/>
                    <a:pt x="6597" y="1575"/>
                    <a:pt x="6665" y="1461"/>
                  </a:cubicBezTo>
                  <a:cubicBezTo>
                    <a:pt x="6734" y="1347"/>
                    <a:pt x="6802" y="1256"/>
                    <a:pt x="6848" y="1142"/>
                  </a:cubicBezTo>
                  <a:cubicBezTo>
                    <a:pt x="6917" y="1028"/>
                    <a:pt x="6985" y="914"/>
                    <a:pt x="7076" y="799"/>
                  </a:cubicBezTo>
                  <a:cubicBezTo>
                    <a:pt x="7122" y="708"/>
                    <a:pt x="7190" y="594"/>
                    <a:pt x="7236" y="503"/>
                  </a:cubicBezTo>
                  <a:cubicBezTo>
                    <a:pt x="7259" y="457"/>
                    <a:pt x="7259" y="411"/>
                    <a:pt x="7236" y="389"/>
                  </a:cubicBezTo>
                  <a:cubicBezTo>
                    <a:pt x="7259" y="366"/>
                    <a:pt x="7259" y="366"/>
                    <a:pt x="7259" y="366"/>
                  </a:cubicBezTo>
                  <a:cubicBezTo>
                    <a:pt x="7282" y="343"/>
                    <a:pt x="7305" y="297"/>
                    <a:pt x="7305" y="274"/>
                  </a:cubicBezTo>
                  <a:cubicBezTo>
                    <a:pt x="7305" y="274"/>
                    <a:pt x="7305" y="252"/>
                    <a:pt x="7305" y="229"/>
                  </a:cubicBezTo>
                  <a:cubicBezTo>
                    <a:pt x="7350" y="229"/>
                    <a:pt x="7419" y="206"/>
                    <a:pt x="7419" y="137"/>
                  </a:cubicBezTo>
                  <a:cubicBezTo>
                    <a:pt x="7442" y="92"/>
                    <a:pt x="7396" y="23"/>
                    <a:pt x="7327" y="23"/>
                  </a:cubicBezTo>
                  <a:cubicBezTo>
                    <a:pt x="7259" y="1"/>
                    <a:pt x="7168" y="1"/>
                    <a:pt x="709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6" name="Google Shape;886;p5"/>
            <p:cNvSpPr/>
            <p:nvPr/>
          </p:nvSpPr>
          <p:spPr>
            <a:xfrm>
              <a:off x="-693656" y="2538269"/>
              <a:ext cx="195425" cy="338482"/>
            </a:xfrm>
            <a:custGeom>
              <a:avLst/>
              <a:gdLst/>
              <a:ahLst/>
              <a:cxnLst/>
              <a:rect l="l" t="t" r="r" b="b"/>
              <a:pathLst>
                <a:path w="3493" h="6050" extrusionOk="0">
                  <a:moveTo>
                    <a:pt x="3401" y="1"/>
                  </a:moveTo>
                  <a:cubicBezTo>
                    <a:pt x="3333" y="92"/>
                    <a:pt x="3264" y="161"/>
                    <a:pt x="3219" y="252"/>
                  </a:cubicBezTo>
                  <a:cubicBezTo>
                    <a:pt x="3196" y="298"/>
                    <a:pt x="3173" y="343"/>
                    <a:pt x="3127" y="389"/>
                  </a:cubicBezTo>
                  <a:cubicBezTo>
                    <a:pt x="3105" y="435"/>
                    <a:pt x="3082" y="503"/>
                    <a:pt x="3036" y="549"/>
                  </a:cubicBezTo>
                  <a:cubicBezTo>
                    <a:pt x="3036" y="549"/>
                    <a:pt x="3013" y="526"/>
                    <a:pt x="3013" y="526"/>
                  </a:cubicBezTo>
                  <a:cubicBezTo>
                    <a:pt x="3007" y="519"/>
                    <a:pt x="2998" y="516"/>
                    <a:pt x="2989" y="516"/>
                  </a:cubicBezTo>
                  <a:cubicBezTo>
                    <a:pt x="2966" y="516"/>
                    <a:pt x="2938" y="533"/>
                    <a:pt x="2922" y="549"/>
                  </a:cubicBezTo>
                  <a:cubicBezTo>
                    <a:pt x="2854" y="640"/>
                    <a:pt x="2785" y="731"/>
                    <a:pt x="2717" y="823"/>
                  </a:cubicBezTo>
                  <a:cubicBezTo>
                    <a:pt x="2717" y="845"/>
                    <a:pt x="2694" y="868"/>
                    <a:pt x="2671" y="914"/>
                  </a:cubicBezTo>
                  <a:cubicBezTo>
                    <a:pt x="2648" y="914"/>
                    <a:pt x="2625" y="914"/>
                    <a:pt x="2602" y="937"/>
                  </a:cubicBezTo>
                  <a:cubicBezTo>
                    <a:pt x="2534" y="1005"/>
                    <a:pt x="2488" y="1096"/>
                    <a:pt x="2420" y="1188"/>
                  </a:cubicBezTo>
                  <a:cubicBezTo>
                    <a:pt x="2397" y="1233"/>
                    <a:pt x="2374" y="1279"/>
                    <a:pt x="2351" y="1325"/>
                  </a:cubicBezTo>
                  <a:cubicBezTo>
                    <a:pt x="2306" y="1393"/>
                    <a:pt x="2260" y="1462"/>
                    <a:pt x="2214" y="1553"/>
                  </a:cubicBezTo>
                  <a:cubicBezTo>
                    <a:pt x="2169" y="1621"/>
                    <a:pt x="2123" y="1713"/>
                    <a:pt x="2078" y="1781"/>
                  </a:cubicBezTo>
                  <a:lnTo>
                    <a:pt x="1941" y="2032"/>
                  </a:lnTo>
                  <a:cubicBezTo>
                    <a:pt x="1826" y="2215"/>
                    <a:pt x="1735" y="2375"/>
                    <a:pt x="1644" y="2557"/>
                  </a:cubicBezTo>
                  <a:cubicBezTo>
                    <a:pt x="1575" y="2694"/>
                    <a:pt x="1484" y="2854"/>
                    <a:pt x="1393" y="3014"/>
                  </a:cubicBezTo>
                  <a:cubicBezTo>
                    <a:pt x="1301" y="3196"/>
                    <a:pt x="1210" y="3356"/>
                    <a:pt x="1119" y="3539"/>
                  </a:cubicBezTo>
                  <a:cubicBezTo>
                    <a:pt x="1073" y="3630"/>
                    <a:pt x="1028" y="3699"/>
                    <a:pt x="982" y="3790"/>
                  </a:cubicBezTo>
                  <a:cubicBezTo>
                    <a:pt x="936" y="3881"/>
                    <a:pt x="891" y="3972"/>
                    <a:pt x="845" y="4041"/>
                  </a:cubicBezTo>
                  <a:cubicBezTo>
                    <a:pt x="845" y="4064"/>
                    <a:pt x="845" y="4087"/>
                    <a:pt x="845" y="4109"/>
                  </a:cubicBezTo>
                  <a:cubicBezTo>
                    <a:pt x="822" y="4132"/>
                    <a:pt x="799" y="4155"/>
                    <a:pt x="776" y="4155"/>
                  </a:cubicBezTo>
                  <a:cubicBezTo>
                    <a:pt x="754" y="4178"/>
                    <a:pt x="731" y="4201"/>
                    <a:pt x="708" y="4246"/>
                  </a:cubicBezTo>
                  <a:cubicBezTo>
                    <a:pt x="708" y="4269"/>
                    <a:pt x="685" y="4292"/>
                    <a:pt x="662" y="4292"/>
                  </a:cubicBezTo>
                  <a:cubicBezTo>
                    <a:pt x="640" y="4338"/>
                    <a:pt x="617" y="4383"/>
                    <a:pt x="571" y="4429"/>
                  </a:cubicBezTo>
                  <a:cubicBezTo>
                    <a:pt x="503" y="4520"/>
                    <a:pt x="457" y="4612"/>
                    <a:pt x="388" y="4726"/>
                  </a:cubicBezTo>
                  <a:cubicBezTo>
                    <a:pt x="343" y="4794"/>
                    <a:pt x="297" y="4885"/>
                    <a:pt x="251" y="4977"/>
                  </a:cubicBezTo>
                  <a:cubicBezTo>
                    <a:pt x="229" y="5000"/>
                    <a:pt x="206" y="5045"/>
                    <a:pt x="183" y="5091"/>
                  </a:cubicBezTo>
                  <a:cubicBezTo>
                    <a:pt x="160" y="5137"/>
                    <a:pt x="137" y="5205"/>
                    <a:pt x="137" y="5273"/>
                  </a:cubicBezTo>
                  <a:cubicBezTo>
                    <a:pt x="115" y="5296"/>
                    <a:pt x="92" y="5342"/>
                    <a:pt x="69" y="5388"/>
                  </a:cubicBezTo>
                  <a:cubicBezTo>
                    <a:pt x="69" y="5388"/>
                    <a:pt x="88" y="5368"/>
                    <a:pt x="91" y="5365"/>
                  </a:cubicBezTo>
                  <a:lnTo>
                    <a:pt x="91" y="5365"/>
                  </a:lnTo>
                  <a:cubicBezTo>
                    <a:pt x="69" y="5388"/>
                    <a:pt x="46" y="5411"/>
                    <a:pt x="46" y="5456"/>
                  </a:cubicBezTo>
                  <a:cubicBezTo>
                    <a:pt x="23" y="5456"/>
                    <a:pt x="23" y="5479"/>
                    <a:pt x="23" y="5502"/>
                  </a:cubicBezTo>
                  <a:cubicBezTo>
                    <a:pt x="0" y="5525"/>
                    <a:pt x="0" y="5525"/>
                    <a:pt x="0" y="5547"/>
                  </a:cubicBezTo>
                  <a:cubicBezTo>
                    <a:pt x="23" y="5570"/>
                    <a:pt x="23" y="5593"/>
                    <a:pt x="46" y="5616"/>
                  </a:cubicBezTo>
                  <a:cubicBezTo>
                    <a:pt x="46" y="5639"/>
                    <a:pt x="69" y="5662"/>
                    <a:pt x="92" y="5684"/>
                  </a:cubicBezTo>
                  <a:cubicBezTo>
                    <a:pt x="92" y="5707"/>
                    <a:pt x="115" y="5707"/>
                    <a:pt x="115" y="5730"/>
                  </a:cubicBezTo>
                  <a:cubicBezTo>
                    <a:pt x="137" y="5730"/>
                    <a:pt x="137" y="5753"/>
                    <a:pt x="160" y="5753"/>
                  </a:cubicBezTo>
                  <a:cubicBezTo>
                    <a:pt x="160" y="5776"/>
                    <a:pt x="160" y="5776"/>
                    <a:pt x="160" y="5776"/>
                  </a:cubicBezTo>
                  <a:cubicBezTo>
                    <a:pt x="183" y="5821"/>
                    <a:pt x="229" y="5867"/>
                    <a:pt x="274" y="5867"/>
                  </a:cubicBezTo>
                  <a:cubicBezTo>
                    <a:pt x="297" y="5890"/>
                    <a:pt x="320" y="5913"/>
                    <a:pt x="343" y="5935"/>
                  </a:cubicBezTo>
                  <a:cubicBezTo>
                    <a:pt x="366" y="5958"/>
                    <a:pt x="388" y="5981"/>
                    <a:pt x="411" y="6004"/>
                  </a:cubicBezTo>
                  <a:cubicBezTo>
                    <a:pt x="434" y="6050"/>
                    <a:pt x="480" y="6050"/>
                    <a:pt x="525" y="6050"/>
                  </a:cubicBezTo>
                  <a:cubicBezTo>
                    <a:pt x="571" y="6050"/>
                    <a:pt x="594" y="6027"/>
                    <a:pt x="640" y="6004"/>
                  </a:cubicBezTo>
                  <a:cubicBezTo>
                    <a:pt x="662" y="5981"/>
                    <a:pt x="662" y="5935"/>
                    <a:pt x="685" y="5913"/>
                  </a:cubicBezTo>
                  <a:cubicBezTo>
                    <a:pt x="685" y="5867"/>
                    <a:pt x="708" y="5821"/>
                    <a:pt x="708" y="5776"/>
                  </a:cubicBezTo>
                  <a:cubicBezTo>
                    <a:pt x="731" y="5753"/>
                    <a:pt x="731" y="5753"/>
                    <a:pt x="754" y="5753"/>
                  </a:cubicBezTo>
                  <a:cubicBezTo>
                    <a:pt x="754" y="5730"/>
                    <a:pt x="776" y="5730"/>
                    <a:pt x="799" y="5707"/>
                  </a:cubicBezTo>
                  <a:cubicBezTo>
                    <a:pt x="822" y="5684"/>
                    <a:pt x="845" y="5662"/>
                    <a:pt x="845" y="5639"/>
                  </a:cubicBezTo>
                  <a:lnTo>
                    <a:pt x="913" y="5525"/>
                  </a:lnTo>
                  <a:cubicBezTo>
                    <a:pt x="959" y="5479"/>
                    <a:pt x="982" y="5410"/>
                    <a:pt x="1005" y="5365"/>
                  </a:cubicBezTo>
                  <a:cubicBezTo>
                    <a:pt x="1073" y="5251"/>
                    <a:pt x="1119" y="5114"/>
                    <a:pt x="1187" y="5000"/>
                  </a:cubicBezTo>
                  <a:cubicBezTo>
                    <a:pt x="1187" y="5000"/>
                    <a:pt x="1187" y="4977"/>
                    <a:pt x="1187" y="4977"/>
                  </a:cubicBezTo>
                  <a:cubicBezTo>
                    <a:pt x="1210" y="4931"/>
                    <a:pt x="1233" y="4908"/>
                    <a:pt x="1233" y="4885"/>
                  </a:cubicBezTo>
                  <a:cubicBezTo>
                    <a:pt x="1279" y="4794"/>
                    <a:pt x="1324" y="4726"/>
                    <a:pt x="1347" y="4634"/>
                  </a:cubicBezTo>
                  <a:cubicBezTo>
                    <a:pt x="1370" y="4612"/>
                    <a:pt x="1393" y="4566"/>
                    <a:pt x="1416" y="4520"/>
                  </a:cubicBezTo>
                  <a:cubicBezTo>
                    <a:pt x="1484" y="4406"/>
                    <a:pt x="1553" y="4269"/>
                    <a:pt x="1621" y="4132"/>
                  </a:cubicBezTo>
                  <a:cubicBezTo>
                    <a:pt x="1689" y="4041"/>
                    <a:pt x="1735" y="3950"/>
                    <a:pt x="1804" y="3836"/>
                  </a:cubicBezTo>
                  <a:cubicBezTo>
                    <a:pt x="1849" y="3744"/>
                    <a:pt x="1895" y="3653"/>
                    <a:pt x="1963" y="3562"/>
                  </a:cubicBezTo>
                  <a:cubicBezTo>
                    <a:pt x="2146" y="3242"/>
                    <a:pt x="2329" y="2922"/>
                    <a:pt x="2534" y="2603"/>
                  </a:cubicBezTo>
                  <a:cubicBezTo>
                    <a:pt x="2625" y="2443"/>
                    <a:pt x="2694" y="2306"/>
                    <a:pt x="2785" y="2146"/>
                  </a:cubicBezTo>
                  <a:cubicBezTo>
                    <a:pt x="2876" y="2009"/>
                    <a:pt x="2968" y="1873"/>
                    <a:pt x="3059" y="1713"/>
                  </a:cubicBezTo>
                  <a:cubicBezTo>
                    <a:pt x="3082" y="1667"/>
                    <a:pt x="3082" y="1621"/>
                    <a:pt x="3036" y="1576"/>
                  </a:cubicBezTo>
                  <a:cubicBezTo>
                    <a:pt x="3059" y="1530"/>
                    <a:pt x="3082" y="1507"/>
                    <a:pt x="3105" y="1462"/>
                  </a:cubicBezTo>
                  <a:cubicBezTo>
                    <a:pt x="3173" y="1370"/>
                    <a:pt x="3242" y="1279"/>
                    <a:pt x="3287" y="1165"/>
                  </a:cubicBezTo>
                  <a:cubicBezTo>
                    <a:pt x="3310" y="1119"/>
                    <a:pt x="3287" y="1051"/>
                    <a:pt x="3242" y="1005"/>
                  </a:cubicBezTo>
                  <a:cubicBezTo>
                    <a:pt x="3242" y="1005"/>
                    <a:pt x="3242" y="1005"/>
                    <a:pt x="3219" y="982"/>
                  </a:cubicBezTo>
                  <a:cubicBezTo>
                    <a:pt x="3242" y="937"/>
                    <a:pt x="3264" y="891"/>
                    <a:pt x="3310" y="845"/>
                  </a:cubicBezTo>
                  <a:cubicBezTo>
                    <a:pt x="3333" y="800"/>
                    <a:pt x="3310" y="731"/>
                    <a:pt x="3264" y="686"/>
                  </a:cubicBezTo>
                  <a:cubicBezTo>
                    <a:pt x="3242" y="663"/>
                    <a:pt x="3196" y="663"/>
                    <a:pt x="3173" y="663"/>
                  </a:cubicBezTo>
                  <a:cubicBezTo>
                    <a:pt x="3127" y="663"/>
                    <a:pt x="3105" y="686"/>
                    <a:pt x="3082" y="708"/>
                  </a:cubicBezTo>
                  <a:cubicBezTo>
                    <a:pt x="3059" y="731"/>
                    <a:pt x="3036" y="777"/>
                    <a:pt x="3013" y="800"/>
                  </a:cubicBezTo>
                  <a:cubicBezTo>
                    <a:pt x="3036" y="731"/>
                    <a:pt x="3082" y="686"/>
                    <a:pt x="3105" y="617"/>
                  </a:cubicBezTo>
                  <a:cubicBezTo>
                    <a:pt x="3173" y="503"/>
                    <a:pt x="3242" y="389"/>
                    <a:pt x="3310" y="298"/>
                  </a:cubicBezTo>
                  <a:lnTo>
                    <a:pt x="3287" y="298"/>
                  </a:lnTo>
                  <a:cubicBezTo>
                    <a:pt x="3310" y="252"/>
                    <a:pt x="3356" y="229"/>
                    <a:pt x="3379" y="183"/>
                  </a:cubicBezTo>
                  <a:cubicBezTo>
                    <a:pt x="3401" y="138"/>
                    <a:pt x="3447" y="115"/>
                    <a:pt x="3470" y="69"/>
                  </a:cubicBezTo>
                  <a:cubicBezTo>
                    <a:pt x="3493" y="47"/>
                    <a:pt x="3493" y="24"/>
                    <a:pt x="347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7" name="Google Shape;887;p5"/>
            <p:cNvSpPr/>
            <p:nvPr/>
          </p:nvSpPr>
          <p:spPr>
            <a:xfrm>
              <a:off x="-591494" y="2456584"/>
              <a:ext cx="209467" cy="371324"/>
            </a:xfrm>
            <a:custGeom>
              <a:avLst/>
              <a:gdLst/>
              <a:ahLst/>
              <a:cxnLst/>
              <a:rect l="l" t="t" r="r" b="b"/>
              <a:pathLst>
                <a:path w="3744" h="6637" extrusionOk="0">
                  <a:moveTo>
                    <a:pt x="3698" y="0"/>
                  </a:moveTo>
                  <a:cubicBezTo>
                    <a:pt x="3698" y="0"/>
                    <a:pt x="3675" y="0"/>
                    <a:pt x="3675" y="23"/>
                  </a:cubicBezTo>
                  <a:cubicBezTo>
                    <a:pt x="3630" y="69"/>
                    <a:pt x="3607" y="114"/>
                    <a:pt x="3561" y="183"/>
                  </a:cubicBezTo>
                  <a:cubicBezTo>
                    <a:pt x="3538" y="228"/>
                    <a:pt x="3516" y="274"/>
                    <a:pt x="3493" y="320"/>
                  </a:cubicBezTo>
                  <a:cubicBezTo>
                    <a:pt x="3424" y="434"/>
                    <a:pt x="3356" y="548"/>
                    <a:pt x="3287" y="662"/>
                  </a:cubicBezTo>
                  <a:cubicBezTo>
                    <a:pt x="3150" y="890"/>
                    <a:pt x="3013" y="1118"/>
                    <a:pt x="2876" y="1347"/>
                  </a:cubicBezTo>
                  <a:cubicBezTo>
                    <a:pt x="2762" y="1484"/>
                    <a:pt x="2671" y="1643"/>
                    <a:pt x="2580" y="1780"/>
                  </a:cubicBezTo>
                  <a:cubicBezTo>
                    <a:pt x="2534" y="1872"/>
                    <a:pt x="2488" y="1940"/>
                    <a:pt x="2443" y="2009"/>
                  </a:cubicBezTo>
                  <a:cubicBezTo>
                    <a:pt x="2397" y="2077"/>
                    <a:pt x="2351" y="2168"/>
                    <a:pt x="2306" y="2237"/>
                  </a:cubicBezTo>
                  <a:cubicBezTo>
                    <a:pt x="2214" y="2374"/>
                    <a:pt x="2123" y="2534"/>
                    <a:pt x="2032" y="2693"/>
                  </a:cubicBezTo>
                  <a:cubicBezTo>
                    <a:pt x="1963" y="2830"/>
                    <a:pt x="1872" y="2990"/>
                    <a:pt x="1781" y="3127"/>
                  </a:cubicBezTo>
                  <a:cubicBezTo>
                    <a:pt x="1621" y="3424"/>
                    <a:pt x="1438" y="3721"/>
                    <a:pt x="1279" y="4017"/>
                  </a:cubicBezTo>
                  <a:cubicBezTo>
                    <a:pt x="1142" y="4291"/>
                    <a:pt x="982" y="4565"/>
                    <a:pt x="845" y="4862"/>
                  </a:cubicBezTo>
                  <a:cubicBezTo>
                    <a:pt x="776" y="4976"/>
                    <a:pt x="708" y="5090"/>
                    <a:pt x="662" y="5227"/>
                  </a:cubicBezTo>
                  <a:cubicBezTo>
                    <a:pt x="617" y="5296"/>
                    <a:pt x="571" y="5341"/>
                    <a:pt x="548" y="5410"/>
                  </a:cubicBezTo>
                  <a:cubicBezTo>
                    <a:pt x="503" y="5478"/>
                    <a:pt x="457" y="5547"/>
                    <a:pt x="434" y="5615"/>
                  </a:cubicBezTo>
                  <a:cubicBezTo>
                    <a:pt x="343" y="5752"/>
                    <a:pt x="274" y="5889"/>
                    <a:pt x="206" y="6003"/>
                  </a:cubicBezTo>
                  <a:cubicBezTo>
                    <a:pt x="183" y="6072"/>
                    <a:pt x="137" y="6140"/>
                    <a:pt x="115" y="6209"/>
                  </a:cubicBezTo>
                  <a:cubicBezTo>
                    <a:pt x="92" y="6254"/>
                    <a:pt x="69" y="6277"/>
                    <a:pt x="46" y="6300"/>
                  </a:cubicBezTo>
                  <a:cubicBezTo>
                    <a:pt x="46" y="6345"/>
                    <a:pt x="23" y="6368"/>
                    <a:pt x="23" y="6414"/>
                  </a:cubicBezTo>
                  <a:cubicBezTo>
                    <a:pt x="0" y="6414"/>
                    <a:pt x="0" y="6437"/>
                    <a:pt x="0" y="6437"/>
                  </a:cubicBezTo>
                  <a:cubicBezTo>
                    <a:pt x="0" y="6482"/>
                    <a:pt x="0" y="6505"/>
                    <a:pt x="0" y="6528"/>
                  </a:cubicBezTo>
                  <a:cubicBezTo>
                    <a:pt x="23" y="6574"/>
                    <a:pt x="46" y="6597"/>
                    <a:pt x="92" y="6619"/>
                  </a:cubicBezTo>
                  <a:cubicBezTo>
                    <a:pt x="115" y="6631"/>
                    <a:pt x="137" y="6636"/>
                    <a:pt x="157" y="6636"/>
                  </a:cubicBezTo>
                  <a:cubicBezTo>
                    <a:pt x="177" y="6636"/>
                    <a:pt x="194" y="6631"/>
                    <a:pt x="206" y="6619"/>
                  </a:cubicBezTo>
                  <a:cubicBezTo>
                    <a:pt x="252" y="6619"/>
                    <a:pt x="297" y="6574"/>
                    <a:pt x="320" y="6551"/>
                  </a:cubicBezTo>
                  <a:cubicBezTo>
                    <a:pt x="320" y="6528"/>
                    <a:pt x="320" y="6528"/>
                    <a:pt x="320" y="6505"/>
                  </a:cubicBezTo>
                  <a:cubicBezTo>
                    <a:pt x="343" y="6482"/>
                    <a:pt x="366" y="6460"/>
                    <a:pt x="388" y="6437"/>
                  </a:cubicBezTo>
                  <a:cubicBezTo>
                    <a:pt x="411" y="6391"/>
                    <a:pt x="411" y="6345"/>
                    <a:pt x="434" y="6300"/>
                  </a:cubicBezTo>
                  <a:cubicBezTo>
                    <a:pt x="480" y="6231"/>
                    <a:pt x="525" y="6163"/>
                    <a:pt x="571" y="6094"/>
                  </a:cubicBezTo>
                  <a:cubicBezTo>
                    <a:pt x="640" y="5935"/>
                    <a:pt x="731" y="5775"/>
                    <a:pt x="799" y="5638"/>
                  </a:cubicBezTo>
                  <a:cubicBezTo>
                    <a:pt x="845" y="5569"/>
                    <a:pt x="891" y="5478"/>
                    <a:pt x="936" y="5410"/>
                  </a:cubicBezTo>
                  <a:cubicBezTo>
                    <a:pt x="959" y="5341"/>
                    <a:pt x="1005" y="5250"/>
                    <a:pt x="1050" y="5181"/>
                  </a:cubicBezTo>
                  <a:cubicBezTo>
                    <a:pt x="1119" y="5044"/>
                    <a:pt x="1187" y="4907"/>
                    <a:pt x="1256" y="4771"/>
                  </a:cubicBezTo>
                  <a:cubicBezTo>
                    <a:pt x="1393" y="4497"/>
                    <a:pt x="1553" y="4200"/>
                    <a:pt x="1690" y="3926"/>
                  </a:cubicBezTo>
                  <a:cubicBezTo>
                    <a:pt x="1781" y="3766"/>
                    <a:pt x="1849" y="3606"/>
                    <a:pt x="1941" y="3469"/>
                  </a:cubicBezTo>
                  <a:cubicBezTo>
                    <a:pt x="2009" y="3310"/>
                    <a:pt x="2078" y="3150"/>
                    <a:pt x="2169" y="3013"/>
                  </a:cubicBezTo>
                  <a:cubicBezTo>
                    <a:pt x="2237" y="2853"/>
                    <a:pt x="2329" y="2693"/>
                    <a:pt x="2420" y="2556"/>
                  </a:cubicBezTo>
                  <a:cubicBezTo>
                    <a:pt x="2488" y="2397"/>
                    <a:pt x="2580" y="2237"/>
                    <a:pt x="2648" y="2100"/>
                  </a:cubicBezTo>
                  <a:cubicBezTo>
                    <a:pt x="2694" y="2009"/>
                    <a:pt x="2739" y="1940"/>
                    <a:pt x="2785" y="1872"/>
                  </a:cubicBezTo>
                  <a:cubicBezTo>
                    <a:pt x="2831" y="1780"/>
                    <a:pt x="2854" y="1712"/>
                    <a:pt x="2899" y="1643"/>
                  </a:cubicBezTo>
                  <a:cubicBezTo>
                    <a:pt x="2991" y="1484"/>
                    <a:pt x="3059" y="1347"/>
                    <a:pt x="3128" y="1187"/>
                  </a:cubicBezTo>
                  <a:cubicBezTo>
                    <a:pt x="3173" y="1096"/>
                    <a:pt x="3219" y="1004"/>
                    <a:pt x="3264" y="913"/>
                  </a:cubicBezTo>
                  <a:cubicBezTo>
                    <a:pt x="3310" y="845"/>
                    <a:pt x="3333" y="799"/>
                    <a:pt x="3356" y="753"/>
                  </a:cubicBezTo>
                  <a:cubicBezTo>
                    <a:pt x="3379" y="708"/>
                    <a:pt x="3401" y="662"/>
                    <a:pt x="3424" y="616"/>
                  </a:cubicBezTo>
                  <a:cubicBezTo>
                    <a:pt x="3493" y="525"/>
                    <a:pt x="3538" y="434"/>
                    <a:pt x="3584" y="342"/>
                  </a:cubicBezTo>
                  <a:cubicBezTo>
                    <a:pt x="3630" y="274"/>
                    <a:pt x="3675" y="183"/>
                    <a:pt x="3721" y="91"/>
                  </a:cubicBezTo>
                  <a:cubicBezTo>
                    <a:pt x="3721" y="91"/>
                    <a:pt x="3721" y="91"/>
                    <a:pt x="3744" y="69"/>
                  </a:cubicBezTo>
                  <a:cubicBezTo>
                    <a:pt x="3744" y="46"/>
                    <a:pt x="3744" y="23"/>
                    <a:pt x="372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8" name="Google Shape;888;p5"/>
            <p:cNvSpPr/>
            <p:nvPr/>
          </p:nvSpPr>
          <p:spPr>
            <a:xfrm>
              <a:off x="-609398" y="2851188"/>
              <a:ext cx="19246" cy="17903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161" y="0"/>
                  </a:moveTo>
                  <a:cubicBezTo>
                    <a:pt x="69" y="0"/>
                    <a:pt x="1" y="91"/>
                    <a:pt x="1" y="160"/>
                  </a:cubicBezTo>
                  <a:cubicBezTo>
                    <a:pt x="24" y="205"/>
                    <a:pt x="47" y="251"/>
                    <a:pt x="69" y="274"/>
                  </a:cubicBezTo>
                  <a:cubicBezTo>
                    <a:pt x="92" y="297"/>
                    <a:pt x="138" y="320"/>
                    <a:pt x="183" y="320"/>
                  </a:cubicBezTo>
                  <a:cubicBezTo>
                    <a:pt x="275" y="320"/>
                    <a:pt x="343" y="228"/>
                    <a:pt x="320" y="137"/>
                  </a:cubicBezTo>
                  <a:cubicBezTo>
                    <a:pt x="320" y="91"/>
                    <a:pt x="298" y="69"/>
                    <a:pt x="275" y="23"/>
                  </a:cubicBezTo>
                  <a:cubicBezTo>
                    <a:pt x="252" y="0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9" name="Google Shape;889;p5"/>
            <p:cNvSpPr/>
            <p:nvPr/>
          </p:nvSpPr>
          <p:spPr>
            <a:xfrm>
              <a:off x="-387170" y="2376130"/>
              <a:ext cx="86886" cy="154247"/>
            </a:xfrm>
            <a:custGeom>
              <a:avLst/>
              <a:gdLst/>
              <a:ahLst/>
              <a:cxnLst/>
              <a:rect l="l" t="t" r="r" b="b"/>
              <a:pathLst>
                <a:path w="1553" h="2757" extrusionOk="0">
                  <a:moveTo>
                    <a:pt x="1461" y="0"/>
                  </a:moveTo>
                  <a:cubicBezTo>
                    <a:pt x="1438" y="0"/>
                    <a:pt x="1393" y="23"/>
                    <a:pt x="1393" y="46"/>
                  </a:cubicBezTo>
                  <a:cubicBezTo>
                    <a:pt x="1302" y="205"/>
                    <a:pt x="1210" y="365"/>
                    <a:pt x="1119" y="525"/>
                  </a:cubicBezTo>
                  <a:cubicBezTo>
                    <a:pt x="1050" y="685"/>
                    <a:pt x="982" y="822"/>
                    <a:pt x="891" y="982"/>
                  </a:cubicBezTo>
                  <a:cubicBezTo>
                    <a:pt x="731" y="1278"/>
                    <a:pt x="571" y="1575"/>
                    <a:pt x="411" y="1872"/>
                  </a:cubicBezTo>
                  <a:cubicBezTo>
                    <a:pt x="343" y="1963"/>
                    <a:pt x="297" y="2077"/>
                    <a:pt x="229" y="2191"/>
                  </a:cubicBezTo>
                  <a:cubicBezTo>
                    <a:pt x="160" y="2283"/>
                    <a:pt x="92" y="2397"/>
                    <a:pt x="23" y="2511"/>
                  </a:cubicBezTo>
                  <a:cubicBezTo>
                    <a:pt x="0" y="2556"/>
                    <a:pt x="23" y="2602"/>
                    <a:pt x="23" y="2648"/>
                  </a:cubicBezTo>
                  <a:cubicBezTo>
                    <a:pt x="46" y="2693"/>
                    <a:pt x="69" y="2716"/>
                    <a:pt x="115" y="2739"/>
                  </a:cubicBezTo>
                  <a:cubicBezTo>
                    <a:pt x="126" y="2750"/>
                    <a:pt x="143" y="2756"/>
                    <a:pt x="163" y="2756"/>
                  </a:cubicBezTo>
                  <a:cubicBezTo>
                    <a:pt x="183" y="2756"/>
                    <a:pt x="206" y="2750"/>
                    <a:pt x="229" y="2739"/>
                  </a:cubicBezTo>
                  <a:cubicBezTo>
                    <a:pt x="274" y="2716"/>
                    <a:pt x="297" y="2693"/>
                    <a:pt x="320" y="2648"/>
                  </a:cubicBezTo>
                  <a:cubicBezTo>
                    <a:pt x="366" y="2579"/>
                    <a:pt x="411" y="2511"/>
                    <a:pt x="457" y="2442"/>
                  </a:cubicBezTo>
                  <a:cubicBezTo>
                    <a:pt x="480" y="2374"/>
                    <a:pt x="525" y="2283"/>
                    <a:pt x="571" y="2214"/>
                  </a:cubicBezTo>
                  <a:cubicBezTo>
                    <a:pt x="640" y="2077"/>
                    <a:pt x="708" y="1917"/>
                    <a:pt x="777" y="1780"/>
                  </a:cubicBezTo>
                  <a:cubicBezTo>
                    <a:pt x="845" y="1621"/>
                    <a:pt x="913" y="1484"/>
                    <a:pt x="982" y="1324"/>
                  </a:cubicBezTo>
                  <a:cubicBezTo>
                    <a:pt x="1005" y="1255"/>
                    <a:pt x="1028" y="1164"/>
                    <a:pt x="1073" y="1096"/>
                  </a:cubicBezTo>
                  <a:cubicBezTo>
                    <a:pt x="1096" y="1004"/>
                    <a:pt x="1142" y="936"/>
                    <a:pt x="1165" y="867"/>
                  </a:cubicBezTo>
                  <a:cubicBezTo>
                    <a:pt x="1279" y="616"/>
                    <a:pt x="1416" y="365"/>
                    <a:pt x="1530" y="114"/>
                  </a:cubicBezTo>
                  <a:cubicBezTo>
                    <a:pt x="1553" y="69"/>
                    <a:pt x="1530" y="23"/>
                    <a:pt x="150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0" name="Google Shape;890;p5"/>
            <p:cNvSpPr/>
            <p:nvPr/>
          </p:nvSpPr>
          <p:spPr>
            <a:xfrm>
              <a:off x="-279917" y="2083688"/>
              <a:ext cx="187816" cy="277164"/>
            </a:xfrm>
            <a:custGeom>
              <a:avLst/>
              <a:gdLst/>
              <a:ahLst/>
              <a:cxnLst/>
              <a:rect l="l" t="t" r="r" b="b"/>
              <a:pathLst>
                <a:path w="3357" h="4954" extrusionOk="0">
                  <a:moveTo>
                    <a:pt x="2306" y="0"/>
                  </a:moveTo>
                  <a:cubicBezTo>
                    <a:pt x="2261" y="0"/>
                    <a:pt x="2215" y="0"/>
                    <a:pt x="2192" y="23"/>
                  </a:cubicBezTo>
                  <a:cubicBezTo>
                    <a:pt x="2169" y="46"/>
                    <a:pt x="2146" y="69"/>
                    <a:pt x="2146" y="91"/>
                  </a:cubicBezTo>
                  <a:cubicBezTo>
                    <a:pt x="2124" y="114"/>
                    <a:pt x="2124" y="137"/>
                    <a:pt x="2101" y="160"/>
                  </a:cubicBezTo>
                  <a:cubicBezTo>
                    <a:pt x="2078" y="205"/>
                    <a:pt x="2055" y="274"/>
                    <a:pt x="2032" y="320"/>
                  </a:cubicBezTo>
                  <a:lnTo>
                    <a:pt x="2009" y="342"/>
                  </a:lnTo>
                  <a:cubicBezTo>
                    <a:pt x="1987" y="411"/>
                    <a:pt x="1987" y="457"/>
                    <a:pt x="1964" y="502"/>
                  </a:cubicBezTo>
                  <a:cubicBezTo>
                    <a:pt x="1941" y="548"/>
                    <a:pt x="1918" y="594"/>
                    <a:pt x="1895" y="639"/>
                  </a:cubicBezTo>
                  <a:lnTo>
                    <a:pt x="1872" y="685"/>
                  </a:lnTo>
                  <a:cubicBezTo>
                    <a:pt x="1804" y="822"/>
                    <a:pt x="1736" y="982"/>
                    <a:pt x="1644" y="1119"/>
                  </a:cubicBezTo>
                  <a:cubicBezTo>
                    <a:pt x="1576" y="1255"/>
                    <a:pt x="1507" y="1392"/>
                    <a:pt x="1416" y="1529"/>
                  </a:cubicBezTo>
                  <a:cubicBezTo>
                    <a:pt x="1393" y="1598"/>
                    <a:pt x="1348" y="1666"/>
                    <a:pt x="1325" y="1735"/>
                  </a:cubicBezTo>
                  <a:cubicBezTo>
                    <a:pt x="1279" y="1803"/>
                    <a:pt x="1256" y="1872"/>
                    <a:pt x="1211" y="1917"/>
                  </a:cubicBezTo>
                  <a:cubicBezTo>
                    <a:pt x="1119" y="2100"/>
                    <a:pt x="1028" y="2237"/>
                    <a:pt x="959" y="2374"/>
                  </a:cubicBezTo>
                  <a:cubicBezTo>
                    <a:pt x="937" y="2442"/>
                    <a:pt x="891" y="2511"/>
                    <a:pt x="868" y="2579"/>
                  </a:cubicBezTo>
                  <a:cubicBezTo>
                    <a:pt x="823" y="2648"/>
                    <a:pt x="777" y="2716"/>
                    <a:pt x="731" y="2808"/>
                  </a:cubicBezTo>
                  <a:cubicBezTo>
                    <a:pt x="640" y="2990"/>
                    <a:pt x="549" y="3173"/>
                    <a:pt x="457" y="3378"/>
                  </a:cubicBezTo>
                  <a:cubicBezTo>
                    <a:pt x="412" y="3470"/>
                    <a:pt x="366" y="3584"/>
                    <a:pt x="298" y="3698"/>
                  </a:cubicBezTo>
                  <a:cubicBezTo>
                    <a:pt x="275" y="3789"/>
                    <a:pt x="229" y="3858"/>
                    <a:pt x="183" y="3949"/>
                  </a:cubicBezTo>
                  <a:cubicBezTo>
                    <a:pt x="183" y="3972"/>
                    <a:pt x="161" y="3994"/>
                    <a:pt x="138" y="4040"/>
                  </a:cubicBezTo>
                  <a:cubicBezTo>
                    <a:pt x="115" y="4086"/>
                    <a:pt x="92" y="4131"/>
                    <a:pt x="69" y="4177"/>
                  </a:cubicBezTo>
                  <a:cubicBezTo>
                    <a:pt x="46" y="4200"/>
                    <a:pt x="46" y="4223"/>
                    <a:pt x="46" y="4246"/>
                  </a:cubicBezTo>
                  <a:cubicBezTo>
                    <a:pt x="24" y="4291"/>
                    <a:pt x="1" y="4337"/>
                    <a:pt x="24" y="4383"/>
                  </a:cubicBezTo>
                  <a:cubicBezTo>
                    <a:pt x="24" y="4474"/>
                    <a:pt x="69" y="4542"/>
                    <a:pt x="161" y="4588"/>
                  </a:cubicBezTo>
                  <a:cubicBezTo>
                    <a:pt x="183" y="4611"/>
                    <a:pt x="206" y="4611"/>
                    <a:pt x="252" y="4634"/>
                  </a:cubicBezTo>
                  <a:lnTo>
                    <a:pt x="298" y="4634"/>
                  </a:lnTo>
                  <a:lnTo>
                    <a:pt x="389" y="4679"/>
                  </a:lnTo>
                  <a:cubicBezTo>
                    <a:pt x="434" y="4702"/>
                    <a:pt x="480" y="4725"/>
                    <a:pt x="549" y="4748"/>
                  </a:cubicBezTo>
                  <a:cubicBezTo>
                    <a:pt x="617" y="4771"/>
                    <a:pt x="708" y="4816"/>
                    <a:pt x="777" y="4862"/>
                  </a:cubicBezTo>
                  <a:cubicBezTo>
                    <a:pt x="777" y="4862"/>
                    <a:pt x="800" y="4885"/>
                    <a:pt x="800" y="4885"/>
                  </a:cubicBezTo>
                  <a:lnTo>
                    <a:pt x="823" y="4907"/>
                  </a:lnTo>
                  <a:cubicBezTo>
                    <a:pt x="868" y="4930"/>
                    <a:pt x="891" y="4930"/>
                    <a:pt x="937" y="4953"/>
                  </a:cubicBezTo>
                  <a:lnTo>
                    <a:pt x="959" y="4953"/>
                  </a:lnTo>
                  <a:cubicBezTo>
                    <a:pt x="982" y="4953"/>
                    <a:pt x="1028" y="4930"/>
                    <a:pt x="1051" y="4930"/>
                  </a:cubicBezTo>
                  <a:cubicBezTo>
                    <a:pt x="1096" y="4907"/>
                    <a:pt x="1096" y="4885"/>
                    <a:pt x="1119" y="4839"/>
                  </a:cubicBezTo>
                  <a:cubicBezTo>
                    <a:pt x="1119" y="4839"/>
                    <a:pt x="1142" y="4816"/>
                    <a:pt x="1142" y="4816"/>
                  </a:cubicBezTo>
                  <a:cubicBezTo>
                    <a:pt x="1188" y="4725"/>
                    <a:pt x="1233" y="4634"/>
                    <a:pt x="1279" y="4542"/>
                  </a:cubicBezTo>
                  <a:lnTo>
                    <a:pt x="1279" y="4519"/>
                  </a:lnTo>
                  <a:cubicBezTo>
                    <a:pt x="1439" y="4246"/>
                    <a:pt x="1599" y="3949"/>
                    <a:pt x="1758" y="3675"/>
                  </a:cubicBezTo>
                  <a:cubicBezTo>
                    <a:pt x="1827" y="3538"/>
                    <a:pt x="1918" y="3401"/>
                    <a:pt x="1987" y="3264"/>
                  </a:cubicBezTo>
                  <a:cubicBezTo>
                    <a:pt x="2032" y="3150"/>
                    <a:pt x="2101" y="3059"/>
                    <a:pt x="2146" y="2967"/>
                  </a:cubicBezTo>
                  <a:lnTo>
                    <a:pt x="2215" y="2830"/>
                  </a:lnTo>
                  <a:lnTo>
                    <a:pt x="2375" y="2556"/>
                  </a:lnTo>
                  <a:lnTo>
                    <a:pt x="2443" y="2442"/>
                  </a:lnTo>
                  <a:cubicBezTo>
                    <a:pt x="2466" y="2374"/>
                    <a:pt x="2512" y="2305"/>
                    <a:pt x="2534" y="2260"/>
                  </a:cubicBezTo>
                  <a:cubicBezTo>
                    <a:pt x="2580" y="2191"/>
                    <a:pt x="2626" y="2100"/>
                    <a:pt x="2671" y="2032"/>
                  </a:cubicBezTo>
                  <a:lnTo>
                    <a:pt x="2671" y="2009"/>
                  </a:lnTo>
                  <a:cubicBezTo>
                    <a:pt x="2740" y="1917"/>
                    <a:pt x="2785" y="1803"/>
                    <a:pt x="2831" y="1712"/>
                  </a:cubicBezTo>
                  <a:lnTo>
                    <a:pt x="2854" y="1666"/>
                  </a:lnTo>
                  <a:cubicBezTo>
                    <a:pt x="2900" y="1575"/>
                    <a:pt x="2945" y="1461"/>
                    <a:pt x="3014" y="1370"/>
                  </a:cubicBezTo>
                  <a:cubicBezTo>
                    <a:pt x="3037" y="1324"/>
                    <a:pt x="3059" y="1255"/>
                    <a:pt x="3082" y="1210"/>
                  </a:cubicBezTo>
                  <a:cubicBezTo>
                    <a:pt x="3105" y="1141"/>
                    <a:pt x="3151" y="1073"/>
                    <a:pt x="3196" y="1004"/>
                  </a:cubicBezTo>
                  <a:cubicBezTo>
                    <a:pt x="3242" y="890"/>
                    <a:pt x="3288" y="776"/>
                    <a:pt x="3333" y="639"/>
                  </a:cubicBezTo>
                  <a:cubicBezTo>
                    <a:pt x="3356" y="594"/>
                    <a:pt x="3356" y="525"/>
                    <a:pt x="3288" y="502"/>
                  </a:cubicBezTo>
                  <a:lnTo>
                    <a:pt x="3219" y="502"/>
                  </a:lnTo>
                  <a:cubicBezTo>
                    <a:pt x="3196" y="479"/>
                    <a:pt x="3196" y="479"/>
                    <a:pt x="3174" y="457"/>
                  </a:cubicBezTo>
                  <a:cubicBezTo>
                    <a:pt x="3151" y="434"/>
                    <a:pt x="3128" y="434"/>
                    <a:pt x="3128" y="434"/>
                  </a:cubicBezTo>
                  <a:cubicBezTo>
                    <a:pt x="3105" y="411"/>
                    <a:pt x="3082" y="411"/>
                    <a:pt x="3059" y="411"/>
                  </a:cubicBezTo>
                  <a:cubicBezTo>
                    <a:pt x="3037" y="411"/>
                    <a:pt x="3014" y="411"/>
                    <a:pt x="2991" y="388"/>
                  </a:cubicBezTo>
                  <a:cubicBezTo>
                    <a:pt x="2945" y="388"/>
                    <a:pt x="2900" y="365"/>
                    <a:pt x="2854" y="320"/>
                  </a:cubicBezTo>
                  <a:cubicBezTo>
                    <a:pt x="2808" y="297"/>
                    <a:pt x="2763" y="251"/>
                    <a:pt x="2717" y="205"/>
                  </a:cubicBezTo>
                  <a:lnTo>
                    <a:pt x="2671" y="183"/>
                  </a:lnTo>
                  <a:cubicBezTo>
                    <a:pt x="2603" y="137"/>
                    <a:pt x="2534" y="69"/>
                    <a:pt x="2443" y="46"/>
                  </a:cubicBezTo>
                  <a:cubicBezTo>
                    <a:pt x="2420" y="23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1" name="Google Shape;891;p5"/>
            <p:cNvSpPr/>
            <p:nvPr/>
          </p:nvSpPr>
          <p:spPr>
            <a:xfrm>
              <a:off x="-222457" y="2118152"/>
              <a:ext cx="131589" cy="244547"/>
            </a:xfrm>
            <a:custGeom>
              <a:avLst/>
              <a:gdLst/>
              <a:ahLst/>
              <a:cxnLst/>
              <a:rect l="l" t="t" r="r" b="b"/>
              <a:pathLst>
                <a:path w="2352" h="4371" extrusionOk="0">
                  <a:moveTo>
                    <a:pt x="2283" y="0"/>
                  </a:moveTo>
                  <a:cubicBezTo>
                    <a:pt x="2261" y="0"/>
                    <a:pt x="2238" y="0"/>
                    <a:pt x="2215" y="23"/>
                  </a:cubicBezTo>
                  <a:cubicBezTo>
                    <a:pt x="2192" y="69"/>
                    <a:pt x="2169" y="114"/>
                    <a:pt x="2147" y="137"/>
                  </a:cubicBezTo>
                  <a:cubicBezTo>
                    <a:pt x="2124" y="160"/>
                    <a:pt x="2124" y="206"/>
                    <a:pt x="2101" y="229"/>
                  </a:cubicBezTo>
                  <a:cubicBezTo>
                    <a:pt x="2078" y="297"/>
                    <a:pt x="2032" y="388"/>
                    <a:pt x="1987" y="457"/>
                  </a:cubicBezTo>
                  <a:cubicBezTo>
                    <a:pt x="1964" y="525"/>
                    <a:pt x="1918" y="594"/>
                    <a:pt x="1873" y="662"/>
                  </a:cubicBezTo>
                  <a:cubicBezTo>
                    <a:pt x="1850" y="731"/>
                    <a:pt x="1804" y="799"/>
                    <a:pt x="1758" y="868"/>
                  </a:cubicBezTo>
                  <a:cubicBezTo>
                    <a:pt x="1690" y="1005"/>
                    <a:pt x="1599" y="1119"/>
                    <a:pt x="1530" y="1233"/>
                  </a:cubicBezTo>
                  <a:cubicBezTo>
                    <a:pt x="1485" y="1301"/>
                    <a:pt x="1462" y="1370"/>
                    <a:pt x="1416" y="1461"/>
                  </a:cubicBezTo>
                  <a:cubicBezTo>
                    <a:pt x="1370" y="1530"/>
                    <a:pt x="1348" y="1598"/>
                    <a:pt x="1302" y="1667"/>
                  </a:cubicBezTo>
                  <a:cubicBezTo>
                    <a:pt x="1234" y="1804"/>
                    <a:pt x="1142" y="1940"/>
                    <a:pt x="1074" y="2077"/>
                  </a:cubicBezTo>
                  <a:cubicBezTo>
                    <a:pt x="1028" y="2146"/>
                    <a:pt x="1005" y="2214"/>
                    <a:pt x="960" y="2283"/>
                  </a:cubicBezTo>
                  <a:cubicBezTo>
                    <a:pt x="914" y="2351"/>
                    <a:pt x="891" y="2420"/>
                    <a:pt x="845" y="2488"/>
                  </a:cubicBezTo>
                  <a:cubicBezTo>
                    <a:pt x="800" y="2557"/>
                    <a:pt x="777" y="2625"/>
                    <a:pt x="731" y="2694"/>
                  </a:cubicBezTo>
                  <a:cubicBezTo>
                    <a:pt x="709" y="2762"/>
                    <a:pt x="663" y="2831"/>
                    <a:pt x="640" y="2899"/>
                  </a:cubicBezTo>
                  <a:cubicBezTo>
                    <a:pt x="549" y="3036"/>
                    <a:pt x="480" y="3173"/>
                    <a:pt x="412" y="3310"/>
                  </a:cubicBezTo>
                  <a:cubicBezTo>
                    <a:pt x="366" y="3401"/>
                    <a:pt x="321" y="3493"/>
                    <a:pt x="275" y="3584"/>
                  </a:cubicBezTo>
                  <a:cubicBezTo>
                    <a:pt x="229" y="3675"/>
                    <a:pt x="184" y="3744"/>
                    <a:pt x="161" y="3835"/>
                  </a:cubicBezTo>
                  <a:cubicBezTo>
                    <a:pt x="115" y="3903"/>
                    <a:pt x="92" y="3972"/>
                    <a:pt x="69" y="4040"/>
                  </a:cubicBezTo>
                  <a:cubicBezTo>
                    <a:pt x="47" y="4063"/>
                    <a:pt x="47" y="4109"/>
                    <a:pt x="24" y="4155"/>
                  </a:cubicBezTo>
                  <a:cubicBezTo>
                    <a:pt x="24" y="4177"/>
                    <a:pt x="24" y="4200"/>
                    <a:pt x="1" y="4223"/>
                  </a:cubicBezTo>
                  <a:cubicBezTo>
                    <a:pt x="1" y="4291"/>
                    <a:pt x="24" y="4337"/>
                    <a:pt x="69" y="4360"/>
                  </a:cubicBezTo>
                  <a:cubicBezTo>
                    <a:pt x="85" y="4360"/>
                    <a:pt x="110" y="4370"/>
                    <a:pt x="132" y="4370"/>
                  </a:cubicBezTo>
                  <a:cubicBezTo>
                    <a:pt x="143" y="4370"/>
                    <a:pt x="153" y="4368"/>
                    <a:pt x="161" y="4360"/>
                  </a:cubicBezTo>
                  <a:cubicBezTo>
                    <a:pt x="184" y="4360"/>
                    <a:pt x="229" y="4337"/>
                    <a:pt x="229" y="4291"/>
                  </a:cubicBezTo>
                  <a:cubicBezTo>
                    <a:pt x="252" y="4269"/>
                    <a:pt x="252" y="4246"/>
                    <a:pt x="275" y="4223"/>
                  </a:cubicBezTo>
                  <a:cubicBezTo>
                    <a:pt x="298" y="4200"/>
                    <a:pt x="298" y="4177"/>
                    <a:pt x="298" y="4155"/>
                  </a:cubicBezTo>
                  <a:cubicBezTo>
                    <a:pt x="343" y="4109"/>
                    <a:pt x="366" y="4063"/>
                    <a:pt x="389" y="4018"/>
                  </a:cubicBezTo>
                  <a:cubicBezTo>
                    <a:pt x="457" y="3881"/>
                    <a:pt x="526" y="3744"/>
                    <a:pt x="594" y="3607"/>
                  </a:cubicBezTo>
                  <a:cubicBezTo>
                    <a:pt x="663" y="3470"/>
                    <a:pt x="731" y="3333"/>
                    <a:pt x="800" y="3196"/>
                  </a:cubicBezTo>
                  <a:cubicBezTo>
                    <a:pt x="868" y="3059"/>
                    <a:pt x="960" y="2922"/>
                    <a:pt x="1028" y="2785"/>
                  </a:cubicBezTo>
                  <a:cubicBezTo>
                    <a:pt x="1097" y="2625"/>
                    <a:pt x="1165" y="2488"/>
                    <a:pt x="1234" y="2351"/>
                  </a:cubicBezTo>
                  <a:cubicBezTo>
                    <a:pt x="1302" y="2214"/>
                    <a:pt x="1370" y="2077"/>
                    <a:pt x="1462" y="1940"/>
                  </a:cubicBezTo>
                  <a:cubicBezTo>
                    <a:pt x="1485" y="1872"/>
                    <a:pt x="1530" y="1804"/>
                    <a:pt x="1553" y="1735"/>
                  </a:cubicBezTo>
                  <a:cubicBezTo>
                    <a:pt x="1599" y="1667"/>
                    <a:pt x="1622" y="1598"/>
                    <a:pt x="1667" y="1507"/>
                  </a:cubicBezTo>
                  <a:cubicBezTo>
                    <a:pt x="1736" y="1370"/>
                    <a:pt x="1781" y="1256"/>
                    <a:pt x="1850" y="1119"/>
                  </a:cubicBezTo>
                  <a:cubicBezTo>
                    <a:pt x="1941" y="936"/>
                    <a:pt x="2032" y="776"/>
                    <a:pt x="2101" y="594"/>
                  </a:cubicBezTo>
                  <a:cubicBezTo>
                    <a:pt x="2147" y="503"/>
                    <a:pt x="2169" y="434"/>
                    <a:pt x="2215" y="343"/>
                  </a:cubicBezTo>
                  <a:cubicBezTo>
                    <a:pt x="2238" y="297"/>
                    <a:pt x="2238" y="251"/>
                    <a:pt x="2261" y="229"/>
                  </a:cubicBezTo>
                  <a:cubicBezTo>
                    <a:pt x="2283" y="183"/>
                    <a:pt x="2306" y="137"/>
                    <a:pt x="2352" y="92"/>
                  </a:cubicBezTo>
                  <a:cubicBezTo>
                    <a:pt x="2352" y="69"/>
                    <a:pt x="2352" y="23"/>
                    <a:pt x="230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2" name="Google Shape;892;p5"/>
            <p:cNvSpPr/>
            <p:nvPr/>
          </p:nvSpPr>
          <p:spPr>
            <a:xfrm>
              <a:off x="-173894" y="2164142"/>
              <a:ext cx="97125" cy="171143"/>
            </a:xfrm>
            <a:custGeom>
              <a:avLst/>
              <a:gdLst/>
              <a:ahLst/>
              <a:cxnLst/>
              <a:rect l="l" t="t" r="r" b="b"/>
              <a:pathLst>
                <a:path w="1736" h="3059" extrusionOk="0">
                  <a:moveTo>
                    <a:pt x="1667" y="0"/>
                  </a:moveTo>
                  <a:cubicBezTo>
                    <a:pt x="1644" y="0"/>
                    <a:pt x="1621" y="0"/>
                    <a:pt x="1621" y="23"/>
                  </a:cubicBezTo>
                  <a:cubicBezTo>
                    <a:pt x="1575" y="91"/>
                    <a:pt x="1530" y="160"/>
                    <a:pt x="1507" y="228"/>
                  </a:cubicBezTo>
                  <a:cubicBezTo>
                    <a:pt x="1461" y="297"/>
                    <a:pt x="1415" y="365"/>
                    <a:pt x="1370" y="434"/>
                  </a:cubicBezTo>
                  <a:cubicBezTo>
                    <a:pt x="1324" y="502"/>
                    <a:pt x="1301" y="571"/>
                    <a:pt x="1256" y="639"/>
                  </a:cubicBezTo>
                  <a:cubicBezTo>
                    <a:pt x="1210" y="708"/>
                    <a:pt x="1164" y="776"/>
                    <a:pt x="1142" y="845"/>
                  </a:cubicBezTo>
                  <a:cubicBezTo>
                    <a:pt x="1073" y="936"/>
                    <a:pt x="1027" y="1004"/>
                    <a:pt x="1005" y="1073"/>
                  </a:cubicBezTo>
                  <a:cubicBezTo>
                    <a:pt x="959" y="1141"/>
                    <a:pt x="936" y="1210"/>
                    <a:pt x="890" y="1255"/>
                  </a:cubicBezTo>
                  <a:cubicBezTo>
                    <a:pt x="822" y="1392"/>
                    <a:pt x="754" y="1507"/>
                    <a:pt x="685" y="1643"/>
                  </a:cubicBezTo>
                  <a:cubicBezTo>
                    <a:pt x="617" y="1735"/>
                    <a:pt x="571" y="1826"/>
                    <a:pt x="502" y="1940"/>
                  </a:cubicBezTo>
                  <a:cubicBezTo>
                    <a:pt x="480" y="1986"/>
                    <a:pt x="457" y="2032"/>
                    <a:pt x="434" y="2077"/>
                  </a:cubicBezTo>
                  <a:cubicBezTo>
                    <a:pt x="411" y="2123"/>
                    <a:pt x="366" y="2191"/>
                    <a:pt x="343" y="2237"/>
                  </a:cubicBezTo>
                  <a:cubicBezTo>
                    <a:pt x="274" y="2351"/>
                    <a:pt x="229" y="2465"/>
                    <a:pt x="160" y="2556"/>
                  </a:cubicBezTo>
                  <a:cubicBezTo>
                    <a:pt x="137" y="2625"/>
                    <a:pt x="114" y="2671"/>
                    <a:pt x="69" y="2716"/>
                  </a:cubicBezTo>
                  <a:cubicBezTo>
                    <a:pt x="46" y="2785"/>
                    <a:pt x="23" y="2830"/>
                    <a:pt x="0" y="2899"/>
                  </a:cubicBezTo>
                  <a:cubicBezTo>
                    <a:pt x="0" y="2967"/>
                    <a:pt x="23" y="3013"/>
                    <a:pt x="92" y="3059"/>
                  </a:cubicBezTo>
                  <a:lnTo>
                    <a:pt x="183" y="3059"/>
                  </a:lnTo>
                  <a:cubicBezTo>
                    <a:pt x="229" y="3036"/>
                    <a:pt x="251" y="3013"/>
                    <a:pt x="274" y="2990"/>
                  </a:cubicBezTo>
                  <a:cubicBezTo>
                    <a:pt x="274" y="2990"/>
                    <a:pt x="274" y="2967"/>
                    <a:pt x="274" y="2967"/>
                  </a:cubicBezTo>
                  <a:cubicBezTo>
                    <a:pt x="320" y="2922"/>
                    <a:pt x="343" y="2853"/>
                    <a:pt x="388" y="2785"/>
                  </a:cubicBezTo>
                  <a:cubicBezTo>
                    <a:pt x="411" y="2716"/>
                    <a:pt x="457" y="2648"/>
                    <a:pt x="480" y="2602"/>
                  </a:cubicBezTo>
                  <a:cubicBezTo>
                    <a:pt x="525" y="2511"/>
                    <a:pt x="548" y="2442"/>
                    <a:pt x="594" y="2374"/>
                  </a:cubicBezTo>
                  <a:cubicBezTo>
                    <a:pt x="639" y="2305"/>
                    <a:pt x="662" y="2237"/>
                    <a:pt x="685" y="2168"/>
                  </a:cubicBezTo>
                  <a:cubicBezTo>
                    <a:pt x="754" y="2032"/>
                    <a:pt x="822" y="1917"/>
                    <a:pt x="890" y="1780"/>
                  </a:cubicBezTo>
                  <a:cubicBezTo>
                    <a:pt x="959" y="1643"/>
                    <a:pt x="1027" y="1507"/>
                    <a:pt x="1073" y="1392"/>
                  </a:cubicBezTo>
                  <a:cubicBezTo>
                    <a:pt x="1119" y="1278"/>
                    <a:pt x="1164" y="1187"/>
                    <a:pt x="1210" y="1096"/>
                  </a:cubicBezTo>
                  <a:cubicBezTo>
                    <a:pt x="1256" y="959"/>
                    <a:pt x="1324" y="845"/>
                    <a:pt x="1370" y="708"/>
                  </a:cubicBezTo>
                  <a:cubicBezTo>
                    <a:pt x="1438" y="616"/>
                    <a:pt x="1484" y="502"/>
                    <a:pt x="1530" y="388"/>
                  </a:cubicBezTo>
                  <a:cubicBezTo>
                    <a:pt x="1552" y="342"/>
                    <a:pt x="1598" y="297"/>
                    <a:pt x="1621" y="251"/>
                  </a:cubicBezTo>
                  <a:cubicBezTo>
                    <a:pt x="1644" y="183"/>
                    <a:pt x="1667" y="114"/>
                    <a:pt x="1712" y="69"/>
                  </a:cubicBezTo>
                  <a:cubicBezTo>
                    <a:pt x="1735" y="46"/>
                    <a:pt x="1712" y="0"/>
                    <a:pt x="168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3" name="Google Shape;893;p5"/>
            <p:cNvSpPr/>
            <p:nvPr/>
          </p:nvSpPr>
          <p:spPr>
            <a:xfrm>
              <a:off x="-181559" y="2351849"/>
              <a:ext cx="9008" cy="1023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46" y="160"/>
                    <a:pt x="69" y="183"/>
                    <a:pt x="92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69"/>
                    <a:pt x="160" y="46"/>
                    <a:pt x="137" y="23"/>
                  </a:cubicBezTo>
                  <a:cubicBezTo>
                    <a:pt x="114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33A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4" name="Google Shape;894;p5"/>
            <p:cNvSpPr/>
            <p:nvPr/>
          </p:nvSpPr>
          <p:spPr>
            <a:xfrm>
              <a:off x="-115148" y="2155190"/>
              <a:ext cx="71557" cy="125211"/>
            </a:xfrm>
            <a:custGeom>
              <a:avLst/>
              <a:gdLst/>
              <a:ahLst/>
              <a:cxnLst/>
              <a:rect l="l" t="t" r="r" b="b"/>
              <a:pathLst>
                <a:path w="1279" h="2238" extrusionOk="0">
                  <a:moveTo>
                    <a:pt x="560" y="1053"/>
                  </a:moveTo>
                  <a:lnTo>
                    <a:pt x="560" y="1053"/>
                  </a:lnTo>
                  <a:cubicBezTo>
                    <a:pt x="548" y="1059"/>
                    <a:pt x="548" y="1073"/>
                    <a:pt x="548" y="1073"/>
                  </a:cubicBezTo>
                  <a:cubicBezTo>
                    <a:pt x="551" y="1066"/>
                    <a:pt x="555" y="1059"/>
                    <a:pt x="560" y="1053"/>
                  </a:cubicBezTo>
                  <a:close/>
                  <a:moveTo>
                    <a:pt x="1210" y="0"/>
                  </a:moveTo>
                  <a:cubicBezTo>
                    <a:pt x="1164" y="0"/>
                    <a:pt x="1164" y="46"/>
                    <a:pt x="1142" y="92"/>
                  </a:cubicBezTo>
                  <a:cubicBezTo>
                    <a:pt x="1119" y="137"/>
                    <a:pt x="1073" y="206"/>
                    <a:pt x="1050" y="251"/>
                  </a:cubicBezTo>
                  <a:cubicBezTo>
                    <a:pt x="1027" y="320"/>
                    <a:pt x="982" y="388"/>
                    <a:pt x="936" y="434"/>
                  </a:cubicBezTo>
                  <a:lnTo>
                    <a:pt x="959" y="434"/>
                  </a:lnTo>
                  <a:cubicBezTo>
                    <a:pt x="936" y="457"/>
                    <a:pt x="913" y="502"/>
                    <a:pt x="890" y="525"/>
                  </a:cubicBezTo>
                  <a:cubicBezTo>
                    <a:pt x="868" y="571"/>
                    <a:pt x="845" y="617"/>
                    <a:pt x="799" y="662"/>
                  </a:cubicBezTo>
                  <a:cubicBezTo>
                    <a:pt x="776" y="708"/>
                    <a:pt x="754" y="754"/>
                    <a:pt x="731" y="799"/>
                  </a:cubicBezTo>
                  <a:cubicBezTo>
                    <a:pt x="685" y="845"/>
                    <a:pt x="662" y="890"/>
                    <a:pt x="639" y="936"/>
                  </a:cubicBezTo>
                  <a:cubicBezTo>
                    <a:pt x="620" y="975"/>
                    <a:pt x="584" y="1014"/>
                    <a:pt x="560" y="1053"/>
                  </a:cubicBezTo>
                  <a:lnTo>
                    <a:pt x="560" y="1053"/>
                  </a:lnTo>
                  <a:cubicBezTo>
                    <a:pt x="563" y="1051"/>
                    <a:pt x="566" y="1050"/>
                    <a:pt x="571" y="1050"/>
                  </a:cubicBezTo>
                  <a:cubicBezTo>
                    <a:pt x="457" y="1210"/>
                    <a:pt x="365" y="1347"/>
                    <a:pt x="274" y="1507"/>
                  </a:cubicBezTo>
                  <a:cubicBezTo>
                    <a:pt x="229" y="1598"/>
                    <a:pt x="206" y="1689"/>
                    <a:pt x="137" y="1781"/>
                  </a:cubicBezTo>
                  <a:cubicBezTo>
                    <a:pt x="114" y="1826"/>
                    <a:pt x="92" y="1872"/>
                    <a:pt x="69" y="1918"/>
                  </a:cubicBezTo>
                  <a:cubicBezTo>
                    <a:pt x="46" y="1940"/>
                    <a:pt x="46" y="1963"/>
                    <a:pt x="23" y="1986"/>
                  </a:cubicBezTo>
                  <a:cubicBezTo>
                    <a:pt x="23" y="2032"/>
                    <a:pt x="0" y="2055"/>
                    <a:pt x="0" y="2100"/>
                  </a:cubicBezTo>
                  <a:cubicBezTo>
                    <a:pt x="0" y="2169"/>
                    <a:pt x="69" y="2214"/>
                    <a:pt x="114" y="2237"/>
                  </a:cubicBezTo>
                  <a:cubicBezTo>
                    <a:pt x="183" y="2237"/>
                    <a:pt x="251" y="2214"/>
                    <a:pt x="274" y="2146"/>
                  </a:cubicBezTo>
                  <a:cubicBezTo>
                    <a:pt x="297" y="2123"/>
                    <a:pt x="297" y="2077"/>
                    <a:pt x="320" y="2055"/>
                  </a:cubicBezTo>
                  <a:cubicBezTo>
                    <a:pt x="343" y="2009"/>
                    <a:pt x="365" y="1963"/>
                    <a:pt x="388" y="1940"/>
                  </a:cubicBezTo>
                  <a:cubicBezTo>
                    <a:pt x="411" y="1849"/>
                    <a:pt x="457" y="1781"/>
                    <a:pt x="480" y="1712"/>
                  </a:cubicBezTo>
                  <a:cubicBezTo>
                    <a:pt x="548" y="1575"/>
                    <a:pt x="594" y="1461"/>
                    <a:pt x="662" y="1347"/>
                  </a:cubicBezTo>
                  <a:cubicBezTo>
                    <a:pt x="708" y="1210"/>
                    <a:pt x="776" y="1073"/>
                    <a:pt x="845" y="936"/>
                  </a:cubicBezTo>
                  <a:cubicBezTo>
                    <a:pt x="913" y="776"/>
                    <a:pt x="982" y="639"/>
                    <a:pt x="1050" y="480"/>
                  </a:cubicBezTo>
                  <a:cubicBezTo>
                    <a:pt x="1073" y="411"/>
                    <a:pt x="1096" y="343"/>
                    <a:pt x="1142" y="297"/>
                  </a:cubicBezTo>
                  <a:cubicBezTo>
                    <a:pt x="1142" y="251"/>
                    <a:pt x="1164" y="229"/>
                    <a:pt x="1164" y="206"/>
                  </a:cubicBezTo>
                  <a:cubicBezTo>
                    <a:pt x="1187" y="206"/>
                    <a:pt x="1210" y="206"/>
                    <a:pt x="1210" y="183"/>
                  </a:cubicBezTo>
                  <a:cubicBezTo>
                    <a:pt x="1233" y="160"/>
                    <a:pt x="1233" y="137"/>
                    <a:pt x="1256" y="114"/>
                  </a:cubicBezTo>
                  <a:cubicBezTo>
                    <a:pt x="1256" y="92"/>
                    <a:pt x="1278" y="69"/>
                    <a:pt x="1278" y="46"/>
                  </a:cubicBezTo>
                  <a:cubicBezTo>
                    <a:pt x="1278" y="23"/>
                    <a:pt x="1278" y="0"/>
                    <a:pt x="125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5" name="Google Shape;895;p5"/>
            <p:cNvSpPr/>
            <p:nvPr/>
          </p:nvSpPr>
          <p:spPr>
            <a:xfrm>
              <a:off x="-714077" y="2844754"/>
              <a:ext cx="48562" cy="192124"/>
            </a:xfrm>
            <a:custGeom>
              <a:avLst/>
              <a:gdLst/>
              <a:ahLst/>
              <a:cxnLst/>
              <a:rect l="l" t="t" r="r" b="b"/>
              <a:pathLst>
                <a:path w="868" h="3434" extrusionOk="0">
                  <a:moveTo>
                    <a:pt x="297" y="1"/>
                  </a:moveTo>
                  <a:cubicBezTo>
                    <a:pt x="274" y="1"/>
                    <a:pt x="251" y="24"/>
                    <a:pt x="251" y="47"/>
                  </a:cubicBezTo>
                  <a:cubicBezTo>
                    <a:pt x="183" y="161"/>
                    <a:pt x="137" y="298"/>
                    <a:pt x="114" y="435"/>
                  </a:cubicBezTo>
                  <a:cubicBezTo>
                    <a:pt x="69" y="572"/>
                    <a:pt x="46" y="731"/>
                    <a:pt x="23" y="868"/>
                  </a:cubicBezTo>
                  <a:cubicBezTo>
                    <a:pt x="0" y="1165"/>
                    <a:pt x="23" y="1439"/>
                    <a:pt x="69" y="1736"/>
                  </a:cubicBezTo>
                  <a:cubicBezTo>
                    <a:pt x="114" y="2032"/>
                    <a:pt x="206" y="2306"/>
                    <a:pt x="297" y="2580"/>
                  </a:cubicBezTo>
                  <a:cubicBezTo>
                    <a:pt x="411" y="2854"/>
                    <a:pt x="548" y="3128"/>
                    <a:pt x="685" y="3379"/>
                  </a:cubicBezTo>
                  <a:cubicBezTo>
                    <a:pt x="702" y="3412"/>
                    <a:pt x="743" y="3434"/>
                    <a:pt x="773" y="3434"/>
                  </a:cubicBezTo>
                  <a:cubicBezTo>
                    <a:pt x="784" y="3434"/>
                    <a:pt x="793" y="3431"/>
                    <a:pt x="799" y="3425"/>
                  </a:cubicBezTo>
                  <a:cubicBezTo>
                    <a:pt x="845" y="3402"/>
                    <a:pt x="868" y="3333"/>
                    <a:pt x="845" y="3288"/>
                  </a:cubicBezTo>
                  <a:cubicBezTo>
                    <a:pt x="731" y="3105"/>
                    <a:pt x="616" y="2900"/>
                    <a:pt x="525" y="2671"/>
                  </a:cubicBezTo>
                  <a:cubicBezTo>
                    <a:pt x="388" y="2329"/>
                    <a:pt x="274" y="1964"/>
                    <a:pt x="228" y="1576"/>
                  </a:cubicBezTo>
                  <a:cubicBezTo>
                    <a:pt x="228" y="1576"/>
                    <a:pt x="228" y="1599"/>
                    <a:pt x="228" y="1599"/>
                  </a:cubicBezTo>
                  <a:cubicBezTo>
                    <a:pt x="183" y="1325"/>
                    <a:pt x="183" y="1028"/>
                    <a:pt x="206" y="754"/>
                  </a:cubicBezTo>
                  <a:lnTo>
                    <a:pt x="206" y="754"/>
                  </a:lnTo>
                  <a:cubicBezTo>
                    <a:pt x="206" y="754"/>
                    <a:pt x="206" y="777"/>
                    <a:pt x="206" y="777"/>
                  </a:cubicBezTo>
                  <a:cubicBezTo>
                    <a:pt x="251" y="549"/>
                    <a:pt x="297" y="343"/>
                    <a:pt x="388" y="138"/>
                  </a:cubicBezTo>
                  <a:cubicBezTo>
                    <a:pt x="388" y="115"/>
                    <a:pt x="411" y="92"/>
                    <a:pt x="388" y="69"/>
                  </a:cubicBezTo>
                  <a:cubicBezTo>
                    <a:pt x="388" y="47"/>
                    <a:pt x="388" y="24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6" name="Google Shape;896;p5"/>
            <p:cNvSpPr/>
            <p:nvPr/>
          </p:nvSpPr>
          <p:spPr>
            <a:xfrm>
              <a:off x="91694" y="2400356"/>
              <a:ext cx="561993" cy="973151"/>
            </a:xfrm>
            <a:custGeom>
              <a:avLst/>
              <a:gdLst/>
              <a:ahLst/>
              <a:cxnLst/>
              <a:rect l="l" t="t" r="r" b="b"/>
              <a:pathLst>
                <a:path w="10045" h="17394" extrusionOk="0">
                  <a:moveTo>
                    <a:pt x="9930" y="1"/>
                  </a:moveTo>
                  <a:cubicBezTo>
                    <a:pt x="9907" y="1"/>
                    <a:pt x="9884" y="1"/>
                    <a:pt x="9884" y="24"/>
                  </a:cubicBezTo>
                  <a:cubicBezTo>
                    <a:pt x="8857" y="1804"/>
                    <a:pt x="7830" y="3607"/>
                    <a:pt x="6803" y="5387"/>
                  </a:cubicBezTo>
                  <a:cubicBezTo>
                    <a:pt x="5753" y="7236"/>
                    <a:pt x="4703" y="9085"/>
                    <a:pt x="3653" y="10934"/>
                  </a:cubicBezTo>
                  <a:cubicBezTo>
                    <a:pt x="2649" y="12669"/>
                    <a:pt x="1644" y="14426"/>
                    <a:pt x="640" y="16184"/>
                  </a:cubicBezTo>
                  <a:cubicBezTo>
                    <a:pt x="435" y="16526"/>
                    <a:pt x="229" y="16891"/>
                    <a:pt x="24" y="17257"/>
                  </a:cubicBezTo>
                  <a:cubicBezTo>
                    <a:pt x="24" y="17279"/>
                    <a:pt x="1" y="17279"/>
                    <a:pt x="24" y="17302"/>
                  </a:cubicBezTo>
                  <a:cubicBezTo>
                    <a:pt x="24" y="17325"/>
                    <a:pt x="24" y="17348"/>
                    <a:pt x="47" y="17371"/>
                  </a:cubicBezTo>
                  <a:cubicBezTo>
                    <a:pt x="69" y="17371"/>
                    <a:pt x="92" y="17394"/>
                    <a:pt x="115" y="17394"/>
                  </a:cubicBezTo>
                  <a:cubicBezTo>
                    <a:pt x="138" y="17371"/>
                    <a:pt x="161" y="17371"/>
                    <a:pt x="161" y="17348"/>
                  </a:cubicBezTo>
                  <a:cubicBezTo>
                    <a:pt x="1005" y="15887"/>
                    <a:pt x="1850" y="14403"/>
                    <a:pt x="2694" y="12943"/>
                  </a:cubicBezTo>
                  <a:cubicBezTo>
                    <a:pt x="3744" y="11117"/>
                    <a:pt x="4794" y="9268"/>
                    <a:pt x="5844" y="7442"/>
                  </a:cubicBezTo>
                  <a:cubicBezTo>
                    <a:pt x="6871" y="5616"/>
                    <a:pt x="7899" y="3813"/>
                    <a:pt x="8948" y="2009"/>
                  </a:cubicBezTo>
                  <a:cubicBezTo>
                    <a:pt x="9291" y="1393"/>
                    <a:pt x="9656" y="754"/>
                    <a:pt x="10021" y="138"/>
                  </a:cubicBezTo>
                  <a:cubicBezTo>
                    <a:pt x="10021" y="115"/>
                    <a:pt x="10044" y="92"/>
                    <a:pt x="10044" y="69"/>
                  </a:cubicBezTo>
                  <a:cubicBezTo>
                    <a:pt x="10021" y="46"/>
                    <a:pt x="10021" y="24"/>
                    <a:pt x="9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7" name="Google Shape;897;p5"/>
            <p:cNvSpPr/>
            <p:nvPr/>
          </p:nvSpPr>
          <p:spPr>
            <a:xfrm>
              <a:off x="-675808" y="3028656"/>
              <a:ext cx="773978" cy="347602"/>
            </a:xfrm>
            <a:custGeom>
              <a:avLst/>
              <a:gdLst/>
              <a:ahLst/>
              <a:cxnLst/>
              <a:rect l="l" t="t" r="r" b="b"/>
              <a:pathLst>
                <a:path w="13834" h="6213" extrusionOk="0">
                  <a:moveTo>
                    <a:pt x="2147" y="1393"/>
                  </a:moveTo>
                  <a:cubicBezTo>
                    <a:pt x="2153" y="1397"/>
                    <a:pt x="2160" y="1401"/>
                    <a:pt x="2167" y="1404"/>
                  </a:cubicBezTo>
                  <a:lnTo>
                    <a:pt x="2167" y="1404"/>
                  </a:lnTo>
                  <a:cubicBezTo>
                    <a:pt x="2161" y="1393"/>
                    <a:pt x="2147" y="1393"/>
                    <a:pt x="2147" y="1393"/>
                  </a:cubicBezTo>
                  <a:close/>
                  <a:moveTo>
                    <a:pt x="69" y="1"/>
                  </a:moveTo>
                  <a:cubicBezTo>
                    <a:pt x="47" y="1"/>
                    <a:pt x="24" y="1"/>
                    <a:pt x="24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4" y="138"/>
                    <a:pt x="47" y="138"/>
                  </a:cubicBezTo>
                  <a:cubicBezTo>
                    <a:pt x="754" y="822"/>
                    <a:pt x="1622" y="1302"/>
                    <a:pt x="2466" y="1758"/>
                  </a:cubicBezTo>
                  <a:cubicBezTo>
                    <a:pt x="2923" y="1987"/>
                    <a:pt x="3356" y="2215"/>
                    <a:pt x="3790" y="2443"/>
                  </a:cubicBezTo>
                  <a:cubicBezTo>
                    <a:pt x="4018" y="2557"/>
                    <a:pt x="4269" y="2671"/>
                    <a:pt x="4498" y="2785"/>
                  </a:cubicBezTo>
                  <a:cubicBezTo>
                    <a:pt x="4749" y="2922"/>
                    <a:pt x="5000" y="3037"/>
                    <a:pt x="5228" y="3151"/>
                  </a:cubicBezTo>
                  <a:cubicBezTo>
                    <a:pt x="6232" y="3653"/>
                    <a:pt x="7237" y="4109"/>
                    <a:pt x="8264" y="4566"/>
                  </a:cubicBezTo>
                  <a:cubicBezTo>
                    <a:pt x="8766" y="4771"/>
                    <a:pt x="9291" y="4977"/>
                    <a:pt x="9793" y="5182"/>
                  </a:cubicBezTo>
                  <a:cubicBezTo>
                    <a:pt x="10318" y="5388"/>
                    <a:pt x="10843" y="5570"/>
                    <a:pt x="11368" y="5707"/>
                  </a:cubicBezTo>
                  <a:cubicBezTo>
                    <a:pt x="11573" y="5776"/>
                    <a:pt x="11802" y="5844"/>
                    <a:pt x="12030" y="5890"/>
                  </a:cubicBezTo>
                  <a:cubicBezTo>
                    <a:pt x="12121" y="5935"/>
                    <a:pt x="12235" y="5958"/>
                    <a:pt x="12327" y="5981"/>
                  </a:cubicBezTo>
                  <a:cubicBezTo>
                    <a:pt x="12441" y="6004"/>
                    <a:pt x="12555" y="6027"/>
                    <a:pt x="12669" y="6049"/>
                  </a:cubicBezTo>
                  <a:lnTo>
                    <a:pt x="12646" y="6049"/>
                  </a:lnTo>
                  <a:cubicBezTo>
                    <a:pt x="12829" y="6095"/>
                    <a:pt x="13011" y="6141"/>
                    <a:pt x="13217" y="6186"/>
                  </a:cubicBezTo>
                  <a:cubicBezTo>
                    <a:pt x="13322" y="6200"/>
                    <a:pt x="13428" y="6213"/>
                    <a:pt x="13533" y="6213"/>
                  </a:cubicBezTo>
                  <a:cubicBezTo>
                    <a:pt x="13610" y="6213"/>
                    <a:pt x="13687" y="6206"/>
                    <a:pt x="13765" y="6186"/>
                  </a:cubicBezTo>
                  <a:cubicBezTo>
                    <a:pt x="13810" y="6186"/>
                    <a:pt x="13833" y="6141"/>
                    <a:pt x="13833" y="6095"/>
                  </a:cubicBezTo>
                  <a:cubicBezTo>
                    <a:pt x="13833" y="6058"/>
                    <a:pt x="13803" y="6021"/>
                    <a:pt x="13767" y="6021"/>
                  </a:cubicBezTo>
                  <a:cubicBezTo>
                    <a:pt x="13759" y="6021"/>
                    <a:pt x="13750" y="6022"/>
                    <a:pt x="13742" y="6027"/>
                  </a:cubicBezTo>
                  <a:cubicBezTo>
                    <a:pt x="13673" y="6027"/>
                    <a:pt x="13628" y="6049"/>
                    <a:pt x="13582" y="6049"/>
                  </a:cubicBezTo>
                  <a:cubicBezTo>
                    <a:pt x="13377" y="6049"/>
                    <a:pt x="13148" y="6004"/>
                    <a:pt x="12943" y="5935"/>
                  </a:cubicBezTo>
                  <a:cubicBezTo>
                    <a:pt x="12852" y="5913"/>
                    <a:pt x="12760" y="5890"/>
                    <a:pt x="12646" y="5867"/>
                  </a:cubicBezTo>
                  <a:cubicBezTo>
                    <a:pt x="12532" y="5844"/>
                    <a:pt x="12418" y="5821"/>
                    <a:pt x="12281" y="5798"/>
                  </a:cubicBezTo>
                  <a:lnTo>
                    <a:pt x="12304" y="5798"/>
                  </a:lnTo>
                  <a:cubicBezTo>
                    <a:pt x="11779" y="5661"/>
                    <a:pt x="11254" y="5502"/>
                    <a:pt x="10729" y="5342"/>
                  </a:cubicBezTo>
                  <a:cubicBezTo>
                    <a:pt x="10204" y="5159"/>
                    <a:pt x="9702" y="4954"/>
                    <a:pt x="9177" y="4748"/>
                  </a:cubicBezTo>
                  <a:cubicBezTo>
                    <a:pt x="8150" y="4338"/>
                    <a:pt x="7145" y="3881"/>
                    <a:pt x="6141" y="3402"/>
                  </a:cubicBezTo>
                  <a:cubicBezTo>
                    <a:pt x="5799" y="3242"/>
                    <a:pt x="5433" y="3059"/>
                    <a:pt x="5091" y="2900"/>
                  </a:cubicBezTo>
                  <a:cubicBezTo>
                    <a:pt x="4749" y="2717"/>
                    <a:pt x="4383" y="2534"/>
                    <a:pt x="4041" y="2352"/>
                  </a:cubicBezTo>
                  <a:cubicBezTo>
                    <a:pt x="3409" y="2036"/>
                    <a:pt x="2777" y="1742"/>
                    <a:pt x="2167" y="1404"/>
                  </a:cubicBezTo>
                  <a:lnTo>
                    <a:pt x="2167" y="1404"/>
                  </a:lnTo>
                  <a:cubicBezTo>
                    <a:pt x="2168" y="1407"/>
                    <a:pt x="2169" y="1411"/>
                    <a:pt x="2169" y="1416"/>
                  </a:cubicBezTo>
                  <a:cubicBezTo>
                    <a:pt x="1439" y="1005"/>
                    <a:pt x="754" y="571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8" name="Google Shape;898;p5"/>
            <p:cNvSpPr/>
            <p:nvPr/>
          </p:nvSpPr>
          <p:spPr>
            <a:xfrm>
              <a:off x="80224" y="2383795"/>
              <a:ext cx="554272" cy="958269"/>
            </a:xfrm>
            <a:custGeom>
              <a:avLst/>
              <a:gdLst/>
              <a:ahLst/>
              <a:cxnLst/>
              <a:rect l="l" t="t" r="r" b="b"/>
              <a:pathLst>
                <a:path w="9907" h="17128" extrusionOk="0">
                  <a:moveTo>
                    <a:pt x="9793" y="0"/>
                  </a:moveTo>
                  <a:cubicBezTo>
                    <a:pt x="9770" y="0"/>
                    <a:pt x="9747" y="23"/>
                    <a:pt x="9724" y="46"/>
                  </a:cubicBezTo>
                  <a:cubicBezTo>
                    <a:pt x="8743" y="1758"/>
                    <a:pt x="7761" y="3469"/>
                    <a:pt x="6802" y="5159"/>
                  </a:cubicBezTo>
                  <a:cubicBezTo>
                    <a:pt x="5844" y="6825"/>
                    <a:pt x="4885" y="8491"/>
                    <a:pt x="3949" y="10157"/>
                  </a:cubicBezTo>
                  <a:cubicBezTo>
                    <a:pt x="3013" y="11778"/>
                    <a:pt x="2078" y="13398"/>
                    <a:pt x="1165" y="15019"/>
                  </a:cubicBezTo>
                  <a:cubicBezTo>
                    <a:pt x="777" y="15681"/>
                    <a:pt x="389" y="16343"/>
                    <a:pt x="23" y="17005"/>
                  </a:cubicBezTo>
                  <a:cubicBezTo>
                    <a:pt x="1" y="17050"/>
                    <a:pt x="23" y="17096"/>
                    <a:pt x="69" y="17119"/>
                  </a:cubicBezTo>
                  <a:cubicBezTo>
                    <a:pt x="75" y="17125"/>
                    <a:pt x="85" y="17128"/>
                    <a:pt x="95" y="17128"/>
                  </a:cubicBezTo>
                  <a:cubicBezTo>
                    <a:pt x="125" y="17128"/>
                    <a:pt x="166" y="17107"/>
                    <a:pt x="183" y="17073"/>
                  </a:cubicBezTo>
                  <a:cubicBezTo>
                    <a:pt x="891" y="15841"/>
                    <a:pt x="1598" y="14585"/>
                    <a:pt x="2306" y="13353"/>
                  </a:cubicBezTo>
                  <a:lnTo>
                    <a:pt x="5136" y="8400"/>
                  </a:lnTo>
                  <a:cubicBezTo>
                    <a:pt x="6118" y="6688"/>
                    <a:pt x="7099" y="4976"/>
                    <a:pt x="8081" y="3264"/>
                  </a:cubicBezTo>
                  <a:cubicBezTo>
                    <a:pt x="8674" y="2214"/>
                    <a:pt x="9268" y="1164"/>
                    <a:pt x="9884" y="137"/>
                  </a:cubicBezTo>
                  <a:cubicBezTo>
                    <a:pt x="9907" y="91"/>
                    <a:pt x="9884" y="46"/>
                    <a:pt x="9838" y="23"/>
                  </a:cubicBezTo>
                  <a:cubicBezTo>
                    <a:pt x="9815" y="0"/>
                    <a:pt x="9815" y="0"/>
                    <a:pt x="9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9" name="Google Shape;899;p5"/>
            <p:cNvSpPr/>
            <p:nvPr/>
          </p:nvSpPr>
          <p:spPr>
            <a:xfrm>
              <a:off x="78937" y="3333855"/>
              <a:ext cx="19246" cy="38380"/>
            </a:xfrm>
            <a:custGeom>
              <a:avLst/>
              <a:gdLst/>
              <a:ahLst/>
              <a:cxnLst/>
              <a:rect l="l" t="t" r="r" b="b"/>
              <a:pathLst>
                <a:path w="344" h="686" extrusionOk="0">
                  <a:moveTo>
                    <a:pt x="92" y="1"/>
                  </a:moveTo>
                  <a:cubicBezTo>
                    <a:pt x="92" y="1"/>
                    <a:pt x="69" y="1"/>
                    <a:pt x="69" y="24"/>
                  </a:cubicBezTo>
                  <a:cubicBezTo>
                    <a:pt x="24" y="47"/>
                    <a:pt x="1" y="92"/>
                    <a:pt x="24" y="138"/>
                  </a:cubicBezTo>
                  <a:cubicBezTo>
                    <a:pt x="46" y="184"/>
                    <a:pt x="69" y="206"/>
                    <a:pt x="92" y="252"/>
                  </a:cubicBezTo>
                  <a:cubicBezTo>
                    <a:pt x="115" y="321"/>
                    <a:pt x="138" y="389"/>
                    <a:pt x="160" y="480"/>
                  </a:cubicBezTo>
                  <a:cubicBezTo>
                    <a:pt x="160" y="526"/>
                    <a:pt x="160" y="549"/>
                    <a:pt x="160" y="594"/>
                  </a:cubicBezTo>
                  <a:cubicBezTo>
                    <a:pt x="160" y="640"/>
                    <a:pt x="206" y="686"/>
                    <a:pt x="252" y="686"/>
                  </a:cubicBezTo>
                  <a:cubicBezTo>
                    <a:pt x="297" y="686"/>
                    <a:pt x="343" y="640"/>
                    <a:pt x="343" y="594"/>
                  </a:cubicBezTo>
                  <a:cubicBezTo>
                    <a:pt x="343" y="503"/>
                    <a:pt x="320" y="412"/>
                    <a:pt x="297" y="321"/>
                  </a:cubicBezTo>
                  <a:cubicBezTo>
                    <a:pt x="275" y="229"/>
                    <a:pt x="229" y="138"/>
                    <a:pt x="183" y="47"/>
                  </a:cubicBezTo>
                  <a:cubicBezTo>
                    <a:pt x="160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0" name="Google Shape;900;p5"/>
            <p:cNvSpPr/>
            <p:nvPr/>
          </p:nvSpPr>
          <p:spPr>
            <a:xfrm>
              <a:off x="-687278" y="2999283"/>
              <a:ext cx="771404" cy="345364"/>
            </a:xfrm>
            <a:custGeom>
              <a:avLst/>
              <a:gdLst/>
              <a:ahLst/>
              <a:cxnLst/>
              <a:rect l="l" t="t" r="r" b="b"/>
              <a:pathLst>
                <a:path w="13788" h="6173" extrusionOk="0">
                  <a:moveTo>
                    <a:pt x="92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3" y="138"/>
                    <a:pt x="23" y="138"/>
                  </a:cubicBezTo>
                  <a:cubicBezTo>
                    <a:pt x="891" y="754"/>
                    <a:pt x="1804" y="1325"/>
                    <a:pt x="2740" y="1827"/>
                  </a:cubicBezTo>
                  <a:cubicBezTo>
                    <a:pt x="3675" y="2352"/>
                    <a:pt x="4634" y="2831"/>
                    <a:pt x="5593" y="3310"/>
                  </a:cubicBezTo>
                  <a:cubicBezTo>
                    <a:pt x="7510" y="4292"/>
                    <a:pt x="9473" y="5205"/>
                    <a:pt x="11550" y="5776"/>
                  </a:cubicBezTo>
                  <a:cubicBezTo>
                    <a:pt x="11893" y="5867"/>
                    <a:pt x="12235" y="5958"/>
                    <a:pt x="12577" y="6027"/>
                  </a:cubicBezTo>
                  <a:cubicBezTo>
                    <a:pt x="12942" y="6072"/>
                    <a:pt x="13308" y="6118"/>
                    <a:pt x="13673" y="6164"/>
                  </a:cubicBezTo>
                  <a:cubicBezTo>
                    <a:pt x="13684" y="6169"/>
                    <a:pt x="13696" y="6172"/>
                    <a:pt x="13707" y="6172"/>
                  </a:cubicBezTo>
                  <a:cubicBezTo>
                    <a:pt x="13740" y="6172"/>
                    <a:pt x="13770" y="6146"/>
                    <a:pt x="13787" y="6095"/>
                  </a:cubicBezTo>
                  <a:cubicBezTo>
                    <a:pt x="13787" y="6049"/>
                    <a:pt x="13764" y="6004"/>
                    <a:pt x="13719" y="6004"/>
                  </a:cubicBezTo>
                  <a:cubicBezTo>
                    <a:pt x="13422" y="5958"/>
                    <a:pt x="13125" y="5935"/>
                    <a:pt x="12851" y="5890"/>
                  </a:cubicBezTo>
                  <a:cubicBezTo>
                    <a:pt x="12554" y="5844"/>
                    <a:pt x="12281" y="5776"/>
                    <a:pt x="11984" y="5707"/>
                  </a:cubicBezTo>
                  <a:cubicBezTo>
                    <a:pt x="11436" y="5593"/>
                    <a:pt x="10911" y="5410"/>
                    <a:pt x="10386" y="5228"/>
                  </a:cubicBezTo>
                  <a:lnTo>
                    <a:pt x="10363" y="5228"/>
                  </a:lnTo>
                  <a:cubicBezTo>
                    <a:pt x="9336" y="4885"/>
                    <a:pt x="8355" y="4452"/>
                    <a:pt x="7373" y="3995"/>
                  </a:cubicBezTo>
                  <a:cubicBezTo>
                    <a:pt x="6894" y="3767"/>
                    <a:pt x="6414" y="3539"/>
                    <a:pt x="5912" y="3288"/>
                  </a:cubicBezTo>
                  <a:cubicBezTo>
                    <a:pt x="5433" y="3059"/>
                    <a:pt x="4976" y="2808"/>
                    <a:pt x="4497" y="2580"/>
                  </a:cubicBezTo>
                  <a:cubicBezTo>
                    <a:pt x="3128" y="1872"/>
                    <a:pt x="1781" y="1142"/>
                    <a:pt x="526" y="275"/>
                  </a:cubicBezTo>
                  <a:cubicBezTo>
                    <a:pt x="389" y="183"/>
                    <a:pt x="274" y="115"/>
                    <a:pt x="137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1" name="Google Shape;901;p5"/>
            <p:cNvSpPr/>
            <p:nvPr/>
          </p:nvSpPr>
          <p:spPr>
            <a:xfrm>
              <a:off x="-705181" y="2865231"/>
              <a:ext cx="767544" cy="368750"/>
            </a:xfrm>
            <a:custGeom>
              <a:avLst/>
              <a:gdLst/>
              <a:ahLst/>
              <a:cxnLst/>
              <a:rect l="l" t="t" r="r" b="b"/>
              <a:pathLst>
                <a:path w="13719" h="6591" extrusionOk="0">
                  <a:moveTo>
                    <a:pt x="92" y="0"/>
                  </a:moveTo>
                  <a:cubicBezTo>
                    <a:pt x="69" y="0"/>
                    <a:pt x="47" y="23"/>
                    <a:pt x="24" y="23"/>
                  </a:cubicBezTo>
                  <a:cubicBezTo>
                    <a:pt x="24" y="46"/>
                    <a:pt x="1" y="69"/>
                    <a:pt x="1" y="91"/>
                  </a:cubicBezTo>
                  <a:cubicBezTo>
                    <a:pt x="1" y="114"/>
                    <a:pt x="24" y="137"/>
                    <a:pt x="24" y="160"/>
                  </a:cubicBezTo>
                  <a:cubicBezTo>
                    <a:pt x="846" y="799"/>
                    <a:pt x="1667" y="1415"/>
                    <a:pt x="2535" y="1986"/>
                  </a:cubicBezTo>
                  <a:cubicBezTo>
                    <a:pt x="2968" y="2283"/>
                    <a:pt x="3425" y="2534"/>
                    <a:pt x="3881" y="2808"/>
                  </a:cubicBezTo>
                  <a:cubicBezTo>
                    <a:pt x="4338" y="3059"/>
                    <a:pt x="4794" y="3310"/>
                    <a:pt x="5251" y="3561"/>
                  </a:cubicBezTo>
                  <a:cubicBezTo>
                    <a:pt x="7191" y="4542"/>
                    <a:pt x="9131" y="5501"/>
                    <a:pt x="11208" y="6186"/>
                  </a:cubicBezTo>
                  <a:cubicBezTo>
                    <a:pt x="11596" y="6300"/>
                    <a:pt x="11984" y="6414"/>
                    <a:pt x="12395" y="6505"/>
                  </a:cubicBezTo>
                  <a:cubicBezTo>
                    <a:pt x="12601" y="6551"/>
                    <a:pt x="12806" y="6574"/>
                    <a:pt x="13011" y="6574"/>
                  </a:cubicBezTo>
                  <a:cubicBezTo>
                    <a:pt x="13114" y="6585"/>
                    <a:pt x="13217" y="6591"/>
                    <a:pt x="13322" y="6591"/>
                  </a:cubicBezTo>
                  <a:cubicBezTo>
                    <a:pt x="13428" y="6591"/>
                    <a:pt x="13536" y="6585"/>
                    <a:pt x="13651" y="6574"/>
                  </a:cubicBezTo>
                  <a:cubicBezTo>
                    <a:pt x="13673" y="6551"/>
                    <a:pt x="13673" y="6551"/>
                    <a:pt x="13696" y="6528"/>
                  </a:cubicBezTo>
                  <a:cubicBezTo>
                    <a:pt x="13696" y="6505"/>
                    <a:pt x="13719" y="6482"/>
                    <a:pt x="13696" y="6460"/>
                  </a:cubicBezTo>
                  <a:cubicBezTo>
                    <a:pt x="13696" y="6437"/>
                    <a:pt x="13673" y="6414"/>
                    <a:pt x="13673" y="6414"/>
                  </a:cubicBezTo>
                  <a:cubicBezTo>
                    <a:pt x="13651" y="6391"/>
                    <a:pt x="13628" y="6391"/>
                    <a:pt x="13605" y="6391"/>
                  </a:cubicBezTo>
                  <a:lnTo>
                    <a:pt x="13559" y="6391"/>
                  </a:lnTo>
                  <a:cubicBezTo>
                    <a:pt x="13446" y="6409"/>
                    <a:pt x="13329" y="6416"/>
                    <a:pt x="13212" y="6416"/>
                  </a:cubicBezTo>
                  <a:cubicBezTo>
                    <a:pt x="13022" y="6416"/>
                    <a:pt x="12830" y="6397"/>
                    <a:pt x="12646" y="6368"/>
                  </a:cubicBezTo>
                  <a:lnTo>
                    <a:pt x="12669" y="6368"/>
                  </a:lnTo>
                  <a:cubicBezTo>
                    <a:pt x="12327" y="6323"/>
                    <a:pt x="12007" y="6231"/>
                    <a:pt x="11688" y="6140"/>
                  </a:cubicBezTo>
                  <a:cubicBezTo>
                    <a:pt x="11345" y="6049"/>
                    <a:pt x="11026" y="5935"/>
                    <a:pt x="10706" y="5821"/>
                  </a:cubicBezTo>
                  <a:cubicBezTo>
                    <a:pt x="10044" y="5592"/>
                    <a:pt x="9382" y="5318"/>
                    <a:pt x="8743" y="5045"/>
                  </a:cubicBezTo>
                  <a:cubicBezTo>
                    <a:pt x="7762" y="4611"/>
                    <a:pt x="6780" y="4131"/>
                    <a:pt x="5821" y="3652"/>
                  </a:cubicBezTo>
                  <a:cubicBezTo>
                    <a:pt x="5342" y="3401"/>
                    <a:pt x="4863" y="3150"/>
                    <a:pt x="4406" y="2899"/>
                  </a:cubicBezTo>
                  <a:cubicBezTo>
                    <a:pt x="3950" y="2648"/>
                    <a:pt x="3493" y="2374"/>
                    <a:pt x="3060" y="2100"/>
                  </a:cubicBezTo>
                  <a:cubicBezTo>
                    <a:pt x="2078" y="1507"/>
                    <a:pt x="1142" y="845"/>
                    <a:pt x="252" y="114"/>
                  </a:cubicBezTo>
                  <a:lnTo>
                    <a:pt x="252" y="114"/>
                  </a:lnTo>
                  <a:cubicBezTo>
                    <a:pt x="220" y="82"/>
                    <a:pt x="198" y="60"/>
                    <a:pt x="161" y="23"/>
                  </a:cubicBez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2" name="Google Shape;902;p5"/>
            <p:cNvSpPr/>
            <p:nvPr/>
          </p:nvSpPr>
          <p:spPr>
            <a:xfrm>
              <a:off x="47047" y="3202320"/>
              <a:ext cx="12812" cy="26911"/>
            </a:xfrm>
            <a:custGeom>
              <a:avLst/>
              <a:gdLst/>
              <a:ahLst/>
              <a:cxnLst/>
              <a:rect l="l" t="t" r="r" b="b"/>
              <a:pathLst>
                <a:path w="229" h="481" extrusionOk="0">
                  <a:moveTo>
                    <a:pt x="69" y="1"/>
                  </a:moveTo>
                  <a:cubicBezTo>
                    <a:pt x="23" y="24"/>
                    <a:pt x="0" y="69"/>
                    <a:pt x="0" y="115"/>
                  </a:cubicBezTo>
                  <a:cubicBezTo>
                    <a:pt x="23" y="138"/>
                    <a:pt x="23" y="184"/>
                    <a:pt x="46" y="229"/>
                  </a:cubicBezTo>
                  <a:cubicBezTo>
                    <a:pt x="46" y="275"/>
                    <a:pt x="69" y="343"/>
                    <a:pt x="69" y="389"/>
                  </a:cubicBezTo>
                  <a:cubicBezTo>
                    <a:pt x="69" y="435"/>
                    <a:pt x="114" y="480"/>
                    <a:pt x="160" y="480"/>
                  </a:cubicBezTo>
                  <a:cubicBezTo>
                    <a:pt x="206" y="457"/>
                    <a:pt x="228" y="435"/>
                    <a:pt x="228" y="366"/>
                  </a:cubicBezTo>
                  <a:cubicBezTo>
                    <a:pt x="228" y="275"/>
                    <a:pt x="206" y="161"/>
                    <a:pt x="160" y="47"/>
                  </a:cubicBezTo>
                  <a:cubicBezTo>
                    <a:pt x="160" y="24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3" name="Google Shape;903;p5"/>
            <p:cNvSpPr/>
            <p:nvPr/>
          </p:nvSpPr>
          <p:spPr>
            <a:xfrm>
              <a:off x="-677039" y="2893317"/>
              <a:ext cx="35806" cy="138806"/>
            </a:xfrm>
            <a:custGeom>
              <a:avLst/>
              <a:gdLst/>
              <a:ahLst/>
              <a:cxnLst/>
              <a:rect l="l" t="t" r="r" b="b"/>
              <a:pathLst>
                <a:path w="640" h="2481" extrusionOk="0">
                  <a:moveTo>
                    <a:pt x="539" y="2219"/>
                  </a:moveTo>
                  <a:lnTo>
                    <a:pt x="539" y="2219"/>
                  </a:lnTo>
                  <a:cubicBezTo>
                    <a:pt x="542" y="2225"/>
                    <a:pt x="545" y="2231"/>
                    <a:pt x="548" y="2237"/>
                  </a:cubicBezTo>
                  <a:cubicBezTo>
                    <a:pt x="548" y="2237"/>
                    <a:pt x="548" y="2225"/>
                    <a:pt x="539" y="2219"/>
                  </a:cubicBezTo>
                  <a:close/>
                  <a:moveTo>
                    <a:pt x="160" y="0"/>
                  </a:moveTo>
                  <a:cubicBezTo>
                    <a:pt x="114" y="0"/>
                    <a:pt x="91" y="46"/>
                    <a:pt x="69" y="69"/>
                  </a:cubicBezTo>
                  <a:cubicBezTo>
                    <a:pt x="23" y="274"/>
                    <a:pt x="0" y="480"/>
                    <a:pt x="0" y="685"/>
                  </a:cubicBezTo>
                  <a:cubicBezTo>
                    <a:pt x="0" y="868"/>
                    <a:pt x="0" y="1073"/>
                    <a:pt x="46" y="1278"/>
                  </a:cubicBezTo>
                  <a:cubicBezTo>
                    <a:pt x="69" y="1484"/>
                    <a:pt x="137" y="1667"/>
                    <a:pt x="206" y="1872"/>
                  </a:cubicBezTo>
                  <a:cubicBezTo>
                    <a:pt x="228" y="1963"/>
                    <a:pt x="274" y="2055"/>
                    <a:pt x="320" y="2146"/>
                  </a:cubicBezTo>
                  <a:cubicBezTo>
                    <a:pt x="365" y="2237"/>
                    <a:pt x="411" y="2351"/>
                    <a:pt x="457" y="2443"/>
                  </a:cubicBezTo>
                  <a:cubicBezTo>
                    <a:pt x="470" y="2469"/>
                    <a:pt x="499" y="2480"/>
                    <a:pt x="530" y="2480"/>
                  </a:cubicBezTo>
                  <a:cubicBezTo>
                    <a:pt x="552" y="2480"/>
                    <a:pt x="575" y="2475"/>
                    <a:pt x="594" y="2465"/>
                  </a:cubicBezTo>
                  <a:cubicBezTo>
                    <a:pt x="616" y="2443"/>
                    <a:pt x="639" y="2374"/>
                    <a:pt x="616" y="2351"/>
                  </a:cubicBezTo>
                  <a:cubicBezTo>
                    <a:pt x="571" y="2306"/>
                    <a:pt x="548" y="2260"/>
                    <a:pt x="525" y="2214"/>
                  </a:cubicBezTo>
                  <a:cubicBezTo>
                    <a:pt x="532" y="2214"/>
                    <a:pt x="536" y="2216"/>
                    <a:pt x="539" y="2219"/>
                  </a:cubicBezTo>
                  <a:lnTo>
                    <a:pt x="539" y="2219"/>
                  </a:lnTo>
                  <a:cubicBezTo>
                    <a:pt x="406" y="1928"/>
                    <a:pt x="295" y="1637"/>
                    <a:pt x="228" y="1324"/>
                  </a:cubicBezTo>
                  <a:cubicBezTo>
                    <a:pt x="183" y="1073"/>
                    <a:pt x="160" y="822"/>
                    <a:pt x="183" y="548"/>
                  </a:cubicBezTo>
                  <a:lnTo>
                    <a:pt x="183" y="548"/>
                  </a:lnTo>
                  <a:cubicBezTo>
                    <a:pt x="183" y="548"/>
                    <a:pt x="183" y="571"/>
                    <a:pt x="183" y="571"/>
                  </a:cubicBezTo>
                  <a:cubicBezTo>
                    <a:pt x="183" y="411"/>
                    <a:pt x="206" y="251"/>
                    <a:pt x="251" y="114"/>
                  </a:cubicBezTo>
                  <a:cubicBezTo>
                    <a:pt x="251" y="69"/>
                    <a:pt x="228" y="23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4" name="Google Shape;904;p5"/>
            <p:cNvSpPr/>
            <p:nvPr/>
          </p:nvSpPr>
          <p:spPr>
            <a:xfrm>
              <a:off x="73846" y="2405503"/>
              <a:ext cx="517235" cy="912672"/>
            </a:xfrm>
            <a:custGeom>
              <a:avLst/>
              <a:gdLst/>
              <a:ahLst/>
              <a:cxnLst/>
              <a:rect l="l" t="t" r="r" b="b"/>
              <a:pathLst>
                <a:path w="9245" h="16313" extrusionOk="0">
                  <a:moveTo>
                    <a:pt x="9153" y="0"/>
                  </a:moveTo>
                  <a:cubicBezTo>
                    <a:pt x="9131" y="0"/>
                    <a:pt x="9108" y="0"/>
                    <a:pt x="9085" y="46"/>
                  </a:cubicBezTo>
                  <a:cubicBezTo>
                    <a:pt x="8195" y="1621"/>
                    <a:pt x="7305" y="3196"/>
                    <a:pt x="6437" y="4771"/>
                  </a:cubicBezTo>
                  <a:lnTo>
                    <a:pt x="3584" y="9838"/>
                  </a:lnTo>
                  <a:cubicBezTo>
                    <a:pt x="2648" y="11504"/>
                    <a:pt x="1712" y="13170"/>
                    <a:pt x="776" y="14836"/>
                  </a:cubicBezTo>
                  <a:cubicBezTo>
                    <a:pt x="525" y="15293"/>
                    <a:pt x="274" y="15727"/>
                    <a:pt x="23" y="16183"/>
                  </a:cubicBezTo>
                  <a:cubicBezTo>
                    <a:pt x="0" y="16229"/>
                    <a:pt x="23" y="16274"/>
                    <a:pt x="69" y="16297"/>
                  </a:cubicBezTo>
                  <a:cubicBezTo>
                    <a:pt x="78" y="16307"/>
                    <a:pt x="96" y="16312"/>
                    <a:pt x="114" y="16312"/>
                  </a:cubicBezTo>
                  <a:cubicBezTo>
                    <a:pt x="141" y="16312"/>
                    <a:pt x="170" y="16301"/>
                    <a:pt x="183" y="16274"/>
                  </a:cubicBezTo>
                  <a:cubicBezTo>
                    <a:pt x="845" y="15088"/>
                    <a:pt x="1484" y="13923"/>
                    <a:pt x="2146" y="12759"/>
                  </a:cubicBezTo>
                  <a:cubicBezTo>
                    <a:pt x="3105" y="11047"/>
                    <a:pt x="4040" y="9358"/>
                    <a:pt x="4999" y="7669"/>
                  </a:cubicBezTo>
                  <a:cubicBezTo>
                    <a:pt x="5935" y="6026"/>
                    <a:pt x="6848" y="4360"/>
                    <a:pt x="7784" y="2716"/>
                  </a:cubicBezTo>
                  <a:cubicBezTo>
                    <a:pt x="8263" y="1849"/>
                    <a:pt x="8743" y="982"/>
                    <a:pt x="9222" y="114"/>
                  </a:cubicBezTo>
                  <a:cubicBezTo>
                    <a:pt x="9245" y="91"/>
                    <a:pt x="9245" y="23"/>
                    <a:pt x="9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5" name="Google Shape;905;p5"/>
            <p:cNvSpPr/>
            <p:nvPr/>
          </p:nvSpPr>
          <p:spPr>
            <a:xfrm>
              <a:off x="-655331" y="2995479"/>
              <a:ext cx="736885" cy="323712"/>
            </a:xfrm>
            <a:custGeom>
              <a:avLst/>
              <a:gdLst/>
              <a:ahLst/>
              <a:cxnLst/>
              <a:rect l="l" t="t" r="r" b="b"/>
              <a:pathLst>
                <a:path w="13171" h="5786" extrusionOk="0">
                  <a:moveTo>
                    <a:pt x="10180" y="5022"/>
                  </a:moveTo>
                  <a:cubicBezTo>
                    <a:pt x="10185" y="5024"/>
                    <a:pt x="10190" y="5025"/>
                    <a:pt x="10195" y="5027"/>
                  </a:cubicBezTo>
                  <a:lnTo>
                    <a:pt x="10195" y="5027"/>
                  </a:lnTo>
                  <a:cubicBezTo>
                    <a:pt x="10188" y="5022"/>
                    <a:pt x="10180" y="5022"/>
                    <a:pt x="10180" y="5022"/>
                  </a:cubicBezTo>
                  <a:close/>
                  <a:moveTo>
                    <a:pt x="0" y="0"/>
                  </a:moveTo>
                  <a:cubicBezTo>
                    <a:pt x="23" y="92"/>
                    <a:pt x="46" y="160"/>
                    <a:pt x="69" y="251"/>
                  </a:cubicBezTo>
                  <a:cubicBezTo>
                    <a:pt x="913" y="822"/>
                    <a:pt x="1758" y="1324"/>
                    <a:pt x="2648" y="1826"/>
                  </a:cubicBezTo>
                  <a:cubicBezTo>
                    <a:pt x="3561" y="2328"/>
                    <a:pt x="4520" y="2808"/>
                    <a:pt x="5478" y="3241"/>
                  </a:cubicBezTo>
                  <a:cubicBezTo>
                    <a:pt x="5958" y="3470"/>
                    <a:pt x="6437" y="3675"/>
                    <a:pt x="6939" y="3881"/>
                  </a:cubicBezTo>
                  <a:cubicBezTo>
                    <a:pt x="7167" y="3995"/>
                    <a:pt x="7418" y="4086"/>
                    <a:pt x="7647" y="4200"/>
                  </a:cubicBezTo>
                  <a:cubicBezTo>
                    <a:pt x="7898" y="4291"/>
                    <a:pt x="8149" y="4406"/>
                    <a:pt x="8377" y="4497"/>
                  </a:cubicBezTo>
                  <a:cubicBezTo>
                    <a:pt x="9359" y="4931"/>
                    <a:pt x="10363" y="5319"/>
                    <a:pt x="11413" y="5570"/>
                  </a:cubicBezTo>
                  <a:cubicBezTo>
                    <a:pt x="11687" y="5638"/>
                    <a:pt x="11983" y="5684"/>
                    <a:pt x="12257" y="5729"/>
                  </a:cubicBezTo>
                  <a:cubicBezTo>
                    <a:pt x="12394" y="5752"/>
                    <a:pt x="12508" y="5775"/>
                    <a:pt x="12645" y="5775"/>
                  </a:cubicBezTo>
                  <a:cubicBezTo>
                    <a:pt x="12699" y="5783"/>
                    <a:pt x="12749" y="5785"/>
                    <a:pt x="12798" y="5785"/>
                  </a:cubicBezTo>
                  <a:cubicBezTo>
                    <a:pt x="12896" y="5785"/>
                    <a:pt x="12988" y="5775"/>
                    <a:pt x="13079" y="5775"/>
                  </a:cubicBezTo>
                  <a:cubicBezTo>
                    <a:pt x="13125" y="5775"/>
                    <a:pt x="13170" y="5729"/>
                    <a:pt x="13170" y="5684"/>
                  </a:cubicBezTo>
                  <a:cubicBezTo>
                    <a:pt x="13170" y="5638"/>
                    <a:pt x="13125" y="5615"/>
                    <a:pt x="13079" y="5615"/>
                  </a:cubicBezTo>
                  <a:lnTo>
                    <a:pt x="12668" y="5615"/>
                  </a:lnTo>
                  <a:cubicBezTo>
                    <a:pt x="12463" y="5592"/>
                    <a:pt x="12235" y="5570"/>
                    <a:pt x="12029" y="5524"/>
                  </a:cubicBezTo>
                  <a:cubicBezTo>
                    <a:pt x="11824" y="5478"/>
                    <a:pt x="11618" y="5433"/>
                    <a:pt x="11413" y="5387"/>
                  </a:cubicBezTo>
                  <a:cubicBezTo>
                    <a:pt x="11007" y="5297"/>
                    <a:pt x="10601" y="5162"/>
                    <a:pt x="10195" y="5027"/>
                  </a:cubicBezTo>
                  <a:lnTo>
                    <a:pt x="10195" y="5027"/>
                  </a:lnTo>
                  <a:cubicBezTo>
                    <a:pt x="10199" y="5030"/>
                    <a:pt x="10203" y="5036"/>
                    <a:pt x="10203" y="5045"/>
                  </a:cubicBezTo>
                  <a:cubicBezTo>
                    <a:pt x="9701" y="4862"/>
                    <a:pt x="9199" y="4657"/>
                    <a:pt x="8697" y="4451"/>
                  </a:cubicBezTo>
                  <a:cubicBezTo>
                    <a:pt x="8217" y="4246"/>
                    <a:pt x="7715" y="4040"/>
                    <a:pt x="7236" y="3835"/>
                  </a:cubicBezTo>
                  <a:cubicBezTo>
                    <a:pt x="6277" y="3424"/>
                    <a:pt x="5296" y="2990"/>
                    <a:pt x="4360" y="2511"/>
                  </a:cubicBezTo>
                  <a:cubicBezTo>
                    <a:pt x="2922" y="1803"/>
                    <a:pt x="1507" y="1027"/>
                    <a:pt x="183" y="114"/>
                  </a:cubicBezTo>
                  <a:cubicBezTo>
                    <a:pt x="137" y="92"/>
                    <a:pt x="114" y="46"/>
                    <a:pt x="69" y="23"/>
                  </a:cubicBezTo>
                  <a:cubicBezTo>
                    <a:pt x="46" y="0"/>
                    <a:pt x="2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6" name="Google Shape;906;p5"/>
            <p:cNvSpPr/>
            <p:nvPr/>
          </p:nvSpPr>
          <p:spPr>
            <a:xfrm>
              <a:off x="-645149" y="3000570"/>
              <a:ext cx="56" cy="1343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1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7" name="Google Shape;907;p5"/>
            <p:cNvSpPr/>
            <p:nvPr/>
          </p:nvSpPr>
          <p:spPr>
            <a:xfrm>
              <a:off x="57229" y="3235553"/>
              <a:ext cx="24337" cy="77935"/>
            </a:xfrm>
            <a:custGeom>
              <a:avLst/>
              <a:gdLst/>
              <a:ahLst/>
              <a:cxnLst/>
              <a:rect l="l" t="t" r="r" b="b"/>
              <a:pathLst>
                <a:path w="435" h="1393" extrusionOk="0">
                  <a:moveTo>
                    <a:pt x="92" y="0"/>
                  </a:moveTo>
                  <a:cubicBezTo>
                    <a:pt x="46" y="0"/>
                    <a:pt x="24" y="23"/>
                    <a:pt x="24" y="69"/>
                  </a:cubicBezTo>
                  <a:cubicBezTo>
                    <a:pt x="1" y="297"/>
                    <a:pt x="24" y="503"/>
                    <a:pt x="69" y="708"/>
                  </a:cubicBezTo>
                  <a:cubicBezTo>
                    <a:pt x="115" y="913"/>
                    <a:pt x="160" y="1119"/>
                    <a:pt x="252" y="1324"/>
                  </a:cubicBezTo>
                  <a:cubicBezTo>
                    <a:pt x="252" y="1347"/>
                    <a:pt x="252" y="1370"/>
                    <a:pt x="275" y="1370"/>
                  </a:cubicBezTo>
                  <a:cubicBezTo>
                    <a:pt x="297" y="1393"/>
                    <a:pt x="320" y="1393"/>
                    <a:pt x="343" y="1393"/>
                  </a:cubicBezTo>
                  <a:cubicBezTo>
                    <a:pt x="389" y="1370"/>
                    <a:pt x="434" y="1324"/>
                    <a:pt x="412" y="1279"/>
                  </a:cubicBezTo>
                  <a:cubicBezTo>
                    <a:pt x="320" y="1028"/>
                    <a:pt x="252" y="777"/>
                    <a:pt x="206" y="525"/>
                  </a:cubicBezTo>
                  <a:cubicBezTo>
                    <a:pt x="183" y="366"/>
                    <a:pt x="183" y="229"/>
                    <a:pt x="183" y="69"/>
                  </a:cubicBezTo>
                  <a:cubicBezTo>
                    <a:pt x="183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8" name="Google Shape;908;p5"/>
            <p:cNvSpPr/>
            <p:nvPr/>
          </p:nvSpPr>
          <p:spPr>
            <a:xfrm>
              <a:off x="-641288" y="2977575"/>
              <a:ext cx="464868" cy="241413"/>
            </a:xfrm>
            <a:custGeom>
              <a:avLst/>
              <a:gdLst/>
              <a:ahLst/>
              <a:cxnLst/>
              <a:rect l="l" t="t" r="r" b="b"/>
              <a:pathLst>
                <a:path w="8309" h="4315" extrusionOk="0">
                  <a:moveTo>
                    <a:pt x="114" y="1"/>
                  </a:moveTo>
                  <a:cubicBezTo>
                    <a:pt x="92" y="1"/>
                    <a:pt x="46" y="24"/>
                    <a:pt x="46" y="46"/>
                  </a:cubicBezTo>
                  <a:cubicBezTo>
                    <a:pt x="0" y="92"/>
                    <a:pt x="23" y="138"/>
                    <a:pt x="69" y="161"/>
                  </a:cubicBezTo>
                  <a:cubicBezTo>
                    <a:pt x="1735" y="1370"/>
                    <a:pt x="3584" y="2306"/>
                    <a:pt x="5455" y="3151"/>
                  </a:cubicBezTo>
                  <a:cubicBezTo>
                    <a:pt x="6369" y="3561"/>
                    <a:pt x="7259" y="3927"/>
                    <a:pt x="8172" y="4315"/>
                  </a:cubicBezTo>
                  <a:cubicBezTo>
                    <a:pt x="8217" y="4315"/>
                    <a:pt x="8286" y="4292"/>
                    <a:pt x="8286" y="4246"/>
                  </a:cubicBezTo>
                  <a:cubicBezTo>
                    <a:pt x="8309" y="4201"/>
                    <a:pt x="8286" y="4155"/>
                    <a:pt x="8240" y="4132"/>
                  </a:cubicBezTo>
                  <a:cubicBezTo>
                    <a:pt x="6437" y="3425"/>
                    <a:pt x="4657" y="2648"/>
                    <a:pt x="2945" y="1735"/>
                  </a:cubicBezTo>
                  <a:cubicBezTo>
                    <a:pt x="1986" y="1233"/>
                    <a:pt x="1050" y="663"/>
                    <a:pt x="160" y="24"/>
                  </a:cubicBezTo>
                  <a:cubicBezTo>
                    <a:pt x="137" y="24"/>
                    <a:pt x="114" y="1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9" name="Google Shape;909;p5"/>
            <p:cNvSpPr/>
            <p:nvPr/>
          </p:nvSpPr>
          <p:spPr>
            <a:xfrm>
              <a:off x="-287582" y="3138483"/>
              <a:ext cx="323153" cy="118105"/>
            </a:xfrm>
            <a:custGeom>
              <a:avLst/>
              <a:gdLst/>
              <a:ahLst/>
              <a:cxnLst/>
              <a:rect l="l" t="t" r="r" b="b"/>
              <a:pathLst>
                <a:path w="5776" h="2111" extrusionOk="0">
                  <a:moveTo>
                    <a:pt x="92" y="1"/>
                  </a:moveTo>
                  <a:cubicBezTo>
                    <a:pt x="69" y="24"/>
                    <a:pt x="47" y="24"/>
                    <a:pt x="24" y="46"/>
                  </a:cubicBezTo>
                  <a:cubicBezTo>
                    <a:pt x="1" y="92"/>
                    <a:pt x="24" y="138"/>
                    <a:pt x="47" y="161"/>
                  </a:cubicBezTo>
                  <a:cubicBezTo>
                    <a:pt x="480" y="434"/>
                    <a:pt x="914" y="640"/>
                    <a:pt x="1370" y="845"/>
                  </a:cubicBezTo>
                  <a:cubicBezTo>
                    <a:pt x="1850" y="1051"/>
                    <a:pt x="2306" y="1210"/>
                    <a:pt x="2786" y="1370"/>
                  </a:cubicBezTo>
                  <a:cubicBezTo>
                    <a:pt x="3744" y="1667"/>
                    <a:pt x="4703" y="1895"/>
                    <a:pt x="5684" y="2101"/>
                  </a:cubicBezTo>
                  <a:cubicBezTo>
                    <a:pt x="5692" y="2108"/>
                    <a:pt x="5700" y="2111"/>
                    <a:pt x="5707" y="2111"/>
                  </a:cubicBezTo>
                  <a:cubicBezTo>
                    <a:pt x="5722" y="2111"/>
                    <a:pt x="5738" y="2101"/>
                    <a:pt x="5753" y="2101"/>
                  </a:cubicBezTo>
                  <a:cubicBezTo>
                    <a:pt x="5776" y="2078"/>
                    <a:pt x="5776" y="2055"/>
                    <a:pt x="5776" y="2032"/>
                  </a:cubicBezTo>
                  <a:cubicBezTo>
                    <a:pt x="5776" y="2009"/>
                    <a:pt x="5776" y="1987"/>
                    <a:pt x="5753" y="1964"/>
                  </a:cubicBezTo>
                  <a:cubicBezTo>
                    <a:pt x="5753" y="1941"/>
                    <a:pt x="5730" y="1941"/>
                    <a:pt x="5707" y="1941"/>
                  </a:cubicBezTo>
                  <a:cubicBezTo>
                    <a:pt x="5342" y="1850"/>
                    <a:pt x="4977" y="1781"/>
                    <a:pt x="4612" y="1690"/>
                  </a:cubicBezTo>
                  <a:lnTo>
                    <a:pt x="4634" y="1690"/>
                  </a:lnTo>
                  <a:cubicBezTo>
                    <a:pt x="3242" y="1370"/>
                    <a:pt x="1873" y="959"/>
                    <a:pt x="640" y="297"/>
                  </a:cubicBezTo>
                  <a:cubicBezTo>
                    <a:pt x="480" y="206"/>
                    <a:pt x="320" y="115"/>
                    <a:pt x="161" y="24"/>
                  </a:cubicBezTo>
                  <a:cubicBezTo>
                    <a:pt x="138" y="24"/>
                    <a:pt x="115" y="1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0" name="Google Shape;910;p5"/>
            <p:cNvSpPr/>
            <p:nvPr/>
          </p:nvSpPr>
          <p:spPr>
            <a:xfrm>
              <a:off x="-46220" y="3262353"/>
              <a:ext cx="94551" cy="25624"/>
            </a:xfrm>
            <a:custGeom>
              <a:avLst/>
              <a:gdLst/>
              <a:ahLst/>
              <a:cxnLst/>
              <a:rect l="l" t="t" r="r" b="b"/>
              <a:pathLst>
                <a:path w="1690" h="458" extrusionOk="0">
                  <a:moveTo>
                    <a:pt x="92" y="1"/>
                  </a:moveTo>
                  <a:cubicBezTo>
                    <a:pt x="69" y="1"/>
                    <a:pt x="24" y="1"/>
                    <a:pt x="1" y="46"/>
                  </a:cubicBezTo>
                  <a:cubicBezTo>
                    <a:pt x="1" y="92"/>
                    <a:pt x="24" y="138"/>
                    <a:pt x="69" y="161"/>
                  </a:cubicBezTo>
                  <a:cubicBezTo>
                    <a:pt x="549" y="343"/>
                    <a:pt x="1074" y="412"/>
                    <a:pt x="1599" y="457"/>
                  </a:cubicBezTo>
                  <a:cubicBezTo>
                    <a:pt x="1644" y="457"/>
                    <a:pt x="1690" y="412"/>
                    <a:pt x="1690" y="366"/>
                  </a:cubicBezTo>
                  <a:cubicBezTo>
                    <a:pt x="1690" y="320"/>
                    <a:pt x="1667" y="275"/>
                    <a:pt x="1621" y="275"/>
                  </a:cubicBezTo>
                  <a:cubicBezTo>
                    <a:pt x="1256" y="252"/>
                    <a:pt x="914" y="206"/>
                    <a:pt x="571" y="138"/>
                  </a:cubicBezTo>
                  <a:lnTo>
                    <a:pt x="594" y="138"/>
                  </a:lnTo>
                  <a:cubicBezTo>
                    <a:pt x="435" y="92"/>
                    <a:pt x="275" y="46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1" name="Google Shape;911;p5"/>
            <p:cNvSpPr/>
            <p:nvPr/>
          </p:nvSpPr>
          <p:spPr>
            <a:xfrm>
              <a:off x="311348" y="2429729"/>
              <a:ext cx="232518" cy="410822"/>
            </a:xfrm>
            <a:custGeom>
              <a:avLst/>
              <a:gdLst/>
              <a:ahLst/>
              <a:cxnLst/>
              <a:rect l="l" t="t" r="r" b="b"/>
              <a:pathLst>
                <a:path w="4156" h="7343" extrusionOk="0">
                  <a:moveTo>
                    <a:pt x="3825" y="369"/>
                  </a:moveTo>
                  <a:cubicBezTo>
                    <a:pt x="3819" y="371"/>
                    <a:pt x="3813" y="377"/>
                    <a:pt x="3813" y="389"/>
                  </a:cubicBezTo>
                  <a:cubicBezTo>
                    <a:pt x="3817" y="382"/>
                    <a:pt x="3821" y="375"/>
                    <a:pt x="3825" y="369"/>
                  </a:cubicBezTo>
                  <a:close/>
                  <a:moveTo>
                    <a:pt x="4018" y="1"/>
                  </a:moveTo>
                  <a:cubicBezTo>
                    <a:pt x="3995" y="24"/>
                    <a:pt x="3995" y="46"/>
                    <a:pt x="3973" y="46"/>
                  </a:cubicBezTo>
                  <a:cubicBezTo>
                    <a:pt x="3930" y="154"/>
                    <a:pt x="3887" y="261"/>
                    <a:pt x="3825" y="369"/>
                  </a:cubicBezTo>
                  <a:lnTo>
                    <a:pt x="3825" y="369"/>
                  </a:lnTo>
                  <a:cubicBezTo>
                    <a:pt x="3830" y="366"/>
                    <a:pt x="3836" y="366"/>
                    <a:pt x="3836" y="366"/>
                  </a:cubicBezTo>
                  <a:lnTo>
                    <a:pt x="3836" y="366"/>
                  </a:lnTo>
                  <a:cubicBezTo>
                    <a:pt x="2854" y="2375"/>
                    <a:pt x="1736" y="4292"/>
                    <a:pt x="617" y="6209"/>
                  </a:cubicBezTo>
                  <a:cubicBezTo>
                    <a:pt x="412" y="6552"/>
                    <a:pt x="229" y="6871"/>
                    <a:pt x="24" y="7213"/>
                  </a:cubicBezTo>
                  <a:cubicBezTo>
                    <a:pt x="1" y="7259"/>
                    <a:pt x="1" y="7305"/>
                    <a:pt x="47" y="7328"/>
                  </a:cubicBezTo>
                  <a:cubicBezTo>
                    <a:pt x="65" y="7337"/>
                    <a:pt x="84" y="7343"/>
                    <a:pt x="102" y="7343"/>
                  </a:cubicBezTo>
                  <a:cubicBezTo>
                    <a:pt x="126" y="7343"/>
                    <a:pt x="147" y="7332"/>
                    <a:pt x="161" y="7305"/>
                  </a:cubicBezTo>
                  <a:cubicBezTo>
                    <a:pt x="1302" y="5387"/>
                    <a:pt x="2443" y="3470"/>
                    <a:pt x="3448" y="1507"/>
                  </a:cubicBezTo>
                  <a:cubicBezTo>
                    <a:pt x="3699" y="1051"/>
                    <a:pt x="3927" y="571"/>
                    <a:pt x="4132" y="115"/>
                  </a:cubicBezTo>
                  <a:cubicBezTo>
                    <a:pt x="4155" y="92"/>
                    <a:pt x="4155" y="69"/>
                    <a:pt x="4132" y="46"/>
                  </a:cubicBezTo>
                  <a:cubicBezTo>
                    <a:pt x="4132" y="24"/>
                    <a:pt x="4109" y="1"/>
                    <a:pt x="408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2" name="Google Shape;912;p5"/>
            <p:cNvSpPr/>
            <p:nvPr/>
          </p:nvSpPr>
          <p:spPr>
            <a:xfrm>
              <a:off x="182386" y="2861371"/>
              <a:ext cx="123924" cy="213831"/>
            </a:xfrm>
            <a:custGeom>
              <a:avLst/>
              <a:gdLst/>
              <a:ahLst/>
              <a:cxnLst/>
              <a:rect l="l" t="t" r="r" b="b"/>
              <a:pathLst>
                <a:path w="2215" h="3822" extrusionOk="0">
                  <a:moveTo>
                    <a:pt x="2123" y="1"/>
                  </a:moveTo>
                  <a:cubicBezTo>
                    <a:pt x="2100" y="1"/>
                    <a:pt x="2078" y="1"/>
                    <a:pt x="2055" y="23"/>
                  </a:cubicBezTo>
                  <a:cubicBezTo>
                    <a:pt x="1347" y="1233"/>
                    <a:pt x="731" y="2489"/>
                    <a:pt x="23" y="3676"/>
                  </a:cubicBezTo>
                  <a:cubicBezTo>
                    <a:pt x="1" y="3721"/>
                    <a:pt x="1" y="3767"/>
                    <a:pt x="46" y="3812"/>
                  </a:cubicBezTo>
                  <a:cubicBezTo>
                    <a:pt x="60" y="3819"/>
                    <a:pt x="73" y="3822"/>
                    <a:pt x="86" y="3822"/>
                  </a:cubicBezTo>
                  <a:cubicBezTo>
                    <a:pt x="117" y="3822"/>
                    <a:pt x="144" y="3806"/>
                    <a:pt x="160" y="3790"/>
                  </a:cubicBezTo>
                  <a:cubicBezTo>
                    <a:pt x="868" y="2580"/>
                    <a:pt x="1484" y="1325"/>
                    <a:pt x="2192" y="115"/>
                  </a:cubicBezTo>
                  <a:cubicBezTo>
                    <a:pt x="2215" y="92"/>
                    <a:pt x="2215" y="23"/>
                    <a:pt x="2169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3" name="Google Shape;913;p5"/>
            <p:cNvSpPr/>
            <p:nvPr/>
          </p:nvSpPr>
          <p:spPr>
            <a:xfrm>
              <a:off x="86602" y="3024852"/>
              <a:ext cx="111168" cy="189606"/>
            </a:xfrm>
            <a:custGeom>
              <a:avLst/>
              <a:gdLst/>
              <a:ahLst/>
              <a:cxnLst/>
              <a:rect l="l" t="t" r="r" b="b"/>
              <a:pathLst>
                <a:path w="1987" h="3389" extrusionOk="0">
                  <a:moveTo>
                    <a:pt x="1895" y="0"/>
                  </a:moveTo>
                  <a:cubicBezTo>
                    <a:pt x="1872" y="0"/>
                    <a:pt x="1850" y="0"/>
                    <a:pt x="1827" y="23"/>
                  </a:cubicBezTo>
                  <a:cubicBezTo>
                    <a:pt x="1188" y="1096"/>
                    <a:pt x="526" y="2146"/>
                    <a:pt x="1" y="3264"/>
                  </a:cubicBezTo>
                  <a:cubicBezTo>
                    <a:pt x="1" y="3287"/>
                    <a:pt x="1" y="3310"/>
                    <a:pt x="1" y="3333"/>
                  </a:cubicBezTo>
                  <a:cubicBezTo>
                    <a:pt x="23" y="3356"/>
                    <a:pt x="46" y="3378"/>
                    <a:pt x="69" y="3378"/>
                  </a:cubicBezTo>
                  <a:cubicBezTo>
                    <a:pt x="77" y="3386"/>
                    <a:pt x="84" y="3389"/>
                    <a:pt x="91" y="3389"/>
                  </a:cubicBezTo>
                  <a:cubicBezTo>
                    <a:pt x="105" y="3389"/>
                    <a:pt x="115" y="3378"/>
                    <a:pt x="115" y="3378"/>
                  </a:cubicBezTo>
                  <a:cubicBezTo>
                    <a:pt x="138" y="3356"/>
                    <a:pt x="160" y="3356"/>
                    <a:pt x="160" y="3333"/>
                  </a:cubicBezTo>
                  <a:cubicBezTo>
                    <a:pt x="206" y="3264"/>
                    <a:pt x="229" y="3196"/>
                    <a:pt x="252" y="3150"/>
                  </a:cubicBezTo>
                  <a:cubicBezTo>
                    <a:pt x="252" y="3127"/>
                    <a:pt x="275" y="3127"/>
                    <a:pt x="275" y="3127"/>
                  </a:cubicBezTo>
                  <a:cubicBezTo>
                    <a:pt x="777" y="2100"/>
                    <a:pt x="1370" y="1119"/>
                    <a:pt x="1964" y="137"/>
                  </a:cubicBezTo>
                  <a:cubicBezTo>
                    <a:pt x="1986" y="92"/>
                    <a:pt x="1986" y="23"/>
                    <a:pt x="1941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4" name="Google Shape;914;p5"/>
            <p:cNvSpPr/>
            <p:nvPr/>
          </p:nvSpPr>
          <p:spPr>
            <a:xfrm>
              <a:off x="82798" y="3180612"/>
              <a:ext cx="48562" cy="80508"/>
            </a:xfrm>
            <a:custGeom>
              <a:avLst/>
              <a:gdLst/>
              <a:ahLst/>
              <a:cxnLst/>
              <a:rect l="l" t="t" r="r" b="b"/>
              <a:pathLst>
                <a:path w="868" h="1439" extrusionOk="0">
                  <a:moveTo>
                    <a:pt x="776" y="1"/>
                  </a:moveTo>
                  <a:cubicBezTo>
                    <a:pt x="731" y="1"/>
                    <a:pt x="708" y="24"/>
                    <a:pt x="708" y="47"/>
                  </a:cubicBezTo>
                  <a:cubicBezTo>
                    <a:pt x="457" y="457"/>
                    <a:pt x="228" y="868"/>
                    <a:pt x="0" y="1302"/>
                  </a:cubicBezTo>
                  <a:cubicBezTo>
                    <a:pt x="0" y="1325"/>
                    <a:pt x="0" y="1348"/>
                    <a:pt x="0" y="1370"/>
                  </a:cubicBezTo>
                  <a:cubicBezTo>
                    <a:pt x="0" y="1393"/>
                    <a:pt x="23" y="1416"/>
                    <a:pt x="23" y="1416"/>
                  </a:cubicBezTo>
                  <a:cubicBezTo>
                    <a:pt x="46" y="1439"/>
                    <a:pt x="69" y="1439"/>
                    <a:pt x="91" y="1439"/>
                  </a:cubicBezTo>
                  <a:cubicBezTo>
                    <a:pt x="114" y="1439"/>
                    <a:pt x="137" y="1416"/>
                    <a:pt x="160" y="1393"/>
                  </a:cubicBezTo>
                  <a:cubicBezTo>
                    <a:pt x="365" y="982"/>
                    <a:pt x="616" y="549"/>
                    <a:pt x="845" y="138"/>
                  </a:cubicBezTo>
                  <a:cubicBezTo>
                    <a:pt x="845" y="115"/>
                    <a:pt x="868" y="92"/>
                    <a:pt x="845" y="69"/>
                  </a:cubicBezTo>
                  <a:cubicBezTo>
                    <a:pt x="845" y="47"/>
                    <a:pt x="845" y="24"/>
                    <a:pt x="822" y="24"/>
                  </a:cubicBezTo>
                  <a:cubicBezTo>
                    <a:pt x="799" y="1"/>
                    <a:pt x="776" y="1"/>
                    <a:pt x="77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5" name="Google Shape;915;p5"/>
            <p:cNvSpPr/>
            <p:nvPr/>
          </p:nvSpPr>
          <p:spPr>
            <a:xfrm>
              <a:off x="-288812" y="2077254"/>
              <a:ext cx="676853" cy="532620"/>
            </a:xfrm>
            <a:custGeom>
              <a:avLst/>
              <a:gdLst/>
              <a:ahLst/>
              <a:cxnLst/>
              <a:rect l="l" t="t" r="r" b="b"/>
              <a:pathLst>
                <a:path w="12098" h="9520" extrusionOk="0">
                  <a:moveTo>
                    <a:pt x="2374" y="206"/>
                  </a:moveTo>
                  <a:cubicBezTo>
                    <a:pt x="2420" y="229"/>
                    <a:pt x="2465" y="252"/>
                    <a:pt x="2511" y="275"/>
                  </a:cubicBezTo>
                  <a:cubicBezTo>
                    <a:pt x="2556" y="298"/>
                    <a:pt x="2602" y="320"/>
                    <a:pt x="2648" y="343"/>
                  </a:cubicBezTo>
                  <a:cubicBezTo>
                    <a:pt x="4474" y="1256"/>
                    <a:pt x="6277" y="2169"/>
                    <a:pt x="8080" y="3082"/>
                  </a:cubicBezTo>
                  <a:cubicBezTo>
                    <a:pt x="9336" y="3721"/>
                    <a:pt x="10614" y="4361"/>
                    <a:pt x="11892" y="5000"/>
                  </a:cubicBezTo>
                  <a:cubicBezTo>
                    <a:pt x="11162" y="6438"/>
                    <a:pt x="10431" y="7876"/>
                    <a:pt x="9724" y="9314"/>
                  </a:cubicBezTo>
                  <a:cubicBezTo>
                    <a:pt x="9199" y="9063"/>
                    <a:pt x="8696" y="8811"/>
                    <a:pt x="8171" y="8538"/>
                  </a:cubicBezTo>
                  <a:cubicBezTo>
                    <a:pt x="6437" y="7670"/>
                    <a:pt x="4679" y="6780"/>
                    <a:pt x="2922" y="5913"/>
                  </a:cubicBezTo>
                  <a:cubicBezTo>
                    <a:pt x="2009" y="5456"/>
                    <a:pt x="1118" y="5000"/>
                    <a:pt x="205" y="4543"/>
                  </a:cubicBezTo>
                  <a:cubicBezTo>
                    <a:pt x="936" y="3105"/>
                    <a:pt x="1643" y="1644"/>
                    <a:pt x="2374" y="206"/>
                  </a:cubicBezTo>
                  <a:close/>
                  <a:moveTo>
                    <a:pt x="2328" y="1"/>
                  </a:moveTo>
                  <a:cubicBezTo>
                    <a:pt x="2328" y="1"/>
                    <a:pt x="2328" y="24"/>
                    <a:pt x="2328" y="24"/>
                  </a:cubicBezTo>
                  <a:cubicBezTo>
                    <a:pt x="2305" y="24"/>
                    <a:pt x="2283" y="24"/>
                    <a:pt x="2260" y="47"/>
                  </a:cubicBezTo>
                  <a:cubicBezTo>
                    <a:pt x="1507" y="1553"/>
                    <a:pt x="753" y="3037"/>
                    <a:pt x="23" y="4543"/>
                  </a:cubicBezTo>
                  <a:cubicBezTo>
                    <a:pt x="0" y="4543"/>
                    <a:pt x="0" y="4566"/>
                    <a:pt x="0" y="4566"/>
                  </a:cubicBezTo>
                  <a:cubicBezTo>
                    <a:pt x="0" y="4589"/>
                    <a:pt x="0" y="4589"/>
                    <a:pt x="0" y="4589"/>
                  </a:cubicBezTo>
                  <a:cubicBezTo>
                    <a:pt x="0" y="4612"/>
                    <a:pt x="23" y="4634"/>
                    <a:pt x="46" y="4657"/>
                  </a:cubicBezTo>
                  <a:cubicBezTo>
                    <a:pt x="1986" y="5639"/>
                    <a:pt x="3926" y="6597"/>
                    <a:pt x="5889" y="7579"/>
                  </a:cubicBezTo>
                  <a:cubicBezTo>
                    <a:pt x="7167" y="8218"/>
                    <a:pt x="8423" y="8857"/>
                    <a:pt x="9701" y="9519"/>
                  </a:cubicBezTo>
                  <a:lnTo>
                    <a:pt x="9769" y="9519"/>
                  </a:lnTo>
                  <a:cubicBezTo>
                    <a:pt x="9792" y="9519"/>
                    <a:pt x="9815" y="9496"/>
                    <a:pt x="9815" y="9473"/>
                  </a:cubicBezTo>
                  <a:cubicBezTo>
                    <a:pt x="10568" y="7990"/>
                    <a:pt x="11321" y="6483"/>
                    <a:pt x="12075" y="5000"/>
                  </a:cubicBezTo>
                  <a:cubicBezTo>
                    <a:pt x="12097" y="4977"/>
                    <a:pt x="12097" y="4954"/>
                    <a:pt x="12075" y="4931"/>
                  </a:cubicBezTo>
                  <a:cubicBezTo>
                    <a:pt x="12075" y="4908"/>
                    <a:pt x="12075" y="4886"/>
                    <a:pt x="12052" y="4886"/>
                  </a:cubicBezTo>
                  <a:lnTo>
                    <a:pt x="6323" y="2010"/>
                  </a:lnTo>
                  <a:cubicBezTo>
                    <a:pt x="5136" y="1416"/>
                    <a:pt x="3972" y="823"/>
                    <a:pt x="2785" y="229"/>
                  </a:cubicBezTo>
                  <a:cubicBezTo>
                    <a:pt x="2648" y="161"/>
                    <a:pt x="2511" y="92"/>
                    <a:pt x="2374" y="24"/>
                  </a:cubicBezTo>
                  <a:cubicBezTo>
                    <a:pt x="2374" y="24"/>
                    <a:pt x="2351" y="1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6" name="Google Shape;916;p5"/>
            <p:cNvSpPr/>
            <p:nvPr/>
          </p:nvSpPr>
          <p:spPr>
            <a:xfrm>
              <a:off x="-333515" y="2731123"/>
              <a:ext cx="250309" cy="204376"/>
            </a:xfrm>
            <a:custGeom>
              <a:avLst/>
              <a:gdLst/>
              <a:ahLst/>
              <a:cxnLst/>
              <a:rect l="l" t="t" r="r" b="b"/>
              <a:pathLst>
                <a:path w="4474" h="3653" extrusionOk="0">
                  <a:moveTo>
                    <a:pt x="1004" y="1986"/>
                  </a:moveTo>
                  <a:cubicBezTo>
                    <a:pt x="1187" y="2032"/>
                    <a:pt x="1370" y="2078"/>
                    <a:pt x="1552" y="2146"/>
                  </a:cubicBezTo>
                  <a:cubicBezTo>
                    <a:pt x="1781" y="2237"/>
                    <a:pt x="1986" y="2374"/>
                    <a:pt x="2191" y="2511"/>
                  </a:cubicBezTo>
                  <a:cubicBezTo>
                    <a:pt x="2328" y="2625"/>
                    <a:pt x="2465" y="2762"/>
                    <a:pt x="2579" y="2899"/>
                  </a:cubicBezTo>
                  <a:cubicBezTo>
                    <a:pt x="2648" y="3013"/>
                    <a:pt x="2694" y="3105"/>
                    <a:pt x="2739" y="3196"/>
                  </a:cubicBezTo>
                  <a:cubicBezTo>
                    <a:pt x="2762" y="3287"/>
                    <a:pt x="2785" y="3356"/>
                    <a:pt x="2808" y="3447"/>
                  </a:cubicBezTo>
                  <a:lnTo>
                    <a:pt x="2808" y="3470"/>
                  </a:lnTo>
                  <a:lnTo>
                    <a:pt x="2534" y="3470"/>
                  </a:lnTo>
                  <a:cubicBezTo>
                    <a:pt x="2420" y="3470"/>
                    <a:pt x="2283" y="3470"/>
                    <a:pt x="2169" y="3447"/>
                  </a:cubicBezTo>
                  <a:cubicBezTo>
                    <a:pt x="1940" y="3424"/>
                    <a:pt x="1735" y="3356"/>
                    <a:pt x="1529" y="3287"/>
                  </a:cubicBezTo>
                  <a:cubicBezTo>
                    <a:pt x="1301" y="3173"/>
                    <a:pt x="1073" y="3059"/>
                    <a:pt x="890" y="2899"/>
                  </a:cubicBezTo>
                  <a:cubicBezTo>
                    <a:pt x="753" y="2785"/>
                    <a:pt x="616" y="2648"/>
                    <a:pt x="525" y="2511"/>
                  </a:cubicBezTo>
                  <a:cubicBezTo>
                    <a:pt x="434" y="2397"/>
                    <a:pt x="365" y="2260"/>
                    <a:pt x="297" y="2123"/>
                  </a:cubicBezTo>
                  <a:lnTo>
                    <a:pt x="297" y="2100"/>
                  </a:lnTo>
                  <a:cubicBezTo>
                    <a:pt x="343" y="2078"/>
                    <a:pt x="365" y="2055"/>
                    <a:pt x="411" y="2055"/>
                  </a:cubicBezTo>
                  <a:cubicBezTo>
                    <a:pt x="479" y="2009"/>
                    <a:pt x="571" y="2009"/>
                    <a:pt x="639" y="1986"/>
                  </a:cubicBezTo>
                  <a:close/>
                  <a:moveTo>
                    <a:pt x="1164" y="0"/>
                  </a:moveTo>
                  <a:cubicBezTo>
                    <a:pt x="1096" y="0"/>
                    <a:pt x="1004" y="0"/>
                    <a:pt x="913" y="23"/>
                  </a:cubicBezTo>
                  <a:cubicBezTo>
                    <a:pt x="822" y="46"/>
                    <a:pt x="731" y="92"/>
                    <a:pt x="639" y="137"/>
                  </a:cubicBezTo>
                  <a:cubicBezTo>
                    <a:pt x="502" y="206"/>
                    <a:pt x="388" y="320"/>
                    <a:pt x="274" y="480"/>
                  </a:cubicBezTo>
                  <a:cubicBezTo>
                    <a:pt x="183" y="594"/>
                    <a:pt x="114" y="754"/>
                    <a:pt x="69" y="936"/>
                  </a:cubicBezTo>
                  <a:cubicBezTo>
                    <a:pt x="23" y="1096"/>
                    <a:pt x="0" y="1256"/>
                    <a:pt x="0" y="1461"/>
                  </a:cubicBezTo>
                  <a:cubicBezTo>
                    <a:pt x="0" y="1644"/>
                    <a:pt x="23" y="1826"/>
                    <a:pt x="69" y="2009"/>
                  </a:cubicBezTo>
                  <a:cubicBezTo>
                    <a:pt x="137" y="2192"/>
                    <a:pt x="206" y="2374"/>
                    <a:pt x="320" y="2557"/>
                  </a:cubicBezTo>
                  <a:cubicBezTo>
                    <a:pt x="525" y="2854"/>
                    <a:pt x="845" y="3128"/>
                    <a:pt x="1233" y="3333"/>
                  </a:cubicBezTo>
                  <a:cubicBezTo>
                    <a:pt x="1392" y="3401"/>
                    <a:pt x="1552" y="3470"/>
                    <a:pt x="1712" y="3538"/>
                  </a:cubicBezTo>
                  <a:cubicBezTo>
                    <a:pt x="1872" y="3584"/>
                    <a:pt x="2032" y="3607"/>
                    <a:pt x="2214" y="3630"/>
                  </a:cubicBezTo>
                  <a:cubicBezTo>
                    <a:pt x="2306" y="3653"/>
                    <a:pt x="2420" y="3653"/>
                    <a:pt x="2534" y="3653"/>
                  </a:cubicBezTo>
                  <a:cubicBezTo>
                    <a:pt x="2762" y="3653"/>
                    <a:pt x="2990" y="3630"/>
                    <a:pt x="3219" y="3561"/>
                  </a:cubicBezTo>
                  <a:cubicBezTo>
                    <a:pt x="3561" y="3470"/>
                    <a:pt x="3858" y="3310"/>
                    <a:pt x="4063" y="3082"/>
                  </a:cubicBezTo>
                  <a:cubicBezTo>
                    <a:pt x="4177" y="2968"/>
                    <a:pt x="4291" y="2831"/>
                    <a:pt x="4360" y="2671"/>
                  </a:cubicBezTo>
                  <a:cubicBezTo>
                    <a:pt x="4405" y="2603"/>
                    <a:pt x="4428" y="2511"/>
                    <a:pt x="4451" y="2420"/>
                  </a:cubicBezTo>
                  <a:cubicBezTo>
                    <a:pt x="4474" y="2329"/>
                    <a:pt x="4474" y="2237"/>
                    <a:pt x="4474" y="2123"/>
                  </a:cubicBezTo>
                  <a:cubicBezTo>
                    <a:pt x="4451" y="1941"/>
                    <a:pt x="4383" y="1758"/>
                    <a:pt x="4268" y="1598"/>
                  </a:cubicBezTo>
                  <a:cubicBezTo>
                    <a:pt x="4154" y="1461"/>
                    <a:pt x="3995" y="1324"/>
                    <a:pt x="3812" y="1233"/>
                  </a:cubicBezTo>
                  <a:cubicBezTo>
                    <a:pt x="3629" y="1142"/>
                    <a:pt x="3447" y="1096"/>
                    <a:pt x="3241" y="1073"/>
                  </a:cubicBezTo>
                  <a:lnTo>
                    <a:pt x="3173" y="1073"/>
                  </a:lnTo>
                  <a:cubicBezTo>
                    <a:pt x="3059" y="1073"/>
                    <a:pt x="2967" y="1096"/>
                    <a:pt x="2876" y="1096"/>
                  </a:cubicBezTo>
                  <a:cubicBezTo>
                    <a:pt x="2762" y="1119"/>
                    <a:pt x="2671" y="1142"/>
                    <a:pt x="2579" y="1165"/>
                  </a:cubicBezTo>
                  <a:lnTo>
                    <a:pt x="2465" y="1187"/>
                  </a:lnTo>
                  <a:cubicBezTo>
                    <a:pt x="2420" y="1187"/>
                    <a:pt x="2374" y="1187"/>
                    <a:pt x="2328" y="1210"/>
                  </a:cubicBezTo>
                  <a:cubicBezTo>
                    <a:pt x="2260" y="1165"/>
                    <a:pt x="2237" y="1119"/>
                    <a:pt x="2191" y="1073"/>
                  </a:cubicBezTo>
                  <a:cubicBezTo>
                    <a:pt x="2100" y="959"/>
                    <a:pt x="2054" y="822"/>
                    <a:pt x="1986" y="685"/>
                  </a:cubicBezTo>
                  <a:cubicBezTo>
                    <a:pt x="1940" y="571"/>
                    <a:pt x="1895" y="480"/>
                    <a:pt x="1849" y="389"/>
                  </a:cubicBezTo>
                  <a:cubicBezTo>
                    <a:pt x="1781" y="252"/>
                    <a:pt x="1689" y="160"/>
                    <a:pt x="1598" y="92"/>
                  </a:cubicBezTo>
                  <a:cubicBezTo>
                    <a:pt x="1484" y="23"/>
                    <a:pt x="1347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7" name="Google Shape;917;p5"/>
            <p:cNvSpPr/>
            <p:nvPr/>
          </p:nvSpPr>
          <p:spPr>
            <a:xfrm>
              <a:off x="-6608" y="2841845"/>
              <a:ext cx="136680" cy="119000"/>
            </a:xfrm>
            <a:custGeom>
              <a:avLst/>
              <a:gdLst/>
              <a:ahLst/>
              <a:cxnLst/>
              <a:rect l="l" t="t" r="r" b="b"/>
              <a:pathLst>
                <a:path w="2443" h="2127" extrusionOk="0">
                  <a:moveTo>
                    <a:pt x="1210" y="1"/>
                  </a:moveTo>
                  <a:cubicBezTo>
                    <a:pt x="808" y="1"/>
                    <a:pt x="419" y="238"/>
                    <a:pt x="252" y="624"/>
                  </a:cubicBezTo>
                  <a:cubicBezTo>
                    <a:pt x="0" y="1171"/>
                    <a:pt x="252" y="1788"/>
                    <a:pt x="776" y="2039"/>
                  </a:cubicBezTo>
                  <a:cubicBezTo>
                    <a:pt x="919" y="2098"/>
                    <a:pt x="1066" y="2127"/>
                    <a:pt x="1210" y="2127"/>
                  </a:cubicBezTo>
                  <a:cubicBezTo>
                    <a:pt x="1620" y="2127"/>
                    <a:pt x="2006" y="1896"/>
                    <a:pt x="2192" y="1491"/>
                  </a:cubicBezTo>
                  <a:cubicBezTo>
                    <a:pt x="2443" y="966"/>
                    <a:pt x="2192" y="327"/>
                    <a:pt x="1644" y="99"/>
                  </a:cubicBezTo>
                  <a:cubicBezTo>
                    <a:pt x="1504" y="32"/>
                    <a:pt x="1356" y="1"/>
                    <a:pt x="1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8" name="Google Shape;918;p5"/>
            <p:cNvSpPr/>
            <p:nvPr/>
          </p:nvSpPr>
          <p:spPr>
            <a:xfrm>
              <a:off x="-474002" y="2590860"/>
              <a:ext cx="136680" cy="119672"/>
            </a:xfrm>
            <a:custGeom>
              <a:avLst/>
              <a:gdLst/>
              <a:ahLst/>
              <a:cxnLst/>
              <a:rect l="l" t="t" r="r" b="b"/>
              <a:pathLst>
                <a:path w="2443" h="2139" extrusionOk="0">
                  <a:moveTo>
                    <a:pt x="1220" y="0"/>
                  </a:moveTo>
                  <a:cubicBezTo>
                    <a:pt x="814" y="0"/>
                    <a:pt x="420" y="231"/>
                    <a:pt x="251" y="636"/>
                  </a:cubicBezTo>
                  <a:cubicBezTo>
                    <a:pt x="0" y="1184"/>
                    <a:pt x="251" y="1800"/>
                    <a:pt x="776" y="2051"/>
                  </a:cubicBezTo>
                  <a:cubicBezTo>
                    <a:pt x="919" y="2110"/>
                    <a:pt x="1068" y="2139"/>
                    <a:pt x="1214" y="2139"/>
                  </a:cubicBezTo>
                  <a:cubicBezTo>
                    <a:pt x="1629" y="2139"/>
                    <a:pt x="2023" y="1908"/>
                    <a:pt x="2192" y="1503"/>
                  </a:cubicBezTo>
                  <a:cubicBezTo>
                    <a:pt x="2443" y="978"/>
                    <a:pt x="2192" y="339"/>
                    <a:pt x="1644" y="88"/>
                  </a:cubicBezTo>
                  <a:cubicBezTo>
                    <a:pt x="1507" y="29"/>
                    <a:pt x="1363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9" name="Google Shape;919;p5"/>
            <p:cNvSpPr/>
            <p:nvPr/>
          </p:nvSpPr>
          <p:spPr>
            <a:xfrm>
              <a:off x="53425" y="2307146"/>
              <a:ext cx="529991" cy="922574"/>
            </a:xfrm>
            <a:custGeom>
              <a:avLst/>
              <a:gdLst/>
              <a:ahLst/>
              <a:cxnLst/>
              <a:rect l="l" t="t" r="r" b="b"/>
              <a:pathLst>
                <a:path w="9473" h="16490" extrusionOk="0">
                  <a:moveTo>
                    <a:pt x="9381" y="0"/>
                  </a:moveTo>
                  <a:cubicBezTo>
                    <a:pt x="9359" y="0"/>
                    <a:pt x="9336" y="23"/>
                    <a:pt x="9313" y="46"/>
                  </a:cubicBezTo>
                  <a:cubicBezTo>
                    <a:pt x="8468" y="1507"/>
                    <a:pt x="7647" y="2968"/>
                    <a:pt x="6802" y="4429"/>
                  </a:cubicBezTo>
                  <a:cubicBezTo>
                    <a:pt x="5752" y="6277"/>
                    <a:pt x="4702" y="8126"/>
                    <a:pt x="3652" y="9975"/>
                  </a:cubicBezTo>
                  <a:cubicBezTo>
                    <a:pt x="2739" y="11596"/>
                    <a:pt x="1803" y="13216"/>
                    <a:pt x="890" y="14837"/>
                  </a:cubicBezTo>
                  <a:cubicBezTo>
                    <a:pt x="594" y="15339"/>
                    <a:pt x="320" y="15841"/>
                    <a:pt x="23" y="16343"/>
                  </a:cubicBezTo>
                  <a:cubicBezTo>
                    <a:pt x="0" y="16389"/>
                    <a:pt x="0" y="16435"/>
                    <a:pt x="46" y="16480"/>
                  </a:cubicBezTo>
                  <a:cubicBezTo>
                    <a:pt x="58" y="16486"/>
                    <a:pt x="70" y="16489"/>
                    <a:pt x="82" y="16489"/>
                  </a:cubicBezTo>
                  <a:cubicBezTo>
                    <a:pt x="114" y="16489"/>
                    <a:pt x="143" y="16468"/>
                    <a:pt x="160" y="16435"/>
                  </a:cubicBezTo>
                  <a:cubicBezTo>
                    <a:pt x="776" y="15385"/>
                    <a:pt x="1370" y="14312"/>
                    <a:pt x="1986" y="13262"/>
                  </a:cubicBezTo>
                  <a:cubicBezTo>
                    <a:pt x="2968" y="11527"/>
                    <a:pt x="3949" y="9793"/>
                    <a:pt x="4930" y="8058"/>
                  </a:cubicBezTo>
                  <a:cubicBezTo>
                    <a:pt x="5958" y="6255"/>
                    <a:pt x="7008" y="4451"/>
                    <a:pt x="8035" y="2648"/>
                  </a:cubicBezTo>
                  <a:cubicBezTo>
                    <a:pt x="8514" y="1804"/>
                    <a:pt x="8971" y="982"/>
                    <a:pt x="9450" y="137"/>
                  </a:cubicBezTo>
                  <a:cubicBezTo>
                    <a:pt x="9473" y="92"/>
                    <a:pt x="9473" y="46"/>
                    <a:pt x="9427" y="23"/>
                  </a:cubicBezTo>
                  <a:cubicBezTo>
                    <a:pt x="9427" y="0"/>
                    <a:pt x="9404" y="0"/>
                    <a:pt x="9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0" name="Google Shape;920;p5"/>
            <p:cNvSpPr/>
            <p:nvPr/>
          </p:nvSpPr>
          <p:spPr>
            <a:xfrm>
              <a:off x="-700034" y="1931676"/>
              <a:ext cx="524899" cy="916532"/>
            </a:xfrm>
            <a:custGeom>
              <a:avLst/>
              <a:gdLst/>
              <a:ahLst/>
              <a:cxnLst/>
              <a:rect l="l" t="t" r="r" b="b"/>
              <a:pathLst>
                <a:path w="9382" h="16382" extrusionOk="0">
                  <a:moveTo>
                    <a:pt x="9290" y="1"/>
                  </a:moveTo>
                  <a:cubicBezTo>
                    <a:pt x="9267" y="1"/>
                    <a:pt x="9222" y="1"/>
                    <a:pt x="9222" y="24"/>
                  </a:cubicBezTo>
                  <a:cubicBezTo>
                    <a:pt x="8195" y="1850"/>
                    <a:pt x="7167" y="3653"/>
                    <a:pt x="6140" y="5456"/>
                  </a:cubicBezTo>
                  <a:cubicBezTo>
                    <a:pt x="5090" y="7305"/>
                    <a:pt x="4063" y="9131"/>
                    <a:pt x="3013" y="10957"/>
                  </a:cubicBezTo>
                  <a:cubicBezTo>
                    <a:pt x="2100" y="12578"/>
                    <a:pt x="1187" y="14198"/>
                    <a:pt x="274" y="15819"/>
                  </a:cubicBezTo>
                  <a:cubicBezTo>
                    <a:pt x="183" y="15956"/>
                    <a:pt x="92" y="16115"/>
                    <a:pt x="23" y="16252"/>
                  </a:cubicBezTo>
                  <a:cubicBezTo>
                    <a:pt x="0" y="16298"/>
                    <a:pt x="0" y="16344"/>
                    <a:pt x="46" y="16367"/>
                  </a:cubicBezTo>
                  <a:cubicBezTo>
                    <a:pt x="65" y="16376"/>
                    <a:pt x="84" y="16382"/>
                    <a:pt x="101" y="16382"/>
                  </a:cubicBezTo>
                  <a:cubicBezTo>
                    <a:pt x="125" y="16382"/>
                    <a:pt x="147" y="16370"/>
                    <a:pt x="160" y="16344"/>
                  </a:cubicBezTo>
                  <a:cubicBezTo>
                    <a:pt x="936" y="14974"/>
                    <a:pt x="1712" y="13605"/>
                    <a:pt x="2488" y="12235"/>
                  </a:cubicBezTo>
                  <a:cubicBezTo>
                    <a:pt x="3515" y="10432"/>
                    <a:pt x="4543" y="8629"/>
                    <a:pt x="5570" y="6803"/>
                  </a:cubicBezTo>
                  <a:cubicBezTo>
                    <a:pt x="6620" y="4977"/>
                    <a:pt x="7670" y="3128"/>
                    <a:pt x="8697" y="1279"/>
                  </a:cubicBezTo>
                  <a:cubicBezTo>
                    <a:pt x="8925" y="891"/>
                    <a:pt x="9153" y="503"/>
                    <a:pt x="9359" y="115"/>
                  </a:cubicBezTo>
                  <a:cubicBezTo>
                    <a:pt x="9381" y="69"/>
                    <a:pt x="9381" y="24"/>
                    <a:pt x="9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1" name="Google Shape;921;p5"/>
            <p:cNvSpPr/>
            <p:nvPr/>
          </p:nvSpPr>
          <p:spPr>
            <a:xfrm>
              <a:off x="45760" y="2280347"/>
              <a:ext cx="532564" cy="928001"/>
            </a:xfrm>
            <a:custGeom>
              <a:avLst/>
              <a:gdLst/>
              <a:ahLst/>
              <a:cxnLst/>
              <a:rect l="l" t="t" r="r" b="b"/>
              <a:pathLst>
                <a:path w="9519" h="16587" extrusionOk="0">
                  <a:moveTo>
                    <a:pt x="9404" y="0"/>
                  </a:moveTo>
                  <a:cubicBezTo>
                    <a:pt x="9381" y="0"/>
                    <a:pt x="9359" y="0"/>
                    <a:pt x="9336" y="23"/>
                  </a:cubicBezTo>
                  <a:lnTo>
                    <a:pt x="6277" y="5433"/>
                  </a:lnTo>
                  <a:cubicBezTo>
                    <a:pt x="5227" y="7259"/>
                    <a:pt x="4200" y="9107"/>
                    <a:pt x="3150" y="10933"/>
                  </a:cubicBezTo>
                  <a:cubicBezTo>
                    <a:pt x="2214" y="12623"/>
                    <a:pt x="1256" y="14312"/>
                    <a:pt x="297" y="16001"/>
                  </a:cubicBezTo>
                  <a:cubicBezTo>
                    <a:pt x="206" y="16138"/>
                    <a:pt x="114" y="16297"/>
                    <a:pt x="23" y="16457"/>
                  </a:cubicBezTo>
                  <a:cubicBezTo>
                    <a:pt x="0" y="16503"/>
                    <a:pt x="23" y="16548"/>
                    <a:pt x="46" y="16571"/>
                  </a:cubicBezTo>
                  <a:cubicBezTo>
                    <a:pt x="65" y="16581"/>
                    <a:pt x="88" y="16586"/>
                    <a:pt x="110" y="16586"/>
                  </a:cubicBezTo>
                  <a:cubicBezTo>
                    <a:pt x="140" y="16586"/>
                    <a:pt x="169" y="16575"/>
                    <a:pt x="183" y="16548"/>
                  </a:cubicBezTo>
                  <a:cubicBezTo>
                    <a:pt x="982" y="15110"/>
                    <a:pt x="1803" y="13672"/>
                    <a:pt x="2625" y="12234"/>
                  </a:cubicBezTo>
                  <a:cubicBezTo>
                    <a:pt x="3652" y="10408"/>
                    <a:pt x="4679" y="8605"/>
                    <a:pt x="5707" y="6802"/>
                  </a:cubicBezTo>
                  <a:cubicBezTo>
                    <a:pt x="6734" y="4953"/>
                    <a:pt x="7784" y="3127"/>
                    <a:pt x="8834" y="1301"/>
                  </a:cubicBezTo>
                  <a:cubicBezTo>
                    <a:pt x="9039" y="890"/>
                    <a:pt x="9267" y="502"/>
                    <a:pt x="9496" y="114"/>
                  </a:cubicBezTo>
                  <a:cubicBezTo>
                    <a:pt x="9518" y="91"/>
                    <a:pt x="9496" y="23"/>
                    <a:pt x="9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2" name="Google Shape;922;p5"/>
            <p:cNvSpPr/>
            <p:nvPr/>
          </p:nvSpPr>
          <p:spPr>
            <a:xfrm>
              <a:off x="-701321" y="2842236"/>
              <a:ext cx="754788" cy="367799"/>
            </a:xfrm>
            <a:custGeom>
              <a:avLst/>
              <a:gdLst/>
              <a:ahLst/>
              <a:cxnLst/>
              <a:rect l="l" t="t" r="r" b="b"/>
              <a:pathLst>
                <a:path w="13491" h="6574" extrusionOk="0">
                  <a:moveTo>
                    <a:pt x="92" y="0"/>
                  </a:moveTo>
                  <a:cubicBezTo>
                    <a:pt x="69" y="0"/>
                    <a:pt x="46" y="0"/>
                    <a:pt x="46" y="23"/>
                  </a:cubicBezTo>
                  <a:cubicBezTo>
                    <a:pt x="23" y="46"/>
                    <a:pt x="23" y="69"/>
                    <a:pt x="0" y="92"/>
                  </a:cubicBezTo>
                  <a:cubicBezTo>
                    <a:pt x="0" y="92"/>
                    <a:pt x="23" y="137"/>
                    <a:pt x="23" y="137"/>
                  </a:cubicBezTo>
                  <a:cubicBezTo>
                    <a:pt x="1507" y="1461"/>
                    <a:pt x="3242" y="2465"/>
                    <a:pt x="4999" y="3378"/>
                  </a:cubicBezTo>
                  <a:cubicBezTo>
                    <a:pt x="5867" y="3835"/>
                    <a:pt x="6757" y="4246"/>
                    <a:pt x="7647" y="4679"/>
                  </a:cubicBezTo>
                  <a:cubicBezTo>
                    <a:pt x="8560" y="5136"/>
                    <a:pt x="9496" y="5570"/>
                    <a:pt x="10477" y="5935"/>
                  </a:cubicBezTo>
                  <a:cubicBezTo>
                    <a:pt x="10934" y="6095"/>
                    <a:pt x="11413" y="6254"/>
                    <a:pt x="11892" y="6369"/>
                  </a:cubicBezTo>
                  <a:cubicBezTo>
                    <a:pt x="12144" y="6414"/>
                    <a:pt x="12372" y="6460"/>
                    <a:pt x="12600" y="6505"/>
                  </a:cubicBezTo>
                  <a:cubicBezTo>
                    <a:pt x="12874" y="6551"/>
                    <a:pt x="13125" y="6574"/>
                    <a:pt x="13399" y="6574"/>
                  </a:cubicBezTo>
                  <a:cubicBezTo>
                    <a:pt x="13445" y="6574"/>
                    <a:pt x="13490" y="6551"/>
                    <a:pt x="13490" y="6505"/>
                  </a:cubicBezTo>
                  <a:cubicBezTo>
                    <a:pt x="13490" y="6460"/>
                    <a:pt x="13445" y="6414"/>
                    <a:pt x="13399" y="6414"/>
                  </a:cubicBezTo>
                  <a:cubicBezTo>
                    <a:pt x="13057" y="6391"/>
                    <a:pt x="12691" y="6346"/>
                    <a:pt x="12349" y="6277"/>
                  </a:cubicBezTo>
                  <a:lnTo>
                    <a:pt x="12372" y="6277"/>
                  </a:lnTo>
                  <a:cubicBezTo>
                    <a:pt x="11345" y="6095"/>
                    <a:pt x="10363" y="5729"/>
                    <a:pt x="9404" y="5319"/>
                  </a:cubicBezTo>
                  <a:cubicBezTo>
                    <a:pt x="8948" y="5113"/>
                    <a:pt x="8469" y="4885"/>
                    <a:pt x="8012" y="4679"/>
                  </a:cubicBezTo>
                  <a:cubicBezTo>
                    <a:pt x="7578" y="4451"/>
                    <a:pt x="7145" y="4246"/>
                    <a:pt x="6688" y="4040"/>
                  </a:cubicBezTo>
                  <a:cubicBezTo>
                    <a:pt x="6665" y="4018"/>
                    <a:pt x="6620" y="3995"/>
                    <a:pt x="6597" y="3972"/>
                  </a:cubicBezTo>
                  <a:lnTo>
                    <a:pt x="6597" y="3972"/>
                  </a:lnTo>
                  <a:cubicBezTo>
                    <a:pt x="6597" y="3977"/>
                    <a:pt x="6597" y="3981"/>
                    <a:pt x="6597" y="3984"/>
                  </a:cubicBezTo>
                  <a:lnTo>
                    <a:pt x="6597" y="3984"/>
                  </a:lnTo>
                  <a:cubicBezTo>
                    <a:pt x="4802" y="3120"/>
                    <a:pt x="3030" y="2209"/>
                    <a:pt x="1438" y="1050"/>
                  </a:cubicBezTo>
                  <a:cubicBezTo>
                    <a:pt x="1028" y="754"/>
                    <a:pt x="640" y="434"/>
                    <a:pt x="252" y="114"/>
                  </a:cubicBezTo>
                  <a:cubicBezTo>
                    <a:pt x="229" y="92"/>
                    <a:pt x="183" y="46"/>
                    <a:pt x="160" y="23"/>
                  </a:cubicBezTo>
                  <a:cubicBezTo>
                    <a:pt x="137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3" name="Google Shape;923;p5"/>
            <p:cNvSpPr/>
            <p:nvPr/>
          </p:nvSpPr>
          <p:spPr>
            <a:xfrm>
              <a:off x="-181559" y="1927872"/>
              <a:ext cx="761166" cy="356330"/>
            </a:xfrm>
            <a:custGeom>
              <a:avLst/>
              <a:gdLst/>
              <a:ahLst/>
              <a:cxnLst/>
              <a:rect l="l" t="t" r="r" b="b"/>
              <a:pathLst>
                <a:path w="13605" h="6369" extrusionOk="0">
                  <a:moveTo>
                    <a:pt x="754" y="0"/>
                  </a:moveTo>
                  <a:cubicBezTo>
                    <a:pt x="525" y="0"/>
                    <a:pt x="297" y="23"/>
                    <a:pt x="69" y="69"/>
                  </a:cubicBezTo>
                  <a:cubicBezTo>
                    <a:pt x="46" y="69"/>
                    <a:pt x="23" y="69"/>
                    <a:pt x="23" y="92"/>
                  </a:cubicBezTo>
                  <a:cubicBezTo>
                    <a:pt x="0" y="115"/>
                    <a:pt x="0" y="137"/>
                    <a:pt x="0" y="160"/>
                  </a:cubicBezTo>
                  <a:cubicBezTo>
                    <a:pt x="0" y="183"/>
                    <a:pt x="0" y="183"/>
                    <a:pt x="23" y="206"/>
                  </a:cubicBezTo>
                  <a:cubicBezTo>
                    <a:pt x="23" y="229"/>
                    <a:pt x="69" y="229"/>
                    <a:pt x="69" y="229"/>
                  </a:cubicBezTo>
                  <a:cubicBezTo>
                    <a:pt x="310" y="202"/>
                    <a:pt x="542" y="191"/>
                    <a:pt x="777" y="191"/>
                  </a:cubicBezTo>
                  <a:cubicBezTo>
                    <a:pt x="942" y="191"/>
                    <a:pt x="1108" y="196"/>
                    <a:pt x="1279" y="206"/>
                  </a:cubicBezTo>
                  <a:cubicBezTo>
                    <a:pt x="2009" y="274"/>
                    <a:pt x="2717" y="457"/>
                    <a:pt x="3424" y="662"/>
                  </a:cubicBezTo>
                  <a:cubicBezTo>
                    <a:pt x="3767" y="776"/>
                    <a:pt x="4109" y="891"/>
                    <a:pt x="4451" y="1005"/>
                  </a:cubicBezTo>
                  <a:cubicBezTo>
                    <a:pt x="4794" y="1119"/>
                    <a:pt x="5113" y="1233"/>
                    <a:pt x="5456" y="1370"/>
                  </a:cubicBezTo>
                  <a:cubicBezTo>
                    <a:pt x="7350" y="2077"/>
                    <a:pt x="9130" y="3036"/>
                    <a:pt x="10797" y="4200"/>
                  </a:cubicBezTo>
                  <a:cubicBezTo>
                    <a:pt x="10888" y="4269"/>
                    <a:pt x="10979" y="4314"/>
                    <a:pt x="11071" y="4383"/>
                  </a:cubicBezTo>
                  <a:lnTo>
                    <a:pt x="11048" y="4383"/>
                  </a:lnTo>
                  <a:cubicBezTo>
                    <a:pt x="11276" y="4543"/>
                    <a:pt x="11481" y="4680"/>
                    <a:pt x="11687" y="4839"/>
                  </a:cubicBezTo>
                  <a:cubicBezTo>
                    <a:pt x="11892" y="4999"/>
                    <a:pt x="12075" y="5159"/>
                    <a:pt x="12280" y="5319"/>
                  </a:cubicBezTo>
                  <a:cubicBezTo>
                    <a:pt x="12691" y="5638"/>
                    <a:pt x="13102" y="5935"/>
                    <a:pt x="13444" y="6323"/>
                  </a:cubicBezTo>
                  <a:cubicBezTo>
                    <a:pt x="13444" y="6346"/>
                    <a:pt x="13467" y="6369"/>
                    <a:pt x="13490" y="6369"/>
                  </a:cubicBezTo>
                  <a:lnTo>
                    <a:pt x="13559" y="6369"/>
                  </a:lnTo>
                  <a:cubicBezTo>
                    <a:pt x="13581" y="6346"/>
                    <a:pt x="13581" y="6323"/>
                    <a:pt x="13604" y="6300"/>
                  </a:cubicBezTo>
                  <a:cubicBezTo>
                    <a:pt x="13604" y="6277"/>
                    <a:pt x="13604" y="6255"/>
                    <a:pt x="13581" y="6255"/>
                  </a:cubicBezTo>
                  <a:cubicBezTo>
                    <a:pt x="13513" y="6163"/>
                    <a:pt x="13444" y="6072"/>
                    <a:pt x="13353" y="5981"/>
                  </a:cubicBezTo>
                  <a:cubicBezTo>
                    <a:pt x="13285" y="5912"/>
                    <a:pt x="13193" y="5821"/>
                    <a:pt x="13079" y="5730"/>
                  </a:cubicBezTo>
                  <a:cubicBezTo>
                    <a:pt x="12897" y="5570"/>
                    <a:pt x="12714" y="5433"/>
                    <a:pt x="12509" y="5273"/>
                  </a:cubicBezTo>
                  <a:cubicBezTo>
                    <a:pt x="12417" y="5205"/>
                    <a:pt x="12326" y="5136"/>
                    <a:pt x="12235" y="5068"/>
                  </a:cubicBezTo>
                  <a:cubicBezTo>
                    <a:pt x="12143" y="4999"/>
                    <a:pt x="12052" y="4908"/>
                    <a:pt x="11938" y="4839"/>
                  </a:cubicBezTo>
                  <a:cubicBezTo>
                    <a:pt x="11733" y="4680"/>
                    <a:pt x="11550" y="4520"/>
                    <a:pt x="11345" y="4383"/>
                  </a:cubicBezTo>
                  <a:cubicBezTo>
                    <a:pt x="10523" y="3767"/>
                    <a:pt x="9678" y="3219"/>
                    <a:pt x="8788" y="2739"/>
                  </a:cubicBezTo>
                  <a:cubicBezTo>
                    <a:pt x="7921" y="2237"/>
                    <a:pt x="7008" y="1804"/>
                    <a:pt x="6072" y="1416"/>
                  </a:cubicBezTo>
                  <a:cubicBezTo>
                    <a:pt x="5844" y="1324"/>
                    <a:pt x="5593" y="1233"/>
                    <a:pt x="5364" y="1142"/>
                  </a:cubicBezTo>
                  <a:cubicBezTo>
                    <a:pt x="5136" y="1073"/>
                    <a:pt x="4908" y="982"/>
                    <a:pt x="4680" y="913"/>
                  </a:cubicBezTo>
                  <a:cubicBezTo>
                    <a:pt x="4246" y="754"/>
                    <a:pt x="3789" y="594"/>
                    <a:pt x="3333" y="480"/>
                  </a:cubicBezTo>
                  <a:cubicBezTo>
                    <a:pt x="2785" y="297"/>
                    <a:pt x="2237" y="160"/>
                    <a:pt x="1667" y="92"/>
                  </a:cubicBezTo>
                  <a:cubicBezTo>
                    <a:pt x="1370" y="46"/>
                    <a:pt x="1050" y="0"/>
                    <a:pt x="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4" name="Google Shape;924;p5"/>
            <p:cNvSpPr/>
            <p:nvPr/>
          </p:nvSpPr>
          <p:spPr>
            <a:xfrm>
              <a:off x="-438251" y="2598301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80" y="1"/>
                  </a:moveTo>
                  <a:cubicBezTo>
                    <a:pt x="366" y="1"/>
                    <a:pt x="252" y="23"/>
                    <a:pt x="160" y="92"/>
                  </a:cubicBezTo>
                  <a:cubicBezTo>
                    <a:pt x="69" y="183"/>
                    <a:pt x="23" y="275"/>
                    <a:pt x="23" y="389"/>
                  </a:cubicBezTo>
                  <a:cubicBezTo>
                    <a:pt x="0" y="617"/>
                    <a:pt x="183" y="868"/>
                    <a:pt x="411" y="868"/>
                  </a:cubicBezTo>
                  <a:cubicBezTo>
                    <a:pt x="525" y="868"/>
                    <a:pt x="640" y="822"/>
                    <a:pt x="731" y="754"/>
                  </a:cubicBezTo>
                  <a:cubicBezTo>
                    <a:pt x="822" y="685"/>
                    <a:pt x="868" y="571"/>
                    <a:pt x="868" y="457"/>
                  </a:cubicBezTo>
                  <a:cubicBezTo>
                    <a:pt x="891" y="229"/>
                    <a:pt x="708" y="1"/>
                    <a:pt x="4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5" name="Google Shape;925;p5"/>
            <p:cNvSpPr/>
            <p:nvPr/>
          </p:nvSpPr>
          <p:spPr>
            <a:xfrm>
              <a:off x="25339" y="2848614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79" y="0"/>
                  </a:moveTo>
                  <a:cubicBezTo>
                    <a:pt x="365" y="0"/>
                    <a:pt x="274" y="23"/>
                    <a:pt x="183" y="92"/>
                  </a:cubicBezTo>
                  <a:cubicBezTo>
                    <a:pt x="91" y="160"/>
                    <a:pt x="23" y="274"/>
                    <a:pt x="23" y="388"/>
                  </a:cubicBezTo>
                  <a:cubicBezTo>
                    <a:pt x="0" y="617"/>
                    <a:pt x="183" y="868"/>
                    <a:pt x="434" y="868"/>
                  </a:cubicBezTo>
                  <a:cubicBezTo>
                    <a:pt x="548" y="868"/>
                    <a:pt x="639" y="822"/>
                    <a:pt x="730" y="754"/>
                  </a:cubicBezTo>
                  <a:cubicBezTo>
                    <a:pt x="822" y="685"/>
                    <a:pt x="867" y="571"/>
                    <a:pt x="890" y="457"/>
                  </a:cubicBezTo>
                  <a:cubicBezTo>
                    <a:pt x="890" y="229"/>
                    <a:pt x="708" y="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6" name="Google Shape;926;p5"/>
            <p:cNvSpPr/>
            <p:nvPr/>
          </p:nvSpPr>
          <p:spPr>
            <a:xfrm>
              <a:off x="18905" y="2890743"/>
              <a:ext cx="10294" cy="9008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24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84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7" name="Google Shape;927;p5"/>
            <p:cNvSpPr/>
            <p:nvPr/>
          </p:nvSpPr>
          <p:spPr>
            <a:xfrm>
              <a:off x="-447203" y="2637913"/>
              <a:ext cx="10294" cy="8952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2" y="0"/>
                  </a:moveTo>
                  <a:cubicBezTo>
                    <a:pt x="46" y="0"/>
                    <a:pt x="24" y="46"/>
                    <a:pt x="24" y="92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37"/>
                    <a:pt x="183" y="92"/>
                  </a:cubicBezTo>
                  <a:cubicBezTo>
                    <a:pt x="183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8" name="Google Shape;928;p5"/>
            <p:cNvSpPr/>
            <p:nvPr/>
          </p:nvSpPr>
          <p:spPr>
            <a:xfrm>
              <a:off x="-536609" y="2661579"/>
              <a:ext cx="71613" cy="65067"/>
            </a:xfrm>
            <a:custGeom>
              <a:avLst/>
              <a:gdLst/>
              <a:ahLst/>
              <a:cxnLst/>
              <a:rect l="l" t="t" r="r" b="b"/>
              <a:pathLst>
                <a:path w="1280" h="1163" extrusionOk="0">
                  <a:moveTo>
                    <a:pt x="410" y="1"/>
                  </a:moveTo>
                  <a:cubicBezTo>
                    <a:pt x="323" y="1"/>
                    <a:pt x="244" y="26"/>
                    <a:pt x="184" y="79"/>
                  </a:cubicBezTo>
                  <a:cubicBezTo>
                    <a:pt x="1" y="239"/>
                    <a:pt x="47" y="604"/>
                    <a:pt x="298" y="878"/>
                  </a:cubicBezTo>
                  <a:cubicBezTo>
                    <a:pt x="465" y="1061"/>
                    <a:pt x="683" y="1162"/>
                    <a:pt x="864" y="1162"/>
                  </a:cubicBezTo>
                  <a:cubicBezTo>
                    <a:pt x="955" y="1162"/>
                    <a:pt x="1036" y="1137"/>
                    <a:pt x="1097" y="1084"/>
                  </a:cubicBezTo>
                  <a:cubicBezTo>
                    <a:pt x="1279" y="901"/>
                    <a:pt x="1211" y="559"/>
                    <a:pt x="960" y="285"/>
                  </a:cubicBezTo>
                  <a:cubicBezTo>
                    <a:pt x="792" y="102"/>
                    <a:pt x="584" y="1"/>
                    <a:pt x="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9" name="Google Shape;929;p5"/>
            <p:cNvSpPr/>
            <p:nvPr/>
          </p:nvSpPr>
          <p:spPr>
            <a:xfrm>
              <a:off x="49564" y="2965658"/>
              <a:ext cx="77991" cy="50744"/>
            </a:xfrm>
            <a:custGeom>
              <a:avLst/>
              <a:gdLst/>
              <a:ahLst/>
              <a:cxnLst/>
              <a:rect l="l" t="t" r="r" b="b"/>
              <a:pathLst>
                <a:path w="1394" h="907" extrusionOk="0">
                  <a:moveTo>
                    <a:pt x="630" y="1"/>
                  </a:moveTo>
                  <a:cubicBezTo>
                    <a:pt x="319" y="1"/>
                    <a:pt x="67" y="151"/>
                    <a:pt x="46" y="374"/>
                  </a:cubicBezTo>
                  <a:cubicBezTo>
                    <a:pt x="1" y="602"/>
                    <a:pt x="275" y="853"/>
                    <a:pt x="640" y="899"/>
                  </a:cubicBezTo>
                  <a:cubicBezTo>
                    <a:pt x="682" y="904"/>
                    <a:pt x="724" y="906"/>
                    <a:pt x="764" y="906"/>
                  </a:cubicBezTo>
                  <a:cubicBezTo>
                    <a:pt x="1075" y="906"/>
                    <a:pt x="1330" y="758"/>
                    <a:pt x="1370" y="556"/>
                  </a:cubicBezTo>
                  <a:cubicBezTo>
                    <a:pt x="1393" y="305"/>
                    <a:pt x="1119" y="77"/>
                    <a:pt x="754" y="8"/>
                  </a:cubicBezTo>
                  <a:cubicBezTo>
                    <a:pt x="712" y="3"/>
                    <a:pt x="671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30" name="Google Shape;930;p5"/>
          <p:cNvGrpSpPr/>
          <p:nvPr/>
        </p:nvGrpSpPr>
        <p:grpSpPr>
          <a:xfrm>
            <a:off x="10485906" y="5269612"/>
            <a:ext cx="1454968" cy="1331051"/>
            <a:chOff x="4097300" y="529025"/>
            <a:chExt cx="796050" cy="726450"/>
          </a:xfrm>
        </p:grpSpPr>
        <p:sp>
          <p:nvSpPr>
            <p:cNvPr id="931" name="Google Shape;931;p5"/>
            <p:cNvSpPr/>
            <p:nvPr/>
          </p:nvSpPr>
          <p:spPr>
            <a:xfrm>
              <a:off x="4097300" y="529025"/>
              <a:ext cx="796050" cy="726450"/>
            </a:xfrm>
            <a:custGeom>
              <a:avLst/>
              <a:gdLst/>
              <a:ahLst/>
              <a:cxnLst/>
              <a:rect l="l" t="t" r="r" b="b"/>
              <a:pathLst>
                <a:path w="31842" h="29058" extrusionOk="0">
                  <a:moveTo>
                    <a:pt x="15088" y="1"/>
                  </a:moveTo>
                  <a:cubicBezTo>
                    <a:pt x="14837" y="1"/>
                    <a:pt x="14563" y="69"/>
                    <a:pt x="14335" y="160"/>
                  </a:cubicBezTo>
                  <a:cubicBezTo>
                    <a:pt x="13741" y="389"/>
                    <a:pt x="13308" y="891"/>
                    <a:pt x="13171" y="1461"/>
                  </a:cubicBezTo>
                  <a:cubicBezTo>
                    <a:pt x="12920" y="2374"/>
                    <a:pt x="12486" y="3356"/>
                    <a:pt x="11847" y="4451"/>
                  </a:cubicBezTo>
                  <a:cubicBezTo>
                    <a:pt x="10957" y="5981"/>
                    <a:pt x="9838" y="7487"/>
                    <a:pt x="8743" y="8948"/>
                  </a:cubicBezTo>
                  <a:lnTo>
                    <a:pt x="8149" y="9770"/>
                  </a:lnTo>
                  <a:cubicBezTo>
                    <a:pt x="8149" y="9770"/>
                    <a:pt x="7761" y="10272"/>
                    <a:pt x="7624" y="10454"/>
                  </a:cubicBezTo>
                  <a:cubicBezTo>
                    <a:pt x="7442" y="10706"/>
                    <a:pt x="7259" y="10934"/>
                    <a:pt x="7076" y="11162"/>
                  </a:cubicBezTo>
                  <a:cubicBezTo>
                    <a:pt x="6711" y="11641"/>
                    <a:pt x="6346" y="12121"/>
                    <a:pt x="5958" y="12577"/>
                  </a:cubicBezTo>
                  <a:cubicBezTo>
                    <a:pt x="5228" y="13445"/>
                    <a:pt x="4451" y="14358"/>
                    <a:pt x="3584" y="15362"/>
                  </a:cubicBezTo>
                  <a:cubicBezTo>
                    <a:pt x="3196" y="15773"/>
                    <a:pt x="2785" y="16206"/>
                    <a:pt x="2352" y="16640"/>
                  </a:cubicBezTo>
                  <a:cubicBezTo>
                    <a:pt x="2306" y="16686"/>
                    <a:pt x="2283" y="16709"/>
                    <a:pt x="2260" y="16754"/>
                  </a:cubicBezTo>
                  <a:cubicBezTo>
                    <a:pt x="1735" y="17256"/>
                    <a:pt x="1210" y="17713"/>
                    <a:pt x="708" y="18169"/>
                  </a:cubicBezTo>
                  <a:cubicBezTo>
                    <a:pt x="343" y="18489"/>
                    <a:pt x="115" y="18900"/>
                    <a:pt x="46" y="19356"/>
                  </a:cubicBezTo>
                  <a:cubicBezTo>
                    <a:pt x="1" y="19607"/>
                    <a:pt x="1" y="19859"/>
                    <a:pt x="46" y="20110"/>
                  </a:cubicBezTo>
                  <a:cubicBezTo>
                    <a:pt x="46" y="20132"/>
                    <a:pt x="46" y="20155"/>
                    <a:pt x="69" y="20178"/>
                  </a:cubicBezTo>
                  <a:cubicBezTo>
                    <a:pt x="138" y="20475"/>
                    <a:pt x="297" y="20908"/>
                    <a:pt x="754" y="21296"/>
                  </a:cubicBezTo>
                  <a:cubicBezTo>
                    <a:pt x="2511" y="22712"/>
                    <a:pt x="4497" y="24013"/>
                    <a:pt x="6894" y="25268"/>
                  </a:cubicBezTo>
                  <a:cubicBezTo>
                    <a:pt x="7875" y="25793"/>
                    <a:pt x="8948" y="26318"/>
                    <a:pt x="10112" y="26843"/>
                  </a:cubicBezTo>
                  <a:cubicBezTo>
                    <a:pt x="10637" y="27071"/>
                    <a:pt x="11162" y="27322"/>
                    <a:pt x="11733" y="27551"/>
                  </a:cubicBezTo>
                  <a:cubicBezTo>
                    <a:pt x="12440" y="27847"/>
                    <a:pt x="13011" y="28076"/>
                    <a:pt x="13536" y="28281"/>
                  </a:cubicBezTo>
                  <a:cubicBezTo>
                    <a:pt x="14609" y="28646"/>
                    <a:pt x="15567" y="28920"/>
                    <a:pt x="16480" y="29057"/>
                  </a:cubicBezTo>
                  <a:lnTo>
                    <a:pt x="16777" y="29057"/>
                  </a:lnTo>
                  <a:cubicBezTo>
                    <a:pt x="17256" y="29057"/>
                    <a:pt x="17713" y="28897"/>
                    <a:pt x="18078" y="28578"/>
                  </a:cubicBezTo>
                  <a:cubicBezTo>
                    <a:pt x="18101" y="28578"/>
                    <a:pt x="18124" y="28555"/>
                    <a:pt x="18124" y="28532"/>
                  </a:cubicBezTo>
                  <a:cubicBezTo>
                    <a:pt x="18192" y="28486"/>
                    <a:pt x="18261" y="28418"/>
                    <a:pt x="18306" y="28350"/>
                  </a:cubicBezTo>
                  <a:cubicBezTo>
                    <a:pt x="19197" y="27551"/>
                    <a:pt x="20041" y="26729"/>
                    <a:pt x="20817" y="25907"/>
                  </a:cubicBezTo>
                  <a:cubicBezTo>
                    <a:pt x="21274" y="25428"/>
                    <a:pt x="21707" y="24949"/>
                    <a:pt x="22073" y="24492"/>
                  </a:cubicBezTo>
                  <a:cubicBezTo>
                    <a:pt x="22461" y="24081"/>
                    <a:pt x="22803" y="23670"/>
                    <a:pt x="23100" y="23305"/>
                  </a:cubicBezTo>
                  <a:lnTo>
                    <a:pt x="23237" y="23145"/>
                  </a:lnTo>
                  <a:cubicBezTo>
                    <a:pt x="23465" y="22894"/>
                    <a:pt x="23693" y="22598"/>
                    <a:pt x="23967" y="22278"/>
                  </a:cubicBezTo>
                  <a:cubicBezTo>
                    <a:pt x="23967" y="22278"/>
                    <a:pt x="24081" y="22118"/>
                    <a:pt x="24127" y="22073"/>
                  </a:cubicBezTo>
                  <a:cubicBezTo>
                    <a:pt x="24355" y="21799"/>
                    <a:pt x="24561" y="21525"/>
                    <a:pt x="24766" y="21274"/>
                  </a:cubicBezTo>
                  <a:cubicBezTo>
                    <a:pt x="24994" y="21000"/>
                    <a:pt x="25154" y="20794"/>
                    <a:pt x="25314" y="20543"/>
                  </a:cubicBezTo>
                  <a:lnTo>
                    <a:pt x="25496" y="20338"/>
                  </a:lnTo>
                  <a:lnTo>
                    <a:pt x="25702" y="20041"/>
                  </a:lnTo>
                  <a:lnTo>
                    <a:pt x="26044" y="19585"/>
                  </a:lnTo>
                  <a:lnTo>
                    <a:pt x="26181" y="19425"/>
                  </a:lnTo>
                  <a:lnTo>
                    <a:pt x="26455" y="19082"/>
                  </a:lnTo>
                  <a:cubicBezTo>
                    <a:pt x="26661" y="18809"/>
                    <a:pt x="26843" y="18535"/>
                    <a:pt x="27003" y="18306"/>
                  </a:cubicBezTo>
                  <a:lnTo>
                    <a:pt x="27117" y="18147"/>
                  </a:lnTo>
                  <a:lnTo>
                    <a:pt x="27208" y="18032"/>
                  </a:lnTo>
                  <a:cubicBezTo>
                    <a:pt x="27368" y="17827"/>
                    <a:pt x="27528" y="17599"/>
                    <a:pt x="27688" y="17371"/>
                  </a:cubicBezTo>
                  <a:cubicBezTo>
                    <a:pt x="28532" y="16206"/>
                    <a:pt x="29171" y="15293"/>
                    <a:pt x="29719" y="14403"/>
                  </a:cubicBezTo>
                  <a:cubicBezTo>
                    <a:pt x="30427" y="13239"/>
                    <a:pt x="30974" y="12166"/>
                    <a:pt x="31363" y="11116"/>
                  </a:cubicBezTo>
                  <a:cubicBezTo>
                    <a:pt x="31499" y="10751"/>
                    <a:pt x="31614" y="10386"/>
                    <a:pt x="31728" y="10021"/>
                  </a:cubicBezTo>
                  <a:cubicBezTo>
                    <a:pt x="31728" y="9998"/>
                    <a:pt x="31751" y="9952"/>
                    <a:pt x="31751" y="9930"/>
                  </a:cubicBezTo>
                  <a:cubicBezTo>
                    <a:pt x="31819" y="9701"/>
                    <a:pt x="31842" y="9496"/>
                    <a:pt x="31819" y="9313"/>
                  </a:cubicBezTo>
                  <a:cubicBezTo>
                    <a:pt x="31819" y="8628"/>
                    <a:pt x="31477" y="8012"/>
                    <a:pt x="30883" y="7670"/>
                  </a:cubicBezTo>
                  <a:cubicBezTo>
                    <a:pt x="30723" y="7556"/>
                    <a:pt x="30518" y="7487"/>
                    <a:pt x="30335" y="7442"/>
                  </a:cubicBezTo>
                  <a:cubicBezTo>
                    <a:pt x="30221" y="7419"/>
                    <a:pt x="30130" y="7396"/>
                    <a:pt x="30016" y="7373"/>
                  </a:cubicBezTo>
                  <a:lnTo>
                    <a:pt x="29993" y="7373"/>
                  </a:lnTo>
                  <a:cubicBezTo>
                    <a:pt x="29263" y="7259"/>
                    <a:pt x="28487" y="7008"/>
                    <a:pt x="27459" y="6620"/>
                  </a:cubicBezTo>
                  <a:cubicBezTo>
                    <a:pt x="26980" y="6437"/>
                    <a:pt x="26524" y="6232"/>
                    <a:pt x="26136" y="6072"/>
                  </a:cubicBezTo>
                  <a:cubicBezTo>
                    <a:pt x="25725" y="5889"/>
                    <a:pt x="25314" y="5707"/>
                    <a:pt x="24834" y="5501"/>
                  </a:cubicBezTo>
                  <a:cubicBezTo>
                    <a:pt x="22575" y="4474"/>
                    <a:pt x="20657" y="3447"/>
                    <a:pt x="18968" y="2352"/>
                  </a:cubicBezTo>
                  <a:cubicBezTo>
                    <a:pt x="18078" y="1781"/>
                    <a:pt x="17234" y="1165"/>
                    <a:pt x="16458" y="548"/>
                  </a:cubicBezTo>
                  <a:cubicBezTo>
                    <a:pt x="16298" y="389"/>
                    <a:pt x="16115" y="274"/>
                    <a:pt x="15887" y="183"/>
                  </a:cubicBezTo>
                  <a:cubicBezTo>
                    <a:pt x="15636" y="69"/>
                    <a:pt x="15362" y="1"/>
                    <a:pt x="15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2" name="Google Shape;932;p5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BF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3" name="Google Shape;933;p5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4" name="Google Shape;934;p5"/>
            <p:cNvSpPr/>
            <p:nvPr/>
          </p:nvSpPr>
          <p:spPr>
            <a:xfrm>
              <a:off x="4511000" y="1193250"/>
              <a:ext cx="6300" cy="11425"/>
            </a:xfrm>
            <a:custGeom>
              <a:avLst/>
              <a:gdLst/>
              <a:ahLst/>
              <a:cxnLst/>
              <a:rect l="l" t="t" r="r" b="b"/>
              <a:pathLst>
                <a:path w="252" h="457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114"/>
                    <a:pt x="69" y="183"/>
                    <a:pt x="47" y="228"/>
                  </a:cubicBezTo>
                  <a:cubicBezTo>
                    <a:pt x="47" y="228"/>
                    <a:pt x="47" y="251"/>
                    <a:pt x="47" y="251"/>
                  </a:cubicBezTo>
                  <a:cubicBezTo>
                    <a:pt x="24" y="274"/>
                    <a:pt x="1" y="297"/>
                    <a:pt x="1" y="320"/>
                  </a:cubicBezTo>
                  <a:cubicBezTo>
                    <a:pt x="1" y="343"/>
                    <a:pt x="1" y="365"/>
                    <a:pt x="1" y="388"/>
                  </a:cubicBezTo>
                  <a:cubicBezTo>
                    <a:pt x="1" y="411"/>
                    <a:pt x="47" y="457"/>
                    <a:pt x="69" y="457"/>
                  </a:cubicBezTo>
                  <a:cubicBezTo>
                    <a:pt x="115" y="457"/>
                    <a:pt x="138" y="434"/>
                    <a:pt x="161" y="411"/>
                  </a:cubicBezTo>
                  <a:cubicBezTo>
                    <a:pt x="183" y="411"/>
                    <a:pt x="183" y="388"/>
                    <a:pt x="183" y="365"/>
                  </a:cubicBezTo>
                  <a:cubicBezTo>
                    <a:pt x="183" y="365"/>
                    <a:pt x="183" y="343"/>
                    <a:pt x="183" y="320"/>
                  </a:cubicBezTo>
                  <a:cubicBezTo>
                    <a:pt x="206" y="297"/>
                    <a:pt x="206" y="251"/>
                    <a:pt x="229" y="228"/>
                  </a:cubicBezTo>
                  <a:cubicBezTo>
                    <a:pt x="229" y="183"/>
                    <a:pt x="229" y="137"/>
                    <a:pt x="229" y="91"/>
                  </a:cubicBezTo>
                  <a:cubicBezTo>
                    <a:pt x="252" y="46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5" name="Google Shape;935;p5"/>
            <p:cNvSpPr/>
            <p:nvPr/>
          </p:nvSpPr>
          <p:spPr>
            <a:xfrm>
              <a:off x="4786625" y="758425"/>
              <a:ext cx="28550" cy="51375"/>
            </a:xfrm>
            <a:custGeom>
              <a:avLst/>
              <a:gdLst/>
              <a:ahLst/>
              <a:cxnLst/>
              <a:rect l="l" t="t" r="r" b="b"/>
              <a:pathLst>
                <a:path w="1142" h="2055" extrusionOk="0">
                  <a:moveTo>
                    <a:pt x="1050" y="0"/>
                  </a:moveTo>
                  <a:cubicBezTo>
                    <a:pt x="1028" y="0"/>
                    <a:pt x="1028" y="0"/>
                    <a:pt x="1028" y="23"/>
                  </a:cubicBezTo>
                  <a:cubicBezTo>
                    <a:pt x="1005" y="23"/>
                    <a:pt x="982" y="46"/>
                    <a:pt x="959" y="69"/>
                  </a:cubicBezTo>
                  <a:cubicBezTo>
                    <a:pt x="936" y="137"/>
                    <a:pt x="914" y="206"/>
                    <a:pt x="891" y="274"/>
                  </a:cubicBezTo>
                  <a:cubicBezTo>
                    <a:pt x="891" y="320"/>
                    <a:pt x="868" y="365"/>
                    <a:pt x="845" y="411"/>
                  </a:cubicBezTo>
                  <a:cubicBezTo>
                    <a:pt x="822" y="457"/>
                    <a:pt x="799" y="502"/>
                    <a:pt x="777" y="548"/>
                  </a:cubicBezTo>
                  <a:cubicBezTo>
                    <a:pt x="754" y="594"/>
                    <a:pt x="731" y="639"/>
                    <a:pt x="708" y="708"/>
                  </a:cubicBezTo>
                  <a:cubicBezTo>
                    <a:pt x="662" y="799"/>
                    <a:pt x="617" y="913"/>
                    <a:pt x="548" y="1005"/>
                  </a:cubicBezTo>
                  <a:cubicBezTo>
                    <a:pt x="503" y="1096"/>
                    <a:pt x="457" y="1187"/>
                    <a:pt x="411" y="1278"/>
                  </a:cubicBezTo>
                  <a:cubicBezTo>
                    <a:pt x="274" y="1507"/>
                    <a:pt x="137" y="1712"/>
                    <a:pt x="23" y="1940"/>
                  </a:cubicBezTo>
                  <a:cubicBezTo>
                    <a:pt x="1" y="1986"/>
                    <a:pt x="23" y="2032"/>
                    <a:pt x="46" y="2055"/>
                  </a:cubicBezTo>
                  <a:lnTo>
                    <a:pt x="115" y="2055"/>
                  </a:lnTo>
                  <a:cubicBezTo>
                    <a:pt x="137" y="2055"/>
                    <a:pt x="160" y="2032"/>
                    <a:pt x="183" y="2009"/>
                  </a:cubicBezTo>
                  <a:cubicBezTo>
                    <a:pt x="183" y="1986"/>
                    <a:pt x="206" y="1963"/>
                    <a:pt x="206" y="1940"/>
                  </a:cubicBezTo>
                  <a:lnTo>
                    <a:pt x="229" y="1940"/>
                  </a:lnTo>
                  <a:cubicBezTo>
                    <a:pt x="297" y="1803"/>
                    <a:pt x="389" y="1667"/>
                    <a:pt x="480" y="1530"/>
                  </a:cubicBezTo>
                  <a:cubicBezTo>
                    <a:pt x="548" y="1393"/>
                    <a:pt x="640" y="1256"/>
                    <a:pt x="708" y="1119"/>
                  </a:cubicBezTo>
                  <a:cubicBezTo>
                    <a:pt x="777" y="959"/>
                    <a:pt x="868" y="799"/>
                    <a:pt x="936" y="617"/>
                  </a:cubicBezTo>
                  <a:cubicBezTo>
                    <a:pt x="982" y="548"/>
                    <a:pt x="1005" y="480"/>
                    <a:pt x="1028" y="388"/>
                  </a:cubicBezTo>
                  <a:cubicBezTo>
                    <a:pt x="1050" y="365"/>
                    <a:pt x="1050" y="320"/>
                    <a:pt x="1073" y="297"/>
                  </a:cubicBezTo>
                  <a:cubicBezTo>
                    <a:pt x="1096" y="229"/>
                    <a:pt x="1096" y="183"/>
                    <a:pt x="1119" y="137"/>
                  </a:cubicBezTo>
                  <a:cubicBezTo>
                    <a:pt x="1142" y="114"/>
                    <a:pt x="1142" y="92"/>
                    <a:pt x="1119" y="69"/>
                  </a:cubicBezTo>
                  <a:cubicBezTo>
                    <a:pt x="1119" y="46"/>
                    <a:pt x="1096" y="23"/>
                    <a:pt x="1073" y="23"/>
                  </a:cubicBezTo>
                  <a:cubicBezTo>
                    <a:pt x="1073" y="23"/>
                    <a:pt x="1050" y="0"/>
                    <a:pt x="10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6" name="Google Shape;936;p5"/>
            <p:cNvSpPr/>
            <p:nvPr/>
          </p:nvSpPr>
          <p:spPr>
            <a:xfrm>
              <a:off x="4782625" y="759000"/>
              <a:ext cx="31425" cy="56200"/>
            </a:xfrm>
            <a:custGeom>
              <a:avLst/>
              <a:gdLst/>
              <a:ahLst/>
              <a:cxnLst/>
              <a:rect l="l" t="t" r="r" b="b"/>
              <a:pathLst>
                <a:path w="1257" h="2248" extrusionOk="0">
                  <a:moveTo>
                    <a:pt x="1142" y="0"/>
                  </a:moveTo>
                  <a:cubicBezTo>
                    <a:pt x="1096" y="0"/>
                    <a:pt x="1051" y="23"/>
                    <a:pt x="1051" y="69"/>
                  </a:cubicBezTo>
                  <a:cubicBezTo>
                    <a:pt x="959" y="251"/>
                    <a:pt x="891" y="434"/>
                    <a:pt x="800" y="616"/>
                  </a:cubicBezTo>
                  <a:cubicBezTo>
                    <a:pt x="708" y="776"/>
                    <a:pt x="640" y="959"/>
                    <a:pt x="549" y="1119"/>
                  </a:cubicBezTo>
                  <a:cubicBezTo>
                    <a:pt x="480" y="1278"/>
                    <a:pt x="389" y="1438"/>
                    <a:pt x="297" y="1575"/>
                  </a:cubicBezTo>
                  <a:cubicBezTo>
                    <a:pt x="252" y="1666"/>
                    <a:pt x="206" y="1735"/>
                    <a:pt x="183" y="1803"/>
                  </a:cubicBezTo>
                  <a:cubicBezTo>
                    <a:pt x="115" y="1895"/>
                    <a:pt x="69" y="2009"/>
                    <a:pt x="24" y="2100"/>
                  </a:cubicBezTo>
                  <a:cubicBezTo>
                    <a:pt x="1" y="2146"/>
                    <a:pt x="24" y="2214"/>
                    <a:pt x="69" y="2237"/>
                  </a:cubicBezTo>
                  <a:cubicBezTo>
                    <a:pt x="84" y="2237"/>
                    <a:pt x="100" y="2247"/>
                    <a:pt x="115" y="2247"/>
                  </a:cubicBezTo>
                  <a:cubicBezTo>
                    <a:pt x="122" y="2247"/>
                    <a:pt x="130" y="2245"/>
                    <a:pt x="138" y="2237"/>
                  </a:cubicBezTo>
                  <a:cubicBezTo>
                    <a:pt x="183" y="2237"/>
                    <a:pt x="183" y="2214"/>
                    <a:pt x="206" y="2191"/>
                  </a:cubicBezTo>
                  <a:cubicBezTo>
                    <a:pt x="252" y="2100"/>
                    <a:pt x="320" y="1986"/>
                    <a:pt x="366" y="1895"/>
                  </a:cubicBezTo>
                  <a:cubicBezTo>
                    <a:pt x="412" y="1826"/>
                    <a:pt x="457" y="1758"/>
                    <a:pt x="503" y="1689"/>
                  </a:cubicBezTo>
                  <a:cubicBezTo>
                    <a:pt x="594" y="1529"/>
                    <a:pt x="663" y="1370"/>
                    <a:pt x="754" y="1210"/>
                  </a:cubicBezTo>
                  <a:cubicBezTo>
                    <a:pt x="845" y="1050"/>
                    <a:pt x="914" y="867"/>
                    <a:pt x="982" y="708"/>
                  </a:cubicBezTo>
                  <a:cubicBezTo>
                    <a:pt x="1074" y="525"/>
                    <a:pt x="1165" y="342"/>
                    <a:pt x="1233" y="160"/>
                  </a:cubicBezTo>
                  <a:cubicBezTo>
                    <a:pt x="1256" y="114"/>
                    <a:pt x="1233" y="46"/>
                    <a:pt x="1188" y="23"/>
                  </a:cubicBezTo>
                  <a:cubicBezTo>
                    <a:pt x="1165" y="0"/>
                    <a:pt x="1165" y="0"/>
                    <a:pt x="114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7" name="Google Shape;937;p5"/>
            <p:cNvSpPr/>
            <p:nvPr/>
          </p:nvSpPr>
          <p:spPr>
            <a:xfrm>
              <a:off x="4770650" y="759000"/>
              <a:ext cx="41675" cy="76475"/>
            </a:xfrm>
            <a:custGeom>
              <a:avLst/>
              <a:gdLst/>
              <a:ahLst/>
              <a:cxnLst/>
              <a:rect l="l" t="t" r="r" b="b"/>
              <a:pathLst>
                <a:path w="1667" h="3059" extrusionOk="0">
                  <a:moveTo>
                    <a:pt x="1621" y="0"/>
                  </a:moveTo>
                  <a:cubicBezTo>
                    <a:pt x="1598" y="0"/>
                    <a:pt x="1575" y="0"/>
                    <a:pt x="1575" y="23"/>
                  </a:cubicBezTo>
                  <a:cubicBezTo>
                    <a:pt x="1553" y="46"/>
                    <a:pt x="1530" y="69"/>
                    <a:pt x="1530" y="69"/>
                  </a:cubicBezTo>
                  <a:cubicBezTo>
                    <a:pt x="1507" y="91"/>
                    <a:pt x="1507" y="114"/>
                    <a:pt x="1530" y="137"/>
                  </a:cubicBezTo>
                  <a:cubicBezTo>
                    <a:pt x="1507" y="206"/>
                    <a:pt x="1461" y="274"/>
                    <a:pt x="1438" y="342"/>
                  </a:cubicBezTo>
                  <a:cubicBezTo>
                    <a:pt x="1393" y="457"/>
                    <a:pt x="1347" y="548"/>
                    <a:pt x="1301" y="639"/>
                  </a:cubicBezTo>
                  <a:cubicBezTo>
                    <a:pt x="1279" y="685"/>
                    <a:pt x="1256" y="708"/>
                    <a:pt x="1256" y="753"/>
                  </a:cubicBezTo>
                  <a:cubicBezTo>
                    <a:pt x="1233" y="799"/>
                    <a:pt x="1210" y="845"/>
                    <a:pt x="1165" y="913"/>
                  </a:cubicBezTo>
                  <a:cubicBezTo>
                    <a:pt x="1119" y="1004"/>
                    <a:pt x="1073" y="1096"/>
                    <a:pt x="1028" y="1187"/>
                  </a:cubicBezTo>
                  <a:cubicBezTo>
                    <a:pt x="913" y="1370"/>
                    <a:pt x="799" y="1575"/>
                    <a:pt x="685" y="1758"/>
                  </a:cubicBezTo>
                  <a:cubicBezTo>
                    <a:pt x="594" y="1940"/>
                    <a:pt x="480" y="2123"/>
                    <a:pt x="366" y="2305"/>
                  </a:cubicBezTo>
                  <a:cubicBezTo>
                    <a:pt x="320" y="2420"/>
                    <a:pt x="251" y="2511"/>
                    <a:pt x="206" y="2625"/>
                  </a:cubicBezTo>
                  <a:cubicBezTo>
                    <a:pt x="137" y="2739"/>
                    <a:pt x="69" y="2830"/>
                    <a:pt x="0" y="2945"/>
                  </a:cubicBezTo>
                  <a:cubicBezTo>
                    <a:pt x="0" y="2967"/>
                    <a:pt x="0" y="2990"/>
                    <a:pt x="0" y="3013"/>
                  </a:cubicBezTo>
                  <a:cubicBezTo>
                    <a:pt x="0" y="3036"/>
                    <a:pt x="23" y="3059"/>
                    <a:pt x="46" y="3059"/>
                  </a:cubicBezTo>
                  <a:lnTo>
                    <a:pt x="115" y="3059"/>
                  </a:lnTo>
                  <a:cubicBezTo>
                    <a:pt x="137" y="3059"/>
                    <a:pt x="137" y="3036"/>
                    <a:pt x="160" y="3013"/>
                  </a:cubicBezTo>
                  <a:cubicBezTo>
                    <a:pt x="206" y="2922"/>
                    <a:pt x="274" y="2808"/>
                    <a:pt x="343" y="2693"/>
                  </a:cubicBezTo>
                  <a:cubicBezTo>
                    <a:pt x="388" y="2602"/>
                    <a:pt x="434" y="2534"/>
                    <a:pt x="480" y="2442"/>
                  </a:cubicBezTo>
                  <a:cubicBezTo>
                    <a:pt x="594" y="2260"/>
                    <a:pt x="685" y="2077"/>
                    <a:pt x="799" y="1895"/>
                  </a:cubicBezTo>
                  <a:cubicBezTo>
                    <a:pt x="891" y="1712"/>
                    <a:pt x="982" y="1529"/>
                    <a:pt x="1073" y="1347"/>
                  </a:cubicBezTo>
                  <a:cubicBezTo>
                    <a:pt x="1096" y="1301"/>
                    <a:pt x="1119" y="1255"/>
                    <a:pt x="1165" y="1210"/>
                  </a:cubicBezTo>
                  <a:cubicBezTo>
                    <a:pt x="1187" y="1141"/>
                    <a:pt x="1210" y="1096"/>
                    <a:pt x="1233" y="1050"/>
                  </a:cubicBezTo>
                  <a:cubicBezTo>
                    <a:pt x="1279" y="936"/>
                    <a:pt x="1324" y="845"/>
                    <a:pt x="1370" y="731"/>
                  </a:cubicBezTo>
                  <a:cubicBezTo>
                    <a:pt x="1393" y="685"/>
                    <a:pt x="1416" y="662"/>
                    <a:pt x="1438" y="616"/>
                  </a:cubicBezTo>
                  <a:cubicBezTo>
                    <a:pt x="1461" y="548"/>
                    <a:pt x="1484" y="502"/>
                    <a:pt x="1507" y="434"/>
                  </a:cubicBezTo>
                  <a:cubicBezTo>
                    <a:pt x="1530" y="365"/>
                    <a:pt x="1553" y="320"/>
                    <a:pt x="1598" y="251"/>
                  </a:cubicBezTo>
                  <a:cubicBezTo>
                    <a:pt x="1621" y="183"/>
                    <a:pt x="1644" y="114"/>
                    <a:pt x="1667" y="69"/>
                  </a:cubicBezTo>
                  <a:cubicBezTo>
                    <a:pt x="1667" y="23"/>
                    <a:pt x="1644" y="0"/>
                    <a:pt x="16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8" name="Google Shape;938;p5"/>
            <p:cNvSpPr/>
            <p:nvPr/>
          </p:nvSpPr>
          <p:spPr>
            <a:xfrm>
              <a:off x="4763225" y="764700"/>
              <a:ext cx="47400" cy="82200"/>
            </a:xfrm>
            <a:custGeom>
              <a:avLst/>
              <a:gdLst/>
              <a:ahLst/>
              <a:cxnLst/>
              <a:rect l="l" t="t" r="r" b="b"/>
              <a:pathLst>
                <a:path w="1896" h="3288" extrusionOk="0">
                  <a:moveTo>
                    <a:pt x="1827" y="0"/>
                  </a:moveTo>
                  <a:cubicBezTo>
                    <a:pt x="1804" y="0"/>
                    <a:pt x="1758" y="23"/>
                    <a:pt x="1758" y="46"/>
                  </a:cubicBezTo>
                  <a:cubicBezTo>
                    <a:pt x="1713" y="137"/>
                    <a:pt x="1667" y="251"/>
                    <a:pt x="1621" y="343"/>
                  </a:cubicBezTo>
                  <a:cubicBezTo>
                    <a:pt x="1553" y="457"/>
                    <a:pt x="1507" y="548"/>
                    <a:pt x="1462" y="662"/>
                  </a:cubicBezTo>
                  <a:cubicBezTo>
                    <a:pt x="1347" y="868"/>
                    <a:pt x="1256" y="1050"/>
                    <a:pt x="1142" y="1256"/>
                  </a:cubicBezTo>
                  <a:cubicBezTo>
                    <a:pt x="1051" y="1416"/>
                    <a:pt x="937" y="1598"/>
                    <a:pt x="845" y="1781"/>
                  </a:cubicBezTo>
                  <a:cubicBezTo>
                    <a:pt x="731" y="1963"/>
                    <a:pt x="617" y="2146"/>
                    <a:pt x="503" y="2329"/>
                  </a:cubicBezTo>
                  <a:cubicBezTo>
                    <a:pt x="343" y="2602"/>
                    <a:pt x="183" y="2899"/>
                    <a:pt x="1" y="3173"/>
                  </a:cubicBezTo>
                  <a:cubicBezTo>
                    <a:pt x="1" y="3196"/>
                    <a:pt x="1" y="3219"/>
                    <a:pt x="1" y="3242"/>
                  </a:cubicBezTo>
                  <a:cubicBezTo>
                    <a:pt x="24" y="3264"/>
                    <a:pt x="24" y="3287"/>
                    <a:pt x="46" y="3287"/>
                  </a:cubicBezTo>
                  <a:lnTo>
                    <a:pt x="115" y="3287"/>
                  </a:lnTo>
                  <a:cubicBezTo>
                    <a:pt x="138" y="3287"/>
                    <a:pt x="160" y="3264"/>
                    <a:pt x="160" y="3242"/>
                  </a:cubicBezTo>
                  <a:cubicBezTo>
                    <a:pt x="297" y="3036"/>
                    <a:pt x="412" y="2831"/>
                    <a:pt x="526" y="2625"/>
                  </a:cubicBezTo>
                  <a:cubicBezTo>
                    <a:pt x="640" y="2465"/>
                    <a:pt x="754" y="2260"/>
                    <a:pt x="845" y="2077"/>
                  </a:cubicBezTo>
                  <a:cubicBezTo>
                    <a:pt x="891" y="2009"/>
                    <a:pt x="937" y="1918"/>
                    <a:pt x="982" y="1849"/>
                  </a:cubicBezTo>
                  <a:cubicBezTo>
                    <a:pt x="1028" y="1758"/>
                    <a:pt x="1073" y="1667"/>
                    <a:pt x="1142" y="1575"/>
                  </a:cubicBezTo>
                  <a:cubicBezTo>
                    <a:pt x="1233" y="1393"/>
                    <a:pt x="1347" y="1187"/>
                    <a:pt x="1439" y="1005"/>
                  </a:cubicBezTo>
                  <a:cubicBezTo>
                    <a:pt x="1484" y="936"/>
                    <a:pt x="1507" y="868"/>
                    <a:pt x="1553" y="799"/>
                  </a:cubicBezTo>
                  <a:cubicBezTo>
                    <a:pt x="1576" y="731"/>
                    <a:pt x="1621" y="662"/>
                    <a:pt x="1667" y="571"/>
                  </a:cubicBezTo>
                  <a:cubicBezTo>
                    <a:pt x="1735" y="411"/>
                    <a:pt x="1804" y="251"/>
                    <a:pt x="1895" y="92"/>
                  </a:cubicBezTo>
                  <a:cubicBezTo>
                    <a:pt x="1895" y="69"/>
                    <a:pt x="1895" y="23"/>
                    <a:pt x="1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9" name="Google Shape;939;p5"/>
            <p:cNvSpPr/>
            <p:nvPr/>
          </p:nvSpPr>
          <p:spPr>
            <a:xfrm>
              <a:off x="4149800" y="1019200"/>
              <a:ext cx="327575" cy="167225"/>
            </a:xfrm>
            <a:custGeom>
              <a:avLst/>
              <a:gdLst/>
              <a:ahLst/>
              <a:cxnLst/>
              <a:rect l="l" t="t" r="r" b="b"/>
              <a:pathLst>
                <a:path w="13103" h="6689" extrusionOk="0">
                  <a:moveTo>
                    <a:pt x="137" y="0"/>
                  </a:moveTo>
                  <a:cubicBezTo>
                    <a:pt x="92" y="0"/>
                    <a:pt x="46" y="23"/>
                    <a:pt x="23" y="46"/>
                  </a:cubicBezTo>
                  <a:cubicBezTo>
                    <a:pt x="0" y="115"/>
                    <a:pt x="23" y="160"/>
                    <a:pt x="69" y="206"/>
                  </a:cubicBezTo>
                  <a:cubicBezTo>
                    <a:pt x="206" y="343"/>
                    <a:pt x="343" y="457"/>
                    <a:pt x="503" y="571"/>
                  </a:cubicBezTo>
                  <a:cubicBezTo>
                    <a:pt x="571" y="640"/>
                    <a:pt x="640" y="708"/>
                    <a:pt x="731" y="776"/>
                  </a:cubicBezTo>
                  <a:cubicBezTo>
                    <a:pt x="799" y="822"/>
                    <a:pt x="891" y="891"/>
                    <a:pt x="959" y="959"/>
                  </a:cubicBezTo>
                  <a:cubicBezTo>
                    <a:pt x="1096" y="1073"/>
                    <a:pt x="1256" y="1187"/>
                    <a:pt x="1393" y="1301"/>
                  </a:cubicBezTo>
                  <a:cubicBezTo>
                    <a:pt x="1575" y="1393"/>
                    <a:pt x="1735" y="1507"/>
                    <a:pt x="1895" y="1621"/>
                  </a:cubicBezTo>
                  <a:cubicBezTo>
                    <a:pt x="2032" y="1712"/>
                    <a:pt x="2169" y="1804"/>
                    <a:pt x="2329" y="1872"/>
                  </a:cubicBezTo>
                  <a:cubicBezTo>
                    <a:pt x="2443" y="1963"/>
                    <a:pt x="2580" y="2032"/>
                    <a:pt x="2717" y="2123"/>
                  </a:cubicBezTo>
                  <a:cubicBezTo>
                    <a:pt x="2854" y="2192"/>
                    <a:pt x="2991" y="2283"/>
                    <a:pt x="3128" y="2374"/>
                  </a:cubicBezTo>
                  <a:cubicBezTo>
                    <a:pt x="3264" y="2443"/>
                    <a:pt x="3401" y="2511"/>
                    <a:pt x="3538" y="2603"/>
                  </a:cubicBezTo>
                  <a:cubicBezTo>
                    <a:pt x="3630" y="2648"/>
                    <a:pt x="3721" y="2694"/>
                    <a:pt x="3812" y="2739"/>
                  </a:cubicBezTo>
                  <a:lnTo>
                    <a:pt x="3789" y="2739"/>
                  </a:lnTo>
                  <a:cubicBezTo>
                    <a:pt x="3926" y="2808"/>
                    <a:pt x="4063" y="2876"/>
                    <a:pt x="4178" y="2945"/>
                  </a:cubicBezTo>
                  <a:cubicBezTo>
                    <a:pt x="4314" y="2991"/>
                    <a:pt x="4429" y="3059"/>
                    <a:pt x="4543" y="3127"/>
                  </a:cubicBezTo>
                  <a:cubicBezTo>
                    <a:pt x="4611" y="3150"/>
                    <a:pt x="4657" y="3173"/>
                    <a:pt x="4702" y="3219"/>
                  </a:cubicBezTo>
                  <a:cubicBezTo>
                    <a:pt x="4702" y="3214"/>
                    <a:pt x="4702" y="3210"/>
                    <a:pt x="4702" y="3207"/>
                  </a:cubicBezTo>
                  <a:lnTo>
                    <a:pt x="4702" y="3207"/>
                  </a:lnTo>
                  <a:cubicBezTo>
                    <a:pt x="4877" y="3295"/>
                    <a:pt x="5051" y="3382"/>
                    <a:pt x="5205" y="3470"/>
                  </a:cubicBezTo>
                  <a:cubicBezTo>
                    <a:pt x="5387" y="3538"/>
                    <a:pt x="5547" y="3630"/>
                    <a:pt x="5730" y="3721"/>
                  </a:cubicBezTo>
                  <a:cubicBezTo>
                    <a:pt x="5912" y="3789"/>
                    <a:pt x="6095" y="3881"/>
                    <a:pt x="6277" y="3972"/>
                  </a:cubicBezTo>
                  <a:cubicBezTo>
                    <a:pt x="6460" y="4063"/>
                    <a:pt x="6643" y="4132"/>
                    <a:pt x="6825" y="4223"/>
                  </a:cubicBezTo>
                  <a:cubicBezTo>
                    <a:pt x="7008" y="4314"/>
                    <a:pt x="7213" y="4406"/>
                    <a:pt x="7396" y="4497"/>
                  </a:cubicBezTo>
                  <a:cubicBezTo>
                    <a:pt x="7487" y="4543"/>
                    <a:pt x="7578" y="4565"/>
                    <a:pt x="7670" y="4611"/>
                  </a:cubicBezTo>
                  <a:cubicBezTo>
                    <a:pt x="7693" y="4634"/>
                    <a:pt x="7715" y="4657"/>
                    <a:pt x="7761" y="4680"/>
                  </a:cubicBezTo>
                  <a:cubicBezTo>
                    <a:pt x="7761" y="4702"/>
                    <a:pt x="7784" y="4725"/>
                    <a:pt x="7784" y="4748"/>
                  </a:cubicBezTo>
                  <a:cubicBezTo>
                    <a:pt x="7830" y="4817"/>
                    <a:pt x="7875" y="4885"/>
                    <a:pt x="7944" y="4954"/>
                  </a:cubicBezTo>
                  <a:cubicBezTo>
                    <a:pt x="7989" y="4999"/>
                    <a:pt x="8058" y="5045"/>
                    <a:pt x="8126" y="5090"/>
                  </a:cubicBezTo>
                  <a:cubicBezTo>
                    <a:pt x="8218" y="5136"/>
                    <a:pt x="8332" y="5182"/>
                    <a:pt x="8423" y="5227"/>
                  </a:cubicBezTo>
                  <a:cubicBezTo>
                    <a:pt x="8606" y="5296"/>
                    <a:pt x="8788" y="5387"/>
                    <a:pt x="8971" y="5456"/>
                  </a:cubicBezTo>
                  <a:cubicBezTo>
                    <a:pt x="9108" y="5501"/>
                    <a:pt x="9245" y="5547"/>
                    <a:pt x="9382" y="5593"/>
                  </a:cubicBezTo>
                  <a:cubicBezTo>
                    <a:pt x="9473" y="5638"/>
                    <a:pt x="9541" y="5684"/>
                    <a:pt x="9633" y="5730"/>
                  </a:cubicBezTo>
                  <a:cubicBezTo>
                    <a:pt x="9815" y="5821"/>
                    <a:pt x="9998" y="5912"/>
                    <a:pt x="10181" y="5981"/>
                  </a:cubicBezTo>
                  <a:cubicBezTo>
                    <a:pt x="10363" y="6072"/>
                    <a:pt x="10569" y="6163"/>
                    <a:pt x="10751" y="6232"/>
                  </a:cubicBezTo>
                  <a:cubicBezTo>
                    <a:pt x="10957" y="6323"/>
                    <a:pt x="11162" y="6391"/>
                    <a:pt x="11367" y="6460"/>
                  </a:cubicBezTo>
                  <a:cubicBezTo>
                    <a:pt x="11459" y="6483"/>
                    <a:pt x="11573" y="6528"/>
                    <a:pt x="11664" y="6551"/>
                  </a:cubicBezTo>
                  <a:cubicBezTo>
                    <a:pt x="11756" y="6574"/>
                    <a:pt x="11847" y="6620"/>
                    <a:pt x="11938" y="6643"/>
                  </a:cubicBezTo>
                  <a:lnTo>
                    <a:pt x="11961" y="6643"/>
                  </a:lnTo>
                  <a:cubicBezTo>
                    <a:pt x="11984" y="6665"/>
                    <a:pt x="12029" y="6688"/>
                    <a:pt x="12052" y="6688"/>
                  </a:cubicBezTo>
                  <a:cubicBezTo>
                    <a:pt x="12075" y="6688"/>
                    <a:pt x="12098" y="6688"/>
                    <a:pt x="12121" y="6665"/>
                  </a:cubicBezTo>
                  <a:cubicBezTo>
                    <a:pt x="12166" y="6643"/>
                    <a:pt x="12189" y="6620"/>
                    <a:pt x="12212" y="6574"/>
                  </a:cubicBezTo>
                  <a:cubicBezTo>
                    <a:pt x="12212" y="6551"/>
                    <a:pt x="12235" y="6551"/>
                    <a:pt x="12235" y="6528"/>
                  </a:cubicBezTo>
                  <a:cubicBezTo>
                    <a:pt x="12326" y="6551"/>
                    <a:pt x="12417" y="6574"/>
                    <a:pt x="12509" y="6597"/>
                  </a:cubicBezTo>
                  <a:lnTo>
                    <a:pt x="12463" y="6597"/>
                  </a:lnTo>
                  <a:cubicBezTo>
                    <a:pt x="12577" y="6620"/>
                    <a:pt x="12714" y="6643"/>
                    <a:pt x="12828" y="6688"/>
                  </a:cubicBezTo>
                  <a:cubicBezTo>
                    <a:pt x="12897" y="6688"/>
                    <a:pt x="12942" y="6688"/>
                    <a:pt x="12988" y="6665"/>
                  </a:cubicBezTo>
                  <a:cubicBezTo>
                    <a:pt x="13034" y="6643"/>
                    <a:pt x="13057" y="6620"/>
                    <a:pt x="13079" y="6574"/>
                  </a:cubicBezTo>
                  <a:cubicBezTo>
                    <a:pt x="13102" y="6528"/>
                    <a:pt x="13102" y="6460"/>
                    <a:pt x="13079" y="6414"/>
                  </a:cubicBezTo>
                  <a:cubicBezTo>
                    <a:pt x="13057" y="6369"/>
                    <a:pt x="13011" y="6346"/>
                    <a:pt x="12965" y="6323"/>
                  </a:cubicBezTo>
                  <a:cubicBezTo>
                    <a:pt x="12942" y="6300"/>
                    <a:pt x="12897" y="6300"/>
                    <a:pt x="12851" y="6277"/>
                  </a:cubicBezTo>
                  <a:cubicBezTo>
                    <a:pt x="12805" y="6255"/>
                    <a:pt x="12760" y="6255"/>
                    <a:pt x="12714" y="6232"/>
                  </a:cubicBezTo>
                  <a:cubicBezTo>
                    <a:pt x="12623" y="6209"/>
                    <a:pt x="12509" y="6186"/>
                    <a:pt x="12417" y="6140"/>
                  </a:cubicBezTo>
                  <a:cubicBezTo>
                    <a:pt x="12235" y="6072"/>
                    <a:pt x="12029" y="6026"/>
                    <a:pt x="11847" y="5958"/>
                  </a:cubicBezTo>
                  <a:cubicBezTo>
                    <a:pt x="11664" y="5889"/>
                    <a:pt x="11459" y="5821"/>
                    <a:pt x="11276" y="5752"/>
                  </a:cubicBezTo>
                  <a:cubicBezTo>
                    <a:pt x="11094" y="5684"/>
                    <a:pt x="10911" y="5615"/>
                    <a:pt x="10728" y="5547"/>
                  </a:cubicBezTo>
                  <a:cubicBezTo>
                    <a:pt x="10637" y="5501"/>
                    <a:pt x="10546" y="5456"/>
                    <a:pt x="10432" y="5433"/>
                  </a:cubicBezTo>
                  <a:cubicBezTo>
                    <a:pt x="10340" y="5387"/>
                    <a:pt x="10249" y="5364"/>
                    <a:pt x="10181" y="5319"/>
                  </a:cubicBezTo>
                  <a:cubicBezTo>
                    <a:pt x="9975" y="5227"/>
                    <a:pt x="9793" y="5159"/>
                    <a:pt x="9587" y="5068"/>
                  </a:cubicBezTo>
                  <a:cubicBezTo>
                    <a:pt x="9405" y="4999"/>
                    <a:pt x="9222" y="4908"/>
                    <a:pt x="9016" y="4839"/>
                  </a:cubicBezTo>
                  <a:cubicBezTo>
                    <a:pt x="8925" y="4794"/>
                    <a:pt x="8834" y="4748"/>
                    <a:pt x="8743" y="4702"/>
                  </a:cubicBezTo>
                  <a:cubicBezTo>
                    <a:pt x="8651" y="4657"/>
                    <a:pt x="8560" y="4611"/>
                    <a:pt x="8446" y="4565"/>
                  </a:cubicBezTo>
                  <a:cubicBezTo>
                    <a:pt x="8286" y="4497"/>
                    <a:pt x="8103" y="4406"/>
                    <a:pt x="7921" y="4314"/>
                  </a:cubicBezTo>
                  <a:cubicBezTo>
                    <a:pt x="7830" y="4269"/>
                    <a:pt x="7738" y="4223"/>
                    <a:pt x="7647" y="4177"/>
                  </a:cubicBezTo>
                  <a:cubicBezTo>
                    <a:pt x="7556" y="4132"/>
                    <a:pt x="7464" y="4086"/>
                    <a:pt x="7373" y="4063"/>
                  </a:cubicBezTo>
                  <a:cubicBezTo>
                    <a:pt x="7282" y="4018"/>
                    <a:pt x="7190" y="3949"/>
                    <a:pt x="7099" y="3904"/>
                  </a:cubicBezTo>
                  <a:cubicBezTo>
                    <a:pt x="7008" y="3881"/>
                    <a:pt x="6917" y="3835"/>
                    <a:pt x="6825" y="3789"/>
                  </a:cubicBezTo>
                  <a:cubicBezTo>
                    <a:pt x="6711" y="3744"/>
                    <a:pt x="6620" y="3698"/>
                    <a:pt x="6529" y="3652"/>
                  </a:cubicBezTo>
                  <a:cubicBezTo>
                    <a:pt x="6437" y="3630"/>
                    <a:pt x="6346" y="3584"/>
                    <a:pt x="6255" y="3538"/>
                  </a:cubicBezTo>
                  <a:cubicBezTo>
                    <a:pt x="6049" y="3424"/>
                    <a:pt x="5798" y="3333"/>
                    <a:pt x="5570" y="3219"/>
                  </a:cubicBezTo>
                  <a:cubicBezTo>
                    <a:pt x="5364" y="3105"/>
                    <a:pt x="5136" y="2991"/>
                    <a:pt x="4908" y="2876"/>
                  </a:cubicBezTo>
                  <a:cubicBezTo>
                    <a:pt x="4862" y="2854"/>
                    <a:pt x="4817" y="2831"/>
                    <a:pt x="4748" y="2808"/>
                  </a:cubicBezTo>
                  <a:lnTo>
                    <a:pt x="4771" y="2808"/>
                  </a:lnTo>
                  <a:cubicBezTo>
                    <a:pt x="4543" y="2671"/>
                    <a:pt x="4314" y="2580"/>
                    <a:pt x="4086" y="2443"/>
                  </a:cubicBezTo>
                  <a:cubicBezTo>
                    <a:pt x="4018" y="2420"/>
                    <a:pt x="3949" y="2374"/>
                    <a:pt x="3881" y="2351"/>
                  </a:cubicBezTo>
                  <a:cubicBezTo>
                    <a:pt x="3795" y="2287"/>
                    <a:pt x="3688" y="2243"/>
                    <a:pt x="3600" y="2200"/>
                  </a:cubicBezTo>
                  <a:lnTo>
                    <a:pt x="3600" y="2200"/>
                  </a:lnTo>
                  <a:cubicBezTo>
                    <a:pt x="3430" y="2113"/>
                    <a:pt x="3279" y="2026"/>
                    <a:pt x="3128" y="1918"/>
                  </a:cubicBezTo>
                  <a:cubicBezTo>
                    <a:pt x="2968" y="1826"/>
                    <a:pt x="2808" y="1735"/>
                    <a:pt x="2648" y="1621"/>
                  </a:cubicBezTo>
                  <a:cubicBezTo>
                    <a:pt x="2306" y="1438"/>
                    <a:pt x="1963" y="1233"/>
                    <a:pt x="1644" y="1028"/>
                  </a:cubicBezTo>
                  <a:cubicBezTo>
                    <a:pt x="1507" y="959"/>
                    <a:pt x="1393" y="868"/>
                    <a:pt x="1279" y="799"/>
                  </a:cubicBezTo>
                  <a:cubicBezTo>
                    <a:pt x="1165" y="708"/>
                    <a:pt x="1028" y="640"/>
                    <a:pt x="913" y="548"/>
                  </a:cubicBezTo>
                  <a:cubicBezTo>
                    <a:pt x="777" y="457"/>
                    <a:pt x="662" y="388"/>
                    <a:pt x="548" y="297"/>
                  </a:cubicBezTo>
                  <a:cubicBezTo>
                    <a:pt x="411" y="206"/>
                    <a:pt x="297" y="137"/>
                    <a:pt x="183" y="23"/>
                  </a:cubicBezTo>
                  <a:cubicBezTo>
                    <a:pt x="160" y="23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0" name="Google Shape;940;p5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1" name="Google Shape;941;p5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2" name="Google Shape;942;p5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3" name="Google Shape;943;p5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4" name="Google Shape;944;p5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5" name="Google Shape;945;p5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6" name="Google Shape;946;p5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7" name="Google Shape;947;p5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8" name="Google Shape;948;p5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9" name="Google Shape;949;p5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0" name="Google Shape;950;p5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1" name="Google Shape;951;p5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2" name="Google Shape;952;p5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3" name="Google Shape;953;p5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4" name="Google Shape;954;p5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5" name="Google Shape;955;p5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6" name="Google Shape;956;p5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7" name="Google Shape;957;p5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8" name="Google Shape;958;p5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9" name="Google Shape;959;p5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0" name="Google Shape;960;p5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1" name="Google Shape;961;p5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2" name="Google Shape;962;p5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3" name="Google Shape;963;p5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4" name="Google Shape;964;p5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5" name="Google Shape;965;p5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6" name="Google Shape;966;p5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7" name="Google Shape;967;p5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8" name="Google Shape;968;p5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9" name="Google Shape;969;p5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0" name="Google Shape;970;p5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1" name="Google Shape;971;p5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2" name="Google Shape;972;p5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3" name="Google Shape;973;p5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4" name="Google Shape;974;p5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5" name="Google Shape;975;p5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6" name="Google Shape;976;p5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7" name="Google Shape;977;p5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8" name="Google Shape;978;p5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9" name="Google Shape;979;p5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0" name="Google Shape;980;p5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1" name="Google Shape;981;p5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2" name="Google Shape;982;p5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3" name="Google Shape;983;p5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4" name="Google Shape;984;p5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5" name="Google Shape;985;p5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6" name="Google Shape;986;p5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7" name="Google Shape;987;p5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8" name="Google Shape;988;p5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9" name="Google Shape;989;p5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0" name="Google Shape;990;p5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1" name="Google Shape;991;p5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2" name="Google Shape;992;p5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9" name="Google Shape;999;p5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0" name="Google Shape;1000;p5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1" name="Google Shape;1001;p5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2" name="Google Shape;1002;p5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3" name="Google Shape;1003;p5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4" name="Google Shape;1004;p5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5" name="Google Shape;1005;p5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6" name="Google Shape;1006;p5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7" name="Google Shape;1007;p5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8" name="Google Shape;1008;p5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9" name="Google Shape;1009;p5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010" name="Google Shape;1010;p5"/>
          <p:cNvGrpSpPr/>
          <p:nvPr/>
        </p:nvGrpSpPr>
        <p:grpSpPr>
          <a:xfrm rot="4727724">
            <a:off x="11103076" y="4372184"/>
            <a:ext cx="620120" cy="679176"/>
            <a:chOff x="818450" y="719950"/>
            <a:chExt cx="162075" cy="177950"/>
          </a:xfrm>
        </p:grpSpPr>
        <p:sp>
          <p:nvSpPr>
            <p:cNvPr id="1011" name="Google Shape;1011;p5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2" name="Google Shape;1012;p5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3" name="Google Shape;1013;p5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014" name="Google Shape;1014;p5"/>
          <p:cNvGrpSpPr/>
          <p:nvPr/>
        </p:nvGrpSpPr>
        <p:grpSpPr>
          <a:xfrm rot="10127855" flipH="1">
            <a:off x="282094" y="2054355"/>
            <a:ext cx="438437" cy="565119"/>
            <a:chOff x="3526675" y="707075"/>
            <a:chExt cx="187750" cy="241400"/>
          </a:xfrm>
        </p:grpSpPr>
        <p:sp>
          <p:nvSpPr>
            <p:cNvPr id="1015" name="Google Shape;1015;p5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6" name="Google Shape;1016;p5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7" name="Google Shape;1017;p5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018" name="Google Shape;1018;p5"/>
          <p:cNvGrpSpPr/>
          <p:nvPr/>
        </p:nvGrpSpPr>
        <p:grpSpPr>
          <a:xfrm rot="-1687844">
            <a:off x="11077135" y="367970"/>
            <a:ext cx="684146" cy="838927"/>
            <a:chOff x="2019050" y="1133325"/>
            <a:chExt cx="153525" cy="187750"/>
          </a:xfrm>
        </p:grpSpPr>
        <p:sp>
          <p:nvSpPr>
            <p:cNvPr id="1019" name="Google Shape;1019;p5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0" name="Google Shape;1020;p5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1" name="Google Shape;1021;p5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2" name="Google Shape;1022;p5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023" name="Google Shape;1023;p5"/>
          <p:cNvGrpSpPr/>
          <p:nvPr/>
        </p:nvGrpSpPr>
        <p:grpSpPr>
          <a:xfrm rot="2700000">
            <a:off x="500002" y="5523784"/>
            <a:ext cx="665163" cy="712619"/>
            <a:chOff x="539500" y="356300"/>
            <a:chExt cx="347201" cy="372894"/>
          </a:xfrm>
        </p:grpSpPr>
        <p:sp>
          <p:nvSpPr>
            <p:cNvPr id="1024" name="Google Shape;1024;p5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5" name="Google Shape;1025;p5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6" name="Google Shape;1026;p5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7" name="Google Shape;1027;p5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8" name="Google Shape;1028;p5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9" name="Google Shape;1029;p5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0" name="Google Shape;1030;p5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1" name="Google Shape;1031;p5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2" name="Google Shape;1032;p5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3" name="Google Shape;1033;p5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4" name="Google Shape;1034;p5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35" name="Google Shape;1035;p5"/>
          <p:cNvSpPr/>
          <p:nvPr/>
        </p:nvSpPr>
        <p:spPr>
          <a:xfrm>
            <a:off x="11110012" y="1851584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36" name="Google Shape;1036;p5"/>
          <p:cNvSpPr/>
          <p:nvPr/>
        </p:nvSpPr>
        <p:spPr>
          <a:xfrm>
            <a:off x="11712882" y="3429014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37" name="Google Shape;1037;p5"/>
          <p:cNvSpPr/>
          <p:nvPr/>
        </p:nvSpPr>
        <p:spPr>
          <a:xfrm rot="1193404">
            <a:off x="357604" y="3355244"/>
            <a:ext cx="451581" cy="14751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38" name="Google Shape;1038;p5"/>
          <p:cNvSpPr/>
          <p:nvPr/>
        </p:nvSpPr>
        <p:spPr>
          <a:xfrm>
            <a:off x="191090" y="5082080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39" name="Google Shape;1039;p5"/>
          <p:cNvSpPr/>
          <p:nvPr/>
        </p:nvSpPr>
        <p:spPr>
          <a:xfrm rot="-2532912">
            <a:off x="6821906" y="6288242"/>
            <a:ext cx="451588" cy="147519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40" name="Google Shape;1040;p5"/>
          <p:cNvSpPr/>
          <p:nvPr/>
        </p:nvSpPr>
        <p:spPr>
          <a:xfrm>
            <a:off x="8497390" y="481747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41" name="Google Shape;1041;p5"/>
          <p:cNvSpPr/>
          <p:nvPr/>
        </p:nvSpPr>
        <p:spPr>
          <a:xfrm>
            <a:off x="4060994" y="6245251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42" name="Google Shape;1042;p5"/>
          <p:cNvSpPr/>
          <p:nvPr/>
        </p:nvSpPr>
        <p:spPr>
          <a:xfrm>
            <a:off x="3597676" y="133984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43" name="Google Shape;1043;p5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1044;p5"/>
          <p:cNvSpPr txBox="1">
            <a:spLocks noGrp="1"/>
          </p:cNvSpPr>
          <p:nvPr>
            <p:ph type="title" idx="2"/>
          </p:nvPr>
        </p:nvSpPr>
        <p:spPr>
          <a:xfrm>
            <a:off x="2415975" y="3938700"/>
            <a:ext cx="3214428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25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45" name="Google Shape;1045;p5"/>
          <p:cNvSpPr txBox="1">
            <a:spLocks noGrp="1"/>
          </p:cNvSpPr>
          <p:nvPr>
            <p:ph type="title" idx="3"/>
          </p:nvPr>
        </p:nvSpPr>
        <p:spPr>
          <a:xfrm>
            <a:off x="6531535" y="3938700"/>
            <a:ext cx="3214428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25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5"/>
          <p:cNvSpPr txBox="1">
            <a:spLocks noGrp="1"/>
          </p:cNvSpPr>
          <p:nvPr>
            <p:ph type="subTitle" idx="1"/>
          </p:nvPr>
        </p:nvSpPr>
        <p:spPr>
          <a:xfrm>
            <a:off x="6531533" y="4393167"/>
            <a:ext cx="3214428" cy="10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2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47" name="Google Shape;1047;p5"/>
          <p:cNvSpPr txBox="1">
            <a:spLocks noGrp="1"/>
          </p:cNvSpPr>
          <p:nvPr>
            <p:ph type="subTitle" idx="4"/>
          </p:nvPr>
        </p:nvSpPr>
        <p:spPr>
          <a:xfrm>
            <a:off x="2415975" y="4393167"/>
            <a:ext cx="3214428" cy="10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2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7"/>
          <p:cNvSpPr/>
          <p:nvPr/>
        </p:nvSpPr>
        <p:spPr>
          <a:xfrm>
            <a:off x="-1067286" y="-1032978"/>
            <a:ext cx="3707904" cy="3513300"/>
          </a:xfrm>
          <a:custGeom>
            <a:avLst/>
            <a:gdLst/>
            <a:ahLst/>
            <a:cxnLst/>
            <a:rect l="l" t="t" r="r" b="b"/>
            <a:pathLst>
              <a:path w="111513" h="105399" extrusionOk="0">
                <a:moveTo>
                  <a:pt x="4178" y="101700"/>
                </a:moveTo>
                <a:cubicBezTo>
                  <a:pt x="6451" y="114400"/>
                  <a:pt x="16878" y="89535"/>
                  <a:pt x="24231" y="85658"/>
                </a:cubicBezTo>
                <a:cubicBezTo>
                  <a:pt x="31584" y="81781"/>
                  <a:pt x="43080" y="83385"/>
                  <a:pt x="48294" y="78439"/>
                </a:cubicBezTo>
                <a:cubicBezTo>
                  <a:pt x="53508" y="73493"/>
                  <a:pt x="49364" y="61595"/>
                  <a:pt x="55513" y="55980"/>
                </a:cubicBezTo>
                <a:cubicBezTo>
                  <a:pt x="61663" y="50365"/>
                  <a:pt x="79309" y="50232"/>
                  <a:pt x="85191" y="44751"/>
                </a:cubicBezTo>
                <a:cubicBezTo>
                  <a:pt x="91073" y="39270"/>
                  <a:pt x="87062" y="29778"/>
                  <a:pt x="90805" y="23094"/>
                </a:cubicBezTo>
                <a:cubicBezTo>
                  <a:pt x="94548" y="16410"/>
                  <a:pt x="121017" y="6919"/>
                  <a:pt x="107649" y="4646"/>
                </a:cubicBezTo>
                <a:cubicBezTo>
                  <a:pt x="94281" y="2373"/>
                  <a:pt x="27840" y="-6718"/>
                  <a:pt x="10595" y="9458"/>
                </a:cubicBezTo>
                <a:cubicBezTo>
                  <a:pt x="-6650" y="25634"/>
                  <a:pt x="1905" y="89000"/>
                  <a:pt x="4178" y="1017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1262" name="Google Shape;1262;p7"/>
          <p:cNvSpPr/>
          <p:nvPr/>
        </p:nvSpPr>
        <p:spPr>
          <a:xfrm>
            <a:off x="6645634" y="-1340165"/>
            <a:ext cx="7194058" cy="6705900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1263" name="Google Shape;126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4" name="Google Shape;1264;p7"/>
          <p:cNvGrpSpPr/>
          <p:nvPr/>
        </p:nvGrpSpPr>
        <p:grpSpPr>
          <a:xfrm rot="1137128" flipH="1">
            <a:off x="11070555" y="341851"/>
            <a:ext cx="855788" cy="763628"/>
            <a:chOff x="4748225" y="4600750"/>
            <a:chExt cx="332125" cy="295625"/>
          </a:xfrm>
        </p:grpSpPr>
        <p:sp>
          <p:nvSpPr>
            <p:cNvPr id="1265" name="Google Shape;1265;p7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6" name="Google Shape;1266;p7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7" name="Google Shape;1267;p7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8" name="Google Shape;1268;p7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9" name="Google Shape;1269;p7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0" name="Google Shape;1270;p7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1" name="Google Shape;1271;p7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2" name="Google Shape;1272;p7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3" name="Google Shape;1273;p7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4" name="Google Shape;1274;p7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5" name="Google Shape;1275;p7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6" name="Google Shape;1276;p7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7" name="Google Shape;1277;p7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8" name="Google Shape;1278;p7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9" name="Google Shape;1279;p7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0" name="Google Shape;1280;p7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1" name="Google Shape;1281;p7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2" name="Google Shape;1282;p7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3" name="Google Shape;1283;p7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4" name="Google Shape;1284;p7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5" name="Google Shape;1285;p7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6" name="Google Shape;1286;p7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7" name="Google Shape;1287;p7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8" name="Google Shape;1288;p7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9" name="Google Shape;1289;p7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0" name="Google Shape;1290;p7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1" name="Google Shape;1291;p7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2" name="Google Shape;1292;p7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3" name="Google Shape;1293;p7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4" name="Google Shape;1294;p7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5" name="Google Shape;1295;p7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6" name="Google Shape;1296;p7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7" name="Google Shape;1297;p7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8" name="Google Shape;1298;p7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9" name="Google Shape;1299;p7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0" name="Google Shape;1300;p7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1" name="Google Shape;1301;p7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2" name="Google Shape;1302;p7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3" name="Google Shape;1303;p7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4" name="Google Shape;1304;p7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5" name="Google Shape;1305;p7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6" name="Google Shape;1306;p7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7" name="Google Shape;1307;p7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8" name="Google Shape;1308;p7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9" name="Google Shape;1309;p7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0" name="Google Shape;1310;p7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1" name="Google Shape;1311;p7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2" name="Google Shape;1312;p7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3" name="Google Shape;1313;p7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4" name="Google Shape;1314;p7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5" name="Google Shape;1315;p7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6" name="Google Shape;1316;p7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7" name="Google Shape;1317;p7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8" name="Google Shape;1318;p7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9" name="Google Shape;1319;p7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0" name="Google Shape;1320;p7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1" name="Google Shape;1321;p7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2" name="Google Shape;1322;p7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3" name="Google Shape;1323;p7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4" name="Google Shape;1324;p7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5" name="Google Shape;1325;p7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6" name="Google Shape;1326;p7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7" name="Google Shape;1327;p7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8" name="Google Shape;1328;p7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9" name="Google Shape;1329;p7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330" name="Google Shape;1330;p7"/>
          <p:cNvGrpSpPr/>
          <p:nvPr/>
        </p:nvGrpSpPr>
        <p:grpSpPr>
          <a:xfrm rot="-1687887">
            <a:off x="369622" y="5650671"/>
            <a:ext cx="602322" cy="738580"/>
            <a:chOff x="2019050" y="1133325"/>
            <a:chExt cx="153525" cy="187750"/>
          </a:xfrm>
        </p:grpSpPr>
        <p:sp>
          <p:nvSpPr>
            <p:cNvPr id="1331" name="Google Shape;1331;p7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2" name="Google Shape;1332;p7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3" name="Google Shape;1333;p7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4" name="Google Shape;1334;p7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335" name="Google Shape;1335;p7"/>
          <p:cNvGrpSpPr/>
          <p:nvPr/>
        </p:nvGrpSpPr>
        <p:grpSpPr>
          <a:xfrm rot="4727724">
            <a:off x="11323579" y="4315617"/>
            <a:ext cx="620120" cy="679176"/>
            <a:chOff x="818450" y="719950"/>
            <a:chExt cx="162075" cy="177950"/>
          </a:xfrm>
        </p:grpSpPr>
        <p:sp>
          <p:nvSpPr>
            <p:cNvPr id="1336" name="Google Shape;1336;p7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7" name="Google Shape;1337;p7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8" name="Google Shape;1338;p7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339" name="Google Shape;1339;p7"/>
          <p:cNvSpPr/>
          <p:nvPr/>
        </p:nvSpPr>
        <p:spPr>
          <a:xfrm>
            <a:off x="317561" y="3404484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340" name="Google Shape;1340;p7"/>
          <p:cNvGrpSpPr/>
          <p:nvPr/>
        </p:nvGrpSpPr>
        <p:grpSpPr>
          <a:xfrm rot="-1070470">
            <a:off x="127865" y="302404"/>
            <a:ext cx="1209527" cy="1027077"/>
            <a:chOff x="6536750" y="766975"/>
            <a:chExt cx="776100" cy="657400"/>
          </a:xfrm>
        </p:grpSpPr>
        <p:sp>
          <p:nvSpPr>
            <p:cNvPr id="1341" name="Google Shape;1341;p7"/>
            <p:cNvSpPr/>
            <p:nvPr/>
          </p:nvSpPr>
          <p:spPr>
            <a:xfrm>
              <a:off x="6536750" y="766975"/>
              <a:ext cx="776100" cy="657400"/>
            </a:xfrm>
            <a:custGeom>
              <a:avLst/>
              <a:gdLst/>
              <a:ahLst/>
              <a:cxnLst/>
              <a:rect l="l" t="t" r="r" b="b"/>
              <a:pathLst>
                <a:path w="31044" h="26296" extrusionOk="0">
                  <a:moveTo>
                    <a:pt x="27391" y="1"/>
                  </a:moveTo>
                  <a:cubicBezTo>
                    <a:pt x="27072" y="1"/>
                    <a:pt x="26706" y="46"/>
                    <a:pt x="26364" y="160"/>
                  </a:cubicBezTo>
                  <a:cubicBezTo>
                    <a:pt x="25907" y="275"/>
                    <a:pt x="25474" y="480"/>
                    <a:pt x="25017" y="800"/>
                  </a:cubicBezTo>
                  <a:lnTo>
                    <a:pt x="24994" y="800"/>
                  </a:lnTo>
                  <a:cubicBezTo>
                    <a:pt x="24789" y="754"/>
                    <a:pt x="24584" y="731"/>
                    <a:pt x="24378" y="708"/>
                  </a:cubicBezTo>
                  <a:cubicBezTo>
                    <a:pt x="24196" y="685"/>
                    <a:pt x="24013" y="685"/>
                    <a:pt x="23830" y="685"/>
                  </a:cubicBezTo>
                  <a:cubicBezTo>
                    <a:pt x="22666" y="685"/>
                    <a:pt x="21457" y="1028"/>
                    <a:pt x="20110" y="1713"/>
                  </a:cubicBezTo>
                  <a:cubicBezTo>
                    <a:pt x="19539" y="2032"/>
                    <a:pt x="18946" y="2374"/>
                    <a:pt x="18284" y="2854"/>
                  </a:cubicBezTo>
                  <a:cubicBezTo>
                    <a:pt x="17987" y="3059"/>
                    <a:pt x="17690" y="3265"/>
                    <a:pt x="17416" y="3493"/>
                  </a:cubicBezTo>
                  <a:cubicBezTo>
                    <a:pt x="17097" y="3721"/>
                    <a:pt x="16800" y="3949"/>
                    <a:pt x="16503" y="4178"/>
                  </a:cubicBezTo>
                  <a:cubicBezTo>
                    <a:pt x="15636" y="4862"/>
                    <a:pt x="14746" y="5593"/>
                    <a:pt x="13764" y="6415"/>
                  </a:cubicBezTo>
                  <a:cubicBezTo>
                    <a:pt x="13719" y="6460"/>
                    <a:pt x="13673" y="6483"/>
                    <a:pt x="13627" y="6529"/>
                  </a:cubicBezTo>
                  <a:cubicBezTo>
                    <a:pt x="13605" y="6529"/>
                    <a:pt x="13605" y="6552"/>
                    <a:pt x="13605" y="6552"/>
                  </a:cubicBezTo>
                  <a:cubicBezTo>
                    <a:pt x="13513" y="6620"/>
                    <a:pt x="13445" y="6688"/>
                    <a:pt x="13376" y="6757"/>
                  </a:cubicBezTo>
                  <a:lnTo>
                    <a:pt x="13308" y="6825"/>
                  </a:lnTo>
                  <a:cubicBezTo>
                    <a:pt x="13194" y="6917"/>
                    <a:pt x="13057" y="7031"/>
                    <a:pt x="12943" y="7122"/>
                  </a:cubicBezTo>
                  <a:cubicBezTo>
                    <a:pt x="11756" y="8172"/>
                    <a:pt x="10637" y="9245"/>
                    <a:pt x="9587" y="10341"/>
                  </a:cubicBezTo>
                  <a:cubicBezTo>
                    <a:pt x="8537" y="11413"/>
                    <a:pt x="7510" y="12577"/>
                    <a:pt x="6506" y="13787"/>
                  </a:cubicBezTo>
                  <a:cubicBezTo>
                    <a:pt x="6301" y="14015"/>
                    <a:pt x="6118" y="14244"/>
                    <a:pt x="5935" y="14472"/>
                  </a:cubicBezTo>
                  <a:cubicBezTo>
                    <a:pt x="5821" y="14563"/>
                    <a:pt x="5707" y="14654"/>
                    <a:pt x="5616" y="14769"/>
                  </a:cubicBezTo>
                  <a:lnTo>
                    <a:pt x="5456" y="14928"/>
                  </a:lnTo>
                  <a:cubicBezTo>
                    <a:pt x="5296" y="15111"/>
                    <a:pt x="5182" y="15316"/>
                    <a:pt x="5114" y="15545"/>
                  </a:cubicBezTo>
                  <a:cubicBezTo>
                    <a:pt x="4634" y="16161"/>
                    <a:pt x="4155" y="16823"/>
                    <a:pt x="3698" y="17462"/>
                  </a:cubicBezTo>
                  <a:cubicBezTo>
                    <a:pt x="3288" y="18055"/>
                    <a:pt x="2854" y="18695"/>
                    <a:pt x="2420" y="19379"/>
                  </a:cubicBezTo>
                  <a:cubicBezTo>
                    <a:pt x="2215" y="19699"/>
                    <a:pt x="2009" y="20018"/>
                    <a:pt x="1804" y="20361"/>
                  </a:cubicBezTo>
                  <a:cubicBezTo>
                    <a:pt x="1599" y="20703"/>
                    <a:pt x="1370" y="21046"/>
                    <a:pt x="1165" y="21388"/>
                  </a:cubicBezTo>
                  <a:cubicBezTo>
                    <a:pt x="1119" y="21502"/>
                    <a:pt x="1051" y="21616"/>
                    <a:pt x="982" y="21707"/>
                  </a:cubicBezTo>
                  <a:cubicBezTo>
                    <a:pt x="982" y="21707"/>
                    <a:pt x="959" y="21799"/>
                    <a:pt x="937" y="21799"/>
                  </a:cubicBezTo>
                  <a:cubicBezTo>
                    <a:pt x="754" y="22027"/>
                    <a:pt x="594" y="22278"/>
                    <a:pt x="457" y="22529"/>
                  </a:cubicBezTo>
                  <a:cubicBezTo>
                    <a:pt x="252" y="22894"/>
                    <a:pt x="138" y="23260"/>
                    <a:pt x="92" y="23625"/>
                  </a:cubicBezTo>
                  <a:cubicBezTo>
                    <a:pt x="1" y="24287"/>
                    <a:pt x="183" y="24971"/>
                    <a:pt x="640" y="25474"/>
                  </a:cubicBezTo>
                  <a:cubicBezTo>
                    <a:pt x="1096" y="25999"/>
                    <a:pt x="1735" y="26295"/>
                    <a:pt x="2443" y="26295"/>
                  </a:cubicBezTo>
                  <a:cubicBezTo>
                    <a:pt x="2808" y="26295"/>
                    <a:pt x="3151" y="26227"/>
                    <a:pt x="3539" y="26090"/>
                  </a:cubicBezTo>
                  <a:cubicBezTo>
                    <a:pt x="3790" y="25999"/>
                    <a:pt x="4018" y="25885"/>
                    <a:pt x="4201" y="25770"/>
                  </a:cubicBezTo>
                  <a:cubicBezTo>
                    <a:pt x="4246" y="25770"/>
                    <a:pt x="4292" y="25748"/>
                    <a:pt x="4338" y="25748"/>
                  </a:cubicBezTo>
                  <a:cubicBezTo>
                    <a:pt x="4452" y="25702"/>
                    <a:pt x="4566" y="25656"/>
                    <a:pt x="4680" y="25633"/>
                  </a:cubicBezTo>
                  <a:cubicBezTo>
                    <a:pt x="5068" y="25496"/>
                    <a:pt x="5456" y="25360"/>
                    <a:pt x="5821" y="25223"/>
                  </a:cubicBezTo>
                  <a:cubicBezTo>
                    <a:pt x="6186" y="25086"/>
                    <a:pt x="6552" y="24949"/>
                    <a:pt x="6917" y="24812"/>
                  </a:cubicBezTo>
                  <a:cubicBezTo>
                    <a:pt x="7647" y="24515"/>
                    <a:pt x="8355" y="24241"/>
                    <a:pt x="9040" y="23944"/>
                  </a:cubicBezTo>
                  <a:cubicBezTo>
                    <a:pt x="10432" y="23328"/>
                    <a:pt x="11847" y="22643"/>
                    <a:pt x="13194" y="21913"/>
                  </a:cubicBezTo>
                  <a:cubicBezTo>
                    <a:pt x="14381" y="21274"/>
                    <a:pt x="15545" y="20612"/>
                    <a:pt x="16640" y="19927"/>
                  </a:cubicBezTo>
                  <a:cubicBezTo>
                    <a:pt x="16846" y="20087"/>
                    <a:pt x="17097" y="20224"/>
                    <a:pt x="17371" y="20292"/>
                  </a:cubicBezTo>
                  <a:cubicBezTo>
                    <a:pt x="17599" y="20384"/>
                    <a:pt x="17850" y="20429"/>
                    <a:pt x="18124" y="20429"/>
                  </a:cubicBezTo>
                  <a:cubicBezTo>
                    <a:pt x="18170" y="20429"/>
                    <a:pt x="18215" y="20452"/>
                    <a:pt x="18284" y="20452"/>
                  </a:cubicBezTo>
                  <a:cubicBezTo>
                    <a:pt x="18466" y="20452"/>
                    <a:pt x="18672" y="20429"/>
                    <a:pt x="18877" y="20384"/>
                  </a:cubicBezTo>
                  <a:cubicBezTo>
                    <a:pt x="19060" y="20361"/>
                    <a:pt x="19242" y="20315"/>
                    <a:pt x="19402" y="20269"/>
                  </a:cubicBezTo>
                  <a:cubicBezTo>
                    <a:pt x="19585" y="20224"/>
                    <a:pt x="19745" y="20155"/>
                    <a:pt x="19904" y="20110"/>
                  </a:cubicBezTo>
                  <a:cubicBezTo>
                    <a:pt x="20475" y="19904"/>
                    <a:pt x="21046" y="19608"/>
                    <a:pt x="21662" y="19242"/>
                  </a:cubicBezTo>
                  <a:cubicBezTo>
                    <a:pt x="22141" y="18946"/>
                    <a:pt x="22621" y="18603"/>
                    <a:pt x="23191" y="18170"/>
                  </a:cubicBezTo>
                  <a:cubicBezTo>
                    <a:pt x="23671" y="17782"/>
                    <a:pt x="24104" y="17394"/>
                    <a:pt x="24492" y="17074"/>
                  </a:cubicBezTo>
                  <a:lnTo>
                    <a:pt x="25063" y="16572"/>
                  </a:lnTo>
                  <a:cubicBezTo>
                    <a:pt x="25268" y="16366"/>
                    <a:pt x="25497" y="16161"/>
                    <a:pt x="25702" y="15956"/>
                  </a:cubicBezTo>
                  <a:cubicBezTo>
                    <a:pt x="26181" y="15499"/>
                    <a:pt x="26615" y="15043"/>
                    <a:pt x="27026" y="14563"/>
                  </a:cubicBezTo>
                  <a:cubicBezTo>
                    <a:pt x="27460" y="14038"/>
                    <a:pt x="27848" y="13513"/>
                    <a:pt x="28190" y="12988"/>
                  </a:cubicBezTo>
                  <a:cubicBezTo>
                    <a:pt x="28464" y="12577"/>
                    <a:pt x="28715" y="12167"/>
                    <a:pt x="28898" y="11756"/>
                  </a:cubicBezTo>
                  <a:cubicBezTo>
                    <a:pt x="29149" y="11208"/>
                    <a:pt x="29331" y="10729"/>
                    <a:pt x="29445" y="10249"/>
                  </a:cubicBezTo>
                  <a:cubicBezTo>
                    <a:pt x="29605" y="9473"/>
                    <a:pt x="29560" y="8766"/>
                    <a:pt x="29331" y="8126"/>
                  </a:cubicBezTo>
                  <a:cubicBezTo>
                    <a:pt x="29377" y="7921"/>
                    <a:pt x="29423" y="7716"/>
                    <a:pt x="29468" y="7510"/>
                  </a:cubicBezTo>
                  <a:cubicBezTo>
                    <a:pt x="29514" y="7350"/>
                    <a:pt x="29537" y="7168"/>
                    <a:pt x="29560" y="6985"/>
                  </a:cubicBezTo>
                  <a:cubicBezTo>
                    <a:pt x="29582" y="6780"/>
                    <a:pt x="29582" y="6552"/>
                    <a:pt x="29582" y="6346"/>
                  </a:cubicBezTo>
                  <a:cubicBezTo>
                    <a:pt x="29788" y="6141"/>
                    <a:pt x="29993" y="5935"/>
                    <a:pt x="30176" y="5707"/>
                  </a:cubicBezTo>
                  <a:cubicBezTo>
                    <a:pt x="30495" y="5296"/>
                    <a:pt x="30724" y="4885"/>
                    <a:pt x="30861" y="4429"/>
                  </a:cubicBezTo>
                  <a:cubicBezTo>
                    <a:pt x="31020" y="3927"/>
                    <a:pt x="31043" y="3379"/>
                    <a:pt x="30929" y="2854"/>
                  </a:cubicBezTo>
                  <a:cubicBezTo>
                    <a:pt x="30815" y="2260"/>
                    <a:pt x="30541" y="1735"/>
                    <a:pt x="30130" y="1256"/>
                  </a:cubicBezTo>
                  <a:cubicBezTo>
                    <a:pt x="30107" y="1256"/>
                    <a:pt x="30084" y="1233"/>
                    <a:pt x="30084" y="1210"/>
                  </a:cubicBezTo>
                  <a:cubicBezTo>
                    <a:pt x="29833" y="959"/>
                    <a:pt x="29582" y="731"/>
                    <a:pt x="29308" y="571"/>
                  </a:cubicBezTo>
                  <a:cubicBezTo>
                    <a:pt x="28875" y="297"/>
                    <a:pt x="28418" y="115"/>
                    <a:pt x="27916" y="46"/>
                  </a:cubicBezTo>
                  <a:cubicBezTo>
                    <a:pt x="27756" y="23"/>
                    <a:pt x="27574" y="1"/>
                    <a:pt x="27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2" name="Google Shape;1342;p7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3" name="Google Shape;1343;p7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4" name="Google Shape;1344;p7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5" name="Google Shape;1345;p7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6" name="Google Shape;1346;p7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7" name="Google Shape;1347;p7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8" name="Google Shape;1348;p7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9" name="Google Shape;1349;p7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0" name="Google Shape;1350;p7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1" name="Google Shape;1351;p7"/>
            <p:cNvSpPr/>
            <p:nvPr/>
          </p:nvSpPr>
          <p:spPr>
            <a:xfrm>
              <a:off x="7062300" y="846300"/>
              <a:ext cx="52525" cy="33700"/>
            </a:xfrm>
            <a:custGeom>
              <a:avLst/>
              <a:gdLst/>
              <a:ahLst/>
              <a:cxnLst/>
              <a:rect l="l" t="t" r="r" b="b"/>
              <a:pathLst>
                <a:path w="2101" h="1348" extrusionOk="0">
                  <a:moveTo>
                    <a:pt x="2009" y="0"/>
                  </a:moveTo>
                  <a:cubicBezTo>
                    <a:pt x="1987" y="0"/>
                    <a:pt x="1964" y="0"/>
                    <a:pt x="1941" y="23"/>
                  </a:cubicBezTo>
                  <a:cubicBezTo>
                    <a:pt x="1804" y="114"/>
                    <a:pt x="1644" y="206"/>
                    <a:pt x="1484" y="297"/>
                  </a:cubicBezTo>
                  <a:cubicBezTo>
                    <a:pt x="1325" y="388"/>
                    <a:pt x="1165" y="480"/>
                    <a:pt x="1005" y="594"/>
                  </a:cubicBezTo>
                  <a:cubicBezTo>
                    <a:pt x="845" y="662"/>
                    <a:pt x="708" y="754"/>
                    <a:pt x="549" y="845"/>
                  </a:cubicBezTo>
                  <a:cubicBezTo>
                    <a:pt x="480" y="891"/>
                    <a:pt x="412" y="936"/>
                    <a:pt x="320" y="982"/>
                  </a:cubicBezTo>
                  <a:cubicBezTo>
                    <a:pt x="275" y="1005"/>
                    <a:pt x="206" y="1050"/>
                    <a:pt x="161" y="1096"/>
                  </a:cubicBezTo>
                  <a:cubicBezTo>
                    <a:pt x="138" y="1096"/>
                    <a:pt x="115" y="1119"/>
                    <a:pt x="92" y="1119"/>
                  </a:cubicBezTo>
                  <a:cubicBezTo>
                    <a:pt x="92" y="1119"/>
                    <a:pt x="92" y="1142"/>
                    <a:pt x="69" y="1142"/>
                  </a:cubicBezTo>
                  <a:cubicBezTo>
                    <a:pt x="69" y="1142"/>
                    <a:pt x="46" y="1164"/>
                    <a:pt x="46" y="1164"/>
                  </a:cubicBezTo>
                  <a:cubicBezTo>
                    <a:pt x="24" y="1187"/>
                    <a:pt x="24" y="1210"/>
                    <a:pt x="24" y="1233"/>
                  </a:cubicBezTo>
                  <a:cubicBezTo>
                    <a:pt x="1" y="1256"/>
                    <a:pt x="1" y="1256"/>
                    <a:pt x="24" y="1279"/>
                  </a:cubicBezTo>
                  <a:cubicBezTo>
                    <a:pt x="24" y="1324"/>
                    <a:pt x="46" y="1347"/>
                    <a:pt x="92" y="1347"/>
                  </a:cubicBezTo>
                  <a:cubicBezTo>
                    <a:pt x="115" y="1347"/>
                    <a:pt x="138" y="1347"/>
                    <a:pt x="138" y="1324"/>
                  </a:cubicBezTo>
                  <a:lnTo>
                    <a:pt x="183" y="1324"/>
                  </a:lnTo>
                  <a:cubicBezTo>
                    <a:pt x="206" y="1301"/>
                    <a:pt x="206" y="1301"/>
                    <a:pt x="229" y="1301"/>
                  </a:cubicBezTo>
                  <a:cubicBezTo>
                    <a:pt x="252" y="1279"/>
                    <a:pt x="298" y="1256"/>
                    <a:pt x="320" y="1256"/>
                  </a:cubicBezTo>
                  <a:cubicBezTo>
                    <a:pt x="389" y="1210"/>
                    <a:pt x="457" y="1187"/>
                    <a:pt x="526" y="1142"/>
                  </a:cubicBezTo>
                  <a:cubicBezTo>
                    <a:pt x="571" y="1119"/>
                    <a:pt x="640" y="1073"/>
                    <a:pt x="686" y="1050"/>
                  </a:cubicBezTo>
                  <a:cubicBezTo>
                    <a:pt x="731" y="1028"/>
                    <a:pt x="754" y="1005"/>
                    <a:pt x="800" y="982"/>
                  </a:cubicBezTo>
                  <a:cubicBezTo>
                    <a:pt x="823" y="959"/>
                    <a:pt x="845" y="936"/>
                    <a:pt x="868" y="936"/>
                  </a:cubicBezTo>
                  <a:cubicBezTo>
                    <a:pt x="1005" y="845"/>
                    <a:pt x="1119" y="754"/>
                    <a:pt x="1256" y="662"/>
                  </a:cubicBezTo>
                  <a:cubicBezTo>
                    <a:pt x="1279" y="639"/>
                    <a:pt x="1325" y="617"/>
                    <a:pt x="1370" y="594"/>
                  </a:cubicBezTo>
                  <a:cubicBezTo>
                    <a:pt x="1416" y="548"/>
                    <a:pt x="1462" y="525"/>
                    <a:pt x="1530" y="480"/>
                  </a:cubicBezTo>
                  <a:cubicBezTo>
                    <a:pt x="1713" y="388"/>
                    <a:pt x="1873" y="274"/>
                    <a:pt x="2055" y="160"/>
                  </a:cubicBezTo>
                  <a:cubicBezTo>
                    <a:pt x="2078" y="160"/>
                    <a:pt x="2101" y="114"/>
                    <a:pt x="2101" y="114"/>
                  </a:cubicBezTo>
                  <a:cubicBezTo>
                    <a:pt x="2101" y="69"/>
                    <a:pt x="2101" y="46"/>
                    <a:pt x="2078" y="46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2" name="Google Shape;1352;p7"/>
            <p:cNvSpPr/>
            <p:nvPr/>
          </p:nvSpPr>
          <p:spPr>
            <a:xfrm>
              <a:off x="6918500" y="847450"/>
              <a:ext cx="219725" cy="139700"/>
            </a:xfrm>
            <a:custGeom>
              <a:avLst/>
              <a:gdLst/>
              <a:ahLst/>
              <a:cxnLst/>
              <a:rect l="l" t="t" r="r" b="b"/>
              <a:pathLst>
                <a:path w="8789" h="5588" extrusionOk="0">
                  <a:moveTo>
                    <a:pt x="8674" y="0"/>
                  </a:moveTo>
                  <a:cubicBezTo>
                    <a:pt x="8652" y="0"/>
                    <a:pt x="8629" y="0"/>
                    <a:pt x="8629" y="23"/>
                  </a:cubicBezTo>
                  <a:cubicBezTo>
                    <a:pt x="8538" y="46"/>
                    <a:pt x="8446" y="91"/>
                    <a:pt x="8355" y="137"/>
                  </a:cubicBezTo>
                  <a:cubicBezTo>
                    <a:pt x="8264" y="160"/>
                    <a:pt x="8172" y="183"/>
                    <a:pt x="8081" y="228"/>
                  </a:cubicBezTo>
                  <a:cubicBezTo>
                    <a:pt x="7898" y="297"/>
                    <a:pt x="7716" y="365"/>
                    <a:pt x="7533" y="434"/>
                  </a:cubicBezTo>
                  <a:cubicBezTo>
                    <a:pt x="7351" y="525"/>
                    <a:pt x="7145" y="593"/>
                    <a:pt x="6963" y="662"/>
                  </a:cubicBezTo>
                  <a:cubicBezTo>
                    <a:pt x="6871" y="708"/>
                    <a:pt x="6780" y="753"/>
                    <a:pt x="6689" y="799"/>
                  </a:cubicBezTo>
                  <a:cubicBezTo>
                    <a:pt x="6597" y="822"/>
                    <a:pt x="6506" y="867"/>
                    <a:pt x="6415" y="913"/>
                  </a:cubicBezTo>
                  <a:cubicBezTo>
                    <a:pt x="6323" y="959"/>
                    <a:pt x="6232" y="1004"/>
                    <a:pt x="6141" y="1050"/>
                  </a:cubicBezTo>
                  <a:cubicBezTo>
                    <a:pt x="6072" y="1096"/>
                    <a:pt x="5981" y="1141"/>
                    <a:pt x="5890" y="1187"/>
                  </a:cubicBezTo>
                  <a:cubicBezTo>
                    <a:pt x="5707" y="1278"/>
                    <a:pt x="5547" y="1370"/>
                    <a:pt x="5388" y="1461"/>
                  </a:cubicBezTo>
                  <a:cubicBezTo>
                    <a:pt x="5022" y="1643"/>
                    <a:pt x="4680" y="1849"/>
                    <a:pt x="4338" y="2054"/>
                  </a:cubicBezTo>
                  <a:cubicBezTo>
                    <a:pt x="4140" y="2164"/>
                    <a:pt x="3943" y="2295"/>
                    <a:pt x="3765" y="2406"/>
                  </a:cubicBezTo>
                  <a:lnTo>
                    <a:pt x="3765" y="2406"/>
                  </a:lnTo>
                  <a:cubicBezTo>
                    <a:pt x="3766" y="2404"/>
                    <a:pt x="3767" y="2400"/>
                    <a:pt x="3767" y="2397"/>
                  </a:cubicBezTo>
                  <a:lnTo>
                    <a:pt x="3767" y="2397"/>
                  </a:lnTo>
                  <a:cubicBezTo>
                    <a:pt x="3721" y="2420"/>
                    <a:pt x="3699" y="2465"/>
                    <a:pt x="3653" y="2488"/>
                  </a:cubicBezTo>
                  <a:cubicBezTo>
                    <a:pt x="3470" y="2602"/>
                    <a:pt x="3311" y="2693"/>
                    <a:pt x="3128" y="2808"/>
                  </a:cubicBezTo>
                  <a:cubicBezTo>
                    <a:pt x="2968" y="2922"/>
                    <a:pt x="2831" y="3013"/>
                    <a:pt x="2671" y="3127"/>
                  </a:cubicBezTo>
                  <a:cubicBezTo>
                    <a:pt x="2352" y="3333"/>
                    <a:pt x="2055" y="3561"/>
                    <a:pt x="1758" y="3812"/>
                  </a:cubicBezTo>
                  <a:cubicBezTo>
                    <a:pt x="1621" y="3926"/>
                    <a:pt x="1485" y="4040"/>
                    <a:pt x="1348" y="4154"/>
                  </a:cubicBezTo>
                  <a:cubicBezTo>
                    <a:pt x="1188" y="4268"/>
                    <a:pt x="1051" y="4405"/>
                    <a:pt x="914" y="4519"/>
                  </a:cubicBezTo>
                  <a:cubicBezTo>
                    <a:pt x="800" y="4611"/>
                    <a:pt x="686" y="4725"/>
                    <a:pt x="572" y="4839"/>
                  </a:cubicBezTo>
                  <a:cubicBezTo>
                    <a:pt x="503" y="4885"/>
                    <a:pt x="435" y="4930"/>
                    <a:pt x="366" y="4999"/>
                  </a:cubicBezTo>
                  <a:cubicBezTo>
                    <a:pt x="320" y="5044"/>
                    <a:pt x="275" y="5090"/>
                    <a:pt x="206" y="5159"/>
                  </a:cubicBezTo>
                  <a:cubicBezTo>
                    <a:pt x="161" y="5204"/>
                    <a:pt x="92" y="5250"/>
                    <a:pt x="47" y="5318"/>
                  </a:cubicBezTo>
                  <a:cubicBezTo>
                    <a:pt x="1" y="5387"/>
                    <a:pt x="1" y="5478"/>
                    <a:pt x="47" y="5524"/>
                  </a:cubicBezTo>
                  <a:cubicBezTo>
                    <a:pt x="86" y="5564"/>
                    <a:pt x="142" y="5588"/>
                    <a:pt x="194" y="5588"/>
                  </a:cubicBezTo>
                  <a:cubicBezTo>
                    <a:pt x="232" y="5588"/>
                    <a:pt x="269" y="5575"/>
                    <a:pt x="298" y="5547"/>
                  </a:cubicBezTo>
                  <a:cubicBezTo>
                    <a:pt x="343" y="5524"/>
                    <a:pt x="366" y="5501"/>
                    <a:pt x="412" y="5455"/>
                  </a:cubicBezTo>
                  <a:cubicBezTo>
                    <a:pt x="457" y="5432"/>
                    <a:pt x="480" y="5410"/>
                    <a:pt x="503" y="5387"/>
                  </a:cubicBezTo>
                  <a:cubicBezTo>
                    <a:pt x="572" y="5341"/>
                    <a:pt x="640" y="5273"/>
                    <a:pt x="686" y="5227"/>
                  </a:cubicBezTo>
                  <a:cubicBezTo>
                    <a:pt x="823" y="5136"/>
                    <a:pt x="937" y="5022"/>
                    <a:pt x="1051" y="4907"/>
                  </a:cubicBezTo>
                  <a:cubicBezTo>
                    <a:pt x="1165" y="4793"/>
                    <a:pt x="1302" y="4679"/>
                    <a:pt x="1439" y="4565"/>
                  </a:cubicBezTo>
                  <a:cubicBezTo>
                    <a:pt x="1599" y="4451"/>
                    <a:pt x="1736" y="4337"/>
                    <a:pt x="1873" y="4223"/>
                  </a:cubicBezTo>
                  <a:cubicBezTo>
                    <a:pt x="2169" y="3972"/>
                    <a:pt x="2466" y="3743"/>
                    <a:pt x="2763" y="3538"/>
                  </a:cubicBezTo>
                  <a:cubicBezTo>
                    <a:pt x="2923" y="3424"/>
                    <a:pt x="3059" y="3333"/>
                    <a:pt x="3219" y="3218"/>
                  </a:cubicBezTo>
                  <a:cubicBezTo>
                    <a:pt x="3379" y="3104"/>
                    <a:pt x="3539" y="3013"/>
                    <a:pt x="3721" y="2899"/>
                  </a:cubicBezTo>
                  <a:cubicBezTo>
                    <a:pt x="3744" y="2876"/>
                    <a:pt x="3767" y="2876"/>
                    <a:pt x="3790" y="2853"/>
                  </a:cubicBezTo>
                  <a:cubicBezTo>
                    <a:pt x="3927" y="2762"/>
                    <a:pt x="4087" y="2648"/>
                    <a:pt x="4224" y="2556"/>
                  </a:cubicBezTo>
                  <a:cubicBezTo>
                    <a:pt x="4292" y="2534"/>
                    <a:pt x="4361" y="2488"/>
                    <a:pt x="4429" y="2442"/>
                  </a:cubicBezTo>
                  <a:lnTo>
                    <a:pt x="4429" y="2442"/>
                  </a:lnTo>
                  <a:lnTo>
                    <a:pt x="4383" y="2465"/>
                  </a:lnTo>
                  <a:cubicBezTo>
                    <a:pt x="4726" y="2260"/>
                    <a:pt x="5045" y="2077"/>
                    <a:pt x="5388" y="1872"/>
                  </a:cubicBezTo>
                  <a:cubicBezTo>
                    <a:pt x="5570" y="1780"/>
                    <a:pt x="5730" y="1666"/>
                    <a:pt x="5913" y="1575"/>
                  </a:cubicBezTo>
                  <a:cubicBezTo>
                    <a:pt x="6072" y="1484"/>
                    <a:pt x="6255" y="1392"/>
                    <a:pt x="6415" y="1301"/>
                  </a:cubicBezTo>
                  <a:cubicBezTo>
                    <a:pt x="6506" y="1255"/>
                    <a:pt x="6597" y="1210"/>
                    <a:pt x="6689" y="1164"/>
                  </a:cubicBezTo>
                  <a:cubicBezTo>
                    <a:pt x="6780" y="1118"/>
                    <a:pt x="6848" y="1073"/>
                    <a:pt x="6940" y="1027"/>
                  </a:cubicBezTo>
                  <a:cubicBezTo>
                    <a:pt x="7122" y="936"/>
                    <a:pt x="7305" y="845"/>
                    <a:pt x="7488" y="753"/>
                  </a:cubicBezTo>
                  <a:cubicBezTo>
                    <a:pt x="7670" y="662"/>
                    <a:pt x="7853" y="571"/>
                    <a:pt x="8035" y="479"/>
                  </a:cubicBezTo>
                  <a:cubicBezTo>
                    <a:pt x="8127" y="457"/>
                    <a:pt x="8218" y="411"/>
                    <a:pt x="8309" y="365"/>
                  </a:cubicBezTo>
                  <a:cubicBezTo>
                    <a:pt x="8378" y="342"/>
                    <a:pt x="8469" y="297"/>
                    <a:pt x="8560" y="274"/>
                  </a:cubicBezTo>
                  <a:cubicBezTo>
                    <a:pt x="8606" y="251"/>
                    <a:pt x="8652" y="228"/>
                    <a:pt x="8720" y="205"/>
                  </a:cubicBezTo>
                  <a:cubicBezTo>
                    <a:pt x="8766" y="183"/>
                    <a:pt x="8789" y="114"/>
                    <a:pt x="8766" y="68"/>
                  </a:cubicBezTo>
                  <a:cubicBezTo>
                    <a:pt x="8743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3" name="Google Shape;1353;p7"/>
            <p:cNvSpPr/>
            <p:nvPr/>
          </p:nvSpPr>
          <p:spPr>
            <a:xfrm>
              <a:off x="6919650" y="849150"/>
              <a:ext cx="222000" cy="146675"/>
            </a:xfrm>
            <a:custGeom>
              <a:avLst/>
              <a:gdLst/>
              <a:ahLst/>
              <a:cxnLst/>
              <a:rect l="l" t="t" r="r" b="b"/>
              <a:pathLst>
                <a:path w="8880" h="5867" extrusionOk="0">
                  <a:moveTo>
                    <a:pt x="4493" y="2639"/>
                  </a:moveTo>
                  <a:lnTo>
                    <a:pt x="4474" y="2648"/>
                  </a:lnTo>
                  <a:cubicBezTo>
                    <a:pt x="4484" y="2648"/>
                    <a:pt x="4490" y="2644"/>
                    <a:pt x="4493" y="2639"/>
                  </a:cubicBezTo>
                  <a:close/>
                  <a:moveTo>
                    <a:pt x="2560" y="3403"/>
                  </a:moveTo>
                  <a:cubicBezTo>
                    <a:pt x="2553" y="3405"/>
                    <a:pt x="2547" y="3411"/>
                    <a:pt x="2534" y="3424"/>
                  </a:cubicBezTo>
                  <a:cubicBezTo>
                    <a:pt x="2543" y="3417"/>
                    <a:pt x="2551" y="3410"/>
                    <a:pt x="2560" y="3403"/>
                  </a:cubicBezTo>
                  <a:close/>
                  <a:moveTo>
                    <a:pt x="8765" y="0"/>
                  </a:moveTo>
                  <a:cubicBezTo>
                    <a:pt x="8674" y="23"/>
                    <a:pt x="8606" y="46"/>
                    <a:pt x="8514" y="92"/>
                  </a:cubicBezTo>
                  <a:cubicBezTo>
                    <a:pt x="8423" y="115"/>
                    <a:pt x="8332" y="160"/>
                    <a:pt x="8240" y="183"/>
                  </a:cubicBezTo>
                  <a:cubicBezTo>
                    <a:pt x="8035" y="252"/>
                    <a:pt x="7852" y="320"/>
                    <a:pt x="7670" y="411"/>
                  </a:cubicBezTo>
                  <a:lnTo>
                    <a:pt x="7693" y="389"/>
                  </a:lnTo>
                  <a:lnTo>
                    <a:pt x="7693" y="389"/>
                  </a:lnTo>
                  <a:cubicBezTo>
                    <a:pt x="7601" y="434"/>
                    <a:pt x="7510" y="480"/>
                    <a:pt x="7419" y="503"/>
                  </a:cubicBezTo>
                  <a:cubicBezTo>
                    <a:pt x="7327" y="548"/>
                    <a:pt x="7236" y="594"/>
                    <a:pt x="7168" y="617"/>
                  </a:cubicBezTo>
                  <a:cubicBezTo>
                    <a:pt x="6985" y="685"/>
                    <a:pt x="6825" y="754"/>
                    <a:pt x="6666" y="845"/>
                  </a:cubicBezTo>
                  <a:cubicBezTo>
                    <a:pt x="6483" y="936"/>
                    <a:pt x="6323" y="1028"/>
                    <a:pt x="6141" y="1119"/>
                  </a:cubicBezTo>
                  <a:cubicBezTo>
                    <a:pt x="6072" y="1165"/>
                    <a:pt x="5981" y="1210"/>
                    <a:pt x="5912" y="1256"/>
                  </a:cubicBezTo>
                  <a:cubicBezTo>
                    <a:pt x="5821" y="1302"/>
                    <a:pt x="5752" y="1347"/>
                    <a:pt x="5661" y="1393"/>
                  </a:cubicBezTo>
                  <a:cubicBezTo>
                    <a:pt x="5501" y="1507"/>
                    <a:pt x="5342" y="1598"/>
                    <a:pt x="5205" y="1690"/>
                  </a:cubicBezTo>
                  <a:cubicBezTo>
                    <a:pt x="5045" y="1804"/>
                    <a:pt x="4908" y="1895"/>
                    <a:pt x="4748" y="1986"/>
                  </a:cubicBezTo>
                  <a:cubicBezTo>
                    <a:pt x="4611" y="2100"/>
                    <a:pt x="4451" y="2192"/>
                    <a:pt x="4315" y="2283"/>
                  </a:cubicBezTo>
                  <a:cubicBezTo>
                    <a:pt x="4246" y="2352"/>
                    <a:pt x="4155" y="2397"/>
                    <a:pt x="4086" y="2466"/>
                  </a:cubicBezTo>
                  <a:cubicBezTo>
                    <a:pt x="3995" y="2511"/>
                    <a:pt x="3926" y="2557"/>
                    <a:pt x="3858" y="2625"/>
                  </a:cubicBezTo>
                  <a:cubicBezTo>
                    <a:pt x="3630" y="2785"/>
                    <a:pt x="3401" y="2945"/>
                    <a:pt x="3196" y="3105"/>
                  </a:cubicBezTo>
                  <a:lnTo>
                    <a:pt x="3242" y="3059"/>
                  </a:lnTo>
                  <a:lnTo>
                    <a:pt x="3242" y="3059"/>
                  </a:lnTo>
                  <a:cubicBezTo>
                    <a:pt x="3196" y="3105"/>
                    <a:pt x="3150" y="3128"/>
                    <a:pt x="3105" y="3150"/>
                  </a:cubicBezTo>
                  <a:cubicBezTo>
                    <a:pt x="3091" y="3122"/>
                    <a:pt x="3050" y="3103"/>
                    <a:pt x="3011" y="3103"/>
                  </a:cubicBezTo>
                  <a:cubicBezTo>
                    <a:pt x="2987" y="3103"/>
                    <a:pt x="2962" y="3110"/>
                    <a:pt x="2945" y="3128"/>
                  </a:cubicBezTo>
                  <a:cubicBezTo>
                    <a:pt x="2817" y="3213"/>
                    <a:pt x="2688" y="3299"/>
                    <a:pt x="2560" y="3403"/>
                  </a:cubicBezTo>
                  <a:lnTo>
                    <a:pt x="2560" y="3403"/>
                  </a:lnTo>
                  <a:cubicBezTo>
                    <a:pt x="2565" y="3401"/>
                    <a:pt x="2570" y="3401"/>
                    <a:pt x="2580" y="3401"/>
                  </a:cubicBezTo>
                  <a:cubicBezTo>
                    <a:pt x="2237" y="3653"/>
                    <a:pt x="1918" y="3904"/>
                    <a:pt x="1598" y="4178"/>
                  </a:cubicBezTo>
                  <a:cubicBezTo>
                    <a:pt x="1439" y="4314"/>
                    <a:pt x="1302" y="4451"/>
                    <a:pt x="1142" y="4588"/>
                  </a:cubicBezTo>
                  <a:cubicBezTo>
                    <a:pt x="982" y="4725"/>
                    <a:pt x="822" y="4862"/>
                    <a:pt x="662" y="4999"/>
                  </a:cubicBezTo>
                  <a:cubicBezTo>
                    <a:pt x="526" y="5113"/>
                    <a:pt x="389" y="5250"/>
                    <a:pt x="229" y="5364"/>
                  </a:cubicBezTo>
                  <a:cubicBezTo>
                    <a:pt x="183" y="5410"/>
                    <a:pt x="160" y="5433"/>
                    <a:pt x="115" y="5456"/>
                  </a:cubicBezTo>
                  <a:cubicBezTo>
                    <a:pt x="69" y="5524"/>
                    <a:pt x="1" y="5593"/>
                    <a:pt x="23" y="5684"/>
                  </a:cubicBezTo>
                  <a:cubicBezTo>
                    <a:pt x="46" y="5775"/>
                    <a:pt x="137" y="5821"/>
                    <a:pt x="206" y="5844"/>
                  </a:cubicBezTo>
                  <a:cubicBezTo>
                    <a:pt x="252" y="5867"/>
                    <a:pt x="297" y="5867"/>
                    <a:pt x="343" y="5867"/>
                  </a:cubicBezTo>
                  <a:cubicBezTo>
                    <a:pt x="366" y="5844"/>
                    <a:pt x="389" y="5821"/>
                    <a:pt x="411" y="5821"/>
                  </a:cubicBezTo>
                  <a:cubicBezTo>
                    <a:pt x="480" y="5775"/>
                    <a:pt x="548" y="5707"/>
                    <a:pt x="594" y="5661"/>
                  </a:cubicBezTo>
                  <a:cubicBezTo>
                    <a:pt x="731" y="5547"/>
                    <a:pt x="891" y="5433"/>
                    <a:pt x="1028" y="5319"/>
                  </a:cubicBezTo>
                  <a:cubicBezTo>
                    <a:pt x="1165" y="5227"/>
                    <a:pt x="1302" y="5113"/>
                    <a:pt x="1439" y="4999"/>
                  </a:cubicBezTo>
                  <a:cubicBezTo>
                    <a:pt x="1575" y="4885"/>
                    <a:pt x="1735" y="4771"/>
                    <a:pt x="1872" y="4657"/>
                  </a:cubicBezTo>
                  <a:cubicBezTo>
                    <a:pt x="2146" y="4429"/>
                    <a:pt x="2420" y="4200"/>
                    <a:pt x="2694" y="3972"/>
                  </a:cubicBezTo>
                  <a:cubicBezTo>
                    <a:pt x="2854" y="3858"/>
                    <a:pt x="2991" y="3744"/>
                    <a:pt x="3128" y="3630"/>
                  </a:cubicBezTo>
                  <a:lnTo>
                    <a:pt x="3128" y="3630"/>
                  </a:lnTo>
                  <a:cubicBezTo>
                    <a:pt x="3105" y="3652"/>
                    <a:pt x="3105" y="3653"/>
                    <a:pt x="3105" y="3653"/>
                  </a:cubicBezTo>
                  <a:lnTo>
                    <a:pt x="3105" y="3653"/>
                  </a:lnTo>
                  <a:cubicBezTo>
                    <a:pt x="3128" y="3630"/>
                    <a:pt x="3150" y="3607"/>
                    <a:pt x="3196" y="3584"/>
                  </a:cubicBezTo>
                  <a:cubicBezTo>
                    <a:pt x="3242" y="3561"/>
                    <a:pt x="3287" y="3516"/>
                    <a:pt x="3310" y="3493"/>
                  </a:cubicBezTo>
                  <a:cubicBezTo>
                    <a:pt x="3379" y="3447"/>
                    <a:pt x="3424" y="3401"/>
                    <a:pt x="3493" y="3356"/>
                  </a:cubicBezTo>
                  <a:lnTo>
                    <a:pt x="3493" y="3356"/>
                  </a:lnTo>
                  <a:lnTo>
                    <a:pt x="3447" y="3401"/>
                  </a:lnTo>
                  <a:cubicBezTo>
                    <a:pt x="3607" y="3265"/>
                    <a:pt x="3767" y="3150"/>
                    <a:pt x="3949" y="3036"/>
                  </a:cubicBezTo>
                  <a:cubicBezTo>
                    <a:pt x="4132" y="2899"/>
                    <a:pt x="4315" y="2785"/>
                    <a:pt x="4474" y="2648"/>
                  </a:cubicBezTo>
                  <a:cubicBezTo>
                    <a:pt x="4474" y="2648"/>
                    <a:pt x="4474" y="2648"/>
                    <a:pt x="4497" y="2625"/>
                  </a:cubicBezTo>
                  <a:lnTo>
                    <a:pt x="4497" y="2625"/>
                  </a:lnTo>
                  <a:cubicBezTo>
                    <a:pt x="4497" y="2625"/>
                    <a:pt x="4497" y="2633"/>
                    <a:pt x="4493" y="2639"/>
                  </a:cubicBezTo>
                  <a:lnTo>
                    <a:pt x="4493" y="2639"/>
                  </a:lnTo>
                  <a:lnTo>
                    <a:pt x="4520" y="2625"/>
                  </a:lnTo>
                  <a:lnTo>
                    <a:pt x="4497" y="2625"/>
                  </a:lnTo>
                  <a:cubicBezTo>
                    <a:pt x="4634" y="2534"/>
                    <a:pt x="4771" y="2443"/>
                    <a:pt x="4908" y="2352"/>
                  </a:cubicBezTo>
                  <a:cubicBezTo>
                    <a:pt x="4976" y="2306"/>
                    <a:pt x="5045" y="2260"/>
                    <a:pt x="5113" y="2215"/>
                  </a:cubicBezTo>
                  <a:cubicBezTo>
                    <a:pt x="5182" y="2146"/>
                    <a:pt x="5273" y="2100"/>
                    <a:pt x="5342" y="2055"/>
                  </a:cubicBezTo>
                  <a:cubicBezTo>
                    <a:pt x="5638" y="1849"/>
                    <a:pt x="5958" y="1644"/>
                    <a:pt x="6277" y="1438"/>
                  </a:cubicBezTo>
                  <a:cubicBezTo>
                    <a:pt x="6437" y="1347"/>
                    <a:pt x="6597" y="1233"/>
                    <a:pt x="6780" y="1142"/>
                  </a:cubicBezTo>
                  <a:cubicBezTo>
                    <a:pt x="6939" y="1050"/>
                    <a:pt x="7099" y="982"/>
                    <a:pt x="7236" y="891"/>
                  </a:cubicBezTo>
                  <a:cubicBezTo>
                    <a:pt x="7327" y="845"/>
                    <a:pt x="7396" y="799"/>
                    <a:pt x="7487" y="754"/>
                  </a:cubicBezTo>
                  <a:cubicBezTo>
                    <a:pt x="7556" y="708"/>
                    <a:pt x="7647" y="662"/>
                    <a:pt x="7738" y="617"/>
                  </a:cubicBezTo>
                  <a:cubicBezTo>
                    <a:pt x="7898" y="548"/>
                    <a:pt x="8058" y="457"/>
                    <a:pt x="8240" y="389"/>
                  </a:cubicBezTo>
                  <a:cubicBezTo>
                    <a:pt x="8371" y="323"/>
                    <a:pt x="8501" y="279"/>
                    <a:pt x="8652" y="215"/>
                  </a:cubicBezTo>
                  <a:lnTo>
                    <a:pt x="8652" y="215"/>
                  </a:lnTo>
                  <a:cubicBezTo>
                    <a:pt x="8651" y="219"/>
                    <a:pt x="8651" y="223"/>
                    <a:pt x="8651" y="229"/>
                  </a:cubicBezTo>
                  <a:cubicBezTo>
                    <a:pt x="8651" y="221"/>
                    <a:pt x="8654" y="216"/>
                    <a:pt x="8658" y="213"/>
                  </a:cubicBezTo>
                  <a:lnTo>
                    <a:pt x="8658" y="213"/>
                  </a:lnTo>
                  <a:cubicBezTo>
                    <a:pt x="8662" y="211"/>
                    <a:pt x="8666" y="209"/>
                    <a:pt x="8670" y="207"/>
                  </a:cubicBezTo>
                  <a:lnTo>
                    <a:pt x="8670" y="207"/>
                  </a:lnTo>
                  <a:cubicBezTo>
                    <a:pt x="8678" y="206"/>
                    <a:pt x="8688" y="206"/>
                    <a:pt x="8697" y="206"/>
                  </a:cubicBezTo>
                  <a:cubicBezTo>
                    <a:pt x="8697" y="206"/>
                    <a:pt x="8720" y="183"/>
                    <a:pt x="8720" y="183"/>
                  </a:cubicBezTo>
                  <a:lnTo>
                    <a:pt x="8697" y="183"/>
                  </a:lnTo>
                  <a:cubicBezTo>
                    <a:pt x="8743" y="183"/>
                    <a:pt x="8765" y="160"/>
                    <a:pt x="8811" y="160"/>
                  </a:cubicBezTo>
                  <a:cubicBezTo>
                    <a:pt x="8857" y="137"/>
                    <a:pt x="8880" y="92"/>
                    <a:pt x="8857" y="46"/>
                  </a:cubicBezTo>
                  <a:cubicBezTo>
                    <a:pt x="8857" y="23"/>
                    <a:pt x="8811" y="0"/>
                    <a:pt x="878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4" name="Google Shape;1354;p7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5" name="Google Shape;1355;p7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6" name="Google Shape;1356;p7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7" name="Google Shape;1357;p7"/>
            <p:cNvSpPr/>
            <p:nvPr/>
          </p:nvSpPr>
          <p:spPr>
            <a:xfrm>
              <a:off x="6646325" y="1013500"/>
              <a:ext cx="239100" cy="261025"/>
            </a:xfrm>
            <a:custGeom>
              <a:avLst/>
              <a:gdLst/>
              <a:ahLst/>
              <a:cxnLst/>
              <a:rect l="l" t="t" r="r" b="b"/>
              <a:pathLst>
                <a:path w="9564" h="10441" extrusionOk="0">
                  <a:moveTo>
                    <a:pt x="1681" y="8480"/>
                  </a:move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close/>
                  <a:moveTo>
                    <a:pt x="9473" y="0"/>
                  </a:moveTo>
                  <a:cubicBezTo>
                    <a:pt x="9450" y="0"/>
                    <a:pt x="9427" y="0"/>
                    <a:pt x="9427" y="23"/>
                  </a:cubicBezTo>
                  <a:cubicBezTo>
                    <a:pt x="9267" y="137"/>
                    <a:pt x="9130" y="274"/>
                    <a:pt x="8971" y="388"/>
                  </a:cubicBezTo>
                  <a:cubicBezTo>
                    <a:pt x="8719" y="571"/>
                    <a:pt x="8491" y="731"/>
                    <a:pt x="8240" y="913"/>
                  </a:cubicBezTo>
                  <a:cubicBezTo>
                    <a:pt x="8172" y="959"/>
                    <a:pt x="8103" y="1027"/>
                    <a:pt x="8035" y="1073"/>
                  </a:cubicBezTo>
                  <a:cubicBezTo>
                    <a:pt x="7943" y="1141"/>
                    <a:pt x="7875" y="1210"/>
                    <a:pt x="7806" y="1256"/>
                  </a:cubicBezTo>
                  <a:cubicBezTo>
                    <a:pt x="7647" y="1370"/>
                    <a:pt x="7510" y="1507"/>
                    <a:pt x="7373" y="1621"/>
                  </a:cubicBezTo>
                  <a:cubicBezTo>
                    <a:pt x="7304" y="1689"/>
                    <a:pt x="7236" y="1758"/>
                    <a:pt x="7167" y="1826"/>
                  </a:cubicBezTo>
                  <a:cubicBezTo>
                    <a:pt x="7099" y="1872"/>
                    <a:pt x="7008" y="1940"/>
                    <a:pt x="6939" y="2009"/>
                  </a:cubicBezTo>
                  <a:cubicBezTo>
                    <a:pt x="6871" y="2077"/>
                    <a:pt x="6802" y="2123"/>
                    <a:pt x="6734" y="2191"/>
                  </a:cubicBezTo>
                  <a:cubicBezTo>
                    <a:pt x="6688" y="2260"/>
                    <a:pt x="6620" y="2306"/>
                    <a:pt x="6551" y="2374"/>
                  </a:cubicBezTo>
                  <a:cubicBezTo>
                    <a:pt x="6277" y="2625"/>
                    <a:pt x="5980" y="2876"/>
                    <a:pt x="5729" y="3150"/>
                  </a:cubicBezTo>
                  <a:cubicBezTo>
                    <a:pt x="5592" y="3287"/>
                    <a:pt x="5478" y="3424"/>
                    <a:pt x="5341" y="3561"/>
                  </a:cubicBezTo>
                  <a:cubicBezTo>
                    <a:pt x="5204" y="3721"/>
                    <a:pt x="5067" y="3858"/>
                    <a:pt x="4953" y="3995"/>
                  </a:cubicBezTo>
                  <a:cubicBezTo>
                    <a:pt x="4816" y="4132"/>
                    <a:pt x="4702" y="4268"/>
                    <a:pt x="4565" y="4405"/>
                  </a:cubicBezTo>
                  <a:cubicBezTo>
                    <a:pt x="4451" y="4542"/>
                    <a:pt x="4314" y="4679"/>
                    <a:pt x="4200" y="4816"/>
                  </a:cubicBezTo>
                  <a:cubicBezTo>
                    <a:pt x="3949" y="5113"/>
                    <a:pt x="3675" y="5410"/>
                    <a:pt x="3424" y="5706"/>
                  </a:cubicBezTo>
                  <a:cubicBezTo>
                    <a:pt x="3310" y="5843"/>
                    <a:pt x="3173" y="5980"/>
                    <a:pt x="3059" y="6117"/>
                  </a:cubicBezTo>
                  <a:cubicBezTo>
                    <a:pt x="3013" y="6209"/>
                    <a:pt x="2945" y="6277"/>
                    <a:pt x="2876" y="6346"/>
                  </a:cubicBezTo>
                  <a:lnTo>
                    <a:pt x="2694" y="6574"/>
                  </a:lnTo>
                  <a:cubicBezTo>
                    <a:pt x="2465" y="6871"/>
                    <a:pt x="2214" y="7167"/>
                    <a:pt x="1963" y="7464"/>
                  </a:cubicBezTo>
                  <a:cubicBezTo>
                    <a:pt x="1849" y="7624"/>
                    <a:pt x="1735" y="7784"/>
                    <a:pt x="1621" y="7943"/>
                  </a:cubicBezTo>
                  <a:cubicBezTo>
                    <a:pt x="1507" y="8080"/>
                    <a:pt x="1393" y="8240"/>
                    <a:pt x="1278" y="8377"/>
                  </a:cubicBezTo>
                  <a:cubicBezTo>
                    <a:pt x="1073" y="8674"/>
                    <a:pt x="845" y="8948"/>
                    <a:pt x="662" y="9267"/>
                  </a:cubicBezTo>
                  <a:cubicBezTo>
                    <a:pt x="639" y="9313"/>
                    <a:pt x="616" y="9359"/>
                    <a:pt x="571" y="9404"/>
                  </a:cubicBezTo>
                  <a:cubicBezTo>
                    <a:pt x="548" y="9450"/>
                    <a:pt x="525" y="9473"/>
                    <a:pt x="525" y="9518"/>
                  </a:cubicBezTo>
                  <a:cubicBezTo>
                    <a:pt x="480" y="9610"/>
                    <a:pt x="411" y="9678"/>
                    <a:pt x="365" y="9769"/>
                  </a:cubicBezTo>
                  <a:cubicBezTo>
                    <a:pt x="320" y="9838"/>
                    <a:pt x="274" y="9906"/>
                    <a:pt x="228" y="9975"/>
                  </a:cubicBezTo>
                  <a:cubicBezTo>
                    <a:pt x="206" y="10020"/>
                    <a:pt x="183" y="10043"/>
                    <a:pt x="183" y="10089"/>
                  </a:cubicBezTo>
                  <a:cubicBezTo>
                    <a:pt x="160" y="10112"/>
                    <a:pt x="160" y="10135"/>
                    <a:pt x="137" y="10157"/>
                  </a:cubicBezTo>
                  <a:cubicBezTo>
                    <a:pt x="114" y="10157"/>
                    <a:pt x="91" y="10157"/>
                    <a:pt x="69" y="10180"/>
                  </a:cubicBezTo>
                  <a:cubicBezTo>
                    <a:pt x="69" y="10203"/>
                    <a:pt x="69" y="10203"/>
                    <a:pt x="46" y="10203"/>
                  </a:cubicBezTo>
                  <a:cubicBezTo>
                    <a:pt x="23" y="10249"/>
                    <a:pt x="0" y="10272"/>
                    <a:pt x="23" y="10340"/>
                  </a:cubicBezTo>
                  <a:cubicBezTo>
                    <a:pt x="23" y="10386"/>
                    <a:pt x="69" y="10431"/>
                    <a:pt x="137" y="10431"/>
                  </a:cubicBezTo>
                  <a:cubicBezTo>
                    <a:pt x="151" y="10438"/>
                    <a:pt x="166" y="10441"/>
                    <a:pt x="182" y="10441"/>
                  </a:cubicBezTo>
                  <a:cubicBezTo>
                    <a:pt x="221" y="10441"/>
                    <a:pt x="265" y="10425"/>
                    <a:pt x="297" y="10408"/>
                  </a:cubicBezTo>
                  <a:cubicBezTo>
                    <a:pt x="343" y="10386"/>
                    <a:pt x="365" y="10363"/>
                    <a:pt x="388" y="10340"/>
                  </a:cubicBezTo>
                  <a:cubicBezTo>
                    <a:pt x="388" y="10317"/>
                    <a:pt x="411" y="10317"/>
                    <a:pt x="411" y="10294"/>
                  </a:cubicBezTo>
                  <a:cubicBezTo>
                    <a:pt x="434" y="10272"/>
                    <a:pt x="434" y="10249"/>
                    <a:pt x="457" y="10226"/>
                  </a:cubicBezTo>
                  <a:cubicBezTo>
                    <a:pt x="480" y="10180"/>
                    <a:pt x="525" y="10135"/>
                    <a:pt x="548" y="10066"/>
                  </a:cubicBezTo>
                  <a:cubicBezTo>
                    <a:pt x="594" y="10020"/>
                    <a:pt x="639" y="9975"/>
                    <a:pt x="685" y="9906"/>
                  </a:cubicBezTo>
                  <a:cubicBezTo>
                    <a:pt x="708" y="9861"/>
                    <a:pt x="753" y="9792"/>
                    <a:pt x="799" y="9724"/>
                  </a:cubicBezTo>
                  <a:cubicBezTo>
                    <a:pt x="845" y="9678"/>
                    <a:pt x="868" y="9610"/>
                    <a:pt x="913" y="9564"/>
                  </a:cubicBezTo>
                  <a:cubicBezTo>
                    <a:pt x="959" y="9495"/>
                    <a:pt x="1005" y="9404"/>
                    <a:pt x="1050" y="9336"/>
                  </a:cubicBezTo>
                  <a:cubicBezTo>
                    <a:pt x="1096" y="9267"/>
                    <a:pt x="1141" y="9199"/>
                    <a:pt x="1187" y="9130"/>
                  </a:cubicBezTo>
                  <a:cubicBezTo>
                    <a:pt x="1233" y="9062"/>
                    <a:pt x="1278" y="9016"/>
                    <a:pt x="1324" y="8948"/>
                  </a:cubicBezTo>
                  <a:lnTo>
                    <a:pt x="1324" y="8948"/>
                  </a:lnTo>
                  <a:lnTo>
                    <a:pt x="1301" y="8971"/>
                  </a:lnTo>
                  <a:cubicBezTo>
                    <a:pt x="1347" y="8925"/>
                    <a:pt x="1393" y="8879"/>
                    <a:pt x="1438" y="8811"/>
                  </a:cubicBezTo>
                  <a:cubicBezTo>
                    <a:pt x="1461" y="8788"/>
                    <a:pt x="1484" y="8765"/>
                    <a:pt x="1507" y="8719"/>
                  </a:cubicBezTo>
                  <a:cubicBezTo>
                    <a:pt x="1550" y="8654"/>
                    <a:pt x="1615" y="8567"/>
                    <a:pt x="1681" y="8480"/>
                  </a:cubicBezTo>
                  <a:lnTo>
                    <a:pt x="1681" y="8480"/>
                  </a:lnTo>
                  <a:cubicBezTo>
                    <a:pt x="1672" y="8491"/>
                    <a:pt x="1666" y="8503"/>
                    <a:pt x="1666" y="8514"/>
                  </a:cubicBezTo>
                  <a:cubicBezTo>
                    <a:pt x="1666" y="8514"/>
                    <a:pt x="1689" y="8492"/>
                    <a:pt x="1689" y="8469"/>
                  </a:cubicBezTo>
                  <a:lnTo>
                    <a:pt x="1689" y="8469"/>
                  </a:lnTo>
                  <a:cubicBezTo>
                    <a:pt x="1686" y="8473"/>
                    <a:pt x="1683" y="8476"/>
                    <a:pt x="1681" y="8480"/>
                  </a:cubicBezTo>
                  <a:lnTo>
                    <a:pt x="1681" y="8480"/>
                  </a:lnTo>
                  <a:cubicBezTo>
                    <a:pt x="1684" y="8476"/>
                    <a:pt x="1686" y="8472"/>
                    <a:pt x="1689" y="8468"/>
                  </a:cubicBezTo>
                  <a:lnTo>
                    <a:pt x="1689" y="8468"/>
                  </a:lnTo>
                  <a:cubicBezTo>
                    <a:pt x="1689" y="8469"/>
                    <a:pt x="1689" y="8469"/>
                    <a:pt x="1689" y="8469"/>
                  </a:cubicBezTo>
                  <a:lnTo>
                    <a:pt x="1689" y="8469"/>
                  </a:lnTo>
                  <a:cubicBezTo>
                    <a:pt x="1696" y="8462"/>
                    <a:pt x="1703" y="8455"/>
                    <a:pt x="1710" y="8447"/>
                  </a:cubicBezTo>
                  <a:lnTo>
                    <a:pt x="1710" y="8447"/>
                  </a:lnTo>
                  <a:cubicBezTo>
                    <a:pt x="1689" y="8468"/>
                    <a:pt x="1689" y="8469"/>
                    <a:pt x="1689" y="8491"/>
                  </a:cubicBezTo>
                  <a:cubicBezTo>
                    <a:pt x="1826" y="8309"/>
                    <a:pt x="1963" y="8103"/>
                    <a:pt x="2100" y="7921"/>
                  </a:cubicBezTo>
                  <a:cubicBezTo>
                    <a:pt x="2214" y="7784"/>
                    <a:pt x="2328" y="7647"/>
                    <a:pt x="2420" y="7510"/>
                  </a:cubicBezTo>
                  <a:cubicBezTo>
                    <a:pt x="2557" y="7373"/>
                    <a:pt x="2671" y="7213"/>
                    <a:pt x="2808" y="7076"/>
                  </a:cubicBezTo>
                  <a:cubicBezTo>
                    <a:pt x="2922" y="6916"/>
                    <a:pt x="3036" y="6779"/>
                    <a:pt x="3173" y="6619"/>
                  </a:cubicBezTo>
                  <a:cubicBezTo>
                    <a:pt x="3219" y="6551"/>
                    <a:pt x="3287" y="6460"/>
                    <a:pt x="3356" y="6391"/>
                  </a:cubicBezTo>
                  <a:cubicBezTo>
                    <a:pt x="3401" y="6323"/>
                    <a:pt x="3470" y="6254"/>
                    <a:pt x="3515" y="6186"/>
                  </a:cubicBezTo>
                  <a:cubicBezTo>
                    <a:pt x="3789" y="5889"/>
                    <a:pt x="4040" y="5592"/>
                    <a:pt x="4291" y="5296"/>
                  </a:cubicBezTo>
                  <a:cubicBezTo>
                    <a:pt x="4405" y="5159"/>
                    <a:pt x="4542" y="4999"/>
                    <a:pt x="4657" y="4862"/>
                  </a:cubicBezTo>
                  <a:cubicBezTo>
                    <a:pt x="4771" y="4725"/>
                    <a:pt x="4908" y="4588"/>
                    <a:pt x="5022" y="4451"/>
                  </a:cubicBezTo>
                  <a:cubicBezTo>
                    <a:pt x="5273" y="4154"/>
                    <a:pt x="5547" y="3880"/>
                    <a:pt x="5798" y="3607"/>
                  </a:cubicBezTo>
                  <a:cubicBezTo>
                    <a:pt x="5912" y="3470"/>
                    <a:pt x="6049" y="3333"/>
                    <a:pt x="6163" y="3196"/>
                  </a:cubicBezTo>
                  <a:cubicBezTo>
                    <a:pt x="6300" y="3059"/>
                    <a:pt x="6437" y="2922"/>
                    <a:pt x="6574" y="2785"/>
                  </a:cubicBezTo>
                  <a:cubicBezTo>
                    <a:pt x="6711" y="2648"/>
                    <a:pt x="6848" y="2534"/>
                    <a:pt x="6985" y="2397"/>
                  </a:cubicBezTo>
                  <a:cubicBezTo>
                    <a:pt x="7099" y="2283"/>
                    <a:pt x="7259" y="2146"/>
                    <a:pt x="7373" y="2009"/>
                  </a:cubicBezTo>
                  <a:cubicBezTo>
                    <a:pt x="7510" y="1895"/>
                    <a:pt x="7647" y="1758"/>
                    <a:pt x="7784" y="1621"/>
                  </a:cubicBezTo>
                  <a:cubicBezTo>
                    <a:pt x="7921" y="1484"/>
                    <a:pt x="8058" y="1370"/>
                    <a:pt x="8194" y="1233"/>
                  </a:cubicBezTo>
                  <a:cubicBezTo>
                    <a:pt x="8309" y="1141"/>
                    <a:pt x="8423" y="1050"/>
                    <a:pt x="8537" y="959"/>
                  </a:cubicBezTo>
                  <a:cubicBezTo>
                    <a:pt x="8651" y="868"/>
                    <a:pt x="8742" y="776"/>
                    <a:pt x="8856" y="685"/>
                  </a:cubicBezTo>
                  <a:cubicBezTo>
                    <a:pt x="8971" y="594"/>
                    <a:pt x="9085" y="502"/>
                    <a:pt x="9199" y="411"/>
                  </a:cubicBezTo>
                  <a:cubicBezTo>
                    <a:pt x="9313" y="320"/>
                    <a:pt x="9427" y="228"/>
                    <a:pt x="9541" y="137"/>
                  </a:cubicBezTo>
                  <a:cubicBezTo>
                    <a:pt x="9564" y="91"/>
                    <a:pt x="9564" y="46"/>
                    <a:pt x="9541" y="23"/>
                  </a:cubicBezTo>
                  <a:cubicBezTo>
                    <a:pt x="9518" y="0"/>
                    <a:pt x="9496" y="0"/>
                    <a:pt x="9473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8" name="Google Shape;1358;p7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9" name="Google Shape;1359;p7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0" name="Google Shape;1360;p7"/>
            <p:cNvSpPr/>
            <p:nvPr/>
          </p:nvSpPr>
          <p:spPr>
            <a:xfrm>
              <a:off x="6646900" y="1016350"/>
              <a:ext cx="240250" cy="260225"/>
            </a:xfrm>
            <a:custGeom>
              <a:avLst/>
              <a:gdLst/>
              <a:ahLst/>
              <a:cxnLst/>
              <a:rect l="l" t="t" r="r" b="b"/>
              <a:pathLst>
                <a:path w="9610" h="10409" extrusionOk="0">
                  <a:moveTo>
                    <a:pt x="251" y="10317"/>
                  </a:moveTo>
                  <a:lnTo>
                    <a:pt x="251" y="10317"/>
                  </a:lnTo>
                  <a:cubicBezTo>
                    <a:pt x="251" y="10317"/>
                    <a:pt x="228" y="10340"/>
                    <a:pt x="228" y="10340"/>
                  </a:cubicBezTo>
                  <a:cubicBezTo>
                    <a:pt x="251" y="10340"/>
                    <a:pt x="251" y="10317"/>
                    <a:pt x="251" y="10317"/>
                  </a:cubicBezTo>
                  <a:close/>
                  <a:moveTo>
                    <a:pt x="9495" y="0"/>
                  </a:moveTo>
                  <a:cubicBezTo>
                    <a:pt x="9495" y="0"/>
                    <a:pt x="9473" y="23"/>
                    <a:pt x="9450" y="23"/>
                  </a:cubicBezTo>
                  <a:cubicBezTo>
                    <a:pt x="9404" y="46"/>
                    <a:pt x="9381" y="69"/>
                    <a:pt x="9336" y="92"/>
                  </a:cubicBezTo>
                  <a:cubicBezTo>
                    <a:pt x="9290" y="137"/>
                    <a:pt x="9244" y="160"/>
                    <a:pt x="9199" y="206"/>
                  </a:cubicBezTo>
                  <a:lnTo>
                    <a:pt x="9221" y="183"/>
                  </a:lnTo>
                  <a:lnTo>
                    <a:pt x="9221" y="183"/>
                  </a:lnTo>
                  <a:cubicBezTo>
                    <a:pt x="9153" y="229"/>
                    <a:pt x="9107" y="251"/>
                    <a:pt x="9062" y="297"/>
                  </a:cubicBezTo>
                  <a:cubicBezTo>
                    <a:pt x="8902" y="411"/>
                    <a:pt x="8765" y="525"/>
                    <a:pt x="8605" y="639"/>
                  </a:cubicBezTo>
                  <a:cubicBezTo>
                    <a:pt x="8468" y="754"/>
                    <a:pt x="8331" y="845"/>
                    <a:pt x="8217" y="959"/>
                  </a:cubicBezTo>
                  <a:cubicBezTo>
                    <a:pt x="8080" y="1073"/>
                    <a:pt x="7943" y="1187"/>
                    <a:pt x="7806" y="1301"/>
                  </a:cubicBezTo>
                  <a:cubicBezTo>
                    <a:pt x="7669" y="1438"/>
                    <a:pt x="7510" y="1552"/>
                    <a:pt x="7373" y="1667"/>
                  </a:cubicBezTo>
                  <a:cubicBezTo>
                    <a:pt x="7304" y="1735"/>
                    <a:pt x="7236" y="1803"/>
                    <a:pt x="7167" y="1849"/>
                  </a:cubicBezTo>
                  <a:cubicBezTo>
                    <a:pt x="7099" y="1918"/>
                    <a:pt x="7030" y="1986"/>
                    <a:pt x="6939" y="2055"/>
                  </a:cubicBezTo>
                  <a:cubicBezTo>
                    <a:pt x="6870" y="2100"/>
                    <a:pt x="6802" y="2169"/>
                    <a:pt x="6733" y="2237"/>
                  </a:cubicBezTo>
                  <a:cubicBezTo>
                    <a:pt x="6665" y="2306"/>
                    <a:pt x="6597" y="2351"/>
                    <a:pt x="6528" y="2420"/>
                  </a:cubicBezTo>
                  <a:cubicBezTo>
                    <a:pt x="6391" y="2557"/>
                    <a:pt x="6254" y="2694"/>
                    <a:pt x="6117" y="2853"/>
                  </a:cubicBezTo>
                  <a:cubicBezTo>
                    <a:pt x="5980" y="2990"/>
                    <a:pt x="5843" y="3127"/>
                    <a:pt x="5729" y="3264"/>
                  </a:cubicBezTo>
                  <a:cubicBezTo>
                    <a:pt x="5592" y="3401"/>
                    <a:pt x="5455" y="3538"/>
                    <a:pt x="5318" y="3675"/>
                  </a:cubicBezTo>
                  <a:cubicBezTo>
                    <a:pt x="5181" y="3812"/>
                    <a:pt x="5067" y="3926"/>
                    <a:pt x="4930" y="4063"/>
                  </a:cubicBezTo>
                  <a:cubicBezTo>
                    <a:pt x="4816" y="4200"/>
                    <a:pt x="4679" y="4337"/>
                    <a:pt x="4565" y="4497"/>
                  </a:cubicBezTo>
                  <a:cubicBezTo>
                    <a:pt x="4428" y="4634"/>
                    <a:pt x="4314" y="4794"/>
                    <a:pt x="4200" y="4931"/>
                  </a:cubicBezTo>
                  <a:cubicBezTo>
                    <a:pt x="4063" y="5090"/>
                    <a:pt x="3949" y="5227"/>
                    <a:pt x="3812" y="5364"/>
                  </a:cubicBezTo>
                  <a:cubicBezTo>
                    <a:pt x="3698" y="5501"/>
                    <a:pt x="3561" y="5638"/>
                    <a:pt x="3447" y="5775"/>
                  </a:cubicBezTo>
                  <a:cubicBezTo>
                    <a:pt x="3218" y="6049"/>
                    <a:pt x="2990" y="6346"/>
                    <a:pt x="2739" y="6620"/>
                  </a:cubicBezTo>
                  <a:cubicBezTo>
                    <a:pt x="2625" y="6757"/>
                    <a:pt x="2511" y="6894"/>
                    <a:pt x="2374" y="7030"/>
                  </a:cubicBezTo>
                  <a:cubicBezTo>
                    <a:pt x="2260" y="7190"/>
                    <a:pt x="2123" y="7350"/>
                    <a:pt x="1986" y="7510"/>
                  </a:cubicBezTo>
                  <a:cubicBezTo>
                    <a:pt x="1940" y="7578"/>
                    <a:pt x="1895" y="7647"/>
                    <a:pt x="1849" y="7715"/>
                  </a:cubicBezTo>
                  <a:cubicBezTo>
                    <a:pt x="1849" y="7692"/>
                    <a:pt x="1872" y="7692"/>
                    <a:pt x="1872" y="7670"/>
                  </a:cubicBezTo>
                  <a:lnTo>
                    <a:pt x="1872" y="7670"/>
                  </a:lnTo>
                  <a:cubicBezTo>
                    <a:pt x="1712" y="7898"/>
                    <a:pt x="1529" y="8103"/>
                    <a:pt x="1370" y="8332"/>
                  </a:cubicBezTo>
                  <a:cubicBezTo>
                    <a:pt x="1278" y="8446"/>
                    <a:pt x="1164" y="8560"/>
                    <a:pt x="1073" y="8674"/>
                  </a:cubicBezTo>
                  <a:cubicBezTo>
                    <a:pt x="982" y="8765"/>
                    <a:pt x="913" y="8879"/>
                    <a:pt x="822" y="8993"/>
                  </a:cubicBezTo>
                  <a:cubicBezTo>
                    <a:pt x="662" y="9199"/>
                    <a:pt x="525" y="9427"/>
                    <a:pt x="365" y="9633"/>
                  </a:cubicBezTo>
                  <a:cubicBezTo>
                    <a:pt x="297" y="9724"/>
                    <a:pt x="251" y="9838"/>
                    <a:pt x="183" y="9929"/>
                  </a:cubicBezTo>
                  <a:cubicBezTo>
                    <a:pt x="137" y="9975"/>
                    <a:pt x="114" y="10021"/>
                    <a:pt x="91" y="10089"/>
                  </a:cubicBezTo>
                  <a:cubicBezTo>
                    <a:pt x="46" y="10135"/>
                    <a:pt x="0" y="10203"/>
                    <a:pt x="0" y="10272"/>
                  </a:cubicBezTo>
                  <a:cubicBezTo>
                    <a:pt x="0" y="10340"/>
                    <a:pt x="46" y="10386"/>
                    <a:pt x="91" y="10409"/>
                  </a:cubicBezTo>
                  <a:cubicBezTo>
                    <a:pt x="137" y="10409"/>
                    <a:pt x="205" y="10386"/>
                    <a:pt x="228" y="10340"/>
                  </a:cubicBezTo>
                  <a:cubicBezTo>
                    <a:pt x="274" y="10294"/>
                    <a:pt x="297" y="10249"/>
                    <a:pt x="320" y="10203"/>
                  </a:cubicBezTo>
                  <a:cubicBezTo>
                    <a:pt x="365" y="10135"/>
                    <a:pt x="388" y="10089"/>
                    <a:pt x="434" y="10043"/>
                  </a:cubicBezTo>
                  <a:cubicBezTo>
                    <a:pt x="502" y="9929"/>
                    <a:pt x="571" y="9838"/>
                    <a:pt x="639" y="9747"/>
                  </a:cubicBezTo>
                  <a:lnTo>
                    <a:pt x="639" y="9747"/>
                  </a:lnTo>
                  <a:lnTo>
                    <a:pt x="616" y="9770"/>
                  </a:lnTo>
                  <a:cubicBezTo>
                    <a:pt x="639" y="9747"/>
                    <a:pt x="662" y="9724"/>
                    <a:pt x="685" y="9678"/>
                  </a:cubicBezTo>
                  <a:cubicBezTo>
                    <a:pt x="730" y="9610"/>
                    <a:pt x="799" y="9541"/>
                    <a:pt x="845" y="9473"/>
                  </a:cubicBezTo>
                  <a:cubicBezTo>
                    <a:pt x="890" y="9427"/>
                    <a:pt x="913" y="9381"/>
                    <a:pt x="959" y="9336"/>
                  </a:cubicBezTo>
                  <a:lnTo>
                    <a:pt x="959" y="9336"/>
                  </a:lnTo>
                  <a:cubicBezTo>
                    <a:pt x="956" y="9336"/>
                    <a:pt x="954" y="9336"/>
                    <a:pt x="952" y="9336"/>
                  </a:cubicBezTo>
                  <a:lnTo>
                    <a:pt x="952" y="9336"/>
                  </a:lnTo>
                  <a:cubicBezTo>
                    <a:pt x="1015" y="9253"/>
                    <a:pt x="1078" y="9169"/>
                    <a:pt x="1141" y="9085"/>
                  </a:cubicBezTo>
                  <a:cubicBezTo>
                    <a:pt x="1141" y="9085"/>
                    <a:pt x="1164" y="9085"/>
                    <a:pt x="1164" y="9062"/>
                  </a:cubicBezTo>
                  <a:cubicBezTo>
                    <a:pt x="1255" y="8925"/>
                    <a:pt x="1370" y="8811"/>
                    <a:pt x="1484" y="8674"/>
                  </a:cubicBezTo>
                  <a:cubicBezTo>
                    <a:pt x="1598" y="8537"/>
                    <a:pt x="1712" y="8400"/>
                    <a:pt x="1826" y="8263"/>
                  </a:cubicBezTo>
                  <a:cubicBezTo>
                    <a:pt x="1940" y="8103"/>
                    <a:pt x="2077" y="7966"/>
                    <a:pt x="2191" y="7807"/>
                  </a:cubicBezTo>
                  <a:cubicBezTo>
                    <a:pt x="2305" y="7670"/>
                    <a:pt x="2420" y="7533"/>
                    <a:pt x="2534" y="7396"/>
                  </a:cubicBezTo>
                  <a:cubicBezTo>
                    <a:pt x="2762" y="7122"/>
                    <a:pt x="2990" y="6871"/>
                    <a:pt x="3218" y="6597"/>
                  </a:cubicBezTo>
                  <a:cubicBezTo>
                    <a:pt x="3469" y="6300"/>
                    <a:pt x="3698" y="6026"/>
                    <a:pt x="3949" y="5752"/>
                  </a:cubicBezTo>
                  <a:cubicBezTo>
                    <a:pt x="4086" y="5615"/>
                    <a:pt x="4200" y="5478"/>
                    <a:pt x="4337" y="5341"/>
                  </a:cubicBezTo>
                  <a:cubicBezTo>
                    <a:pt x="4474" y="5182"/>
                    <a:pt x="4588" y="5045"/>
                    <a:pt x="4725" y="4885"/>
                  </a:cubicBezTo>
                  <a:cubicBezTo>
                    <a:pt x="4953" y="4611"/>
                    <a:pt x="5204" y="4337"/>
                    <a:pt x="5478" y="4063"/>
                  </a:cubicBezTo>
                  <a:cubicBezTo>
                    <a:pt x="5592" y="3926"/>
                    <a:pt x="5729" y="3789"/>
                    <a:pt x="5866" y="3652"/>
                  </a:cubicBezTo>
                  <a:cubicBezTo>
                    <a:pt x="5980" y="3515"/>
                    <a:pt x="6117" y="3378"/>
                    <a:pt x="6254" y="3241"/>
                  </a:cubicBezTo>
                  <a:cubicBezTo>
                    <a:pt x="6368" y="3082"/>
                    <a:pt x="6505" y="2945"/>
                    <a:pt x="6642" y="2808"/>
                  </a:cubicBezTo>
                  <a:cubicBezTo>
                    <a:pt x="6779" y="2671"/>
                    <a:pt x="6916" y="2534"/>
                    <a:pt x="7053" y="2420"/>
                  </a:cubicBezTo>
                  <a:cubicBezTo>
                    <a:pt x="7327" y="2146"/>
                    <a:pt x="7601" y="1895"/>
                    <a:pt x="7898" y="1644"/>
                  </a:cubicBezTo>
                  <a:cubicBezTo>
                    <a:pt x="8012" y="1530"/>
                    <a:pt x="8149" y="1415"/>
                    <a:pt x="8286" y="1279"/>
                  </a:cubicBezTo>
                  <a:cubicBezTo>
                    <a:pt x="8400" y="1164"/>
                    <a:pt x="8537" y="1050"/>
                    <a:pt x="8651" y="936"/>
                  </a:cubicBezTo>
                  <a:cubicBezTo>
                    <a:pt x="8765" y="822"/>
                    <a:pt x="8879" y="708"/>
                    <a:pt x="9016" y="594"/>
                  </a:cubicBezTo>
                  <a:cubicBezTo>
                    <a:pt x="9084" y="548"/>
                    <a:pt x="9153" y="480"/>
                    <a:pt x="9221" y="434"/>
                  </a:cubicBezTo>
                  <a:cubicBezTo>
                    <a:pt x="9267" y="388"/>
                    <a:pt x="9336" y="343"/>
                    <a:pt x="9381" y="274"/>
                  </a:cubicBezTo>
                  <a:cubicBezTo>
                    <a:pt x="9450" y="251"/>
                    <a:pt x="9495" y="206"/>
                    <a:pt x="9541" y="183"/>
                  </a:cubicBezTo>
                  <a:cubicBezTo>
                    <a:pt x="9587" y="160"/>
                    <a:pt x="9609" y="92"/>
                    <a:pt x="9587" y="46"/>
                  </a:cubicBezTo>
                  <a:cubicBezTo>
                    <a:pt x="9564" y="23"/>
                    <a:pt x="9541" y="0"/>
                    <a:pt x="9495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1" name="Google Shape;1361;p7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2" name="Google Shape;1362;p7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3" name="Google Shape;1363;p7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4" name="Google Shape;1364;p7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5" name="Google Shape;1365;p7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6" name="Google Shape;1366;p7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7" name="Google Shape;1367;p7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8" name="Google Shape;1368;p7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9" name="Google Shape;1369;p7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0" name="Google Shape;1370;p7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1" name="Google Shape;1371;p7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2" name="Google Shape;1372;p7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3" name="Google Shape;1373;p7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4" name="Google Shape;1374;p7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5" name="Google Shape;1375;p7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6" name="Google Shape;1376;p7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7" name="Google Shape;1377;p7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8" name="Google Shape;1378;p7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9" name="Google Shape;1379;p7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0" name="Google Shape;1380;p7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1" name="Google Shape;1381;p7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2" name="Google Shape;1382;p7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3" name="Google Shape;1383;p7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4" name="Google Shape;1384;p7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5" name="Google Shape;1385;p7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6" name="Google Shape;1386;p7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7" name="Google Shape;1387;p7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8" name="Google Shape;1388;p7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9" name="Google Shape;1389;p7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0" name="Google Shape;1390;p7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1" name="Google Shape;1391;p7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2" name="Google Shape;1392;p7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3" name="Google Shape;1393;p7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4" name="Google Shape;1394;p7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5" name="Google Shape;1395;p7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6" name="Google Shape;1396;p7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7" name="Google Shape;1397;p7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8" name="Google Shape;1398;p7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9" name="Google Shape;1399;p7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0" name="Google Shape;1400;p7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1" name="Google Shape;1401;p7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2" name="Google Shape;1402;p7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3" name="Google Shape;1403;p7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4" name="Google Shape;1404;p7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5" name="Google Shape;1405;p7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6" name="Google Shape;1406;p7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7" name="Google Shape;1407;p7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8" name="Google Shape;1408;p7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9" name="Google Shape;1409;p7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0" name="Google Shape;1410;p7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1" name="Google Shape;1411;p7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2" name="Google Shape;1412;p7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3" name="Google Shape;1413;p7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4" name="Google Shape;1414;p7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5" name="Google Shape;1415;p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6" name="Google Shape;1416;p7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7" name="Google Shape;1417;p7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8" name="Google Shape;1418;p7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9" name="Google Shape;1419;p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0" name="Google Shape;1420;p7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1" name="Google Shape;1421;p7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2" name="Google Shape;1422;p7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3" name="Google Shape;1423;p7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4" name="Google Shape;1424;p7"/>
            <p:cNvSpPr/>
            <p:nvPr/>
          </p:nvSpPr>
          <p:spPr>
            <a:xfrm>
              <a:off x="7199825" y="862275"/>
              <a:ext cx="14875" cy="17575"/>
            </a:xfrm>
            <a:custGeom>
              <a:avLst/>
              <a:gdLst/>
              <a:ahLst/>
              <a:cxnLst/>
              <a:rect l="l" t="t" r="r" b="b"/>
              <a:pathLst>
                <a:path w="595" h="703" extrusionOk="0">
                  <a:moveTo>
                    <a:pt x="24" y="0"/>
                  </a:moveTo>
                  <a:cubicBezTo>
                    <a:pt x="1" y="23"/>
                    <a:pt x="1" y="46"/>
                    <a:pt x="24" y="69"/>
                  </a:cubicBezTo>
                  <a:cubicBezTo>
                    <a:pt x="183" y="274"/>
                    <a:pt x="366" y="457"/>
                    <a:pt x="503" y="685"/>
                  </a:cubicBezTo>
                  <a:cubicBezTo>
                    <a:pt x="514" y="697"/>
                    <a:pt x="531" y="702"/>
                    <a:pt x="546" y="702"/>
                  </a:cubicBezTo>
                  <a:cubicBezTo>
                    <a:pt x="560" y="702"/>
                    <a:pt x="571" y="697"/>
                    <a:pt x="571" y="685"/>
                  </a:cubicBezTo>
                  <a:cubicBezTo>
                    <a:pt x="594" y="662"/>
                    <a:pt x="594" y="640"/>
                    <a:pt x="594" y="617"/>
                  </a:cubicBezTo>
                  <a:cubicBezTo>
                    <a:pt x="434" y="411"/>
                    <a:pt x="275" y="206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5" name="Google Shape;1425;p7"/>
            <p:cNvSpPr/>
            <p:nvPr/>
          </p:nvSpPr>
          <p:spPr>
            <a:xfrm>
              <a:off x="7202675" y="865125"/>
              <a:ext cx="12575" cy="16000"/>
            </a:xfrm>
            <a:custGeom>
              <a:avLst/>
              <a:gdLst/>
              <a:ahLst/>
              <a:cxnLst/>
              <a:rect l="l" t="t" r="r" b="b"/>
              <a:pathLst>
                <a:path w="503" h="640" extrusionOk="0">
                  <a:moveTo>
                    <a:pt x="24" y="1"/>
                  </a:moveTo>
                  <a:cubicBezTo>
                    <a:pt x="1" y="23"/>
                    <a:pt x="1" y="69"/>
                    <a:pt x="1" y="69"/>
                  </a:cubicBezTo>
                  <a:cubicBezTo>
                    <a:pt x="138" y="252"/>
                    <a:pt x="275" y="434"/>
                    <a:pt x="412" y="617"/>
                  </a:cubicBezTo>
                  <a:cubicBezTo>
                    <a:pt x="435" y="640"/>
                    <a:pt x="457" y="640"/>
                    <a:pt x="480" y="640"/>
                  </a:cubicBezTo>
                  <a:cubicBezTo>
                    <a:pt x="503" y="617"/>
                    <a:pt x="503" y="594"/>
                    <a:pt x="480" y="571"/>
                  </a:cubicBezTo>
                  <a:cubicBezTo>
                    <a:pt x="343" y="389"/>
                    <a:pt x="206" y="20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6" name="Google Shape;1426;p7"/>
            <p:cNvSpPr/>
            <p:nvPr/>
          </p:nvSpPr>
          <p:spPr>
            <a:xfrm>
              <a:off x="7202675" y="865125"/>
              <a:ext cx="14300" cy="19675"/>
            </a:xfrm>
            <a:custGeom>
              <a:avLst/>
              <a:gdLst/>
              <a:ahLst/>
              <a:cxnLst/>
              <a:rect l="l" t="t" r="r" b="b"/>
              <a:pathLst>
                <a:path w="572" h="787" extrusionOk="0">
                  <a:moveTo>
                    <a:pt x="47" y="1"/>
                  </a:moveTo>
                  <a:cubicBezTo>
                    <a:pt x="47" y="1"/>
                    <a:pt x="24" y="23"/>
                    <a:pt x="24" y="23"/>
                  </a:cubicBezTo>
                  <a:cubicBezTo>
                    <a:pt x="1" y="46"/>
                    <a:pt x="1" y="69"/>
                    <a:pt x="24" y="92"/>
                  </a:cubicBezTo>
                  <a:cubicBezTo>
                    <a:pt x="115" y="229"/>
                    <a:pt x="229" y="366"/>
                    <a:pt x="320" y="503"/>
                  </a:cubicBezTo>
                  <a:cubicBezTo>
                    <a:pt x="366" y="594"/>
                    <a:pt x="412" y="685"/>
                    <a:pt x="457" y="754"/>
                  </a:cubicBezTo>
                  <a:cubicBezTo>
                    <a:pt x="474" y="770"/>
                    <a:pt x="490" y="786"/>
                    <a:pt x="506" y="786"/>
                  </a:cubicBezTo>
                  <a:cubicBezTo>
                    <a:pt x="512" y="786"/>
                    <a:pt x="519" y="783"/>
                    <a:pt x="526" y="777"/>
                  </a:cubicBezTo>
                  <a:cubicBezTo>
                    <a:pt x="549" y="777"/>
                    <a:pt x="572" y="754"/>
                    <a:pt x="549" y="731"/>
                  </a:cubicBezTo>
                  <a:cubicBezTo>
                    <a:pt x="480" y="617"/>
                    <a:pt x="412" y="503"/>
                    <a:pt x="343" y="389"/>
                  </a:cubicBezTo>
                  <a:cubicBezTo>
                    <a:pt x="275" y="275"/>
                    <a:pt x="183" y="138"/>
                    <a:pt x="92" y="23"/>
                  </a:cubicBezTo>
                  <a:cubicBezTo>
                    <a:pt x="69" y="23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7" name="Google Shape;1427;p7"/>
            <p:cNvSpPr/>
            <p:nvPr/>
          </p:nvSpPr>
          <p:spPr>
            <a:xfrm>
              <a:off x="7205525" y="866850"/>
              <a:ext cx="9725" cy="13150"/>
            </a:xfrm>
            <a:custGeom>
              <a:avLst/>
              <a:gdLst/>
              <a:ahLst/>
              <a:cxnLst/>
              <a:rect l="l" t="t" r="r" b="b"/>
              <a:pathLst>
                <a:path w="389" h="526" extrusionOk="0">
                  <a:moveTo>
                    <a:pt x="24" y="0"/>
                  </a:moveTo>
                  <a:cubicBezTo>
                    <a:pt x="1" y="23"/>
                    <a:pt x="1" y="46"/>
                    <a:pt x="1" y="69"/>
                  </a:cubicBezTo>
                  <a:cubicBezTo>
                    <a:pt x="115" y="206"/>
                    <a:pt x="206" y="365"/>
                    <a:pt x="298" y="502"/>
                  </a:cubicBezTo>
                  <a:cubicBezTo>
                    <a:pt x="321" y="525"/>
                    <a:pt x="321" y="525"/>
                    <a:pt x="343" y="525"/>
                  </a:cubicBezTo>
                  <a:lnTo>
                    <a:pt x="366" y="525"/>
                  </a:lnTo>
                  <a:cubicBezTo>
                    <a:pt x="389" y="502"/>
                    <a:pt x="389" y="502"/>
                    <a:pt x="389" y="479"/>
                  </a:cubicBezTo>
                  <a:cubicBezTo>
                    <a:pt x="389" y="479"/>
                    <a:pt x="389" y="457"/>
                    <a:pt x="389" y="457"/>
                  </a:cubicBezTo>
                  <a:cubicBezTo>
                    <a:pt x="298" y="297"/>
                    <a:pt x="184" y="160"/>
                    <a:pt x="92" y="23"/>
                  </a:cubicBezTo>
                  <a:cubicBezTo>
                    <a:pt x="69" y="0"/>
                    <a:pt x="69" y="0"/>
                    <a:pt x="4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8" name="Google Shape;1428;p7"/>
            <p:cNvSpPr/>
            <p:nvPr/>
          </p:nvSpPr>
          <p:spPr>
            <a:xfrm>
              <a:off x="7202125" y="862275"/>
              <a:ext cx="13700" cy="17575"/>
            </a:xfrm>
            <a:custGeom>
              <a:avLst/>
              <a:gdLst/>
              <a:ahLst/>
              <a:cxnLst/>
              <a:rect l="l" t="t" r="r" b="b"/>
              <a:pathLst>
                <a:path w="548" h="703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23"/>
                    <a:pt x="0" y="46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91" y="183"/>
                    <a:pt x="183" y="274"/>
                    <a:pt x="251" y="366"/>
                  </a:cubicBezTo>
                  <a:cubicBezTo>
                    <a:pt x="342" y="457"/>
                    <a:pt x="411" y="571"/>
                    <a:pt x="479" y="685"/>
                  </a:cubicBezTo>
                  <a:cubicBezTo>
                    <a:pt x="479" y="697"/>
                    <a:pt x="491" y="702"/>
                    <a:pt x="505" y="702"/>
                  </a:cubicBezTo>
                  <a:cubicBezTo>
                    <a:pt x="519" y="702"/>
                    <a:pt x="536" y="697"/>
                    <a:pt x="548" y="685"/>
                  </a:cubicBezTo>
                  <a:cubicBezTo>
                    <a:pt x="548" y="685"/>
                    <a:pt x="548" y="662"/>
                    <a:pt x="548" y="662"/>
                  </a:cubicBezTo>
                  <a:cubicBezTo>
                    <a:pt x="548" y="640"/>
                    <a:pt x="548" y="640"/>
                    <a:pt x="548" y="617"/>
                  </a:cubicBezTo>
                  <a:cubicBezTo>
                    <a:pt x="479" y="525"/>
                    <a:pt x="411" y="411"/>
                    <a:pt x="342" y="320"/>
                  </a:cubicBezTo>
                  <a:cubicBezTo>
                    <a:pt x="251" y="206"/>
                    <a:pt x="160" y="115"/>
                    <a:pt x="91" y="23"/>
                  </a:cubicBezTo>
                  <a:cubicBezTo>
                    <a:pt x="69" y="23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9" name="Google Shape;1429;p7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0" name="Google Shape;1430;p7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1" name="Google Shape;1431;p7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2" name="Google Shape;1432;p7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3" name="Google Shape;1433;p7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4" name="Google Shape;1434;p7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5" name="Google Shape;1435;p7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6" name="Google Shape;1436;p7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7" name="Google Shape;1437;p7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8" name="Google Shape;1438;p7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9" name="Google Shape;1439;p7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0" name="Google Shape;1440;p7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1" name="Google Shape;1441;p7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2" name="Google Shape;1442;p7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3" name="Google Shape;1443;p7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4" name="Google Shape;1444;p7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5" name="Google Shape;1445;p7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6" name="Google Shape;1446;p7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7" name="Google Shape;1447;p7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8" name="Google Shape;1448;p7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9" name="Google Shape;1449;p7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0" name="Google Shape;1450;p7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1" name="Google Shape;1451;p7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2" name="Google Shape;1452;p7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3" name="Google Shape;1453;p7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4" name="Google Shape;1454;p7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5" name="Google Shape;1455;p7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6" name="Google Shape;1456;p7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7" name="Google Shape;1457;p7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8" name="Google Shape;1458;p7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9" name="Google Shape;1459;p7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0" name="Google Shape;1460;p7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1" name="Google Shape;1461;p7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2" name="Google Shape;1462;p7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3" name="Google Shape;1463;p7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4" name="Google Shape;1464;p7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5" name="Google Shape;1465;p7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6" name="Google Shape;1466;p7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7" name="Google Shape;1467;p7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8" name="Google Shape;1468;p7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9" name="Google Shape;1469;p7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0" name="Google Shape;1470;p7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1" name="Google Shape;1471;p7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2" name="Google Shape;1472;p7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3" name="Google Shape;1473;p7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4" name="Google Shape;1474;p7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5" name="Google Shape;1475;p7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6" name="Google Shape;1476;p7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7" name="Google Shape;1477;p7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8" name="Google Shape;1478;p7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9" name="Google Shape;1479;p7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0" name="Google Shape;1480;p7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1" name="Google Shape;1481;p7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2" name="Google Shape;1482;p7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3" name="Google Shape;1483;p7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4" name="Google Shape;1484;p7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5" name="Google Shape;1485;p7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6" name="Google Shape;1486;p7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7" name="Google Shape;1487;p7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8" name="Google Shape;1488;p7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9" name="Google Shape;1489;p7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0" name="Google Shape;1490;p7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1" name="Google Shape;1491;p7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2" name="Google Shape;1492;p7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3" name="Google Shape;1493;p7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4" name="Google Shape;1494;p7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5" name="Google Shape;1495;p7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6" name="Google Shape;1496;p7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7" name="Google Shape;1497;p7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8" name="Google Shape;1498;p7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9" name="Google Shape;1499;p7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0" name="Google Shape;1500;p7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1" name="Google Shape;1501;p7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2" name="Google Shape;1502;p7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3" name="Google Shape;1503;p7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4" name="Google Shape;1504;p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5" name="Google Shape;1505;p7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6" name="Google Shape;1506;p7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7" name="Google Shape;1507;p7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8" name="Google Shape;1508;p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9" name="Google Shape;1509;p7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0" name="Google Shape;1510;p7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1" name="Google Shape;1511;p7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2" name="Google Shape;1512;p7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3" name="Google Shape;1513;p7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7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5" name="Google Shape;1515;p7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6" name="Google Shape;1516;p7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7" name="Google Shape;1517;p7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7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9" name="Google Shape;1519;p7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20" name="Google Shape;1520;p7"/>
          <p:cNvSpPr/>
          <p:nvPr/>
        </p:nvSpPr>
        <p:spPr>
          <a:xfrm rot="1152610">
            <a:off x="4382171" y="6270098"/>
            <a:ext cx="451576" cy="147516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21" name="Google Shape;1521;p7"/>
          <p:cNvGrpSpPr/>
          <p:nvPr/>
        </p:nvGrpSpPr>
        <p:grpSpPr>
          <a:xfrm rot="2700000">
            <a:off x="11014268" y="5309390"/>
            <a:ext cx="914407" cy="1421113"/>
            <a:chOff x="231900" y="729199"/>
            <a:chExt cx="1185086" cy="1846354"/>
          </a:xfrm>
        </p:grpSpPr>
        <p:sp>
          <p:nvSpPr>
            <p:cNvPr id="1522" name="Google Shape;1522;p7"/>
            <p:cNvSpPr/>
            <p:nvPr/>
          </p:nvSpPr>
          <p:spPr>
            <a:xfrm>
              <a:off x="231900" y="729199"/>
              <a:ext cx="1185086" cy="1846354"/>
            </a:xfrm>
            <a:custGeom>
              <a:avLst/>
              <a:gdLst/>
              <a:ahLst/>
              <a:cxnLst/>
              <a:rect l="l" t="t" r="r" b="b"/>
              <a:pathLst>
                <a:path w="21434" h="33394" extrusionOk="0">
                  <a:moveTo>
                    <a:pt x="3310" y="0"/>
                  </a:moveTo>
                  <a:cubicBezTo>
                    <a:pt x="3013" y="0"/>
                    <a:pt x="2694" y="46"/>
                    <a:pt x="2443" y="137"/>
                  </a:cubicBezTo>
                  <a:cubicBezTo>
                    <a:pt x="1963" y="274"/>
                    <a:pt x="1552" y="571"/>
                    <a:pt x="1233" y="982"/>
                  </a:cubicBezTo>
                  <a:cubicBezTo>
                    <a:pt x="1073" y="1164"/>
                    <a:pt x="982" y="1347"/>
                    <a:pt x="913" y="1461"/>
                  </a:cubicBezTo>
                  <a:cubicBezTo>
                    <a:pt x="845" y="1598"/>
                    <a:pt x="776" y="1758"/>
                    <a:pt x="708" y="1940"/>
                  </a:cubicBezTo>
                  <a:cubicBezTo>
                    <a:pt x="616" y="2214"/>
                    <a:pt x="571" y="2488"/>
                    <a:pt x="525" y="2785"/>
                  </a:cubicBezTo>
                  <a:cubicBezTo>
                    <a:pt x="457" y="3333"/>
                    <a:pt x="480" y="3858"/>
                    <a:pt x="502" y="4246"/>
                  </a:cubicBezTo>
                  <a:cubicBezTo>
                    <a:pt x="502" y="4405"/>
                    <a:pt x="502" y="4542"/>
                    <a:pt x="525" y="4679"/>
                  </a:cubicBezTo>
                  <a:cubicBezTo>
                    <a:pt x="343" y="5889"/>
                    <a:pt x="228" y="7167"/>
                    <a:pt x="183" y="8788"/>
                  </a:cubicBezTo>
                  <a:cubicBezTo>
                    <a:pt x="183" y="8811"/>
                    <a:pt x="160" y="8833"/>
                    <a:pt x="160" y="8856"/>
                  </a:cubicBezTo>
                  <a:cubicBezTo>
                    <a:pt x="160" y="8879"/>
                    <a:pt x="137" y="8902"/>
                    <a:pt x="137" y="8925"/>
                  </a:cubicBezTo>
                  <a:cubicBezTo>
                    <a:pt x="0" y="9381"/>
                    <a:pt x="46" y="9838"/>
                    <a:pt x="228" y="10271"/>
                  </a:cubicBezTo>
                  <a:lnTo>
                    <a:pt x="6072" y="23898"/>
                  </a:lnTo>
                  <a:cubicBezTo>
                    <a:pt x="6049" y="23967"/>
                    <a:pt x="6026" y="24012"/>
                    <a:pt x="6026" y="24081"/>
                  </a:cubicBezTo>
                  <a:cubicBezTo>
                    <a:pt x="5980" y="24218"/>
                    <a:pt x="5935" y="24355"/>
                    <a:pt x="5912" y="24492"/>
                  </a:cubicBezTo>
                  <a:cubicBezTo>
                    <a:pt x="5866" y="24720"/>
                    <a:pt x="5866" y="24925"/>
                    <a:pt x="5866" y="25039"/>
                  </a:cubicBezTo>
                  <a:cubicBezTo>
                    <a:pt x="5866" y="25268"/>
                    <a:pt x="5912" y="25473"/>
                    <a:pt x="5935" y="25610"/>
                  </a:cubicBezTo>
                  <a:cubicBezTo>
                    <a:pt x="6003" y="25907"/>
                    <a:pt x="6117" y="26135"/>
                    <a:pt x="6186" y="26272"/>
                  </a:cubicBezTo>
                  <a:cubicBezTo>
                    <a:pt x="6277" y="26409"/>
                    <a:pt x="6346" y="26546"/>
                    <a:pt x="6460" y="26660"/>
                  </a:cubicBezTo>
                  <a:cubicBezTo>
                    <a:pt x="6460" y="26751"/>
                    <a:pt x="6483" y="26843"/>
                    <a:pt x="6505" y="26888"/>
                  </a:cubicBezTo>
                  <a:cubicBezTo>
                    <a:pt x="6574" y="27185"/>
                    <a:pt x="6711" y="27482"/>
                    <a:pt x="6916" y="27756"/>
                  </a:cubicBezTo>
                  <a:cubicBezTo>
                    <a:pt x="7099" y="28007"/>
                    <a:pt x="7327" y="28212"/>
                    <a:pt x="7578" y="28395"/>
                  </a:cubicBezTo>
                  <a:cubicBezTo>
                    <a:pt x="7692" y="28851"/>
                    <a:pt x="7806" y="29353"/>
                    <a:pt x="7989" y="29833"/>
                  </a:cubicBezTo>
                  <a:cubicBezTo>
                    <a:pt x="8172" y="30403"/>
                    <a:pt x="8377" y="30883"/>
                    <a:pt x="8651" y="31339"/>
                  </a:cubicBezTo>
                  <a:cubicBezTo>
                    <a:pt x="8788" y="31567"/>
                    <a:pt x="8948" y="31818"/>
                    <a:pt x="9108" y="32047"/>
                  </a:cubicBezTo>
                  <a:cubicBezTo>
                    <a:pt x="9244" y="32229"/>
                    <a:pt x="9404" y="32389"/>
                    <a:pt x="9564" y="32549"/>
                  </a:cubicBezTo>
                  <a:cubicBezTo>
                    <a:pt x="9724" y="32686"/>
                    <a:pt x="9929" y="32823"/>
                    <a:pt x="10135" y="32937"/>
                  </a:cubicBezTo>
                  <a:cubicBezTo>
                    <a:pt x="10409" y="33074"/>
                    <a:pt x="10705" y="33188"/>
                    <a:pt x="11002" y="33256"/>
                  </a:cubicBezTo>
                  <a:cubicBezTo>
                    <a:pt x="11367" y="33348"/>
                    <a:pt x="11732" y="33393"/>
                    <a:pt x="12143" y="33393"/>
                  </a:cubicBezTo>
                  <a:lnTo>
                    <a:pt x="12212" y="33393"/>
                  </a:lnTo>
                  <a:cubicBezTo>
                    <a:pt x="12531" y="33393"/>
                    <a:pt x="12874" y="33348"/>
                    <a:pt x="13262" y="33302"/>
                  </a:cubicBezTo>
                  <a:cubicBezTo>
                    <a:pt x="13855" y="33211"/>
                    <a:pt x="14494" y="33051"/>
                    <a:pt x="15202" y="32823"/>
                  </a:cubicBezTo>
                  <a:cubicBezTo>
                    <a:pt x="15818" y="32640"/>
                    <a:pt x="16412" y="32389"/>
                    <a:pt x="17028" y="32092"/>
                  </a:cubicBezTo>
                  <a:cubicBezTo>
                    <a:pt x="17530" y="31841"/>
                    <a:pt x="18032" y="31545"/>
                    <a:pt x="18512" y="31248"/>
                  </a:cubicBezTo>
                  <a:cubicBezTo>
                    <a:pt x="19082" y="30883"/>
                    <a:pt x="19539" y="30495"/>
                    <a:pt x="19972" y="30107"/>
                  </a:cubicBezTo>
                  <a:cubicBezTo>
                    <a:pt x="20201" y="29878"/>
                    <a:pt x="20429" y="29627"/>
                    <a:pt x="20611" y="29376"/>
                  </a:cubicBezTo>
                  <a:cubicBezTo>
                    <a:pt x="20863" y="29057"/>
                    <a:pt x="21068" y="28691"/>
                    <a:pt x="21205" y="28372"/>
                  </a:cubicBezTo>
                  <a:cubicBezTo>
                    <a:pt x="21205" y="28349"/>
                    <a:pt x="21228" y="28303"/>
                    <a:pt x="21251" y="28281"/>
                  </a:cubicBezTo>
                  <a:cubicBezTo>
                    <a:pt x="21388" y="27938"/>
                    <a:pt x="21433" y="27596"/>
                    <a:pt x="21433" y="27231"/>
                  </a:cubicBezTo>
                  <a:cubicBezTo>
                    <a:pt x="21433" y="27002"/>
                    <a:pt x="21410" y="26774"/>
                    <a:pt x="21365" y="26569"/>
                  </a:cubicBezTo>
                  <a:cubicBezTo>
                    <a:pt x="21296" y="26272"/>
                    <a:pt x="21205" y="25998"/>
                    <a:pt x="21114" y="25747"/>
                  </a:cubicBezTo>
                  <a:cubicBezTo>
                    <a:pt x="20954" y="25245"/>
                    <a:pt x="20726" y="24765"/>
                    <a:pt x="20429" y="24263"/>
                  </a:cubicBezTo>
                  <a:cubicBezTo>
                    <a:pt x="20155" y="23784"/>
                    <a:pt x="19835" y="23327"/>
                    <a:pt x="19516" y="22894"/>
                  </a:cubicBezTo>
                  <a:cubicBezTo>
                    <a:pt x="19539" y="22711"/>
                    <a:pt x="19539" y="22506"/>
                    <a:pt x="19516" y="22323"/>
                  </a:cubicBezTo>
                  <a:cubicBezTo>
                    <a:pt x="19447" y="21958"/>
                    <a:pt x="19333" y="21616"/>
                    <a:pt x="19151" y="21319"/>
                  </a:cubicBezTo>
                  <a:cubicBezTo>
                    <a:pt x="19082" y="21228"/>
                    <a:pt x="19037" y="21136"/>
                    <a:pt x="18945" y="21045"/>
                  </a:cubicBezTo>
                  <a:cubicBezTo>
                    <a:pt x="18945" y="20954"/>
                    <a:pt x="18922" y="20885"/>
                    <a:pt x="18900" y="20794"/>
                  </a:cubicBezTo>
                  <a:cubicBezTo>
                    <a:pt x="18808" y="20429"/>
                    <a:pt x="18626" y="20086"/>
                    <a:pt x="18352" y="19790"/>
                  </a:cubicBezTo>
                  <a:cubicBezTo>
                    <a:pt x="18169" y="19561"/>
                    <a:pt x="17941" y="19356"/>
                    <a:pt x="17644" y="19196"/>
                  </a:cubicBezTo>
                  <a:cubicBezTo>
                    <a:pt x="17553" y="19128"/>
                    <a:pt x="17439" y="19082"/>
                    <a:pt x="17347" y="19036"/>
                  </a:cubicBezTo>
                  <a:lnTo>
                    <a:pt x="11504" y="5387"/>
                  </a:lnTo>
                  <a:cubicBezTo>
                    <a:pt x="11436" y="5250"/>
                    <a:pt x="11367" y="5136"/>
                    <a:pt x="11299" y="5022"/>
                  </a:cubicBezTo>
                  <a:cubicBezTo>
                    <a:pt x="11185" y="4839"/>
                    <a:pt x="11048" y="4679"/>
                    <a:pt x="10888" y="4565"/>
                  </a:cubicBezTo>
                  <a:cubicBezTo>
                    <a:pt x="10523" y="4246"/>
                    <a:pt x="10180" y="3972"/>
                    <a:pt x="9838" y="3721"/>
                  </a:cubicBezTo>
                  <a:cubicBezTo>
                    <a:pt x="9496" y="3492"/>
                    <a:pt x="9153" y="3241"/>
                    <a:pt x="8742" y="2967"/>
                  </a:cubicBezTo>
                  <a:cubicBezTo>
                    <a:pt x="8058" y="2556"/>
                    <a:pt x="7373" y="2146"/>
                    <a:pt x="6688" y="1758"/>
                  </a:cubicBezTo>
                  <a:lnTo>
                    <a:pt x="6528" y="1621"/>
                  </a:lnTo>
                  <a:cubicBezTo>
                    <a:pt x="6300" y="1392"/>
                    <a:pt x="6117" y="1233"/>
                    <a:pt x="5935" y="1096"/>
                  </a:cubicBezTo>
                  <a:cubicBezTo>
                    <a:pt x="5661" y="867"/>
                    <a:pt x="5387" y="662"/>
                    <a:pt x="5113" y="525"/>
                  </a:cubicBezTo>
                  <a:cubicBezTo>
                    <a:pt x="4953" y="434"/>
                    <a:pt x="4771" y="342"/>
                    <a:pt x="4611" y="274"/>
                  </a:cubicBezTo>
                  <a:cubicBezTo>
                    <a:pt x="4405" y="183"/>
                    <a:pt x="4200" y="114"/>
                    <a:pt x="3995" y="69"/>
                  </a:cubicBezTo>
                  <a:cubicBezTo>
                    <a:pt x="3766" y="23"/>
                    <a:pt x="3538" y="0"/>
                    <a:pt x="3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3" name="Google Shape;1523;p7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4" name="Google Shape;1524;p7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5" name="Google Shape;1525;p7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6" name="Google Shape;1526;p7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rgbClr val="FE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7" name="Google Shape;1527;p7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8" name="Google Shape;1528;p7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9" name="Google Shape;1529;p7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0" name="Google Shape;1530;p7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1" name="Google Shape;1531;p7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2" name="Google Shape;1532;p7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3" name="Google Shape;1533;p7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4" name="Google Shape;1534;p7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EDC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5" name="Google Shape;1535;p7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6" name="Google Shape;1536;p7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7" name="Google Shape;1537;p7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8" name="Google Shape;1538;p7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9" name="Google Shape;1539;p7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0" name="Google Shape;1540;p7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1" name="Google Shape;1541;p7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2" name="Google Shape;1542;p7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3" name="Google Shape;1543;p7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4" name="Google Shape;1544;p7"/>
            <p:cNvSpPr/>
            <p:nvPr/>
          </p:nvSpPr>
          <p:spPr>
            <a:xfrm>
              <a:off x="739192" y="2064413"/>
              <a:ext cx="16476" cy="45448"/>
            </a:xfrm>
            <a:custGeom>
              <a:avLst/>
              <a:gdLst/>
              <a:ahLst/>
              <a:cxnLst/>
              <a:rect l="l" t="t" r="r" b="b"/>
              <a:pathLst>
                <a:path w="298" h="822" extrusionOk="0">
                  <a:moveTo>
                    <a:pt x="161" y="0"/>
                  </a:moveTo>
                  <a:cubicBezTo>
                    <a:pt x="138" y="0"/>
                    <a:pt x="115" y="0"/>
                    <a:pt x="92" y="23"/>
                  </a:cubicBezTo>
                  <a:cubicBezTo>
                    <a:pt x="69" y="46"/>
                    <a:pt x="47" y="91"/>
                    <a:pt x="24" y="137"/>
                  </a:cubicBezTo>
                  <a:cubicBezTo>
                    <a:pt x="24" y="183"/>
                    <a:pt x="1" y="228"/>
                    <a:pt x="1" y="297"/>
                  </a:cubicBezTo>
                  <a:cubicBezTo>
                    <a:pt x="1" y="388"/>
                    <a:pt x="1" y="480"/>
                    <a:pt x="24" y="571"/>
                  </a:cubicBezTo>
                  <a:cubicBezTo>
                    <a:pt x="24" y="616"/>
                    <a:pt x="24" y="685"/>
                    <a:pt x="24" y="731"/>
                  </a:cubicBezTo>
                  <a:cubicBezTo>
                    <a:pt x="47" y="776"/>
                    <a:pt x="92" y="822"/>
                    <a:pt x="138" y="822"/>
                  </a:cubicBezTo>
                  <a:cubicBezTo>
                    <a:pt x="184" y="799"/>
                    <a:pt x="206" y="753"/>
                    <a:pt x="206" y="708"/>
                  </a:cubicBezTo>
                  <a:lnTo>
                    <a:pt x="184" y="571"/>
                  </a:lnTo>
                  <a:cubicBezTo>
                    <a:pt x="184" y="502"/>
                    <a:pt x="184" y="411"/>
                    <a:pt x="184" y="343"/>
                  </a:cubicBezTo>
                  <a:cubicBezTo>
                    <a:pt x="184" y="297"/>
                    <a:pt x="184" y="228"/>
                    <a:pt x="184" y="183"/>
                  </a:cubicBezTo>
                  <a:cubicBezTo>
                    <a:pt x="229" y="183"/>
                    <a:pt x="252" y="183"/>
                    <a:pt x="275" y="160"/>
                  </a:cubicBezTo>
                  <a:cubicBezTo>
                    <a:pt x="298" y="114"/>
                    <a:pt x="298" y="69"/>
                    <a:pt x="252" y="46"/>
                  </a:cubicBezTo>
                  <a:cubicBezTo>
                    <a:pt x="252" y="46"/>
                    <a:pt x="252" y="23"/>
                    <a:pt x="252" y="23"/>
                  </a:cubicBezTo>
                  <a:cubicBezTo>
                    <a:pt x="229" y="23"/>
                    <a:pt x="229" y="0"/>
                    <a:pt x="2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5" name="Google Shape;1545;p7"/>
            <p:cNvSpPr/>
            <p:nvPr/>
          </p:nvSpPr>
          <p:spPr>
            <a:xfrm>
              <a:off x="753125" y="2059326"/>
              <a:ext cx="31571" cy="101015"/>
            </a:xfrm>
            <a:custGeom>
              <a:avLst/>
              <a:gdLst/>
              <a:ahLst/>
              <a:cxnLst/>
              <a:rect l="l" t="t" r="r" b="b"/>
              <a:pathLst>
                <a:path w="571" h="1827" extrusionOk="0">
                  <a:moveTo>
                    <a:pt x="107" y="93"/>
                  </a:moveTo>
                  <a:lnTo>
                    <a:pt x="107" y="93"/>
                  </a:lnTo>
                  <a:cubicBezTo>
                    <a:pt x="101" y="95"/>
                    <a:pt x="91" y="101"/>
                    <a:pt x="91" y="115"/>
                  </a:cubicBezTo>
                  <a:cubicBezTo>
                    <a:pt x="99" y="107"/>
                    <a:pt x="104" y="100"/>
                    <a:pt x="107" y="93"/>
                  </a:cubicBezTo>
                  <a:close/>
                  <a:moveTo>
                    <a:pt x="183" y="1"/>
                  </a:moveTo>
                  <a:cubicBezTo>
                    <a:pt x="160" y="1"/>
                    <a:pt x="114" y="24"/>
                    <a:pt x="114" y="69"/>
                  </a:cubicBezTo>
                  <a:cubicBezTo>
                    <a:pt x="114" y="69"/>
                    <a:pt x="114" y="80"/>
                    <a:pt x="107" y="93"/>
                  </a:cubicBezTo>
                  <a:lnTo>
                    <a:pt x="107" y="93"/>
                  </a:lnTo>
                  <a:cubicBezTo>
                    <a:pt x="111" y="92"/>
                    <a:pt x="114" y="92"/>
                    <a:pt x="114" y="92"/>
                  </a:cubicBezTo>
                  <a:lnTo>
                    <a:pt x="114" y="92"/>
                  </a:lnTo>
                  <a:lnTo>
                    <a:pt x="91" y="115"/>
                  </a:lnTo>
                  <a:cubicBezTo>
                    <a:pt x="91" y="161"/>
                    <a:pt x="69" y="229"/>
                    <a:pt x="46" y="275"/>
                  </a:cubicBezTo>
                  <a:cubicBezTo>
                    <a:pt x="46" y="320"/>
                    <a:pt x="23" y="343"/>
                    <a:pt x="23" y="366"/>
                  </a:cubicBezTo>
                  <a:cubicBezTo>
                    <a:pt x="23" y="412"/>
                    <a:pt x="0" y="457"/>
                    <a:pt x="0" y="503"/>
                  </a:cubicBezTo>
                  <a:cubicBezTo>
                    <a:pt x="0" y="617"/>
                    <a:pt x="0" y="731"/>
                    <a:pt x="0" y="823"/>
                  </a:cubicBezTo>
                  <a:cubicBezTo>
                    <a:pt x="0" y="868"/>
                    <a:pt x="0" y="914"/>
                    <a:pt x="0" y="937"/>
                  </a:cubicBezTo>
                  <a:cubicBezTo>
                    <a:pt x="23" y="982"/>
                    <a:pt x="23" y="1028"/>
                    <a:pt x="23" y="1074"/>
                  </a:cubicBezTo>
                  <a:cubicBezTo>
                    <a:pt x="46" y="1165"/>
                    <a:pt x="69" y="1256"/>
                    <a:pt x="91" y="1325"/>
                  </a:cubicBezTo>
                  <a:cubicBezTo>
                    <a:pt x="91" y="1393"/>
                    <a:pt x="114" y="1439"/>
                    <a:pt x="137" y="1485"/>
                  </a:cubicBezTo>
                  <a:cubicBezTo>
                    <a:pt x="183" y="1553"/>
                    <a:pt x="205" y="1621"/>
                    <a:pt x="251" y="1690"/>
                  </a:cubicBezTo>
                  <a:cubicBezTo>
                    <a:pt x="297" y="1736"/>
                    <a:pt x="342" y="1804"/>
                    <a:pt x="411" y="1827"/>
                  </a:cubicBezTo>
                  <a:lnTo>
                    <a:pt x="457" y="1827"/>
                  </a:lnTo>
                  <a:cubicBezTo>
                    <a:pt x="502" y="1827"/>
                    <a:pt x="525" y="1804"/>
                    <a:pt x="548" y="1781"/>
                  </a:cubicBezTo>
                  <a:cubicBezTo>
                    <a:pt x="548" y="1758"/>
                    <a:pt x="571" y="1736"/>
                    <a:pt x="571" y="1713"/>
                  </a:cubicBezTo>
                  <a:cubicBezTo>
                    <a:pt x="548" y="1667"/>
                    <a:pt x="548" y="1644"/>
                    <a:pt x="525" y="1621"/>
                  </a:cubicBezTo>
                  <a:cubicBezTo>
                    <a:pt x="502" y="1621"/>
                    <a:pt x="502" y="1621"/>
                    <a:pt x="502" y="1599"/>
                  </a:cubicBezTo>
                  <a:cubicBezTo>
                    <a:pt x="479" y="1576"/>
                    <a:pt x="434" y="1553"/>
                    <a:pt x="411" y="1507"/>
                  </a:cubicBezTo>
                  <a:cubicBezTo>
                    <a:pt x="388" y="1439"/>
                    <a:pt x="365" y="1370"/>
                    <a:pt x="320" y="1325"/>
                  </a:cubicBezTo>
                  <a:cubicBezTo>
                    <a:pt x="297" y="1233"/>
                    <a:pt x="274" y="1165"/>
                    <a:pt x="251" y="1096"/>
                  </a:cubicBezTo>
                  <a:cubicBezTo>
                    <a:pt x="251" y="1096"/>
                    <a:pt x="251" y="1074"/>
                    <a:pt x="251" y="1074"/>
                  </a:cubicBezTo>
                  <a:cubicBezTo>
                    <a:pt x="228" y="1005"/>
                    <a:pt x="228" y="914"/>
                    <a:pt x="205" y="845"/>
                  </a:cubicBezTo>
                  <a:cubicBezTo>
                    <a:pt x="205" y="754"/>
                    <a:pt x="183" y="640"/>
                    <a:pt x="183" y="549"/>
                  </a:cubicBezTo>
                  <a:cubicBezTo>
                    <a:pt x="183" y="503"/>
                    <a:pt x="183" y="457"/>
                    <a:pt x="205" y="412"/>
                  </a:cubicBezTo>
                  <a:cubicBezTo>
                    <a:pt x="205" y="366"/>
                    <a:pt x="205" y="343"/>
                    <a:pt x="205" y="298"/>
                  </a:cubicBezTo>
                  <a:cubicBezTo>
                    <a:pt x="228" y="229"/>
                    <a:pt x="251" y="161"/>
                    <a:pt x="274" y="92"/>
                  </a:cubicBezTo>
                  <a:cubicBezTo>
                    <a:pt x="274" y="47"/>
                    <a:pt x="251" y="1"/>
                    <a:pt x="20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6" name="Google Shape;1546;p7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7" name="Google Shape;1547;p7"/>
            <p:cNvSpPr/>
            <p:nvPr/>
          </p:nvSpPr>
          <p:spPr>
            <a:xfrm>
              <a:off x="777066" y="2156527"/>
              <a:ext cx="29083" cy="69444"/>
            </a:xfrm>
            <a:custGeom>
              <a:avLst/>
              <a:gdLst/>
              <a:ahLst/>
              <a:cxnLst/>
              <a:rect l="l" t="t" r="r" b="b"/>
              <a:pathLst>
                <a:path w="526" h="1256" extrusionOk="0">
                  <a:moveTo>
                    <a:pt x="92" y="0"/>
                  </a:moveTo>
                  <a:cubicBezTo>
                    <a:pt x="69" y="0"/>
                    <a:pt x="24" y="23"/>
                    <a:pt x="24" y="46"/>
                  </a:cubicBezTo>
                  <a:cubicBezTo>
                    <a:pt x="24" y="115"/>
                    <a:pt x="1" y="160"/>
                    <a:pt x="1" y="206"/>
                  </a:cubicBezTo>
                  <a:cubicBezTo>
                    <a:pt x="1" y="297"/>
                    <a:pt x="1" y="366"/>
                    <a:pt x="1" y="457"/>
                  </a:cubicBezTo>
                  <a:cubicBezTo>
                    <a:pt x="24" y="503"/>
                    <a:pt x="24" y="571"/>
                    <a:pt x="24" y="640"/>
                  </a:cubicBezTo>
                  <a:cubicBezTo>
                    <a:pt x="46" y="685"/>
                    <a:pt x="46" y="754"/>
                    <a:pt x="69" y="799"/>
                  </a:cubicBezTo>
                  <a:cubicBezTo>
                    <a:pt x="92" y="891"/>
                    <a:pt x="138" y="982"/>
                    <a:pt x="206" y="1073"/>
                  </a:cubicBezTo>
                  <a:cubicBezTo>
                    <a:pt x="206" y="1096"/>
                    <a:pt x="229" y="1142"/>
                    <a:pt x="252" y="1165"/>
                  </a:cubicBezTo>
                  <a:cubicBezTo>
                    <a:pt x="275" y="1187"/>
                    <a:pt x="320" y="1233"/>
                    <a:pt x="366" y="1256"/>
                  </a:cubicBezTo>
                  <a:cubicBezTo>
                    <a:pt x="389" y="1256"/>
                    <a:pt x="434" y="1256"/>
                    <a:pt x="480" y="1233"/>
                  </a:cubicBezTo>
                  <a:cubicBezTo>
                    <a:pt x="526" y="1210"/>
                    <a:pt x="526" y="1142"/>
                    <a:pt x="526" y="1096"/>
                  </a:cubicBezTo>
                  <a:cubicBezTo>
                    <a:pt x="503" y="1050"/>
                    <a:pt x="480" y="1050"/>
                    <a:pt x="457" y="1005"/>
                  </a:cubicBezTo>
                  <a:lnTo>
                    <a:pt x="434" y="1005"/>
                  </a:lnTo>
                  <a:cubicBezTo>
                    <a:pt x="389" y="959"/>
                    <a:pt x="366" y="913"/>
                    <a:pt x="343" y="868"/>
                  </a:cubicBezTo>
                  <a:cubicBezTo>
                    <a:pt x="297" y="822"/>
                    <a:pt x="275" y="754"/>
                    <a:pt x="252" y="685"/>
                  </a:cubicBezTo>
                  <a:cubicBezTo>
                    <a:pt x="229" y="640"/>
                    <a:pt x="206" y="571"/>
                    <a:pt x="206" y="525"/>
                  </a:cubicBezTo>
                  <a:cubicBezTo>
                    <a:pt x="184" y="414"/>
                    <a:pt x="162" y="324"/>
                    <a:pt x="161" y="213"/>
                  </a:cubicBezTo>
                  <a:lnTo>
                    <a:pt x="161" y="213"/>
                  </a:lnTo>
                  <a:cubicBezTo>
                    <a:pt x="161" y="173"/>
                    <a:pt x="163" y="132"/>
                    <a:pt x="183" y="92"/>
                  </a:cubicBezTo>
                  <a:cubicBezTo>
                    <a:pt x="183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8" name="Google Shape;1548;p7"/>
            <p:cNvSpPr/>
            <p:nvPr/>
          </p:nvSpPr>
          <p:spPr>
            <a:xfrm>
              <a:off x="755613" y="2053023"/>
              <a:ext cx="37929" cy="109087"/>
            </a:xfrm>
            <a:custGeom>
              <a:avLst/>
              <a:gdLst/>
              <a:ahLst/>
              <a:cxnLst/>
              <a:rect l="l" t="t" r="r" b="b"/>
              <a:pathLst>
                <a:path w="686" h="1973" extrusionOk="0">
                  <a:moveTo>
                    <a:pt x="389" y="1"/>
                  </a:moveTo>
                  <a:cubicBezTo>
                    <a:pt x="366" y="1"/>
                    <a:pt x="366" y="1"/>
                    <a:pt x="343" y="24"/>
                  </a:cubicBezTo>
                  <a:cubicBezTo>
                    <a:pt x="297" y="46"/>
                    <a:pt x="252" y="92"/>
                    <a:pt x="206" y="138"/>
                  </a:cubicBezTo>
                  <a:cubicBezTo>
                    <a:pt x="160" y="206"/>
                    <a:pt x="115" y="252"/>
                    <a:pt x="92" y="320"/>
                  </a:cubicBezTo>
                  <a:cubicBezTo>
                    <a:pt x="24" y="457"/>
                    <a:pt x="1" y="617"/>
                    <a:pt x="1" y="754"/>
                  </a:cubicBezTo>
                  <a:cubicBezTo>
                    <a:pt x="1" y="868"/>
                    <a:pt x="1" y="959"/>
                    <a:pt x="1" y="1051"/>
                  </a:cubicBezTo>
                  <a:cubicBezTo>
                    <a:pt x="1" y="1142"/>
                    <a:pt x="24" y="1210"/>
                    <a:pt x="46" y="1302"/>
                  </a:cubicBezTo>
                  <a:cubicBezTo>
                    <a:pt x="69" y="1370"/>
                    <a:pt x="92" y="1439"/>
                    <a:pt x="115" y="1507"/>
                  </a:cubicBezTo>
                  <a:cubicBezTo>
                    <a:pt x="138" y="1576"/>
                    <a:pt x="183" y="1644"/>
                    <a:pt x="206" y="1713"/>
                  </a:cubicBezTo>
                  <a:cubicBezTo>
                    <a:pt x="252" y="1758"/>
                    <a:pt x="275" y="1804"/>
                    <a:pt x="320" y="1850"/>
                  </a:cubicBezTo>
                  <a:cubicBezTo>
                    <a:pt x="343" y="1872"/>
                    <a:pt x="366" y="1895"/>
                    <a:pt x="389" y="1918"/>
                  </a:cubicBezTo>
                  <a:cubicBezTo>
                    <a:pt x="412" y="1918"/>
                    <a:pt x="434" y="1941"/>
                    <a:pt x="457" y="1941"/>
                  </a:cubicBezTo>
                  <a:cubicBezTo>
                    <a:pt x="480" y="1964"/>
                    <a:pt x="480" y="1964"/>
                    <a:pt x="503" y="1964"/>
                  </a:cubicBezTo>
                  <a:cubicBezTo>
                    <a:pt x="515" y="1970"/>
                    <a:pt x="529" y="1973"/>
                    <a:pt x="543" y="1973"/>
                  </a:cubicBezTo>
                  <a:cubicBezTo>
                    <a:pt x="582" y="1973"/>
                    <a:pt x="623" y="1951"/>
                    <a:pt x="640" y="1918"/>
                  </a:cubicBezTo>
                  <a:cubicBezTo>
                    <a:pt x="663" y="1895"/>
                    <a:pt x="663" y="1895"/>
                    <a:pt x="685" y="1872"/>
                  </a:cubicBezTo>
                  <a:cubicBezTo>
                    <a:pt x="685" y="1827"/>
                    <a:pt x="685" y="1781"/>
                    <a:pt x="663" y="1758"/>
                  </a:cubicBezTo>
                  <a:cubicBezTo>
                    <a:pt x="640" y="1758"/>
                    <a:pt x="640" y="1735"/>
                    <a:pt x="617" y="1735"/>
                  </a:cubicBezTo>
                  <a:cubicBezTo>
                    <a:pt x="617" y="1713"/>
                    <a:pt x="594" y="1690"/>
                    <a:pt x="571" y="1690"/>
                  </a:cubicBezTo>
                  <a:cubicBezTo>
                    <a:pt x="549" y="1667"/>
                    <a:pt x="526" y="1644"/>
                    <a:pt x="503" y="1621"/>
                  </a:cubicBezTo>
                  <a:cubicBezTo>
                    <a:pt x="480" y="1599"/>
                    <a:pt x="457" y="1553"/>
                    <a:pt x="434" y="1507"/>
                  </a:cubicBezTo>
                  <a:cubicBezTo>
                    <a:pt x="389" y="1439"/>
                    <a:pt x="366" y="1393"/>
                    <a:pt x="343" y="1325"/>
                  </a:cubicBezTo>
                  <a:cubicBezTo>
                    <a:pt x="320" y="1256"/>
                    <a:pt x="297" y="1210"/>
                    <a:pt x="275" y="1142"/>
                  </a:cubicBezTo>
                  <a:cubicBezTo>
                    <a:pt x="275" y="1074"/>
                    <a:pt x="252" y="982"/>
                    <a:pt x="252" y="914"/>
                  </a:cubicBezTo>
                  <a:cubicBezTo>
                    <a:pt x="252" y="830"/>
                    <a:pt x="252" y="766"/>
                    <a:pt x="252" y="686"/>
                  </a:cubicBezTo>
                  <a:cubicBezTo>
                    <a:pt x="252" y="640"/>
                    <a:pt x="252" y="594"/>
                    <a:pt x="252" y="571"/>
                  </a:cubicBezTo>
                  <a:cubicBezTo>
                    <a:pt x="252" y="526"/>
                    <a:pt x="252" y="480"/>
                    <a:pt x="275" y="457"/>
                  </a:cubicBezTo>
                  <a:cubicBezTo>
                    <a:pt x="297" y="389"/>
                    <a:pt x="320" y="320"/>
                    <a:pt x="343" y="275"/>
                  </a:cubicBezTo>
                  <a:cubicBezTo>
                    <a:pt x="366" y="252"/>
                    <a:pt x="389" y="229"/>
                    <a:pt x="412" y="206"/>
                  </a:cubicBezTo>
                  <a:cubicBezTo>
                    <a:pt x="412" y="183"/>
                    <a:pt x="434" y="183"/>
                    <a:pt x="457" y="161"/>
                  </a:cubicBezTo>
                  <a:cubicBezTo>
                    <a:pt x="503" y="138"/>
                    <a:pt x="503" y="69"/>
                    <a:pt x="480" y="46"/>
                  </a:cubicBezTo>
                  <a:cubicBezTo>
                    <a:pt x="457" y="24"/>
                    <a:pt x="434" y="1"/>
                    <a:pt x="389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9" name="Google Shape;1549;p7"/>
            <p:cNvSpPr/>
            <p:nvPr/>
          </p:nvSpPr>
          <p:spPr>
            <a:xfrm>
              <a:off x="779609" y="2155255"/>
              <a:ext cx="37929" cy="71269"/>
            </a:xfrm>
            <a:custGeom>
              <a:avLst/>
              <a:gdLst/>
              <a:ahLst/>
              <a:cxnLst/>
              <a:rect l="l" t="t" r="r" b="b"/>
              <a:pathLst>
                <a:path w="686" h="1289" extrusionOk="0">
                  <a:moveTo>
                    <a:pt x="183" y="1"/>
                  </a:moveTo>
                  <a:cubicBezTo>
                    <a:pt x="160" y="1"/>
                    <a:pt x="137" y="23"/>
                    <a:pt x="115" y="46"/>
                  </a:cubicBezTo>
                  <a:cubicBezTo>
                    <a:pt x="92" y="69"/>
                    <a:pt x="69" y="115"/>
                    <a:pt x="46" y="138"/>
                  </a:cubicBezTo>
                  <a:cubicBezTo>
                    <a:pt x="46" y="183"/>
                    <a:pt x="23" y="229"/>
                    <a:pt x="23" y="252"/>
                  </a:cubicBezTo>
                  <a:cubicBezTo>
                    <a:pt x="0" y="320"/>
                    <a:pt x="0" y="389"/>
                    <a:pt x="23" y="457"/>
                  </a:cubicBezTo>
                  <a:cubicBezTo>
                    <a:pt x="23" y="503"/>
                    <a:pt x="23" y="571"/>
                    <a:pt x="46" y="617"/>
                  </a:cubicBezTo>
                  <a:lnTo>
                    <a:pt x="46" y="594"/>
                  </a:lnTo>
                  <a:cubicBezTo>
                    <a:pt x="69" y="685"/>
                    <a:pt x="92" y="754"/>
                    <a:pt x="115" y="822"/>
                  </a:cubicBezTo>
                  <a:cubicBezTo>
                    <a:pt x="137" y="868"/>
                    <a:pt x="183" y="936"/>
                    <a:pt x="206" y="982"/>
                  </a:cubicBezTo>
                  <a:cubicBezTo>
                    <a:pt x="251" y="1051"/>
                    <a:pt x="297" y="1096"/>
                    <a:pt x="343" y="1142"/>
                  </a:cubicBezTo>
                  <a:cubicBezTo>
                    <a:pt x="366" y="1165"/>
                    <a:pt x="388" y="1188"/>
                    <a:pt x="434" y="1210"/>
                  </a:cubicBezTo>
                  <a:cubicBezTo>
                    <a:pt x="434" y="1233"/>
                    <a:pt x="457" y="1233"/>
                    <a:pt x="480" y="1256"/>
                  </a:cubicBezTo>
                  <a:cubicBezTo>
                    <a:pt x="503" y="1256"/>
                    <a:pt x="503" y="1256"/>
                    <a:pt x="525" y="1279"/>
                  </a:cubicBezTo>
                  <a:lnTo>
                    <a:pt x="548" y="1279"/>
                  </a:lnTo>
                  <a:cubicBezTo>
                    <a:pt x="555" y="1285"/>
                    <a:pt x="565" y="1288"/>
                    <a:pt x="578" y="1288"/>
                  </a:cubicBezTo>
                  <a:cubicBezTo>
                    <a:pt x="607" y="1288"/>
                    <a:pt x="646" y="1272"/>
                    <a:pt x="662" y="1256"/>
                  </a:cubicBezTo>
                  <a:cubicBezTo>
                    <a:pt x="685" y="1233"/>
                    <a:pt x="685" y="1210"/>
                    <a:pt x="685" y="1165"/>
                  </a:cubicBezTo>
                  <a:cubicBezTo>
                    <a:pt x="685" y="1142"/>
                    <a:pt x="662" y="1142"/>
                    <a:pt x="662" y="1119"/>
                  </a:cubicBezTo>
                  <a:lnTo>
                    <a:pt x="640" y="1119"/>
                  </a:lnTo>
                  <a:cubicBezTo>
                    <a:pt x="640" y="1096"/>
                    <a:pt x="617" y="1073"/>
                    <a:pt x="594" y="1073"/>
                  </a:cubicBezTo>
                  <a:cubicBezTo>
                    <a:pt x="594" y="1051"/>
                    <a:pt x="571" y="1051"/>
                    <a:pt x="571" y="1028"/>
                  </a:cubicBezTo>
                  <a:cubicBezTo>
                    <a:pt x="525" y="1005"/>
                    <a:pt x="503" y="982"/>
                    <a:pt x="480" y="959"/>
                  </a:cubicBezTo>
                  <a:cubicBezTo>
                    <a:pt x="411" y="891"/>
                    <a:pt x="366" y="822"/>
                    <a:pt x="320" y="731"/>
                  </a:cubicBezTo>
                  <a:cubicBezTo>
                    <a:pt x="274" y="663"/>
                    <a:pt x="229" y="571"/>
                    <a:pt x="206" y="480"/>
                  </a:cubicBezTo>
                  <a:cubicBezTo>
                    <a:pt x="206" y="434"/>
                    <a:pt x="183" y="366"/>
                    <a:pt x="183" y="320"/>
                  </a:cubicBezTo>
                  <a:cubicBezTo>
                    <a:pt x="183" y="274"/>
                    <a:pt x="206" y="252"/>
                    <a:pt x="206" y="229"/>
                  </a:cubicBezTo>
                  <a:cubicBezTo>
                    <a:pt x="206" y="206"/>
                    <a:pt x="206" y="183"/>
                    <a:pt x="229" y="183"/>
                  </a:cubicBezTo>
                  <a:cubicBezTo>
                    <a:pt x="229" y="160"/>
                    <a:pt x="229" y="160"/>
                    <a:pt x="251" y="138"/>
                  </a:cubicBezTo>
                  <a:cubicBezTo>
                    <a:pt x="274" y="115"/>
                    <a:pt x="274" y="46"/>
                    <a:pt x="229" y="23"/>
                  </a:cubicBezTo>
                  <a:cubicBezTo>
                    <a:pt x="229" y="23"/>
                    <a:pt x="206" y="1"/>
                    <a:pt x="18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0" name="Google Shape;1550;p7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1" name="Google Shape;1551;p7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2" name="Google Shape;1552;p7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3" name="Google Shape;1553;p7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4" name="Google Shape;1554;p7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5" name="Google Shape;1555;p7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6" name="Google Shape;1556;p7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7" name="Google Shape;1557;p7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8" name="Google Shape;1558;p7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9" name="Google Shape;1559;p7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0" name="Google Shape;1560;p7"/>
            <p:cNvSpPr/>
            <p:nvPr/>
          </p:nvSpPr>
          <p:spPr>
            <a:xfrm>
              <a:off x="818700" y="2204464"/>
              <a:ext cx="45504" cy="12717"/>
            </a:xfrm>
            <a:custGeom>
              <a:avLst/>
              <a:gdLst/>
              <a:ahLst/>
              <a:cxnLst/>
              <a:rect l="l" t="t" r="r" b="b"/>
              <a:pathLst>
                <a:path w="823" h="230" extrusionOk="0">
                  <a:moveTo>
                    <a:pt x="754" y="1"/>
                  </a:moveTo>
                  <a:cubicBezTo>
                    <a:pt x="709" y="24"/>
                    <a:pt x="686" y="24"/>
                    <a:pt x="640" y="46"/>
                  </a:cubicBezTo>
                  <a:cubicBezTo>
                    <a:pt x="594" y="69"/>
                    <a:pt x="549" y="69"/>
                    <a:pt x="503" y="69"/>
                  </a:cubicBezTo>
                  <a:cubicBezTo>
                    <a:pt x="457" y="92"/>
                    <a:pt x="389" y="92"/>
                    <a:pt x="343" y="92"/>
                  </a:cubicBezTo>
                  <a:cubicBezTo>
                    <a:pt x="252" y="115"/>
                    <a:pt x="138" y="138"/>
                    <a:pt x="47" y="138"/>
                  </a:cubicBezTo>
                  <a:cubicBezTo>
                    <a:pt x="24" y="138"/>
                    <a:pt x="1" y="161"/>
                    <a:pt x="1" y="183"/>
                  </a:cubicBezTo>
                  <a:cubicBezTo>
                    <a:pt x="1" y="206"/>
                    <a:pt x="24" y="229"/>
                    <a:pt x="47" y="229"/>
                  </a:cubicBezTo>
                  <a:cubicBezTo>
                    <a:pt x="184" y="229"/>
                    <a:pt x="298" y="206"/>
                    <a:pt x="412" y="183"/>
                  </a:cubicBezTo>
                  <a:cubicBezTo>
                    <a:pt x="457" y="183"/>
                    <a:pt x="503" y="183"/>
                    <a:pt x="572" y="161"/>
                  </a:cubicBezTo>
                  <a:cubicBezTo>
                    <a:pt x="640" y="161"/>
                    <a:pt x="731" y="115"/>
                    <a:pt x="800" y="92"/>
                  </a:cubicBezTo>
                  <a:cubicBezTo>
                    <a:pt x="823" y="92"/>
                    <a:pt x="823" y="46"/>
                    <a:pt x="823" y="24"/>
                  </a:cubicBezTo>
                  <a:cubicBezTo>
                    <a:pt x="823" y="1"/>
                    <a:pt x="800" y="1"/>
                    <a:pt x="777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1" name="Google Shape;1561;p7"/>
            <p:cNvSpPr/>
            <p:nvPr/>
          </p:nvSpPr>
          <p:spPr>
            <a:xfrm>
              <a:off x="818700" y="2199433"/>
              <a:ext cx="64468" cy="17748"/>
            </a:xfrm>
            <a:custGeom>
              <a:avLst/>
              <a:gdLst/>
              <a:ahLst/>
              <a:cxnLst/>
              <a:rect l="l" t="t" r="r" b="b"/>
              <a:pathLst>
                <a:path w="1166" h="321" extrusionOk="0">
                  <a:moveTo>
                    <a:pt x="1119" y="0"/>
                  </a:moveTo>
                  <a:cubicBezTo>
                    <a:pt x="937" y="46"/>
                    <a:pt x="754" y="92"/>
                    <a:pt x="572" y="137"/>
                  </a:cubicBezTo>
                  <a:cubicBezTo>
                    <a:pt x="480" y="160"/>
                    <a:pt x="412" y="160"/>
                    <a:pt x="321" y="183"/>
                  </a:cubicBezTo>
                  <a:cubicBezTo>
                    <a:pt x="298" y="183"/>
                    <a:pt x="275" y="206"/>
                    <a:pt x="252" y="206"/>
                  </a:cubicBezTo>
                  <a:lnTo>
                    <a:pt x="47" y="206"/>
                  </a:lnTo>
                  <a:cubicBezTo>
                    <a:pt x="24" y="229"/>
                    <a:pt x="1" y="252"/>
                    <a:pt x="1" y="274"/>
                  </a:cubicBezTo>
                  <a:cubicBezTo>
                    <a:pt x="1" y="274"/>
                    <a:pt x="24" y="297"/>
                    <a:pt x="24" y="297"/>
                  </a:cubicBezTo>
                  <a:cubicBezTo>
                    <a:pt x="47" y="320"/>
                    <a:pt x="47" y="320"/>
                    <a:pt x="69" y="320"/>
                  </a:cubicBezTo>
                  <a:cubicBezTo>
                    <a:pt x="115" y="320"/>
                    <a:pt x="161" y="320"/>
                    <a:pt x="206" y="297"/>
                  </a:cubicBezTo>
                  <a:lnTo>
                    <a:pt x="343" y="297"/>
                  </a:lnTo>
                  <a:cubicBezTo>
                    <a:pt x="366" y="274"/>
                    <a:pt x="412" y="274"/>
                    <a:pt x="457" y="274"/>
                  </a:cubicBezTo>
                  <a:cubicBezTo>
                    <a:pt x="480" y="252"/>
                    <a:pt x="480" y="252"/>
                    <a:pt x="503" y="252"/>
                  </a:cubicBezTo>
                  <a:cubicBezTo>
                    <a:pt x="526" y="252"/>
                    <a:pt x="549" y="252"/>
                    <a:pt x="572" y="229"/>
                  </a:cubicBezTo>
                  <a:cubicBezTo>
                    <a:pt x="754" y="183"/>
                    <a:pt x="937" y="137"/>
                    <a:pt x="1119" y="92"/>
                  </a:cubicBezTo>
                  <a:cubicBezTo>
                    <a:pt x="1142" y="92"/>
                    <a:pt x="1165" y="92"/>
                    <a:pt x="1165" y="69"/>
                  </a:cubicBezTo>
                  <a:cubicBezTo>
                    <a:pt x="1165" y="69"/>
                    <a:pt x="1165" y="46"/>
                    <a:pt x="1165" y="46"/>
                  </a:cubicBezTo>
                  <a:cubicBezTo>
                    <a:pt x="1165" y="23"/>
                    <a:pt x="1165" y="23"/>
                    <a:pt x="1165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2" name="Google Shape;1562;p7"/>
            <p:cNvSpPr/>
            <p:nvPr/>
          </p:nvSpPr>
          <p:spPr>
            <a:xfrm>
              <a:off x="793487" y="2207007"/>
              <a:ext cx="17693" cy="12661"/>
            </a:xfrm>
            <a:custGeom>
              <a:avLst/>
              <a:gdLst/>
              <a:ahLst/>
              <a:cxnLst/>
              <a:rect l="l" t="t" r="r" b="b"/>
              <a:pathLst>
                <a:path w="320" h="229" extrusionOk="0">
                  <a:moveTo>
                    <a:pt x="46" y="0"/>
                  </a:moveTo>
                  <a:cubicBezTo>
                    <a:pt x="23" y="0"/>
                    <a:pt x="23" y="0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46" y="115"/>
                    <a:pt x="92" y="137"/>
                    <a:pt x="137" y="160"/>
                  </a:cubicBezTo>
                  <a:cubicBezTo>
                    <a:pt x="160" y="183"/>
                    <a:pt x="206" y="206"/>
                    <a:pt x="252" y="229"/>
                  </a:cubicBezTo>
                  <a:cubicBezTo>
                    <a:pt x="274" y="229"/>
                    <a:pt x="297" y="229"/>
                    <a:pt x="297" y="206"/>
                  </a:cubicBezTo>
                  <a:cubicBezTo>
                    <a:pt x="320" y="183"/>
                    <a:pt x="297" y="137"/>
                    <a:pt x="274" y="137"/>
                  </a:cubicBezTo>
                  <a:cubicBezTo>
                    <a:pt x="229" y="115"/>
                    <a:pt x="183" y="92"/>
                    <a:pt x="137" y="69"/>
                  </a:cubicBezTo>
                  <a:cubicBezTo>
                    <a:pt x="115" y="46"/>
                    <a:pt x="92" y="23"/>
                    <a:pt x="69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3" name="Google Shape;1563;p7"/>
            <p:cNvSpPr/>
            <p:nvPr/>
          </p:nvSpPr>
          <p:spPr>
            <a:xfrm>
              <a:off x="788456" y="2204464"/>
              <a:ext cx="22724" cy="16476"/>
            </a:xfrm>
            <a:custGeom>
              <a:avLst/>
              <a:gdLst/>
              <a:ahLst/>
              <a:cxnLst/>
              <a:rect l="l" t="t" r="r" b="b"/>
              <a:pathLst>
                <a:path w="411" h="298" extrusionOk="0">
                  <a:moveTo>
                    <a:pt x="23" y="1"/>
                  </a:moveTo>
                  <a:cubicBezTo>
                    <a:pt x="0" y="24"/>
                    <a:pt x="0" y="24"/>
                    <a:pt x="0" y="46"/>
                  </a:cubicBezTo>
                  <a:cubicBezTo>
                    <a:pt x="0" y="46"/>
                    <a:pt x="0" y="69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46" y="138"/>
                    <a:pt x="69" y="161"/>
                    <a:pt x="91" y="161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28" y="229"/>
                    <a:pt x="251" y="252"/>
                    <a:pt x="274" y="252"/>
                  </a:cubicBezTo>
                  <a:cubicBezTo>
                    <a:pt x="274" y="275"/>
                    <a:pt x="297" y="275"/>
                    <a:pt x="297" y="275"/>
                  </a:cubicBezTo>
                  <a:cubicBezTo>
                    <a:pt x="320" y="298"/>
                    <a:pt x="343" y="298"/>
                    <a:pt x="365" y="298"/>
                  </a:cubicBezTo>
                  <a:cubicBezTo>
                    <a:pt x="388" y="298"/>
                    <a:pt x="411" y="252"/>
                    <a:pt x="411" y="229"/>
                  </a:cubicBezTo>
                  <a:cubicBezTo>
                    <a:pt x="411" y="229"/>
                    <a:pt x="388" y="206"/>
                    <a:pt x="388" y="206"/>
                  </a:cubicBezTo>
                  <a:cubicBezTo>
                    <a:pt x="365" y="183"/>
                    <a:pt x="365" y="183"/>
                    <a:pt x="343" y="183"/>
                  </a:cubicBezTo>
                  <a:cubicBezTo>
                    <a:pt x="320" y="183"/>
                    <a:pt x="297" y="161"/>
                    <a:pt x="274" y="161"/>
                  </a:cubicBezTo>
                  <a:cubicBezTo>
                    <a:pt x="228" y="138"/>
                    <a:pt x="206" y="115"/>
                    <a:pt x="183" y="92"/>
                  </a:cubicBezTo>
                  <a:cubicBezTo>
                    <a:pt x="160" y="92"/>
                    <a:pt x="137" y="69"/>
                    <a:pt x="114" y="69"/>
                  </a:cubicBezTo>
                  <a:cubicBezTo>
                    <a:pt x="114" y="46"/>
                    <a:pt x="91" y="46"/>
                    <a:pt x="91" y="24"/>
                  </a:cubicBezTo>
                  <a:lnTo>
                    <a:pt x="69" y="24"/>
                  </a:ln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4" name="Google Shape;1564;p7"/>
            <p:cNvSpPr/>
            <p:nvPr/>
          </p:nvSpPr>
          <p:spPr>
            <a:xfrm>
              <a:off x="767003" y="2207007"/>
              <a:ext cx="34114" cy="17693"/>
            </a:xfrm>
            <a:custGeom>
              <a:avLst/>
              <a:gdLst/>
              <a:ahLst/>
              <a:cxnLst/>
              <a:rect l="l" t="t" r="r" b="b"/>
              <a:pathLst>
                <a:path w="617" h="320" extrusionOk="0">
                  <a:moveTo>
                    <a:pt x="69" y="0"/>
                  </a:moveTo>
                  <a:cubicBezTo>
                    <a:pt x="46" y="0"/>
                    <a:pt x="23" y="23"/>
                    <a:pt x="23" y="23"/>
                  </a:cubicBezTo>
                  <a:cubicBezTo>
                    <a:pt x="23" y="46"/>
                    <a:pt x="0" y="46"/>
                    <a:pt x="23" y="69"/>
                  </a:cubicBezTo>
                  <a:cubicBezTo>
                    <a:pt x="23" y="69"/>
                    <a:pt x="23" y="92"/>
                    <a:pt x="23" y="92"/>
                  </a:cubicBezTo>
                  <a:cubicBezTo>
                    <a:pt x="46" y="115"/>
                    <a:pt x="69" y="137"/>
                    <a:pt x="91" y="160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51" y="252"/>
                    <a:pt x="297" y="274"/>
                    <a:pt x="343" y="274"/>
                  </a:cubicBezTo>
                  <a:cubicBezTo>
                    <a:pt x="365" y="297"/>
                    <a:pt x="411" y="297"/>
                    <a:pt x="434" y="320"/>
                  </a:cubicBezTo>
                  <a:lnTo>
                    <a:pt x="571" y="320"/>
                  </a:lnTo>
                  <a:cubicBezTo>
                    <a:pt x="571" y="320"/>
                    <a:pt x="594" y="320"/>
                    <a:pt x="594" y="297"/>
                  </a:cubicBezTo>
                  <a:cubicBezTo>
                    <a:pt x="616" y="297"/>
                    <a:pt x="616" y="274"/>
                    <a:pt x="616" y="252"/>
                  </a:cubicBezTo>
                  <a:cubicBezTo>
                    <a:pt x="616" y="229"/>
                    <a:pt x="594" y="206"/>
                    <a:pt x="548" y="206"/>
                  </a:cubicBezTo>
                  <a:lnTo>
                    <a:pt x="434" y="206"/>
                  </a:lnTo>
                  <a:cubicBezTo>
                    <a:pt x="411" y="206"/>
                    <a:pt x="388" y="206"/>
                    <a:pt x="388" y="183"/>
                  </a:cubicBezTo>
                  <a:lnTo>
                    <a:pt x="343" y="183"/>
                  </a:lnTo>
                  <a:cubicBezTo>
                    <a:pt x="320" y="160"/>
                    <a:pt x="297" y="160"/>
                    <a:pt x="297" y="160"/>
                  </a:cubicBezTo>
                  <a:cubicBezTo>
                    <a:pt x="251" y="137"/>
                    <a:pt x="206" y="115"/>
                    <a:pt x="183" y="92"/>
                  </a:cubicBezTo>
                  <a:cubicBezTo>
                    <a:pt x="160" y="92"/>
                    <a:pt x="160" y="69"/>
                    <a:pt x="137" y="69"/>
                  </a:cubicBezTo>
                  <a:cubicBezTo>
                    <a:pt x="114" y="46"/>
                    <a:pt x="114" y="46"/>
                    <a:pt x="91" y="23"/>
                  </a:cubicBezTo>
                  <a:cubicBezTo>
                    <a:pt x="91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5" name="Google Shape;1565;p7"/>
            <p:cNvSpPr/>
            <p:nvPr/>
          </p:nvSpPr>
          <p:spPr>
            <a:xfrm>
              <a:off x="787184" y="2155255"/>
              <a:ext cx="39145" cy="70716"/>
            </a:xfrm>
            <a:custGeom>
              <a:avLst/>
              <a:gdLst/>
              <a:ahLst/>
              <a:cxnLst/>
              <a:rect l="l" t="t" r="r" b="b"/>
              <a:pathLst>
                <a:path w="708" h="1279" extrusionOk="0">
                  <a:moveTo>
                    <a:pt x="114" y="1"/>
                  </a:moveTo>
                  <a:cubicBezTo>
                    <a:pt x="92" y="1"/>
                    <a:pt x="69" y="23"/>
                    <a:pt x="46" y="46"/>
                  </a:cubicBezTo>
                  <a:cubicBezTo>
                    <a:pt x="46" y="92"/>
                    <a:pt x="23" y="138"/>
                    <a:pt x="23" y="160"/>
                  </a:cubicBezTo>
                  <a:cubicBezTo>
                    <a:pt x="23" y="206"/>
                    <a:pt x="0" y="252"/>
                    <a:pt x="0" y="274"/>
                  </a:cubicBezTo>
                  <a:cubicBezTo>
                    <a:pt x="0" y="320"/>
                    <a:pt x="0" y="366"/>
                    <a:pt x="0" y="411"/>
                  </a:cubicBezTo>
                  <a:cubicBezTo>
                    <a:pt x="0" y="457"/>
                    <a:pt x="23" y="480"/>
                    <a:pt x="23" y="503"/>
                  </a:cubicBezTo>
                  <a:cubicBezTo>
                    <a:pt x="23" y="526"/>
                    <a:pt x="23" y="571"/>
                    <a:pt x="46" y="617"/>
                  </a:cubicBezTo>
                  <a:cubicBezTo>
                    <a:pt x="46" y="663"/>
                    <a:pt x="69" y="708"/>
                    <a:pt x="92" y="777"/>
                  </a:cubicBezTo>
                  <a:cubicBezTo>
                    <a:pt x="114" y="822"/>
                    <a:pt x="137" y="868"/>
                    <a:pt x="183" y="914"/>
                  </a:cubicBezTo>
                  <a:cubicBezTo>
                    <a:pt x="206" y="959"/>
                    <a:pt x="229" y="1005"/>
                    <a:pt x="274" y="1051"/>
                  </a:cubicBezTo>
                  <a:cubicBezTo>
                    <a:pt x="297" y="1096"/>
                    <a:pt x="343" y="1119"/>
                    <a:pt x="388" y="1165"/>
                  </a:cubicBezTo>
                  <a:cubicBezTo>
                    <a:pt x="411" y="1188"/>
                    <a:pt x="434" y="1210"/>
                    <a:pt x="457" y="1233"/>
                  </a:cubicBezTo>
                  <a:cubicBezTo>
                    <a:pt x="480" y="1233"/>
                    <a:pt x="503" y="1256"/>
                    <a:pt x="525" y="1256"/>
                  </a:cubicBezTo>
                  <a:cubicBezTo>
                    <a:pt x="548" y="1279"/>
                    <a:pt x="571" y="1279"/>
                    <a:pt x="617" y="1279"/>
                  </a:cubicBezTo>
                  <a:cubicBezTo>
                    <a:pt x="662" y="1279"/>
                    <a:pt x="685" y="1233"/>
                    <a:pt x="708" y="1188"/>
                  </a:cubicBezTo>
                  <a:cubicBezTo>
                    <a:pt x="708" y="1165"/>
                    <a:pt x="708" y="1165"/>
                    <a:pt x="708" y="1142"/>
                  </a:cubicBezTo>
                  <a:cubicBezTo>
                    <a:pt x="685" y="1119"/>
                    <a:pt x="662" y="1096"/>
                    <a:pt x="639" y="1073"/>
                  </a:cubicBezTo>
                  <a:cubicBezTo>
                    <a:pt x="617" y="1073"/>
                    <a:pt x="617" y="1051"/>
                    <a:pt x="594" y="1051"/>
                  </a:cubicBezTo>
                  <a:cubicBezTo>
                    <a:pt x="548" y="1028"/>
                    <a:pt x="503" y="982"/>
                    <a:pt x="457" y="936"/>
                  </a:cubicBezTo>
                  <a:cubicBezTo>
                    <a:pt x="411" y="891"/>
                    <a:pt x="388" y="845"/>
                    <a:pt x="343" y="777"/>
                  </a:cubicBezTo>
                  <a:cubicBezTo>
                    <a:pt x="320" y="731"/>
                    <a:pt x="274" y="685"/>
                    <a:pt x="251" y="640"/>
                  </a:cubicBezTo>
                  <a:cubicBezTo>
                    <a:pt x="206" y="548"/>
                    <a:pt x="183" y="480"/>
                    <a:pt x="160" y="389"/>
                  </a:cubicBezTo>
                  <a:cubicBezTo>
                    <a:pt x="160" y="320"/>
                    <a:pt x="137" y="252"/>
                    <a:pt x="160" y="183"/>
                  </a:cubicBezTo>
                  <a:cubicBezTo>
                    <a:pt x="160" y="138"/>
                    <a:pt x="160" y="115"/>
                    <a:pt x="183" y="69"/>
                  </a:cubicBezTo>
                  <a:cubicBezTo>
                    <a:pt x="183" y="46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6" name="Google Shape;1566;p7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7" name="Google Shape;1567;p7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8" name="Google Shape;1568;p7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9" name="Google Shape;1569;p7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0" name="Google Shape;1570;p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1" name="Google Shape;1571;p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2" name="Google Shape;1572;p7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3" name="Google Shape;1573;p7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4" name="Google Shape;1574;p7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5" name="Google Shape;1575;p7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6" name="Google Shape;1576;p7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7" name="Google Shape;1577;p7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8" name="Google Shape;1578;p7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9" name="Google Shape;1579;p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0" name="Google Shape;1580;p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1" name="Google Shape;1581;p7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2" name="Google Shape;1582;p7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3" name="Google Shape;1583;p7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4" name="Google Shape;1584;p7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5" name="Google Shape;1585;p7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6" name="Google Shape;1586;p7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7" name="Google Shape;1587;p7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8" name="Google Shape;1588;p7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9" name="Google Shape;1589;p7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0" name="Google Shape;1590;p7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1" name="Google Shape;1591;p7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2" name="Google Shape;1592;p7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3" name="Google Shape;1593;p7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4" name="Google Shape;1594;p7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5" name="Google Shape;1595;p7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6" name="Google Shape;1596;p7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7" name="Google Shape;1597;p7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8" name="Google Shape;1598;p7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9" name="Google Shape;1599;p7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0" name="Google Shape;1600;p7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7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2" name="Google Shape;1602;p7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3" name="Google Shape;1603;p7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4" name="Google Shape;1604;p7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5" name="Google Shape;1605;p7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6" name="Google Shape;1606;p7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7" name="Google Shape;1607;p7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8" name="Google Shape;1608;p7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9" name="Google Shape;1609;p7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0" name="Google Shape;1610;p7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1" name="Google Shape;1611;p7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2" name="Google Shape;1612;p7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3" name="Google Shape;1613;p7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4" name="Google Shape;1614;p7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5" name="Google Shape;1615;p7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6" name="Google Shape;1616;p7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7" name="Google Shape;1617;p7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5" name="Google Shape;1625;p7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6" name="Google Shape;1626;p7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6" name="Google Shape;1676;p7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7" name="Google Shape;1677;p7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6" name="Google Shape;1686;p7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7" name="Google Shape;1687;p7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690" name="Google Shape;1690;p7"/>
          <p:cNvSpPr/>
          <p:nvPr/>
        </p:nvSpPr>
        <p:spPr>
          <a:xfrm>
            <a:off x="2405748" y="379951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91" name="Google Shape;1691;p7"/>
          <p:cNvSpPr/>
          <p:nvPr/>
        </p:nvSpPr>
        <p:spPr>
          <a:xfrm>
            <a:off x="6645631" y="6288047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92" name="Google Shape;1692;p7"/>
          <p:cNvSpPr txBox="1">
            <a:spLocks noGrp="1"/>
          </p:cNvSpPr>
          <p:nvPr>
            <p:ph type="body" idx="1"/>
          </p:nvPr>
        </p:nvSpPr>
        <p:spPr>
          <a:xfrm>
            <a:off x="957625" y="3143867"/>
            <a:ext cx="4854760" cy="23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1216152" lvl="1" indent="-37160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>
                <a:solidFill>
                  <a:srgbClr val="434343"/>
                </a:solidFill>
              </a:defRPr>
            </a:lvl2pPr>
            <a:lvl3pPr marL="1824228" lvl="2" indent="-371602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>
                <a:solidFill>
                  <a:srgbClr val="434343"/>
                </a:solidFill>
              </a:defRPr>
            </a:lvl3pPr>
            <a:lvl4pPr marL="2432304" lvl="3" indent="-371602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rgbClr val="434343"/>
                </a:solidFill>
              </a:defRPr>
            </a:lvl4pPr>
            <a:lvl5pPr marL="3040380" lvl="4" indent="-405384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>
                <a:solidFill>
                  <a:srgbClr val="434343"/>
                </a:solidFill>
              </a:defRPr>
            </a:lvl5pPr>
            <a:lvl6pPr marL="3648456" lvl="5" indent="-405384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>
                <a:solidFill>
                  <a:srgbClr val="434343"/>
                </a:solidFill>
              </a:defRPr>
            </a:lvl6pPr>
            <a:lvl7pPr marL="4256532" lvl="6" indent="-363157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>
                <a:solidFill>
                  <a:srgbClr val="434343"/>
                </a:solidFill>
              </a:defRPr>
            </a:lvl7pPr>
            <a:lvl8pPr marL="4864608" lvl="7" indent="-363157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>
                <a:solidFill>
                  <a:srgbClr val="434343"/>
                </a:solidFill>
              </a:defRPr>
            </a:lvl8pPr>
            <a:lvl9pPr marL="5472684" lvl="8" indent="-354711" rtl="0">
              <a:lnSpc>
                <a:spcPct val="115000"/>
              </a:lnSpc>
              <a:spcBef>
                <a:spcPts val="2128"/>
              </a:spcBef>
              <a:spcAft>
                <a:spcPts val="2128"/>
              </a:spcAft>
              <a:buClr>
                <a:srgbClr val="999999"/>
              </a:buClr>
              <a:buSzPts val="600"/>
              <a:buFont typeface="Open Sans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93" name="Google Shape;1693;p7"/>
          <p:cNvSpPr txBox="1">
            <a:spLocks noGrp="1"/>
          </p:cNvSpPr>
          <p:nvPr>
            <p:ph type="title"/>
          </p:nvPr>
        </p:nvSpPr>
        <p:spPr>
          <a:xfrm>
            <a:off x="957625" y="1329333"/>
            <a:ext cx="5005187" cy="18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 userDrawn="1">
  <p:cSld name="CUSTOM_11_1"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p16"/>
          <p:cNvSpPr/>
          <p:nvPr/>
        </p:nvSpPr>
        <p:spPr>
          <a:xfrm>
            <a:off x="6555956" y="-1853898"/>
            <a:ext cx="7194058" cy="6705900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524" name="Google Shape;3524;p16"/>
          <p:cNvSpPr/>
          <p:nvPr/>
        </p:nvSpPr>
        <p:spPr>
          <a:xfrm rot="10800000">
            <a:off x="-1617440" y="2262469"/>
            <a:ext cx="7194058" cy="6705900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pic>
        <p:nvPicPr>
          <p:cNvPr id="3525" name="Google Shape;352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29263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26" name="Google Shape;3526;p16"/>
          <p:cNvGrpSpPr/>
          <p:nvPr/>
        </p:nvGrpSpPr>
        <p:grpSpPr>
          <a:xfrm rot="463918" flipH="1">
            <a:off x="10238162" y="1057830"/>
            <a:ext cx="1243722" cy="1441839"/>
            <a:chOff x="5531300" y="3305725"/>
            <a:chExt cx="703625" cy="813750"/>
          </a:xfrm>
        </p:grpSpPr>
        <p:sp>
          <p:nvSpPr>
            <p:cNvPr id="3527" name="Google Shape;3527;p16"/>
            <p:cNvSpPr/>
            <p:nvPr/>
          </p:nvSpPr>
          <p:spPr>
            <a:xfrm>
              <a:off x="5531300" y="3305725"/>
              <a:ext cx="703625" cy="813750"/>
            </a:xfrm>
            <a:custGeom>
              <a:avLst/>
              <a:gdLst/>
              <a:ahLst/>
              <a:cxnLst/>
              <a:rect l="l" t="t" r="r" b="b"/>
              <a:pathLst>
                <a:path w="28145" h="32550" extrusionOk="0">
                  <a:moveTo>
                    <a:pt x="17645" y="0"/>
                  </a:moveTo>
                  <a:cubicBezTo>
                    <a:pt x="17485" y="0"/>
                    <a:pt x="17325" y="23"/>
                    <a:pt x="17165" y="46"/>
                  </a:cubicBezTo>
                  <a:cubicBezTo>
                    <a:pt x="16960" y="69"/>
                    <a:pt x="16777" y="137"/>
                    <a:pt x="16640" y="183"/>
                  </a:cubicBezTo>
                  <a:cubicBezTo>
                    <a:pt x="16298" y="297"/>
                    <a:pt x="15978" y="480"/>
                    <a:pt x="15682" y="708"/>
                  </a:cubicBezTo>
                  <a:cubicBezTo>
                    <a:pt x="15636" y="753"/>
                    <a:pt x="15590" y="799"/>
                    <a:pt x="15545" y="845"/>
                  </a:cubicBezTo>
                  <a:cubicBezTo>
                    <a:pt x="15545" y="845"/>
                    <a:pt x="1507" y="4520"/>
                    <a:pt x="1484" y="4520"/>
                  </a:cubicBezTo>
                  <a:cubicBezTo>
                    <a:pt x="891" y="4679"/>
                    <a:pt x="411" y="5113"/>
                    <a:pt x="183" y="5661"/>
                  </a:cubicBezTo>
                  <a:cubicBezTo>
                    <a:pt x="137" y="5752"/>
                    <a:pt x="92" y="5866"/>
                    <a:pt x="69" y="5958"/>
                  </a:cubicBezTo>
                  <a:cubicBezTo>
                    <a:pt x="69" y="5958"/>
                    <a:pt x="46" y="6026"/>
                    <a:pt x="46" y="6049"/>
                  </a:cubicBezTo>
                  <a:cubicBezTo>
                    <a:pt x="23" y="6163"/>
                    <a:pt x="1" y="6277"/>
                    <a:pt x="1" y="6414"/>
                  </a:cubicBezTo>
                  <a:cubicBezTo>
                    <a:pt x="1" y="6483"/>
                    <a:pt x="1" y="6574"/>
                    <a:pt x="1" y="6642"/>
                  </a:cubicBezTo>
                  <a:cubicBezTo>
                    <a:pt x="1" y="6757"/>
                    <a:pt x="23" y="6893"/>
                    <a:pt x="69" y="7008"/>
                  </a:cubicBezTo>
                  <a:cubicBezTo>
                    <a:pt x="69" y="7030"/>
                    <a:pt x="69" y="7076"/>
                    <a:pt x="69" y="7099"/>
                  </a:cubicBezTo>
                  <a:lnTo>
                    <a:pt x="6529" y="30974"/>
                  </a:lnTo>
                  <a:lnTo>
                    <a:pt x="6529" y="31043"/>
                  </a:lnTo>
                  <a:cubicBezTo>
                    <a:pt x="6574" y="31202"/>
                    <a:pt x="6666" y="31408"/>
                    <a:pt x="6825" y="31636"/>
                  </a:cubicBezTo>
                  <a:cubicBezTo>
                    <a:pt x="6848" y="31705"/>
                    <a:pt x="6894" y="31750"/>
                    <a:pt x="6962" y="31819"/>
                  </a:cubicBezTo>
                  <a:cubicBezTo>
                    <a:pt x="6985" y="31864"/>
                    <a:pt x="7031" y="31910"/>
                    <a:pt x="7076" y="31956"/>
                  </a:cubicBezTo>
                  <a:cubicBezTo>
                    <a:pt x="7122" y="32001"/>
                    <a:pt x="7191" y="32047"/>
                    <a:pt x="7236" y="32093"/>
                  </a:cubicBezTo>
                  <a:cubicBezTo>
                    <a:pt x="7327" y="32161"/>
                    <a:pt x="7419" y="32230"/>
                    <a:pt x="7510" y="32275"/>
                  </a:cubicBezTo>
                  <a:cubicBezTo>
                    <a:pt x="7510" y="32298"/>
                    <a:pt x="7556" y="32298"/>
                    <a:pt x="7556" y="32321"/>
                  </a:cubicBezTo>
                  <a:cubicBezTo>
                    <a:pt x="7647" y="32366"/>
                    <a:pt x="7738" y="32389"/>
                    <a:pt x="7830" y="32435"/>
                  </a:cubicBezTo>
                  <a:cubicBezTo>
                    <a:pt x="7875" y="32435"/>
                    <a:pt x="7921" y="32458"/>
                    <a:pt x="7967" y="32481"/>
                  </a:cubicBezTo>
                  <a:lnTo>
                    <a:pt x="8012" y="32481"/>
                  </a:lnTo>
                  <a:cubicBezTo>
                    <a:pt x="8195" y="32526"/>
                    <a:pt x="8377" y="32549"/>
                    <a:pt x="8537" y="32549"/>
                  </a:cubicBezTo>
                  <a:cubicBezTo>
                    <a:pt x="8697" y="32549"/>
                    <a:pt x="8880" y="32526"/>
                    <a:pt x="9039" y="32503"/>
                  </a:cubicBezTo>
                  <a:lnTo>
                    <a:pt x="23031" y="28829"/>
                  </a:lnTo>
                  <a:cubicBezTo>
                    <a:pt x="23168" y="28874"/>
                    <a:pt x="23305" y="28897"/>
                    <a:pt x="23465" y="28920"/>
                  </a:cubicBezTo>
                  <a:lnTo>
                    <a:pt x="23739" y="28920"/>
                  </a:lnTo>
                  <a:cubicBezTo>
                    <a:pt x="24424" y="28920"/>
                    <a:pt x="25063" y="28714"/>
                    <a:pt x="25611" y="28281"/>
                  </a:cubicBezTo>
                  <a:cubicBezTo>
                    <a:pt x="25702" y="28212"/>
                    <a:pt x="25770" y="28144"/>
                    <a:pt x="25839" y="28075"/>
                  </a:cubicBezTo>
                  <a:cubicBezTo>
                    <a:pt x="26044" y="28007"/>
                    <a:pt x="26204" y="27916"/>
                    <a:pt x="26318" y="27847"/>
                  </a:cubicBezTo>
                  <a:cubicBezTo>
                    <a:pt x="26501" y="27733"/>
                    <a:pt x="26660" y="27619"/>
                    <a:pt x="26843" y="27459"/>
                  </a:cubicBezTo>
                  <a:cubicBezTo>
                    <a:pt x="27140" y="27185"/>
                    <a:pt x="27391" y="26866"/>
                    <a:pt x="27619" y="26500"/>
                  </a:cubicBezTo>
                  <a:cubicBezTo>
                    <a:pt x="27825" y="26158"/>
                    <a:pt x="27962" y="25770"/>
                    <a:pt x="28053" y="25359"/>
                  </a:cubicBezTo>
                  <a:cubicBezTo>
                    <a:pt x="28144" y="24880"/>
                    <a:pt x="28121" y="24400"/>
                    <a:pt x="28007" y="23944"/>
                  </a:cubicBezTo>
                  <a:cubicBezTo>
                    <a:pt x="28007" y="23921"/>
                    <a:pt x="28007" y="23898"/>
                    <a:pt x="28007" y="23875"/>
                  </a:cubicBezTo>
                  <a:lnTo>
                    <a:pt x="22164" y="2214"/>
                  </a:lnTo>
                  <a:cubicBezTo>
                    <a:pt x="22141" y="2191"/>
                    <a:pt x="22141" y="2191"/>
                    <a:pt x="22141" y="2169"/>
                  </a:cubicBezTo>
                  <a:cubicBezTo>
                    <a:pt x="22095" y="1963"/>
                    <a:pt x="22004" y="1758"/>
                    <a:pt x="21913" y="1575"/>
                  </a:cubicBezTo>
                  <a:cubicBezTo>
                    <a:pt x="21776" y="1301"/>
                    <a:pt x="21593" y="1050"/>
                    <a:pt x="21388" y="845"/>
                  </a:cubicBezTo>
                  <a:cubicBezTo>
                    <a:pt x="20977" y="457"/>
                    <a:pt x="20452" y="183"/>
                    <a:pt x="19881" y="69"/>
                  </a:cubicBezTo>
                  <a:cubicBezTo>
                    <a:pt x="19676" y="46"/>
                    <a:pt x="19493" y="23"/>
                    <a:pt x="19288" y="23"/>
                  </a:cubicBezTo>
                  <a:cubicBezTo>
                    <a:pt x="19082" y="23"/>
                    <a:pt x="18877" y="23"/>
                    <a:pt x="18672" y="69"/>
                  </a:cubicBezTo>
                  <a:cubicBezTo>
                    <a:pt x="18558" y="69"/>
                    <a:pt x="18466" y="92"/>
                    <a:pt x="18352" y="114"/>
                  </a:cubicBezTo>
                  <a:cubicBezTo>
                    <a:pt x="18169" y="46"/>
                    <a:pt x="17964" y="23"/>
                    <a:pt x="17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8" name="Google Shape;3528;p16"/>
            <p:cNvSpPr/>
            <p:nvPr/>
          </p:nvSpPr>
          <p:spPr>
            <a:xfrm>
              <a:off x="5903925" y="3865500"/>
              <a:ext cx="51375" cy="30275"/>
            </a:xfrm>
            <a:custGeom>
              <a:avLst/>
              <a:gdLst/>
              <a:ahLst/>
              <a:cxnLst/>
              <a:rect l="l" t="t" r="r" b="b"/>
              <a:pathLst>
                <a:path w="2055" h="1211" extrusionOk="0">
                  <a:moveTo>
                    <a:pt x="1302" y="1"/>
                  </a:moveTo>
                  <a:cubicBezTo>
                    <a:pt x="1210" y="24"/>
                    <a:pt x="1119" y="46"/>
                    <a:pt x="1028" y="69"/>
                  </a:cubicBezTo>
                  <a:cubicBezTo>
                    <a:pt x="913" y="92"/>
                    <a:pt x="799" y="115"/>
                    <a:pt x="708" y="161"/>
                  </a:cubicBezTo>
                  <a:cubicBezTo>
                    <a:pt x="640" y="183"/>
                    <a:pt x="548" y="229"/>
                    <a:pt x="457" y="298"/>
                  </a:cubicBezTo>
                  <a:cubicBezTo>
                    <a:pt x="388" y="343"/>
                    <a:pt x="297" y="412"/>
                    <a:pt x="229" y="480"/>
                  </a:cubicBezTo>
                  <a:cubicBezTo>
                    <a:pt x="137" y="571"/>
                    <a:pt x="92" y="663"/>
                    <a:pt x="46" y="754"/>
                  </a:cubicBezTo>
                  <a:cubicBezTo>
                    <a:pt x="46" y="777"/>
                    <a:pt x="46" y="823"/>
                    <a:pt x="46" y="845"/>
                  </a:cubicBezTo>
                  <a:cubicBezTo>
                    <a:pt x="23" y="868"/>
                    <a:pt x="23" y="868"/>
                    <a:pt x="23" y="891"/>
                  </a:cubicBezTo>
                  <a:cubicBezTo>
                    <a:pt x="23" y="914"/>
                    <a:pt x="0" y="937"/>
                    <a:pt x="0" y="982"/>
                  </a:cubicBezTo>
                  <a:cubicBezTo>
                    <a:pt x="0" y="1005"/>
                    <a:pt x="23" y="1028"/>
                    <a:pt x="46" y="1051"/>
                  </a:cubicBezTo>
                  <a:cubicBezTo>
                    <a:pt x="92" y="1096"/>
                    <a:pt x="137" y="1142"/>
                    <a:pt x="229" y="1165"/>
                  </a:cubicBezTo>
                  <a:cubicBezTo>
                    <a:pt x="274" y="1188"/>
                    <a:pt x="320" y="1188"/>
                    <a:pt x="366" y="1188"/>
                  </a:cubicBezTo>
                  <a:cubicBezTo>
                    <a:pt x="434" y="1211"/>
                    <a:pt x="548" y="1211"/>
                    <a:pt x="640" y="1211"/>
                  </a:cubicBezTo>
                  <a:lnTo>
                    <a:pt x="685" y="1211"/>
                  </a:lnTo>
                  <a:cubicBezTo>
                    <a:pt x="891" y="1211"/>
                    <a:pt x="1073" y="1165"/>
                    <a:pt x="1233" y="1074"/>
                  </a:cubicBezTo>
                  <a:cubicBezTo>
                    <a:pt x="1302" y="1051"/>
                    <a:pt x="1370" y="1005"/>
                    <a:pt x="1461" y="959"/>
                  </a:cubicBezTo>
                  <a:cubicBezTo>
                    <a:pt x="1530" y="914"/>
                    <a:pt x="1598" y="868"/>
                    <a:pt x="1667" y="800"/>
                  </a:cubicBezTo>
                  <a:cubicBezTo>
                    <a:pt x="1735" y="754"/>
                    <a:pt x="1804" y="708"/>
                    <a:pt x="1872" y="640"/>
                  </a:cubicBezTo>
                  <a:cubicBezTo>
                    <a:pt x="1895" y="617"/>
                    <a:pt x="1918" y="594"/>
                    <a:pt x="1941" y="571"/>
                  </a:cubicBezTo>
                  <a:cubicBezTo>
                    <a:pt x="1986" y="526"/>
                    <a:pt x="2009" y="480"/>
                    <a:pt x="2032" y="412"/>
                  </a:cubicBezTo>
                  <a:cubicBezTo>
                    <a:pt x="2055" y="298"/>
                    <a:pt x="2009" y="183"/>
                    <a:pt x="1918" y="138"/>
                  </a:cubicBezTo>
                  <a:cubicBezTo>
                    <a:pt x="1872" y="92"/>
                    <a:pt x="1804" y="69"/>
                    <a:pt x="1735" y="69"/>
                  </a:cubicBezTo>
                  <a:lnTo>
                    <a:pt x="1712" y="46"/>
                  </a:lnTo>
                  <a:cubicBezTo>
                    <a:pt x="1690" y="46"/>
                    <a:pt x="1690" y="46"/>
                    <a:pt x="1644" y="24"/>
                  </a:cubicBezTo>
                  <a:lnTo>
                    <a:pt x="1598" y="24"/>
                  </a:lnTo>
                  <a:cubicBezTo>
                    <a:pt x="1553" y="1"/>
                    <a:pt x="1507" y="1"/>
                    <a:pt x="1461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9" name="Google Shape;3529;p16"/>
            <p:cNvSpPr/>
            <p:nvPr/>
          </p:nvSpPr>
          <p:spPr>
            <a:xfrm>
              <a:off x="5580375" y="3356500"/>
              <a:ext cx="603750" cy="712175"/>
            </a:xfrm>
            <a:custGeom>
              <a:avLst/>
              <a:gdLst/>
              <a:ahLst/>
              <a:cxnLst/>
              <a:rect l="l" t="t" r="r" b="b"/>
              <a:pathLst>
                <a:path w="24150" h="28487" extrusionOk="0">
                  <a:moveTo>
                    <a:pt x="14403" y="20361"/>
                  </a:moveTo>
                  <a:cubicBezTo>
                    <a:pt x="14449" y="20361"/>
                    <a:pt x="14495" y="20361"/>
                    <a:pt x="14540" y="20384"/>
                  </a:cubicBezTo>
                  <a:lnTo>
                    <a:pt x="14586" y="20384"/>
                  </a:lnTo>
                  <a:cubicBezTo>
                    <a:pt x="14632" y="20406"/>
                    <a:pt x="14632" y="20406"/>
                    <a:pt x="14654" y="20406"/>
                  </a:cubicBezTo>
                  <a:lnTo>
                    <a:pt x="14677" y="20429"/>
                  </a:lnTo>
                  <a:cubicBezTo>
                    <a:pt x="14746" y="20429"/>
                    <a:pt x="14814" y="20452"/>
                    <a:pt x="14860" y="20498"/>
                  </a:cubicBezTo>
                  <a:cubicBezTo>
                    <a:pt x="14951" y="20543"/>
                    <a:pt x="14997" y="20658"/>
                    <a:pt x="14974" y="20772"/>
                  </a:cubicBezTo>
                  <a:cubicBezTo>
                    <a:pt x="14951" y="20840"/>
                    <a:pt x="14928" y="20886"/>
                    <a:pt x="14883" y="20931"/>
                  </a:cubicBezTo>
                  <a:cubicBezTo>
                    <a:pt x="14860" y="20954"/>
                    <a:pt x="14837" y="20977"/>
                    <a:pt x="14814" y="21000"/>
                  </a:cubicBezTo>
                  <a:cubicBezTo>
                    <a:pt x="14746" y="21068"/>
                    <a:pt x="14677" y="21114"/>
                    <a:pt x="14609" y="21160"/>
                  </a:cubicBezTo>
                  <a:cubicBezTo>
                    <a:pt x="14540" y="21228"/>
                    <a:pt x="14472" y="21274"/>
                    <a:pt x="14403" y="21319"/>
                  </a:cubicBezTo>
                  <a:cubicBezTo>
                    <a:pt x="14312" y="21365"/>
                    <a:pt x="14244" y="21411"/>
                    <a:pt x="14175" y="21434"/>
                  </a:cubicBezTo>
                  <a:cubicBezTo>
                    <a:pt x="14015" y="21525"/>
                    <a:pt x="13833" y="21571"/>
                    <a:pt x="13627" y="21571"/>
                  </a:cubicBezTo>
                  <a:lnTo>
                    <a:pt x="13582" y="21571"/>
                  </a:lnTo>
                  <a:cubicBezTo>
                    <a:pt x="13490" y="21571"/>
                    <a:pt x="13376" y="21571"/>
                    <a:pt x="13308" y="21548"/>
                  </a:cubicBezTo>
                  <a:cubicBezTo>
                    <a:pt x="13262" y="21548"/>
                    <a:pt x="13216" y="21548"/>
                    <a:pt x="13171" y="21525"/>
                  </a:cubicBezTo>
                  <a:cubicBezTo>
                    <a:pt x="13102" y="21502"/>
                    <a:pt x="13034" y="21456"/>
                    <a:pt x="12988" y="21411"/>
                  </a:cubicBezTo>
                  <a:cubicBezTo>
                    <a:pt x="12965" y="21388"/>
                    <a:pt x="12942" y="21365"/>
                    <a:pt x="12942" y="21342"/>
                  </a:cubicBezTo>
                  <a:cubicBezTo>
                    <a:pt x="12942" y="21297"/>
                    <a:pt x="12965" y="21274"/>
                    <a:pt x="12965" y="21251"/>
                  </a:cubicBezTo>
                  <a:cubicBezTo>
                    <a:pt x="12965" y="21228"/>
                    <a:pt x="12965" y="21228"/>
                    <a:pt x="12988" y="21205"/>
                  </a:cubicBezTo>
                  <a:cubicBezTo>
                    <a:pt x="12988" y="21183"/>
                    <a:pt x="12988" y="21137"/>
                    <a:pt x="12988" y="21114"/>
                  </a:cubicBezTo>
                  <a:cubicBezTo>
                    <a:pt x="13034" y="21023"/>
                    <a:pt x="13079" y="20931"/>
                    <a:pt x="13171" y="20840"/>
                  </a:cubicBezTo>
                  <a:cubicBezTo>
                    <a:pt x="13239" y="20772"/>
                    <a:pt x="13330" y="20703"/>
                    <a:pt x="13399" y="20658"/>
                  </a:cubicBezTo>
                  <a:cubicBezTo>
                    <a:pt x="13490" y="20589"/>
                    <a:pt x="13582" y="20543"/>
                    <a:pt x="13650" y="20521"/>
                  </a:cubicBezTo>
                  <a:cubicBezTo>
                    <a:pt x="13741" y="20475"/>
                    <a:pt x="13855" y="20452"/>
                    <a:pt x="13970" y="20429"/>
                  </a:cubicBezTo>
                  <a:cubicBezTo>
                    <a:pt x="14061" y="20406"/>
                    <a:pt x="14152" y="20384"/>
                    <a:pt x="14244" y="20361"/>
                  </a:cubicBezTo>
                  <a:close/>
                  <a:moveTo>
                    <a:pt x="17028" y="1"/>
                  </a:moveTo>
                  <a:cubicBezTo>
                    <a:pt x="16868" y="24"/>
                    <a:pt x="16731" y="46"/>
                    <a:pt x="16572" y="92"/>
                  </a:cubicBezTo>
                  <a:lnTo>
                    <a:pt x="16526" y="115"/>
                  </a:lnTo>
                  <a:cubicBezTo>
                    <a:pt x="16389" y="138"/>
                    <a:pt x="16252" y="183"/>
                    <a:pt x="16115" y="229"/>
                  </a:cubicBezTo>
                  <a:lnTo>
                    <a:pt x="16024" y="252"/>
                  </a:lnTo>
                  <a:cubicBezTo>
                    <a:pt x="15818" y="297"/>
                    <a:pt x="15659" y="343"/>
                    <a:pt x="15499" y="389"/>
                  </a:cubicBezTo>
                  <a:cubicBezTo>
                    <a:pt x="15385" y="412"/>
                    <a:pt x="15293" y="434"/>
                    <a:pt x="15202" y="434"/>
                  </a:cubicBezTo>
                  <a:cubicBezTo>
                    <a:pt x="15111" y="457"/>
                    <a:pt x="15042" y="480"/>
                    <a:pt x="14974" y="480"/>
                  </a:cubicBezTo>
                  <a:cubicBezTo>
                    <a:pt x="14791" y="526"/>
                    <a:pt x="14609" y="571"/>
                    <a:pt x="14449" y="617"/>
                  </a:cubicBezTo>
                  <a:cubicBezTo>
                    <a:pt x="14289" y="663"/>
                    <a:pt x="14107" y="708"/>
                    <a:pt x="13924" y="754"/>
                  </a:cubicBezTo>
                  <a:lnTo>
                    <a:pt x="13764" y="800"/>
                  </a:lnTo>
                  <a:cubicBezTo>
                    <a:pt x="13627" y="822"/>
                    <a:pt x="13513" y="845"/>
                    <a:pt x="13399" y="868"/>
                  </a:cubicBezTo>
                  <a:cubicBezTo>
                    <a:pt x="13330" y="891"/>
                    <a:pt x="13262" y="914"/>
                    <a:pt x="13194" y="937"/>
                  </a:cubicBezTo>
                  <a:lnTo>
                    <a:pt x="13148" y="937"/>
                  </a:lnTo>
                  <a:cubicBezTo>
                    <a:pt x="13079" y="959"/>
                    <a:pt x="13034" y="982"/>
                    <a:pt x="12965" y="982"/>
                  </a:cubicBezTo>
                  <a:lnTo>
                    <a:pt x="12942" y="1005"/>
                  </a:lnTo>
                  <a:lnTo>
                    <a:pt x="12874" y="1005"/>
                  </a:lnTo>
                  <a:cubicBezTo>
                    <a:pt x="12691" y="1051"/>
                    <a:pt x="12509" y="1119"/>
                    <a:pt x="12326" y="1165"/>
                  </a:cubicBezTo>
                  <a:cubicBezTo>
                    <a:pt x="12258" y="1188"/>
                    <a:pt x="12189" y="1210"/>
                    <a:pt x="12121" y="1233"/>
                  </a:cubicBezTo>
                  <a:lnTo>
                    <a:pt x="12052" y="1233"/>
                  </a:lnTo>
                  <a:lnTo>
                    <a:pt x="11984" y="1256"/>
                  </a:lnTo>
                  <a:cubicBezTo>
                    <a:pt x="11938" y="1279"/>
                    <a:pt x="11870" y="1302"/>
                    <a:pt x="11824" y="1302"/>
                  </a:cubicBezTo>
                  <a:cubicBezTo>
                    <a:pt x="11733" y="1325"/>
                    <a:pt x="11641" y="1347"/>
                    <a:pt x="11550" y="1370"/>
                  </a:cubicBezTo>
                  <a:cubicBezTo>
                    <a:pt x="11482" y="1393"/>
                    <a:pt x="11390" y="1416"/>
                    <a:pt x="11299" y="1439"/>
                  </a:cubicBezTo>
                  <a:cubicBezTo>
                    <a:pt x="11208" y="1462"/>
                    <a:pt x="11094" y="1507"/>
                    <a:pt x="10979" y="1530"/>
                  </a:cubicBezTo>
                  <a:lnTo>
                    <a:pt x="10774" y="1576"/>
                  </a:lnTo>
                  <a:lnTo>
                    <a:pt x="10683" y="1598"/>
                  </a:lnTo>
                  <a:lnTo>
                    <a:pt x="10591" y="1621"/>
                  </a:lnTo>
                  <a:lnTo>
                    <a:pt x="10500" y="1644"/>
                  </a:lnTo>
                  <a:cubicBezTo>
                    <a:pt x="10455" y="1667"/>
                    <a:pt x="10409" y="1667"/>
                    <a:pt x="10363" y="1690"/>
                  </a:cubicBezTo>
                  <a:lnTo>
                    <a:pt x="10340" y="1690"/>
                  </a:lnTo>
                  <a:lnTo>
                    <a:pt x="10249" y="1713"/>
                  </a:lnTo>
                  <a:cubicBezTo>
                    <a:pt x="10044" y="1781"/>
                    <a:pt x="9861" y="1827"/>
                    <a:pt x="9678" y="1872"/>
                  </a:cubicBezTo>
                  <a:cubicBezTo>
                    <a:pt x="9564" y="1895"/>
                    <a:pt x="9427" y="1918"/>
                    <a:pt x="9313" y="1964"/>
                  </a:cubicBezTo>
                  <a:lnTo>
                    <a:pt x="9131" y="2009"/>
                  </a:lnTo>
                  <a:cubicBezTo>
                    <a:pt x="8948" y="2055"/>
                    <a:pt x="8743" y="2101"/>
                    <a:pt x="8560" y="2146"/>
                  </a:cubicBezTo>
                  <a:cubicBezTo>
                    <a:pt x="8514" y="2169"/>
                    <a:pt x="8469" y="2169"/>
                    <a:pt x="8423" y="2192"/>
                  </a:cubicBezTo>
                  <a:lnTo>
                    <a:pt x="8355" y="2215"/>
                  </a:lnTo>
                  <a:cubicBezTo>
                    <a:pt x="8218" y="2238"/>
                    <a:pt x="8104" y="2260"/>
                    <a:pt x="8012" y="2283"/>
                  </a:cubicBezTo>
                  <a:lnTo>
                    <a:pt x="7875" y="2329"/>
                  </a:lnTo>
                  <a:cubicBezTo>
                    <a:pt x="7715" y="2375"/>
                    <a:pt x="7579" y="2397"/>
                    <a:pt x="7442" y="2443"/>
                  </a:cubicBezTo>
                  <a:lnTo>
                    <a:pt x="7099" y="2534"/>
                  </a:lnTo>
                  <a:lnTo>
                    <a:pt x="6917" y="2580"/>
                  </a:lnTo>
                  <a:cubicBezTo>
                    <a:pt x="6780" y="2626"/>
                    <a:pt x="6620" y="2671"/>
                    <a:pt x="6483" y="2694"/>
                  </a:cubicBezTo>
                  <a:lnTo>
                    <a:pt x="6369" y="2740"/>
                  </a:lnTo>
                  <a:cubicBezTo>
                    <a:pt x="6255" y="2763"/>
                    <a:pt x="6118" y="2808"/>
                    <a:pt x="6004" y="2831"/>
                  </a:cubicBezTo>
                  <a:cubicBezTo>
                    <a:pt x="5912" y="2854"/>
                    <a:pt x="5821" y="2900"/>
                    <a:pt x="5730" y="2922"/>
                  </a:cubicBezTo>
                  <a:lnTo>
                    <a:pt x="5661" y="2945"/>
                  </a:lnTo>
                  <a:lnTo>
                    <a:pt x="5524" y="2991"/>
                  </a:lnTo>
                  <a:lnTo>
                    <a:pt x="5501" y="2991"/>
                  </a:lnTo>
                  <a:cubicBezTo>
                    <a:pt x="5433" y="3014"/>
                    <a:pt x="5342" y="3036"/>
                    <a:pt x="5273" y="3059"/>
                  </a:cubicBezTo>
                  <a:lnTo>
                    <a:pt x="5228" y="3059"/>
                  </a:lnTo>
                  <a:cubicBezTo>
                    <a:pt x="5136" y="3105"/>
                    <a:pt x="5022" y="3128"/>
                    <a:pt x="4931" y="3151"/>
                  </a:cubicBezTo>
                  <a:lnTo>
                    <a:pt x="4680" y="3242"/>
                  </a:lnTo>
                  <a:cubicBezTo>
                    <a:pt x="4566" y="3265"/>
                    <a:pt x="4451" y="3310"/>
                    <a:pt x="4315" y="3333"/>
                  </a:cubicBezTo>
                  <a:lnTo>
                    <a:pt x="4109" y="3402"/>
                  </a:lnTo>
                  <a:cubicBezTo>
                    <a:pt x="3995" y="3447"/>
                    <a:pt x="3904" y="3470"/>
                    <a:pt x="3790" y="3493"/>
                  </a:cubicBezTo>
                  <a:lnTo>
                    <a:pt x="3675" y="3539"/>
                  </a:lnTo>
                  <a:lnTo>
                    <a:pt x="3516" y="3584"/>
                  </a:lnTo>
                  <a:cubicBezTo>
                    <a:pt x="3470" y="3607"/>
                    <a:pt x="3424" y="3607"/>
                    <a:pt x="3379" y="3630"/>
                  </a:cubicBezTo>
                  <a:cubicBezTo>
                    <a:pt x="3333" y="3630"/>
                    <a:pt x="3287" y="3653"/>
                    <a:pt x="3242" y="3653"/>
                  </a:cubicBezTo>
                  <a:cubicBezTo>
                    <a:pt x="3105" y="3698"/>
                    <a:pt x="2991" y="3721"/>
                    <a:pt x="2854" y="3767"/>
                  </a:cubicBezTo>
                  <a:lnTo>
                    <a:pt x="2694" y="3813"/>
                  </a:lnTo>
                  <a:lnTo>
                    <a:pt x="2603" y="3835"/>
                  </a:lnTo>
                  <a:lnTo>
                    <a:pt x="2557" y="3858"/>
                  </a:lnTo>
                  <a:cubicBezTo>
                    <a:pt x="2420" y="3881"/>
                    <a:pt x="2283" y="3927"/>
                    <a:pt x="2146" y="3949"/>
                  </a:cubicBezTo>
                  <a:cubicBezTo>
                    <a:pt x="1963" y="3995"/>
                    <a:pt x="1781" y="4041"/>
                    <a:pt x="1598" y="4086"/>
                  </a:cubicBezTo>
                  <a:lnTo>
                    <a:pt x="1530" y="4109"/>
                  </a:lnTo>
                  <a:lnTo>
                    <a:pt x="1461" y="4132"/>
                  </a:lnTo>
                  <a:cubicBezTo>
                    <a:pt x="1439" y="4086"/>
                    <a:pt x="1393" y="4086"/>
                    <a:pt x="1347" y="4086"/>
                  </a:cubicBezTo>
                  <a:lnTo>
                    <a:pt x="1256" y="4086"/>
                  </a:lnTo>
                  <a:cubicBezTo>
                    <a:pt x="1233" y="4109"/>
                    <a:pt x="1187" y="4109"/>
                    <a:pt x="1142" y="4132"/>
                  </a:cubicBezTo>
                  <a:cubicBezTo>
                    <a:pt x="1096" y="4132"/>
                    <a:pt x="1073" y="4132"/>
                    <a:pt x="1028" y="4155"/>
                  </a:cubicBezTo>
                  <a:lnTo>
                    <a:pt x="1005" y="4155"/>
                  </a:lnTo>
                  <a:cubicBezTo>
                    <a:pt x="982" y="4155"/>
                    <a:pt x="959" y="4155"/>
                    <a:pt x="914" y="4178"/>
                  </a:cubicBezTo>
                  <a:lnTo>
                    <a:pt x="868" y="4178"/>
                  </a:lnTo>
                  <a:lnTo>
                    <a:pt x="822" y="4201"/>
                  </a:lnTo>
                  <a:cubicBezTo>
                    <a:pt x="777" y="4201"/>
                    <a:pt x="731" y="4223"/>
                    <a:pt x="685" y="4223"/>
                  </a:cubicBezTo>
                  <a:lnTo>
                    <a:pt x="617" y="4223"/>
                  </a:lnTo>
                  <a:lnTo>
                    <a:pt x="594" y="4246"/>
                  </a:lnTo>
                  <a:lnTo>
                    <a:pt x="503" y="4246"/>
                  </a:lnTo>
                  <a:cubicBezTo>
                    <a:pt x="389" y="4269"/>
                    <a:pt x="274" y="4292"/>
                    <a:pt x="183" y="4337"/>
                  </a:cubicBezTo>
                  <a:cubicBezTo>
                    <a:pt x="137" y="4360"/>
                    <a:pt x="92" y="4406"/>
                    <a:pt x="69" y="4429"/>
                  </a:cubicBezTo>
                  <a:cubicBezTo>
                    <a:pt x="23" y="4497"/>
                    <a:pt x="1" y="4566"/>
                    <a:pt x="23" y="4657"/>
                  </a:cubicBezTo>
                  <a:cubicBezTo>
                    <a:pt x="46" y="4703"/>
                    <a:pt x="46" y="4748"/>
                    <a:pt x="69" y="4794"/>
                  </a:cubicBezTo>
                  <a:cubicBezTo>
                    <a:pt x="69" y="4817"/>
                    <a:pt x="92" y="4862"/>
                    <a:pt x="92" y="4885"/>
                  </a:cubicBezTo>
                  <a:cubicBezTo>
                    <a:pt x="115" y="4931"/>
                    <a:pt x="115" y="4999"/>
                    <a:pt x="137" y="5045"/>
                  </a:cubicBezTo>
                  <a:lnTo>
                    <a:pt x="160" y="5136"/>
                  </a:lnTo>
                  <a:cubicBezTo>
                    <a:pt x="160" y="5205"/>
                    <a:pt x="183" y="5251"/>
                    <a:pt x="206" y="5296"/>
                  </a:cubicBezTo>
                  <a:lnTo>
                    <a:pt x="229" y="5410"/>
                  </a:lnTo>
                  <a:lnTo>
                    <a:pt x="229" y="5433"/>
                  </a:lnTo>
                  <a:lnTo>
                    <a:pt x="252" y="5524"/>
                  </a:lnTo>
                  <a:lnTo>
                    <a:pt x="274" y="5639"/>
                  </a:lnTo>
                  <a:lnTo>
                    <a:pt x="343" y="5867"/>
                  </a:lnTo>
                  <a:lnTo>
                    <a:pt x="343" y="5912"/>
                  </a:lnTo>
                  <a:cubicBezTo>
                    <a:pt x="366" y="6004"/>
                    <a:pt x="411" y="6118"/>
                    <a:pt x="434" y="6209"/>
                  </a:cubicBezTo>
                  <a:lnTo>
                    <a:pt x="457" y="6255"/>
                  </a:lnTo>
                  <a:cubicBezTo>
                    <a:pt x="480" y="6323"/>
                    <a:pt x="480" y="6369"/>
                    <a:pt x="503" y="6437"/>
                  </a:cubicBezTo>
                  <a:cubicBezTo>
                    <a:pt x="548" y="6574"/>
                    <a:pt x="571" y="6711"/>
                    <a:pt x="617" y="6871"/>
                  </a:cubicBezTo>
                  <a:lnTo>
                    <a:pt x="617" y="6940"/>
                  </a:lnTo>
                  <a:cubicBezTo>
                    <a:pt x="662" y="7122"/>
                    <a:pt x="708" y="7282"/>
                    <a:pt x="754" y="7465"/>
                  </a:cubicBezTo>
                  <a:cubicBezTo>
                    <a:pt x="799" y="7602"/>
                    <a:pt x="845" y="7738"/>
                    <a:pt x="891" y="7875"/>
                  </a:cubicBezTo>
                  <a:lnTo>
                    <a:pt x="914" y="8012"/>
                  </a:lnTo>
                  <a:cubicBezTo>
                    <a:pt x="936" y="8081"/>
                    <a:pt x="959" y="8149"/>
                    <a:pt x="982" y="8218"/>
                  </a:cubicBezTo>
                  <a:cubicBezTo>
                    <a:pt x="1005" y="8355"/>
                    <a:pt x="1050" y="8469"/>
                    <a:pt x="1073" y="8583"/>
                  </a:cubicBezTo>
                  <a:lnTo>
                    <a:pt x="1119" y="8674"/>
                  </a:lnTo>
                  <a:cubicBezTo>
                    <a:pt x="1142" y="8743"/>
                    <a:pt x="1142" y="8811"/>
                    <a:pt x="1165" y="8880"/>
                  </a:cubicBezTo>
                  <a:lnTo>
                    <a:pt x="1210" y="9017"/>
                  </a:lnTo>
                  <a:lnTo>
                    <a:pt x="1233" y="9154"/>
                  </a:lnTo>
                  <a:cubicBezTo>
                    <a:pt x="1256" y="9222"/>
                    <a:pt x="1279" y="9268"/>
                    <a:pt x="1279" y="9336"/>
                  </a:cubicBezTo>
                  <a:lnTo>
                    <a:pt x="1302" y="9382"/>
                  </a:lnTo>
                  <a:cubicBezTo>
                    <a:pt x="1324" y="9496"/>
                    <a:pt x="1370" y="9610"/>
                    <a:pt x="1393" y="9724"/>
                  </a:cubicBezTo>
                  <a:cubicBezTo>
                    <a:pt x="1439" y="9930"/>
                    <a:pt x="1507" y="10112"/>
                    <a:pt x="1553" y="10318"/>
                  </a:cubicBezTo>
                  <a:cubicBezTo>
                    <a:pt x="1575" y="10409"/>
                    <a:pt x="1621" y="10523"/>
                    <a:pt x="1644" y="10637"/>
                  </a:cubicBezTo>
                  <a:lnTo>
                    <a:pt x="1644" y="10660"/>
                  </a:lnTo>
                  <a:cubicBezTo>
                    <a:pt x="1667" y="10729"/>
                    <a:pt x="1690" y="10797"/>
                    <a:pt x="1712" y="10888"/>
                  </a:cubicBezTo>
                  <a:cubicBezTo>
                    <a:pt x="1735" y="10980"/>
                    <a:pt x="1758" y="11094"/>
                    <a:pt x="1804" y="11208"/>
                  </a:cubicBezTo>
                  <a:lnTo>
                    <a:pt x="1872" y="11459"/>
                  </a:lnTo>
                  <a:cubicBezTo>
                    <a:pt x="1918" y="11642"/>
                    <a:pt x="1963" y="11847"/>
                    <a:pt x="2009" y="12052"/>
                  </a:cubicBezTo>
                  <a:lnTo>
                    <a:pt x="2055" y="12235"/>
                  </a:lnTo>
                  <a:lnTo>
                    <a:pt x="2100" y="12349"/>
                  </a:lnTo>
                  <a:cubicBezTo>
                    <a:pt x="2123" y="12440"/>
                    <a:pt x="2123" y="12532"/>
                    <a:pt x="2146" y="12623"/>
                  </a:cubicBezTo>
                  <a:cubicBezTo>
                    <a:pt x="2215" y="12806"/>
                    <a:pt x="2260" y="13011"/>
                    <a:pt x="2329" y="13217"/>
                  </a:cubicBezTo>
                  <a:cubicBezTo>
                    <a:pt x="2397" y="13399"/>
                    <a:pt x="2443" y="13605"/>
                    <a:pt x="2488" y="13787"/>
                  </a:cubicBezTo>
                  <a:cubicBezTo>
                    <a:pt x="2511" y="13924"/>
                    <a:pt x="2557" y="14038"/>
                    <a:pt x="2580" y="14175"/>
                  </a:cubicBezTo>
                  <a:lnTo>
                    <a:pt x="2648" y="14381"/>
                  </a:lnTo>
                  <a:cubicBezTo>
                    <a:pt x="2717" y="14586"/>
                    <a:pt x="2762" y="14791"/>
                    <a:pt x="2808" y="14997"/>
                  </a:cubicBezTo>
                  <a:lnTo>
                    <a:pt x="2831" y="15088"/>
                  </a:lnTo>
                  <a:lnTo>
                    <a:pt x="2899" y="15248"/>
                  </a:lnTo>
                  <a:cubicBezTo>
                    <a:pt x="2899" y="15316"/>
                    <a:pt x="2922" y="15362"/>
                    <a:pt x="2922" y="15408"/>
                  </a:cubicBezTo>
                  <a:cubicBezTo>
                    <a:pt x="2945" y="15453"/>
                    <a:pt x="2945" y="15499"/>
                    <a:pt x="2968" y="15545"/>
                  </a:cubicBezTo>
                  <a:cubicBezTo>
                    <a:pt x="3013" y="15750"/>
                    <a:pt x="3082" y="15956"/>
                    <a:pt x="3150" y="16161"/>
                  </a:cubicBezTo>
                  <a:lnTo>
                    <a:pt x="3150" y="16229"/>
                  </a:lnTo>
                  <a:cubicBezTo>
                    <a:pt x="3219" y="16389"/>
                    <a:pt x="3265" y="16549"/>
                    <a:pt x="3310" y="16709"/>
                  </a:cubicBezTo>
                  <a:lnTo>
                    <a:pt x="3333" y="16823"/>
                  </a:lnTo>
                  <a:cubicBezTo>
                    <a:pt x="3333" y="16891"/>
                    <a:pt x="3356" y="16960"/>
                    <a:pt x="3379" y="17006"/>
                  </a:cubicBezTo>
                  <a:lnTo>
                    <a:pt x="3424" y="17142"/>
                  </a:lnTo>
                  <a:cubicBezTo>
                    <a:pt x="3424" y="17211"/>
                    <a:pt x="3447" y="17257"/>
                    <a:pt x="3470" y="17302"/>
                  </a:cubicBezTo>
                  <a:lnTo>
                    <a:pt x="3516" y="17462"/>
                  </a:lnTo>
                  <a:cubicBezTo>
                    <a:pt x="3561" y="17599"/>
                    <a:pt x="3584" y="17736"/>
                    <a:pt x="3630" y="17896"/>
                  </a:cubicBezTo>
                  <a:cubicBezTo>
                    <a:pt x="3653" y="17964"/>
                    <a:pt x="3675" y="18055"/>
                    <a:pt x="3698" y="18147"/>
                  </a:cubicBezTo>
                  <a:cubicBezTo>
                    <a:pt x="3721" y="18261"/>
                    <a:pt x="3744" y="18375"/>
                    <a:pt x="3790" y="18489"/>
                  </a:cubicBezTo>
                  <a:cubicBezTo>
                    <a:pt x="3881" y="18832"/>
                    <a:pt x="3972" y="19220"/>
                    <a:pt x="4041" y="19516"/>
                  </a:cubicBezTo>
                  <a:lnTo>
                    <a:pt x="4086" y="19676"/>
                  </a:lnTo>
                  <a:cubicBezTo>
                    <a:pt x="4155" y="20018"/>
                    <a:pt x="4269" y="20406"/>
                    <a:pt x="4383" y="20840"/>
                  </a:cubicBezTo>
                  <a:cubicBezTo>
                    <a:pt x="4429" y="20954"/>
                    <a:pt x="4474" y="21091"/>
                    <a:pt x="4497" y="21228"/>
                  </a:cubicBezTo>
                  <a:lnTo>
                    <a:pt x="4520" y="21342"/>
                  </a:lnTo>
                  <a:lnTo>
                    <a:pt x="4543" y="21365"/>
                  </a:lnTo>
                  <a:cubicBezTo>
                    <a:pt x="4566" y="21434"/>
                    <a:pt x="4588" y="21525"/>
                    <a:pt x="4588" y="21616"/>
                  </a:cubicBezTo>
                  <a:cubicBezTo>
                    <a:pt x="4611" y="21662"/>
                    <a:pt x="4657" y="21708"/>
                    <a:pt x="4703" y="21753"/>
                  </a:cubicBezTo>
                  <a:cubicBezTo>
                    <a:pt x="4725" y="21799"/>
                    <a:pt x="4748" y="21844"/>
                    <a:pt x="4748" y="21913"/>
                  </a:cubicBezTo>
                  <a:lnTo>
                    <a:pt x="4771" y="21981"/>
                  </a:lnTo>
                  <a:lnTo>
                    <a:pt x="4794" y="22027"/>
                  </a:lnTo>
                  <a:lnTo>
                    <a:pt x="4817" y="22096"/>
                  </a:lnTo>
                  <a:lnTo>
                    <a:pt x="4817" y="22118"/>
                  </a:lnTo>
                  <a:cubicBezTo>
                    <a:pt x="4862" y="22255"/>
                    <a:pt x="4885" y="22392"/>
                    <a:pt x="4931" y="22529"/>
                  </a:cubicBezTo>
                  <a:lnTo>
                    <a:pt x="4931" y="22552"/>
                  </a:lnTo>
                  <a:cubicBezTo>
                    <a:pt x="4931" y="22575"/>
                    <a:pt x="4931" y="22598"/>
                    <a:pt x="4954" y="22621"/>
                  </a:cubicBezTo>
                  <a:lnTo>
                    <a:pt x="4954" y="22689"/>
                  </a:lnTo>
                  <a:cubicBezTo>
                    <a:pt x="4999" y="22849"/>
                    <a:pt x="5022" y="23031"/>
                    <a:pt x="5091" y="23191"/>
                  </a:cubicBezTo>
                  <a:cubicBezTo>
                    <a:pt x="5113" y="23282"/>
                    <a:pt x="5136" y="23374"/>
                    <a:pt x="5159" y="23465"/>
                  </a:cubicBezTo>
                  <a:lnTo>
                    <a:pt x="5205" y="23670"/>
                  </a:lnTo>
                  <a:cubicBezTo>
                    <a:pt x="5296" y="23944"/>
                    <a:pt x="5364" y="24218"/>
                    <a:pt x="5433" y="24492"/>
                  </a:cubicBezTo>
                  <a:lnTo>
                    <a:pt x="5479" y="24720"/>
                  </a:lnTo>
                  <a:cubicBezTo>
                    <a:pt x="5501" y="24789"/>
                    <a:pt x="5524" y="24880"/>
                    <a:pt x="5547" y="24949"/>
                  </a:cubicBezTo>
                  <a:lnTo>
                    <a:pt x="5547" y="24926"/>
                  </a:lnTo>
                  <a:cubicBezTo>
                    <a:pt x="5570" y="25086"/>
                    <a:pt x="5616" y="25245"/>
                    <a:pt x="5684" y="25428"/>
                  </a:cubicBezTo>
                  <a:lnTo>
                    <a:pt x="5684" y="25474"/>
                  </a:lnTo>
                  <a:cubicBezTo>
                    <a:pt x="5730" y="25633"/>
                    <a:pt x="5775" y="25770"/>
                    <a:pt x="5821" y="25930"/>
                  </a:cubicBezTo>
                  <a:lnTo>
                    <a:pt x="5867" y="26021"/>
                  </a:lnTo>
                  <a:cubicBezTo>
                    <a:pt x="5867" y="26067"/>
                    <a:pt x="5889" y="26113"/>
                    <a:pt x="5889" y="26158"/>
                  </a:cubicBezTo>
                  <a:lnTo>
                    <a:pt x="5935" y="26273"/>
                  </a:lnTo>
                  <a:lnTo>
                    <a:pt x="5958" y="26410"/>
                  </a:lnTo>
                  <a:cubicBezTo>
                    <a:pt x="5981" y="26478"/>
                    <a:pt x="6004" y="26569"/>
                    <a:pt x="6026" y="26661"/>
                  </a:cubicBezTo>
                  <a:cubicBezTo>
                    <a:pt x="6049" y="26729"/>
                    <a:pt x="6072" y="26798"/>
                    <a:pt x="6095" y="26889"/>
                  </a:cubicBezTo>
                  <a:lnTo>
                    <a:pt x="6141" y="27071"/>
                  </a:lnTo>
                  <a:lnTo>
                    <a:pt x="6209" y="27277"/>
                  </a:lnTo>
                  <a:lnTo>
                    <a:pt x="6232" y="27323"/>
                  </a:lnTo>
                  <a:cubicBezTo>
                    <a:pt x="6255" y="27437"/>
                    <a:pt x="6277" y="27551"/>
                    <a:pt x="6323" y="27665"/>
                  </a:cubicBezTo>
                  <a:lnTo>
                    <a:pt x="6346" y="27779"/>
                  </a:lnTo>
                  <a:cubicBezTo>
                    <a:pt x="6346" y="27848"/>
                    <a:pt x="6369" y="27939"/>
                    <a:pt x="6392" y="28007"/>
                  </a:cubicBezTo>
                  <a:lnTo>
                    <a:pt x="6414" y="28076"/>
                  </a:lnTo>
                  <a:lnTo>
                    <a:pt x="6414" y="28121"/>
                  </a:lnTo>
                  <a:cubicBezTo>
                    <a:pt x="6414" y="28167"/>
                    <a:pt x="6437" y="28213"/>
                    <a:pt x="6437" y="28236"/>
                  </a:cubicBezTo>
                  <a:cubicBezTo>
                    <a:pt x="6460" y="28304"/>
                    <a:pt x="6460" y="28350"/>
                    <a:pt x="6506" y="28372"/>
                  </a:cubicBezTo>
                  <a:cubicBezTo>
                    <a:pt x="6506" y="28395"/>
                    <a:pt x="6529" y="28418"/>
                    <a:pt x="6551" y="28441"/>
                  </a:cubicBezTo>
                  <a:cubicBezTo>
                    <a:pt x="6574" y="28464"/>
                    <a:pt x="6620" y="28487"/>
                    <a:pt x="6666" y="28487"/>
                  </a:cubicBezTo>
                  <a:lnTo>
                    <a:pt x="6688" y="28487"/>
                  </a:lnTo>
                  <a:cubicBezTo>
                    <a:pt x="6757" y="28487"/>
                    <a:pt x="6825" y="28464"/>
                    <a:pt x="6871" y="28464"/>
                  </a:cubicBezTo>
                  <a:lnTo>
                    <a:pt x="6939" y="28441"/>
                  </a:lnTo>
                  <a:cubicBezTo>
                    <a:pt x="7054" y="28418"/>
                    <a:pt x="7145" y="28395"/>
                    <a:pt x="7259" y="28372"/>
                  </a:cubicBezTo>
                  <a:lnTo>
                    <a:pt x="7327" y="28350"/>
                  </a:lnTo>
                  <a:lnTo>
                    <a:pt x="7350" y="28350"/>
                  </a:lnTo>
                  <a:cubicBezTo>
                    <a:pt x="7419" y="28327"/>
                    <a:pt x="7464" y="28304"/>
                    <a:pt x="7533" y="28304"/>
                  </a:cubicBezTo>
                  <a:cubicBezTo>
                    <a:pt x="7624" y="28258"/>
                    <a:pt x="7715" y="28236"/>
                    <a:pt x="7807" y="28213"/>
                  </a:cubicBezTo>
                  <a:cubicBezTo>
                    <a:pt x="7989" y="28167"/>
                    <a:pt x="8172" y="28121"/>
                    <a:pt x="8355" y="28076"/>
                  </a:cubicBezTo>
                  <a:cubicBezTo>
                    <a:pt x="8469" y="28030"/>
                    <a:pt x="8583" y="28007"/>
                    <a:pt x="8697" y="27962"/>
                  </a:cubicBezTo>
                  <a:lnTo>
                    <a:pt x="8880" y="27916"/>
                  </a:lnTo>
                  <a:lnTo>
                    <a:pt x="9062" y="27848"/>
                  </a:lnTo>
                  <a:cubicBezTo>
                    <a:pt x="9176" y="27825"/>
                    <a:pt x="9313" y="27779"/>
                    <a:pt x="9427" y="27756"/>
                  </a:cubicBezTo>
                  <a:cubicBezTo>
                    <a:pt x="9610" y="27688"/>
                    <a:pt x="9793" y="27642"/>
                    <a:pt x="9975" y="27596"/>
                  </a:cubicBezTo>
                  <a:cubicBezTo>
                    <a:pt x="10272" y="27505"/>
                    <a:pt x="10614" y="27414"/>
                    <a:pt x="11025" y="27323"/>
                  </a:cubicBezTo>
                  <a:cubicBezTo>
                    <a:pt x="11162" y="27300"/>
                    <a:pt x="11299" y="27254"/>
                    <a:pt x="11436" y="27208"/>
                  </a:cubicBezTo>
                  <a:lnTo>
                    <a:pt x="11573" y="27186"/>
                  </a:lnTo>
                  <a:lnTo>
                    <a:pt x="11778" y="27117"/>
                  </a:lnTo>
                  <a:cubicBezTo>
                    <a:pt x="11893" y="27094"/>
                    <a:pt x="11984" y="27071"/>
                    <a:pt x="12098" y="27026"/>
                  </a:cubicBezTo>
                  <a:cubicBezTo>
                    <a:pt x="12258" y="26980"/>
                    <a:pt x="12440" y="26935"/>
                    <a:pt x="12623" y="26889"/>
                  </a:cubicBezTo>
                  <a:cubicBezTo>
                    <a:pt x="12851" y="26843"/>
                    <a:pt x="13034" y="26798"/>
                    <a:pt x="13171" y="26775"/>
                  </a:cubicBezTo>
                  <a:cubicBezTo>
                    <a:pt x="13376" y="26729"/>
                    <a:pt x="13582" y="26683"/>
                    <a:pt x="13764" y="26638"/>
                  </a:cubicBezTo>
                  <a:lnTo>
                    <a:pt x="13901" y="26592"/>
                  </a:lnTo>
                  <a:lnTo>
                    <a:pt x="13970" y="26592"/>
                  </a:lnTo>
                  <a:lnTo>
                    <a:pt x="14289" y="26501"/>
                  </a:lnTo>
                  <a:lnTo>
                    <a:pt x="14472" y="26455"/>
                  </a:lnTo>
                  <a:cubicBezTo>
                    <a:pt x="14586" y="26410"/>
                    <a:pt x="14700" y="26387"/>
                    <a:pt x="14814" y="26364"/>
                  </a:cubicBezTo>
                  <a:lnTo>
                    <a:pt x="14951" y="26318"/>
                  </a:lnTo>
                  <a:cubicBezTo>
                    <a:pt x="15088" y="26273"/>
                    <a:pt x="15225" y="26250"/>
                    <a:pt x="15362" y="26204"/>
                  </a:cubicBezTo>
                  <a:lnTo>
                    <a:pt x="15590" y="26136"/>
                  </a:lnTo>
                  <a:cubicBezTo>
                    <a:pt x="15704" y="26113"/>
                    <a:pt x="15796" y="26090"/>
                    <a:pt x="15910" y="26044"/>
                  </a:cubicBezTo>
                  <a:cubicBezTo>
                    <a:pt x="16047" y="25999"/>
                    <a:pt x="16206" y="25976"/>
                    <a:pt x="16343" y="25930"/>
                  </a:cubicBezTo>
                  <a:lnTo>
                    <a:pt x="16458" y="25885"/>
                  </a:lnTo>
                  <a:lnTo>
                    <a:pt x="16572" y="25862"/>
                  </a:lnTo>
                  <a:cubicBezTo>
                    <a:pt x="16709" y="25816"/>
                    <a:pt x="16846" y="25793"/>
                    <a:pt x="17005" y="25748"/>
                  </a:cubicBezTo>
                  <a:cubicBezTo>
                    <a:pt x="17051" y="25725"/>
                    <a:pt x="17119" y="25725"/>
                    <a:pt x="17188" y="25702"/>
                  </a:cubicBezTo>
                  <a:lnTo>
                    <a:pt x="17279" y="25679"/>
                  </a:lnTo>
                  <a:cubicBezTo>
                    <a:pt x="17348" y="25656"/>
                    <a:pt x="17439" y="25611"/>
                    <a:pt x="17530" y="25588"/>
                  </a:cubicBezTo>
                  <a:cubicBezTo>
                    <a:pt x="17713" y="25542"/>
                    <a:pt x="17896" y="25497"/>
                    <a:pt x="18078" y="25428"/>
                  </a:cubicBezTo>
                  <a:cubicBezTo>
                    <a:pt x="18261" y="25382"/>
                    <a:pt x="18443" y="25337"/>
                    <a:pt x="18626" y="25291"/>
                  </a:cubicBezTo>
                  <a:cubicBezTo>
                    <a:pt x="18672" y="25268"/>
                    <a:pt x="18740" y="25245"/>
                    <a:pt x="18786" y="25245"/>
                  </a:cubicBezTo>
                  <a:lnTo>
                    <a:pt x="18877" y="25223"/>
                  </a:lnTo>
                  <a:cubicBezTo>
                    <a:pt x="18968" y="25200"/>
                    <a:pt x="19060" y="25177"/>
                    <a:pt x="19128" y="25154"/>
                  </a:cubicBezTo>
                  <a:lnTo>
                    <a:pt x="19242" y="25108"/>
                  </a:lnTo>
                  <a:lnTo>
                    <a:pt x="19265" y="25108"/>
                  </a:lnTo>
                  <a:cubicBezTo>
                    <a:pt x="19471" y="25086"/>
                    <a:pt x="19722" y="25063"/>
                    <a:pt x="19950" y="25017"/>
                  </a:cubicBezTo>
                  <a:cubicBezTo>
                    <a:pt x="20064" y="24994"/>
                    <a:pt x="20201" y="24949"/>
                    <a:pt x="20315" y="24926"/>
                  </a:cubicBezTo>
                  <a:lnTo>
                    <a:pt x="20361" y="24903"/>
                  </a:lnTo>
                  <a:lnTo>
                    <a:pt x="20520" y="24857"/>
                  </a:lnTo>
                  <a:cubicBezTo>
                    <a:pt x="20635" y="24835"/>
                    <a:pt x="20726" y="24812"/>
                    <a:pt x="20840" y="24789"/>
                  </a:cubicBezTo>
                  <a:cubicBezTo>
                    <a:pt x="20908" y="24766"/>
                    <a:pt x="21000" y="24743"/>
                    <a:pt x="21068" y="24720"/>
                  </a:cubicBezTo>
                  <a:cubicBezTo>
                    <a:pt x="21182" y="24675"/>
                    <a:pt x="21319" y="24652"/>
                    <a:pt x="21433" y="24606"/>
                  </a:cubicBezTo>
                  <a:lnTo>
                    <a:pt x="21662" y="24561"/>
                  </a:lnTo>
                  <a:lnTo>
                    <a:pt x="21890" y="24492"/>
                  </a:lnTo>
                  <a:lnTo>
                    <a:pt x="22210" y="24401"/>
                  </a:lnTo>
                  <a:cubicBezTo>
                    <a:pt x="22301" y="24378"/>
                    <a:pt x="22392" y="24355"/>
                    <a:pt x="22483" y="24332"/>
                  </a:cubicBezTo>
                  <a:lnTo>
                    <a:pt x="22506" y="24332"/>
                  </a:lnTo>
                  <a:cubicBezTo>
                    <a:pt x="22598" y="24310"/>
                    <a:pt x="22666" y="24287"/>
                    <a:pt x="22757" y="24264"/>
                  </a:cubicBezTo>
                  <a:cubicBezTo>
                    <a:pt x="22826" y="24241"/>
                    <a:pt x="22894" y="24218"/>
                    <a:pt x="22963" y="24195"/>
                  </a:cubicBezTo>
                  <a:lnTo>
                    <a:pt x="23008" y="24173"/>
                  </a:lnTo>
                  <a:lnTo>
                    <a:pt x="23100" y="24150"/>
                  </a:lnTo>
                  <a:cubicBezTo>
                    <a:pt x="23168" y="24127"/>
                    <a:pt x="23260" y="24104"/>
                    <a:pt x="23328" y="24059"/>
                  </a:cubicBezTo>
                  <a:cubicBezTo>
                    <a:pt x="23374" y="24059"/>
                    <a:pt x="23419" y="24036"/>
                    <a:pt x="23419" y="24013"/>
                  </a:cubicBezTo>
                  <a:cubicBezTo>
                    <a:pt x="23465" y="23990"/>
                    <a:pt x="23488" y="23967"/>
                    <a:pt x="23511" y="23967"/>
                  </a:cubicBezTo>
                  <a:cubicBezTo>
                    <a:pt x="23556" y="23922"/>
                    <a:pt x="23602" y="23853"/>
                    <a:pt x="23648" y="23807"/>
                  </a:cubicBezTo>
                  <a:cubicBezTo>
                    <a:pt x="23716" y="23739"/>
                    <a:pt x="23784" y="23648"/>
                    <a:pt x="23830" y="23556"/>
                  </a:cubicBezTo>
                  <a:cubicBezTo>
                    <a:pt x="23967" y="23351"/>
                    <a:pt x="24058" y="23146"/>
                    <a:pt x="24104" y="22917"/>
                  </a:cubicBezTo>
                  <a:cubicBezTo>
                    <a:pt x="24127" y="22849"/>
                    <a:pt x="24150" y="22735"/>
                    <a:pt x="24150" y="22621"/>
                  </a:cubicBezTo>
                  <a:cubicBezTo>
                    <a:pt x="24150" y="22529"/>
                    <a:pt x="24150" y="22438"/>
                    <a:pt x="24150" y="22324"/>
                  </a:cubicBezTo>
                  <a:cubicBezTo>
                    <a:pt x="24127" y="22141"/>
                    <a:pt x="24081" y="21959"/>
                    <a:pt x="24036" y="21822"/>
                  </a:cubicBezTo>
                  <a:lnTo>
                    <a:pt x="23990" y="21708"/>
                  </a:lnTo>
                  <a:cubicBezTo>
                    <a:pt x="23967" y="21571"/>
                    <a:pt x="23921" y="21456"/>
                    <a:pt x="23899" y="21342"/>
                  </a:cubicBezTo>
                  <a:cubicBezTo>
                    <a:pt x="23853" y="21228"/>
                    <a:pt x="23830" y="21137"/>
                    <a:pt x="23784" y="21023"/>
                  </a:cubicBezTo>
                  <a:cubicBezTo>
                    <a:pt x="23762" y="20954"/>
                    <a:pt x="23762" y="20886"/>
                    <a:pt x="23739" y="20817"/>
                  </a:cubicBezTo>
                  <a:cubicBezTo>
                    <a:pt x="23716" y="20749"/>
                    <a:pt x="23693" y="20680"/>
                    <a:pt x="23670" y="20612"/>
                  </a:cubicBezTo>
                  <a:lnTo>
                    <a:pt x="23648" y="20566"/>
                  </a:lnTo>
                  <a:cubicBezTo>
                    <a:pt x="23625" y="20475"/>
                    <a:pt x="23602" y="20406"/>
                    <a:pt x="23579" y="20315"/>
                  </a:cubicBezTo>
                  <a:lnTo>
                    <a:pt x="23533" y="20178"/>
                  </a:lnTo>
                  <a:cubicBezTo>
                    <a:pt x="23511" y="20064"/>
                    <a:pt x="23465" y="19950"/>
                    <a:pt x="23442" y="19836"/>
                  </a:cubicBezTo>
                  <a:lnTo>
                    <a:pt x="23374" y="19562"/>
                  </a:lnTo>
                  <a:lnTo>
                    <a:pt x="23328" y="19448"/>
                  </a:lnTo>
                  <a:lnTo>
                    <a:pt x="23305" y="19357"/>
                  </a:lnTo>
                  <a:cubicBezTo>
                    <a:pt x="23305" y="19288"/>
                    <a:pt x="23282" y="19197"/>
                    <a:pt x="23260" y="19128"/>
                  </a:cubicBezTo>
                  <a:cubicBezTo>
                    <a:pt x="23237" y="19037"/>
                    <a:pt x="23214" y="18968"/>
                    <a:pt x="23191" y="18877"/>
                  </a:cubicBezTo>
                  <a:cubicBezTo>
                    <a:pt x="23168" y="18809"/>
                    <a:pt x="23145" y="18763"/>
                    <a:pt x="23123" y="18695"/>
                  </a:cubicBezTo>
                  <a:cubicBezTo>
                    <a:pt x="23100" y="18580"/>
                    <a:pt x="23054" y="18444"/>
                    <a:pt x="23031" y="18307"/>
                  </a:cubicBezTo>
                  <a:lnTo>
                    <a:pt x="22986" y="18147"/>
                  </a:lnTo>
                  <a:lnTo>
                    <a:pt x="22940" y="17987"/>
                  </a:lnTo>
                  <a:cubicBezTo>
                    <a:pt x="22917" y="17919"/>
                    <a:pt x="22894" y="17850"/>
                    <a:pt x="22894" y="17782"/>
                  </a:cubicBezTo>
                  <a:lnTo>
                    <a:pt x="22871" y="17736"/>
                  </a:lnTo>
                  <a:cubicBezTo>
                    <a:pt x="22849" y="17645"/>
                    <a:pt x="22826" y="17553"/>
                    <a:pt x="22803" y="17485"/>
                  </a:cubicBezTo>
                  <a:lnTo>
                    <a:pt x="22803" y="17508"/>
                  </a:lnTo>
                  <a:cubicBezTo>
                    <a:pt x="22780" y="17325"/>
                    <a:pt x="22712" y="17165"/>
                    <a:pt x="22666" y="17006"/>
                  </a:cubicBezTo>
                  <a:cubicBezTo>
                    <a:pt x="22643" y="16869"/>
                    <a:pt x="22598" y="16754"/>
                    <a:pt x="22552" y="16617"/>
                  </a:cubicBezTo>
                  <a:cubicBezTo>
                    <a:pt x="22552" y="16595"/>
                    <a:pt x="22552" y="16572"/>
                    <a:pt x="22529" y="16549"/>
                  </a:cubicBezTo>
                  <a:cubicBezTo>
                    <a:pt x="22529" y="16526"/>
                    <a:pt x="22529" y="16526"/>
                    <a:pt x="22529" y="16503"/>
                  </a:cubicBezTo>
                  <a:cubicBezTo>
                    <a:pt x="22506" y="16435"/>
                    <a:pt x="22483" y="16344"/>
                    <a:pt x="22461" y="16275"/>
                  </a:cubicBezTo>
                  <a:lnTo>
                    <a:pt x="22438" y="16161"/>
                  </a:lnTo>
                  <a:cubicBezTo>
                    <a:pt x="22415" y="16001"/>
                    <a:pt x="22369" y="15819"/>
                    <a:pt x="22324" y="15636"/>
                  </a:cubicBezTo>
                  <a:cubicBezTo>
                    <a:pt x="22278" y="15522"/>
                    <a:pt x="22232" y="15385"/>
                    <a:pt x="22210" y="15271"/>
                  </a:cubicBezTo>
                  <a:lnTo>
                    <a:pt x="22187" y="15202"/>
                  </a:lnTo>
                  <a:cubicBezTo>
                    <a:pt x="22141" y="15088"/>
                    <a:pt x="22118" y="14951"/>
                    <a:pt x="22073" y="14837"/>
                  </a:cubicBezTo>
                  <a:lnTo>
                    <a:pt x="22073" y="14791"/>
                  </a:lnTo>
                  <a:lnTo>
                    <a:pt x="22050" y="14769"/>
                  </a:lnTo>
                  <a:lnTo>
                    <a:pt x="22027" y="14677"/>
                  </a:lnTo>
                  <a:lnTo>
                    <a:pt x="22027" y="14632"/>
                  </a:lnTo>
                  <a:cubicBezTo>
                    <a:pt x="22004" y="14563"/>
                    <a:pt x="21981" y="14518"/>
                    <a:pt x="21981" y="14449"/>
                  </a:cubicBezTo>
                  <a:cubicBezTo>
                    <a:pt x="21958" y="14381"/>
                    <a:pt x="21936" y="14289"/>
                    <a:pt x="21913" y="14221"/>
                  </a:cubicBezTo>
                  <a:cubicBezTo>
                    <a:pt x="21890" y="14084"/>
                    <a:pt x="21844" y="13947"/>
                    <a:pt x="21799" y="13810"/>
                  </a:cubicBezTo>
                  <a:lnTo>
                    <a:pt x="21753" y="13605"/>
                  </a:lnTo>
                  <a:lnTo>
                    <a:pt x="21707" y="13468"/>
                  </a:lnTo>
                  <a:cubicBezTo>
                    <a:pt x="21662" y="13331"/>
                    <a:pt x="21639" y="13217"/>
                    <a:pt x="21593" y="13080"/>
                  </a:cubicBezTo>
                  <a:lnTo>
                    <a:pt x="21593" y="13057"/>
                  </a:lnTo>
                  <a:lnTo>
                    <a:pt x="21593" y="13034"/>
                  </a:lnTo>
                  <a:cubicBezTo>
                    <a:pt x="21548" y="12874"/>
                    <a:pt x="21502" y="12692"/>
                    <a:pt x="21456" y="12532"/>
                  </a:cubicBezTo>
                  <a:cubicBezTo>
                    <a:pt x="21433" y="12440"/>
                    <a:pt x="21411" y="12349"/>
                    <a:pt x="21365" y="12258"/>
                  </a:cubicBezTo>
                  <a:cubicBezTo>
                    <a:pt x="21342" y="12167"/>
                    <a:pt x="21319" y="12075"/>
                    <a:pt x="21297" y="11984"/>
                  </a:cubicBezTo>
                  <a:lnTo>
                    <a:pt x="21274" y="11938"/>
                  </a:lnTo>
                  <a:lnTo>
                    <a:pt x="21274" y="11915"/>
                  </a:lnTo>
                  <a:cubicBezTo>
                    <a:pt x="21228" y="11779"/>
                    <a:pt x="21205" y="11642"/>
                    <a:pt x="21182" y="11527"/>
                  </a:cubicBezTo>
                  <a:lnTo>
                    <a:pt x="21160" y="11482"/>
                  </a:lnTo>
                  <a:lnTo>
                    <a:pt x="21160" y="11459"/>
                  </a:lnTo>
                  <a:lnTo>
                    <a:pt x="21114" y="11276"/>
                  </a:lnTo>
                  <a:cubicBezTo>
                    <a:pt x="21091" y="11185"/>
                    <a:pt x="21068" y="11071"/>
                    <a:pt x="21045" y="10980"/>
                  </a:cubicBezTo>
                  <a:lnTo>
                    <a:pt x="21045" y="10911"/>
                  </a:lnTo>
                  <a:cubicBezTo>
                    <a:pt x="21023" y="10843"/>
                    <a:pt x="21000" y="10774"/>
                    <a:pt x="20977" y="10706"/>
                  </a:cubicBezTo>
                  <a:lnTo>
                    <a:pt x="20931" y="10546"/>
                  </a:lnTo>
                  <a:lnTo>
                    <a:pt x="20908" y="10455"/>
                  </a:lnTo>
                  <a:cubicBezTo>
                    <a:pt x="20863" y="10318"/>
                    <a:pt x="20840" y="10158"/>
                    <a:pt x="20794" y="9998"/>
                  </a:cubicBezTo>
                  <a:lnTo>
                    <a:pt x="20749" y="9861"/>
                  </a:lnTo>
                  <a:lnTo>
                    <a:pt x="20726" y="9770"/>
                  </a:lnTo>
                  <a:lnTo>
                    <a:pt x="20726" y="9747"/>
                  </a:lnTo>
                  <a:lnTo>
                    <a:pt x="20703" y="9633"/>
                  </a:lnTo>
                  <a:lnTo>
                    <a:pt x="20680" y="9587"/>
                  </a:lnTo>
                  <a:cubicBezTo>
                    <a:pt x="20657" y="9450"/>
                    <a:pt x="20612" y="9336"/>
                    <a:pt x="20589" y="9199"/>
                  </a:cubicBezTo>
                  <a:cubicBezTo>
                    <a:pt x="20520" y="9017"/>
                    <a:pt x="20475" y="8811"/>
                    <a:pt x="20429" y="8629"/>
                  </a:cubicBezTo>
                  <a:cubicBezTo>
                    <a:pt x="20384" y="8469"/>
                    <a:pt x="20361" y="8332"/>
                    <a:pt x="20315" y="8172"/>
                  </a:cubicBezTo>
                  <a:lnTo>
                    <a:pt x="20315" y="8149"/>
                  </a:lnTo>
                  <a:lnTo>
                    <a:pt x="20292" y="8081"/>
                  </a:lnTo>
                  <a:lnTo>
                    <a:pt x="20269" y="8035"/>
                  </a:lnTo>
                  <a:lnTo>
                    <a:pt x="20269" y="8012"/>
                  </a:lnTo>
                  <a:cubicBezTo>
                    <a:pt x="20247" y="7898"/>
                    <a:pt x="20224" y="7784"/>
                    <a:pt x="20178" y="7693"/>
                  </a:cubicBezTo>
                  <a:cubicBezTo>
                    <a:pt x="20155" y="7602"/>
                    <a:pt x="20132" y="7510"/>
                    <a:pt x="20087" y="7419"/>
                  </a:cubicBezTo>
                  <a:lnTo>
                    <a:pt x="20087" y="7373"/>
                  </a:lnTo>
                  <a:lnTo>
                    <a:pt x="20064" y="7282"/>
                  </a:lnTo>
                  <a:cubicBezTo>
                    <a:pt x="20018" y="7213"/>
                    <a:pt x="19995" y="7122"/>
                    <a:pt x="19973" y="7031"/>
                  </a:cubicBezTo>
                  <a:lnTo>
                    <a:pt x="19904" y="6825"/>
                  </a:lnTo>
                  <a:lnTo>
                    <a:pt x="19904" y="6757"/>
                  </a:lnTo>
                  <a:lnTo>
                    <a:pt x="19881" y="6688"/>
                  </a:lnTo>
                  <a:cubicBezTo>
                    <a:pt x="19813" y="6437"/>
                    <a:pt x="19744" y="6209"/>
                    <a:pt x="19676" y="5981"/>
                  </a:cubicBezTo>
                  <a:cubicBezTo>
                    <a:pt x="19653" y="5867"/>
                    <a:pt x="19607" y="5775"/>
                    <a:pt x="19585" y="5661"/>
                  </a:cubicBezTo>
                  <a:cubicBezTo>
                    <a:pt x="19539" y="5547"/>
                    <a:pt x="19516" y="5433"/>
                    <a:pt x="19471" y="5319"/>
                  </a:cubicBezTo>
                  <a:lnTo>
                    <a:pt x="19448" y="5182"/>
                  </a:lnTo>
                  <a:lnTo>
                    <a:pt x="19379" y="4999"/>
                  </a:lnTo>
                  <a:lnTo>
                    <a:pt x="19379" y="4931"/>
                  </a:lnTo>
                  <a:lnTo>
                    <a:pt x="19334" y="4840"/>
                  </a:lnTo>
                  <a:lnTo>
                    <a:pt x="19334" y="4862"/>
                  </a:lnTo>
                  <a:cubicBezTo>
                    <a:pt x="19334" y="4748"/>
                    <a:pt x="19288" y="4657"/>
                    <a:pt x="19265" y="4543"/>
                  </a:cubicBezTo>
                  <a:lnTo>
                    <a:pt x="19242" y="4474"/>
                  </a:lnTo>
                  <a:cubicBezTo>
                    <a:pt x="19219" y="4383"/>
                    <a:pt x="19197" y="4315"/>
                    <a:pt x="19174" y="4246"/>
                  </a:cubicBezTo>
                  <a:cubicBezTo>
                    <a:pt x="19151" y="4201"/>
                    <a:pt x="19151" y="4155"/>
                    <a:pt x="19128" y="4109"/>
                  </a:cubicBezTo>
                  <a:lnTo>
                    <a:pt x="19128" y="4086"/>
                  </a:lnTo>
                  <a:cubicBezTo>
                    <a:pt x="19105" y="4041"/>
                    <a:pt x="19105" y="3995"/>
                    <a:pt x="19082" y="3927"/>
                  </a:cubicBezTo>
                  <a:cubicBezTo>
                    <a:pt x="19060" y="3835"/>
                    <a:pt x="19014" y="3744"/>
                    <a:pt x="18991" y="3653"/>
                  </a:cubicBezTo>
                  <a:cubicBezTo>
                    <a:pt x="18968" y="3561"/>
                    <a:pt x="18946" y="3470"/>
                    <a:pt x="18923" y="3402"/>
                  </a:cubicBezTo>
                  <a:cubicBezTo>
                    <a:pt x="18900" y="3288"/>
                    <a:pt x="18854" y="3151"/>
                    <a:pt x="18831" y="3036"/>
                  </a:cubicBezTo>
                  <a:cubicBezTo>
                    <a:pt x="18809" y="2991"/>
                    <a:pt x="18786" y="2922"/>
                    <a:pt x="18763" y="2854"/>
                  </a:cubicBezTo>
                  <a:lnTo>
                    <a:pt x="18763" y="2831"/>
                  </a:lnTo>
                  <a:cubicBezTo>
                    <a:pt x="18740" y="2717"/>
                    <a:pt x="18694" y="2626"/>
                    <a:pt x="18672" y="2511"/>
                  </a:cubicBezTo>
                  <a:lnTo>
                    <a:pt x="18626" y="2375"/>
                  </a:lnTo>
                  <a:lnTo>
                    <a:pt x="18626" y="2352"/>
                  </a:lnTo>
                  <a:cubicBezTo>
                    <a:pt x="18603" y="2215"/>
                    <a:pt x="18557" y="2078"/>
                    <a:pt x="18512" y="1941"/>
                  </a:cubicBezTo>
                  <a:lnTo>
                    <a:pt x="18512" y="1918"/>
                  </a:lnTo>
                  <a:lnTo>
                    <a:pt x="18512" y="1895"/>
                  </a:lnTo>
                  <a:cubicBezTo>
                    <a:pt x="18489" y="1804"/>
                    <a:pt x="18466" y="1735"/>
                    <a:pt x="18443" y="1644"/>
                  </a:cubicBezTo>
                  <a:lnTo>
                    <a:pt x="18443" y="1576"/>
                  </a:lnTo>
                  <a:cubicBezTo>
                    <a:pt x="18421" y="1484"/>
                    <a:pt x="18398" y="1393"/>
                    <a:pt x="18375" y="1302"/>
                  </a:cubicBezTo>
                  <a:lnTo>
                    <a:pt x="18352" y="1210"/>
                  </a:lnTo>
                  <a:lnTo>
                    <a:pt x="18329" y="1188"/>
                  </a:lnTo>
                  <a:cubicBezTo>
                    <a:pt x="18284" y="1028"/>
                    <a:pt x="18238" y="845"/>
                    <a:pt x="18192" y="685"/>
                  </a:cubicBezTo>
                  <a:lnTo>
                    <a:pt x="18169" y="594"/>
                  </a:lnTo>
                  <a:cubicBezTo>
                    <a:pt x="18169" y="571"/>
                    <a:pt x="18147" y="526"/>
                    <a:pt x="18147" y="503"/>
                  </a:cubicBezTo>
                  <a:cubicBezTo>
                    <a:pt x="18169" y="434"/>
                    <a:pt x="18192" y="366"/>
                    <a:pt x="18147" y="320"/>
                  </a:cubicBezTo>
                  <a:lnTo>
                    <a:pt x="18124" y="297"/>
                  </a:lnTo>
                  <a:cubicBezTo>
                    <a:pt x="18078" y="275"/>
                    <a:pt x="18055" y="229"/>
                    <a:pt x="18033" y="206"/>
                  </a:cubicBezTo>
                  <a:cubicBezTo>
                    <a:pt x="17987" y="183"/>
                    <a:pt x="17941" y="160"/>
                    <a:pt x="17873" y="138"/>
                  </a:cubicBezTo>
                  <a:cubicBezTo>
                    <a:pt x="17804" y="92"/>
                    <a:pt x="17713" y="69"/>
                    <a:pt x="17576" y="46"/>
                  </a:cubicBezTo>
                  <a:cubicBezTo>
                    <a:pt x="17508" y="24"/>
                    <a:pt x="17416" y="24"/>
                    <a:pt x="17325" y="1"/>
                  </a:cubicBezTo>
                  <a:close/>
                </a:path>
              </a:pathLst>
            </a:custGeom>
            <a:solidFill>
              <a:srgbClr val="51B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0" name="Google Shape;3530;p16"/>
            <p:cNvSpPr/>
            <p:nvPr/>
          </p:nvSpPr>
          <p:spPr>
            <a:xfrm>
              <a:off x="5955850" y="3356500"/>
              <a:ext cx="45100" cy="105750"/>
            </a:xfrm>
            <a:custGeom>
              <a:avLst/>
              <a:gdLst/>
              <a:ahLst/>
              <a:cxnLst/>
              <a:rect l="l" t="t" r="r" b="b"/>
              <a:pathLst>
                <a:path w="1804" h="4230" extrusionOk="0">
                  <a:moveTo>
                    <a:pt x="434" y="1"/>
                  </a:moveTo>
                  <a:cubicBezTo>
                    <a:pt x="411" y="1"/>
                    <a:pt x="389" y="24"/>
                    <a:pt x="389" y="24"/>
                  </a:cubicBezTo>
                  <a:lnTo>
                    <a:pt x="366" y="24"/>
                  </a:lnTo>
                  <a:cubicBezTo>
                    <a:pt x="297" y="24"/>
                    <a:pt x="229" y="46"/>
                    <a:pt x="183" y="92"/>
                  </a:cubicBezTo>
                  <a:cubicBezTo>
                    <a:pt x="160" y="92"/>
                    <a:pt x="138" y="115"/>
                    <a:pt x="115" y="115"/>
                  </a:cubicBezTo>
                  <a:cubicBezTo>
                    <a:pt x="92" y="138"/>
                    <a:pt x="69" y="160"/>
                    <a:pt x="46" y="183"/>
                  </a:cubicBezTo>
                  <a:cubicBezTo>
                    <a:pt x="23" y="229"/>
                    <a:pt x="1" y="275"/>
                    <a:pt x="23" y="343"/>
                  </a:cubicBezTo>
                  <a:cubicBezTo>
                    <a:pt x="23" y="366"/>
                    <a:pt x="46" y="412"/>
                    <a:pt x="46" y="434"/>
                  </a:cubicBezTo>
                  <a:cubicBezTo>
                    <a:pt x="69" y="457"/>
                    <a:pt x="69" y="457"/>
                    <a:pt x="92" y="457"/>
                  </a:cubicBezTo>
                  <a:cubicBezTo>
                    <a:pt x="92" y="480"/>
                    <a:pt x="92" y="503"/>
                    <a:pt x="92" y="526"/>
                  </a:cubicBezTo>
                  <a:cubicBezTo>
                    <a:pt x="115" y="549"/>
                    <a:pt x="115" y="571"/>
                    <a:pt x="115" y="571"/>
                  </a:cubicBezTo>
                  <a:cubicBezTo>
                    <a:pt x="115" y="594"/>
                    <a:pt x="115" y="594"/>
                    <a:pt x="115" y="594"/>
                  </a:cubicBezTo>
                  <a:cubicBezTo>
                    <a:pt x="138" y="685"/>
                    <a:pt x="160" y="754"/>
                    <a:pt x="183" y="845"/>
                  </a:cubicBezTo>
                  <a:cubicBezTo>
                    <a:pt x="206" y="891"/>
                    <a:pt x="229" y="959"/>
                    <a:pt x="252" y="1028"/>
                  </a:cubicBezTo>
                  <a:cubicBezTo>
                    <a:pt x="229" y="1051"/>
                    <a:pt x="206" y="1096"/>
                    <a:pt x="229" y="1119"/>
                  </a:cubicBezTo>
                  <a:cubicBezTo>
                    <a:pt x="229" y="1142"/>
                    <a:pt x="229" y="1142"/>
                    <a:pt x="229" y="1142"/>
                  </a:cubicBezTo>
                  <a:cubicBezTo>
                    <a:pt x="229" y="1142"/>
                    <a:pt x="229" y="1165"/>
                    <a:pt x="229" y="1165"/>
                  </a:cubicBezTo>
                  <a:cubicBezTo>
                    <a:pt x="229" y="1165"/>
                    <a:pt x="229" y="1188"/>
                    <a:pt x="229" y="1188"/>
                  </a:cubicBezTo>
                  <a:cubicBezTo>
                    <a:pt x="320" y="1507"/>
                    <a:pt x="411" y="1804"/>
                    <a:pt x="503" y="2123"/>
                  </a:cubicBezTo>
                  <a:cubicBezTo>
                    <a:pt x="548" y="2329"/>
                    <a:pt x="617" y="2534"/>
                    <a:pt x="663" y="2717"/>
                  </a:cubicBezTo>
                  <a:cubicBezTo>
                    <a:pt x="731" y="2922"/>
                    <a:pt x="799" y="3128"/>
                    <a:pt x="868" y="3310"/>
                  </a:cubicBezTo>
                  <a:cubicBezTo>
                    <a:pt x="936" y="3516"/>
                    <a:pt x="1005" y="3721"/>
                    <a:pt x="1073" y="3927"/>
                  </a:cubicBezTo>
                  <a:cubicBezTo>
                    <a:pt x="1119" y="3995"/>
                    <a:pt x="1142" y="4064"/>
                    <a:pt x="1165" y="4132"/>
                  </a:cubicBezTo>
                  <a:cubicBezTo>
                    <a:pt x="1187" y="4155"/>
                    <a:pt x="1187" y="4178"/>
                    <a:pt x="1233" y="4201"/>
                  </a:cubicBezTo>
                  <a:cubicBezTo>
                    <a:pt x="1256" y="4223"/>
                    <a:pt x="1279" y="4223"/>
                    <a:pt x="1302" y="4223"/>
                  </a:cubicBezTo>
                  <a:cubicBezTo>
                    <a:pt x="1314" y="4227"/>
                    <a:pt x="1327" y="4229"/>
                    <a:pt x="1340" y="4229"/>
                  </a:cubicBezTo>
                  <a:cubicBezTo>
                    <a:pt x="1400" y="4229"/>
                    <a:pt x="1465" y="4188"/>
                    <a:pt x="1484" y="4132"/>
                  </a:cubicBezTo>
                  <a:cubicBezTo>
                    <a:pt x="1484" y="4109"/>
                    <a:pt x="1484" y="4109"/>
                    <a:pt x="1484" y="4109"/>
                  </a:cubicBezTo>
                  <a:cubicBezTo>
                    <a:pt x="1507" y="4086"/>
                    <a:pt x="1507" y="4064"/>
                    <a:pt x="1507" y="4041"/>
                  </a:cubicBezTo>
                  <a:cubicBezTo>
                    <a:pt x="1507" y="3995"/>
                    <a:pt x="1507" y="3972"/>
                    <a:pt x="1507" y="3949"/>
                  </a:cubicBezTo>
                  <a:cubicBezTo>
                    <a:pt x="1534" y="3976"/>
                    <a:pt x="1568" y="3987"/>
                    <a:pt x="1606" y="3987"/>
                  </a:cubicBezTo>
                  <a:cubicBezTo>
                    <a:pt x="1633" y="3987"/>
                    <a:pt x="1661" y="3982"/>
                    <a:pt x="1690" y="3972"/>
                  </a:cubicBezTo>
                  <a:cubicBezTo>
                    <a:pt x="1712" y="3972"/>
                    <a:pt x="1735" y="3949"/>
                    <a:pt x="1758" y="3927"/>
                  </a:cubicBezTo>
                  <a:cubicBezTo>
                    <a:pt x="1804" y="3881"/>
                    <a:pt x="1804" y="3835"/>
                    <a:pt x="1804" y="3790"/>
                  </a:cubicBezTo>
                  <a:cubicBezTo>
                    <a:pt x="1804" y="3698"/>
                    <a:pt x="1758" y="3630"/>
                    <a:pt x="1758" y="3561"/>
                  </a:cubicBezTo>
                  <a:cubicBezTo>
                    <a:pt x="1735" y="3516"/>
                    <a:pt x="1712" y="3447"/>
                    <a:pt x="1690" y="3379"/>
                  </a:cubicBezTo>
                  <a:cubicBezTo>
                    <a:pt x="1667" y="3265"/>
                    <a:pt x="1644" y="3151"/>
                    <a:pt x="1598" y="3036"/>
                  </a:cubicBezTo>
                  <a:cubicBezTo>
                    <a:pt x="1576" y="2945"/>
                    <a:pt x="1530" y="2831"/>
                    <a:pt x="1507" y="2740"/>
                  </a:cubicBezTo>
                  <a:cubicBezTo>
                    <a:pt x="1461" y="2626"/>
                    <a:pt x="1439" y="2534"/>
                    <a:pt x="1393" y="2420"/>
                  </a:cubicBezTo>
                  <a:cubicBezTo>
                    <a:pt x="1347" y="2238"/>
                    <a:pt x="1302" y="2055"/>
                    <a:pt x="1233" y="1850"/>
                  </a:cubicBezTo>
                  <a:cubicBezTo>
                    <a:pt x="1187" y="1667"/>
                    <a:pt x="1119" y="1462"/>
                    <a:pt x="1073" y="1279"/>
                  </a:cubicBezTo>
                  <a:cubicBezTo>
                    <a:pt x="1073" y="1256"/>
                    <a:pt x="1051" y="1233"/>
                    <a:pt x="1051" y="1210"/>
                  </a:cubicBezTo>
                  <a:cubicBezTo>
                    <a:pt x="1028" y="1165"/>
                    <a:pt x="1028" y="1165"/>
                    <a:pt x="1005" y="1142"/>
                  </a:cubicBezTo>
                  <a:cubicBezTo>
                    <a:pt x="1005" y="1119"/>
                    <a:pt x="982" y="1096"/>
                    <a:pt x="982" y="1096"/>
                  </a:cubicBezTo>
                  <a:cubicBezTo>
                    <a:pt x="982" y="1051"/>
                    <a:pt x="959" y="1005"/>
                    <a:pt x="959" y="982"/>
                  </a:cubicBezTo>
                  <a:cubicBezTo>
                    <a:pt x="959" y="959"/>
                    <a:pt x="936" y="937"/>
                    <a:pt x="936" y="914"/>
                  </a:cubicBezTo>
                  <a:cubicBezTo>
                    <a:pt x="936" y="868"/>
                    <a:pt x="914" y="845"/>
                    <a:pt x="914" y="800"/>
                  </a:cubicBezTo>
                  <a:cubicBezTo>
                    <a:pt x="891" y="777"/>
                    <a:pt x="868" y="731"/>
                    <a:pt x="822" y="708"/>
                  </a:cubicBezTo>
                  <a:cubicBezTo>
                    <a:pt x="822" y="685"/>
                    <a:pt x="799" y="640"/>
                    <a:pt x="799" y="594"/>
                  </a:cubicBezTo>
                  <a:cubicBezTo>
                    <a:pt x="777" y="526"/>
                    <a:pt x="777" y="457"/>
                    <a:pt x="754" y="412"/>
                  </a:cubicBezTo>
                  <a:cubicBezTo>
                    <a:pt x="754" y="343"/>
                    <a:pt x="731" y="275"/>
                    <a:pt x="731" y="229"/>
                  </a:cubicBezTo>
                  <a:cubicBezTo>
                    <a:pt x="708" y="160"/>
                    <a:pt x="685" y="92"/>
                    <a:pt x="640" y="69"/>
                  </a:cubicBezTo>
                  <a:cubicBezTo>
                    <a:pt x="594" y="46"/>
                    <a:pt x="571" y="24"/>
                    <a:pt x="526" y="24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1" name="Google Shape;3531;p16"/>
            <p:cNvSpPr/>
            <p:nvPr/>
          </p:nvSpPr>
          <p:spPr>
            <a:xfrm>
              <a:off x="5979250" y="3443800"/>
              <a:ext cx="83325" cy="261200"/>
            </a:xfrm>
            <a:custGeom>
              <a:avLst/>
              <a:gdLst/>
              <a:ahLst/>
              <a:cxnLst/>
              <a:rect l="l" t="t" r="r" b="b"/>
              <a:pathLst>
                <a:path w="3333" h="10448" extrusionOk="0">
                  <a:moveTo>
                    <a:pt x="69" y="1"/>
                  </a:moveTo>
                  <a:cubicBezTo>
                    <a:pt x="23" y="1"/>
                    <a:pt x="0" y="47"/>
                    <a:pt x="0" y="115"/>
                  </a:cubicBezTo>
                  <a:cubicBezTo>
                    <a:pt x="46" y="298"/>
                    <a:pt x="115" y="480"/>
                    <a:pt x="160" y="663"/>
                  </a:cubicBezTo>
                  <a:cubicBezTo>
                    <a:pt x="160" y="663"/>
                    <a:pt x="160" y="686"/>
                    <a:pt x="160" y="709"/>
                  </a:cubicBezTo>
                  <a:cubicBezTo>
                    <a:pt x="183" y="777"/>
                    <a:pt x="206" y="823"/>
                    <a:pt x="206" y="891"/>
                  </a:cubicBezTo>
                  <a:cubicBezTo>
                    <a:pt x="229" y="960"/>
                    <a:pt x="251" y="1028"/>
                    <a:pt x="274" y="1097"/>
                  </a:cubicBezTo>
                  <a:cubicBezTo>
                    <a:pt x="297" y="1188"/>
                    <a:pt x="320" y="1256"/>
                    <a:pt x="343" y="1348"/>
                  </a:cubicBezTo>
                  <a:cubicBezTo>
                    <a:pt x="343" y="1348"/>
                    <a:pt x="343" y="1370"/>
                    <a:pt x="343" y="1393"/>
                  </a:cubicBezTo>
                  <a:cubicBezTo>
                    <a:pt x="320" y="1416"/>
                    <a:pt x="343" y="1439"/>
                    <a:pt x="343" y="1485"/>
                  </a:cubicBezTo>
                  <a:cubicBezTo>
                    <a:pt x="343" y="1507"/>
                    <a:pt x="366" y="1530"/>
                    <a:pt x="366" y="1576"/>
                  </a:cubicBezTo>
                  <a:cubicBezTo>
                    <a:pt x="366" y="1644"/>
                    <a:pt x="388" y="1736"/>
                    <a:pt x="411" y="1804"/>
                  </a:cubicBezTo>
                  <a:cubicBezTo>
                    <a:pt x="434" y="1895"/>
                    <a:pt x="457" y="1987"/>
                    <a:pt x="503" y="2078"/>
                  </a:cubicBezTo>
                  <a:cubicBezTo>
                    <a:pt x="548" y="2261"/>
                    <a:pt x="594" y="2420"/>
                    <a:pt x="640" y="2580"/>
                  </a:cubicBezTo>
                  <a:cubicBezTo>
                    <a:pt x="640" y="2603"/>
                    <a:pt x="640" y="2626"/>
                    <a:pt x="640" y="2649"/>
                  </a:cubicBezTo>
                  <a:cubicBezTo>
                    <a:pt x="685" y="2854"/>
                    <a:pt x="731" y="3037"/>
                    <a:pt x="776" y="3242"/>
                  </a:cubicBezTo>
                  <a:cubicBezTo>
                    <a:pt x="845" y="3448"/>
                    <a:pt x="891" y="3653"/>
                    <a:pt x="959" y="3881"/>
                  </a:cubicBezTo>
                  <a:cubicBezTo>
                    <a:pt x="982" y="3973"/>
                    <a:pt x="1005" y="4064"/>
                    <a:pt x="1028" y="4155"/>
                  </a:cubicBezTo>
                  <a:cubicBezTo>
                    <a:pt x="1073" y="4269"/>
                    <a:pt x="1096" y="4361"/>
                    <a:pt x="1142" y="4475"/>
                  </a:cubicBezTo>
                  <a:cubicBezTo>
                    <a:pt x="1142" y="4520"/>
                    <a:pt x="1164" y="4566"/>
                    <a:pt x="1187" y="4589"/>
                  </a:cubicBezTo>
                  <a:cubicBezTo>
                    <a:pt x="1210" y="4657"/>
                    <a:pt x="1233" y="4703"/>
                    <a:pt x="1256" y="4771"/>
                  </a:cubicBezTo>
                  <a:cubicBezTo>
                    <a:pt x="1256" y="4794"/>
                    <a:pt x="1256" y="4840"/>
                    <a:pt x="1279" y="4863"/>
                  </a:cubicBezTo>
                  <a:cubicBezTo>
                    <a:pt x="1279" y="4977"/>
                    <a:pt x="1301" y="5068"/>
                    <a:pt x="1324" y="5159"/>
                  </a:cubicBezTo>
                  <a:cubicBezTo>
                    <a:pt x="1347" y="5319"/>
                    <a:pt x="1370" y="5479"/>
                    <a:pt x="1416" y="5639"/>
                  </a:cubicBezTo>
                  <a:cubicBezTo>
                    <a:pt x="1438" y="5776"/>
                    <a:pt x="1461" y="5913"/>
                    <a:pt x="1507" y="6050"/>
                  </a:cubicBezTo>
                  <a:cubicBezTo>
                    <a:pt x="1530" y="6118"/>
                    <a:pt x="1553" y="6209"/>
                    <a:pt x="1575" y="6278"/>
                  </a:cubicBezTo>
                  <a:cubicBezTo>
                    <a:pt x="1598" y="6346"/>
                    <a:pt x="1644" y="6438"/>
                    <a:pt x="1667" y="6529"/>
                  </a:cubicBezTo>
                  <a:cubicBezTo>
                    <a:pt x="1667" y="6552"/>
                    <a:pt x="1667" y="6597"/>
                    <a:pt x="1689" y="6620"/>
                  </a:cubicBezTo>
                  <a:cubicBezTo>
                    <a:pt x="1689" y="6643"/>
                    <a:pt x="1712" y="6666"/>
                    <a:pt x="1735" y="6689"/>
                  </a:cubicBezTo>
                  <a:cubicBezTo>
                    <a:pt x="1781" y="6871"/>
                    <a:pt x="1804" y="7031"/>
                    <a:pt x="1872" y="7214"/>
                  </a:cubicBezTo>
                  <a:cubicBezTo>
                    <a:pt x="1895" y="7282"/>
                    <a:pt x="1895" y="7351"/>
                    <a:pt x="1918" y="7419"/>
                  </a:cubicBezTo>
                  <a:cubicBezTo>
                    <a:pt x="1941" y="7442"/>
                    <a:pt x="1941" y="7465"/>
                    <a:pt x="1941" y="7488"/>
                  </a:cubicBezTo>
                  <a:cubicBezTo>
                    <a:pt x="1963" y="7533"/>
                    <a:pt x="1963" y="7579"/>
                    <a:pt x="1986" y="7602"/>
                  </a:cubicBezTo>
                  <a:cubicBezTo>
                    <a:pt x="1986" y="7625"/>
                    <a:pt x="1986" y="7625"/>
                    <a:pt x="1986" y="7647"/>
                  </a:cubicBezTo>
                  <a:cubicBezTo>
                    <a:pt x="2055" y="7899"/>
                    <a:pt x="2123" y="8150"/>
                    <a:pt x="2192" y="8401"/>
                  </a:cubicBezTo>
                  <a:cubicBezTo>
                    <a:pt x="2237" y="8538"/>
                    <a:pt x="2283" y="8675"/>
                    <a:pt x="2329" y="8812"/>
                  </a:cubicBezTo>
                  <a:cubicBezTo>
                    <a:pt x="2329" y="8903"/>
                    <a:pt x="2351" y="8994"/>
                    <a:pt x="2397" y="9063"/>
                  </a:cubicBezTo>
                  <a:cubicBezTo>
                    <a:pt x="2397" y="9108"/>
                    <a:pt x="2420" y="9154"/>
                    <a:pt x="2420" y="9200"/>
                  </a:cubicBezTo>
                  <a:cubicBezTo>
                    <a:pt x="2443" y="9268"/>
                    <a:pt x="2466" y="9314"/>
                    <a:pt x="2466" y="9359"/>
                  </a:cubicBezTo>
                  <a:cubicBezTo>
                    <a:pt x="2511" y="9542"/>
                    <a:pt x="2557" y="9702"/>
                    <a:pt x="2602" y="9861"/>
                  </a:cubicBezTo>
                  <a:cubicBezTo>
                    <a:pt x="2625" y="9953"/>
                    <a:pt x="2648" y="10021"/>
                    <a:pt x="2671" y="10113"/>
                  </a:cubicBezTo>
                  <a:cubicBezTo>
                    <a:pt x="2694" y="10158"/>
                    <a:pt x="2717" y="10204"/>
                    <a:pt x="2717" y="10227"/>
                  </a:cubicBezTo>
                  <a:cubicBezTo>
                    <a:pt x="2739" y="10295"/>
                    <a:pt x="2762" y="10364"/>
                    <a:pt x="2808" y="10409"/>
                  </a:cubicBezTo>
                  <a:cubicBezTo>
                    <a:pt x="2835" y="10436"/>
                    <a:pt x="2861" y="10447"/>
                    <a:pt x="2893" y="10447"/>
                  </a:cubicBezTo>
                  <a:cubicBezTo>
                    <a:pt x="2915" y="10447"/>
                    <a:pt x="2939" y="10442"/>
                    <a:pt x="2968" y="10432"/>
                  </a:cubicBezTo>
                  <a:cubicBezTo>
                    <a:pt x="2991" y="10432"/>
                    <a:pt x="3013" y="10409"/>
                    <a:pt x="3036" y="10386"/>
                  </a:cubicBezTo>
                  <a:cubicBezTo>
                    <a:pt x="3059" y="10364"/>
                    <a:pt x="3082" y="10341"/>
                    <a:pt x="3082" y="10318"/>
                  </a:cubicBezTo>
                  <a:cubicBezTo>
                    <a:pt x="3082" y="10295"/>
                    <a:pt x="3082" y="10272"/>
                    <a:pt x="3082" y="10250"/>
                  </a:cubicBezTo>
                  <a:cubicBezTo>
                    <a:pt x="3082" y="10227"/>
                    <a:pt x="3082" y="10204"/>
                    <a:pt x="3082" y="10181"/>
                  </a:cubicBezTo>
                  <a:cubicBezTo>
                    <a:pt x="3150" y="10158"/>
                    <a:pt x="3196" y="10113"/>
                    <a:pt x="3219" y="10044"/>
                  </a:cubicBezTo>
                  <a:cubicBezTo>
                    <a:pt x="3219" y="10044"/>
                    <a:pt x="3219" y="10044"/>
                    <a:pt x="3219" y="10021"/>
                  </a:cubicBezTo>
                  <a:cubicBezTo>
                    <a:pt x="3287" y="9998"/>
                    <a:pt x="3333" y="9930"/>
                    <a:pt x="3310" y="9861"/>
                  </a:cubicBezTo>
                  <a:cubicBezTo>
                    <a:pt x="3310" y="9816"/>
                    <a:pt x="3310" y="9793"/>
                    <a:pt x="3310" y="9747"/>
                  </a:cubicBezTo>
                  <a:cubicBezTo>
                    <a:pt x="3310" y="9702"/>
                    <a:pt x="3333" y="9656"/>
                    <a:pt x="3310" y="9610"/>
                  </a:cubicBezTo>
                  <a:cubicBezTo>
                    <a:pt x="3264" y="9473"/>
                    <a:pt x="3242" y="9314"/>
                    <a:pt x="3196" y="9177"/>
                  </a:cubicBezTo>
                  <a:cubicBezTo>
                    <a:pt x="3150" y="9017"/>
                    <a:pt x="3105" y="8880"/>
                    <a:pt x="3059" y="8720"/>
                  </a:cubicBezTo>
                  <a:cubicBezTo>
                    <a:pt x="3059" y="8697"/>
                    <a:pt x="3036" y="8675"/>
                    <a:pt x="3036" y="8629"/>
                  </a:cubicBezTo>
                  <a:cubicBezTo>
                    <a:pt x="3036" y="8606"/>
                    <a:pt x="3013" y="8560"/>
                    <a:pt x="2968" y="8538"/>
                  </a:cubicBezTo>
                  <a:cubicBezTo>
                    <a:pt x="2922" y="8401"/>
                    <a:pt x="2876" y="8264"/>
                    <a:pt x="2854" y="8127"/>
                  </a:cubicBezTo>
                  <a:cubicBezTo>
                    <a:pt x="2876" y="8081"/>
                    <a:pt x="2899" y="8013"/>
                    <a:pt x="2876" y="7944"/>
                  </a:cubicBezTo>
                  <a:cubicBezTo>
                    <a:pt x="2854" y="7876"/>
                    <a:pt x="2831" y="7807"/>
                    <a:pt x="2808" y="7739"/>
                  </a:cubicBezTo>
                  <a:cubicBezTo>
                    <a:pt x="2785" y="7647"/>
                    <a:pt x="2762" y="7556"/>
                    <a:pt x="2739" y="7465"/>
                  </a:cubicBezTo>
                  <a:cubicBezTo>
                    <a:pt x="2671" y="7282"/>
                    <a:pt x="2625" y="7122"/>
                    <a:pt x="2580" y="6940"/>
                  </a:cubicBezTo>
                  <a:cubicBezTo>
                    <a:pt x="2557" y="6849"/>
                    <a:pt x="2534" y="6757"/>
                    <a:pt x="2511" y="6689"/>
                  </a:cubicBezTo>
                  <a:cubicBezTo>
                    <a:pt x="2488" y="6620"/>
                    <a:pt x="2488" y="6529"/>
                    <a:pt x="2466" y="6461"/>
                  </a:cubicBezTo>
                  <a:cubicBezTo>
                    <a:pt x="2466" y="6415"/>
                    <a:pt x="2443" y="6346"/>
                    <a:pt x="2420" y="6278"/>
                  </a:cubicBezTo>
                  <a:cubicBezTo>
                    <a:pt x="2420" y="6255"/>
                    <a:pt x="2397" y="6232"/>
                    <a:pt x="2397" y="6209"/>
                  </a:cubicBezTo>
                  <a:cubicBezTo>
                    <a:pt x="2374" y="6095"/>
                    <a:pt x="2351" y="5981"/>
                    <a:pt x="2329" y="5867"/>
                  </a:cubicBezTo>
                  <a:cubicBezTo>
                    <a:pt x="2329" y="5867"/>
                    <a:pt x="2329" y="5867"/>
                    <a:pt x="2329" y="5844"/>
                  </a:cubicBezTo>
                  <a:cubicBezTo>
                    <a:pt x="2306" y="5821"/>
                    <a:pt x="2306" y="5799"/>
                    <a:pt x="2283" y="5753"/>
                  </a:cubicBezTo>
                  <a:cubicBezTo>
                    <a:pt x="2260" y="5730"/>
                    <a:pt x="2237" y="5707"/>
                    <a:pt x="2192" y="5684"/>
                  </a:cubicBezTo>
                  <a:cubicBezTo>
                    <a:pt x="2146" y="5525"/>
                    <a:pt x="2100" y="5342"/>
                    <a:pt x="2055" y="5159"/>
                  </a:cubicBezTo>
                  <a:cubicBezTo>
                    <a:pt x="2009" y="4977"/>
                    <a:pt x="1941" y="4771"/>
                    <a:pt x="1895" y="4566"/>
                  </a:cubicBezTo>
                  <a:cubicBezTo>
                    <a:pt x="1918" y="4543"/>
                    <a:pt x="1941" y="4498"/>
                    <a:pt x="1941" y="4452"/>
                  </a:cubicBezTo>
                  <a:cubicBezTo>
                    <a:pt x="1941" y="4429"/>
                    <a:pt x="1941" y="4429"/>
                    <a:pt x="1918" y="4406"/>
                  </a:cubicBezTo>
                  <a:cubicBezTo>
                    <a:pt x="1918" y="4338"/>
                    <a:pt x="1895" y="4269"/>
                    <a:pt x="1872" y="4201"/>
                  </a:cubicBezTo>
                  <a:cubicBezTo>
                    <a:pt x="1849" y="4155"/>
                    <a:pt x="1826" y="4087"/>
                    <a:pt x="1804" y="4041"/>
                  </a:cubicBezTo>
                  <a:cubicBezTo>
                    <a:pt x="1804" y="4041"/>
                    <a:pt x="1804" y="4018"/>
                    <a:pt x="1804" y="3995"/>
                  </a:cubicBezTo>
                  <a:cubicBezTo>
                    <a:pt x="1781" y="3973"/>
                    <a:pt x="1781" y="3927"/>
                    <a:pt x="1781" y="3904"/>
                  </a:cubicBezTo>
                  <a:cubicBezTo>
                    <a:pt x="1712" y="3721"/>
                    <a:pt x="1689" y="3562"/>
                    <a:pt x="1644" y="3402"/>
                  </a:cubicBezTo>
                  <a:cubicBezTo>
                    <a:pt x="1621" y="3265"/>
                    <a:pt x="1575" y="3128"/>
                    <a:pt x="1553" y="3014"/>
                  </a:cubicBezTo>
                  <a:cubicBezTo>
                    <a:pt x="1553" y="2991"/>
                    <a:pt x="1553" y="2945"/>
                    <a:pt x="1530" y="2923"/>
                  </a:cubicBezTo>
                  <a:cubicBezTo>
                    <a:pt x="1530" y="2900"/>
                    <a:pt x="1530" y="2854"/>
                    <a:pt x="1530" y="2831"/>
                  </a:cubicBezTo>
                  <a:cubicBezTo>
                    <a:pt x="1507" y="2786"/>
                    <a:pt x="1507" y="2717"/>
                    <a:pt x="1484" y="2672"/>
                  </a:cubicBezTo>
                  <a:cubicBezTo>
                    <a:pt x="1484" y="2649"/>
                    <a:pt x="1484" y="2626"/>
                    <a:pt x="1461" y="2603"/>
                  </a:cubicBezTo>
                  <a:cubicBezTo>
                    <a:pt x="1461" y="2580"/>
                    <a:pt x="1461" y="2580"/>
                    <a:pt x="1461" y="2557"/>
                  </a:cubicBezTo>
                  <a:cubicBezTo>
                    <a:pt x="1438" y="2535"/>
                    <a:pt x="1438" y="2489"/>
                    <a:pt x="1438" y="2466"/>
                  </a:cubicBezTo>
                  <a:cubicBezTo>
                    <a:pt x="1438" y="2398"/>
                    <a:pt x="1416" y="2306"/>
                    <a:pt x="1393" y="2238"/>
                  </a:cubicBezTo>
                  <a:cubicBezTo>
                    <a:pt x="1393" y="2192"/>
                    <a:pt x="1370" y="2147"/>
                    <a:pt x="1324" y="2124"/>
                  </a:cubicBezTo>
                  <a:cubicBezTo>
                    <a:pt x="1324" y="2101"/>
                    <a:pt x="1301" y="2055"/>
                    <a:pt x="1301" y="2032"/>
                  </a:cubicBezTo>
                  <a:cubicBezTo>
                    <a:pt x="1279" y="1941"/>
                    <a:pt x="1256" y="1873"/>
                    <a:pt x="1233" y="1781"/>
                  </a:cubicBezTo>
                  <a:cubicBezTo>
                    <a:pt x="1187" y="1622"/>
                    <a:pt x="1142" y="1485"/>
                    <a:pt x="1096" y="1325"/>
                  </a:cubicBezTo>
                  <a:cubicBezTo>
                    <a:pt x="1050" y="1256"/>
                    <a:pt x="1028" y="1165"/>
                    <a:pt x="1005" y="1074"/>
                  </a:cubicBezTo>
                  <a:cubicBezTo>
                    <a:pt x="982" y="1005"/>
                    <a:pt x="936" y="914"/>
                    <a:pt x="913" y="823"/>
                  </a:cubicBezTo>
                  <a:cubicBezTo>
                    <a:pt x="891" y="709"/>
                    <a:pt x="845" y="572"/>
                    <a:pt x="822" y="457"/>
                  </a:cubicBezTo>
                  <a:cubicBezTo>
                    <a:pt x="822" y="435"/>
                    <a:pt x="822" y="412"/>
                    <a:pt x="822" y="389"/>
                  </a:cubicBezTo>
                  <a:cubicBezTo>
                    <a:pt x="799" y="343"/>
                    <a:pt x="799" y="252"/>
                    <a:pt x="754" y="229"/>
                  </a:cubicBezTo>
                  <a:cubicBezTo>
                    <a:pt x="731" y="206"/>
                    <a:pt x="731" y="206"/>
                    <a:pt x="708" y="206"/>
                  </a:cubicBezTo>
                  <a:cubicBezTo>
                    <a:pt x="662" y="184"/>
                    <a:pt x="617" y="184"/>
                    <a:pt x="571" y="184"/>
                  </a:cubicBezTo>
                  <a:cubicBezTo>
                    <a:pt x="548" y="206"/>
                    <a:pt x="525" y="206"/>
                    <a:pt x="503" y="229"/>
                  </a:cubicBezTo>
                  <a:cubicBezTo>
                    <a:pt x="480" y="184"/>
                    <a:pt x="434" y="161"/>
                    <a:pt x="388" y="161"/>
                  </a:cubicBezTo>
                  <a:cubicBezTo>
                    <a:pt x="320" y="161"/>
                    <a:pt x="251" y="229"/>
                    <a:pt x="251" y="298"/>
                  </a:cubicBezTo>
                  <a:cubicBezTo>
                    <a:pt x="251" y="290"/>
                    <a:pt x="251" y="282"/>
                    <a:pt x="251" y="275"/>
                  </a:cubicBezTo>
                  <a:cubicBezTo>
                    <a:pt x="229" y="252"/>
                    <a:pt x="229" y="206"/>
                    <a:pt x="206" y="184"/>
                  </a:cubicBezTo>
                  <a:cubicBezTo>
                    <a:pt x="206" y="138"/>
                    <a:pt x="183" y="69"/>
                    <a:pt x="160" y="24"/>
                  </a:cubicBezTo>
                  <a:cubicBezTo>
                    <a:pt x="160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2" name="Google Shape;3532;p16"/>
            <p:cNvSpPr/>
            <p:nvPr/>
          </p:nvSpPr>
          <p:spPr>
            <a:xfrm>
              <a:off x="6048875" y="3685750"/>
              <a:ext cx="91325" cy="293350"/>
            </a:xfrm>
            <a:custGeom>
              <a:avLst/>
              <a:gdLst/>
              <a:ahLst/>
              <a:cxnLst/>
              <a:rect l="l" t="t" r="r" b="b"/>
              <a:pathLst>
                <a:path w="3653" h="11734" extrusionOk="0">
                  <a:moveTo>
                    <a:pt x="297" y="1"/>
                  </a:moveTo>
                  <a:cubicBezTo>
                    <a:pt x="251" y="1"/>
                    <a:pt x="228" y="1"/>
                    <a:pt x="206" y="24"/>
                  </a:cubicBezTo>
                  <a:cubicBezTo>
                    <a:pt x="160" y="47"/>
                    <a:pt x="137" y="115"/>
                    <a:pt x="137" y="161"/>
                  </a:cubicBezTo>
                  <a:cubicBezTo>
                    <a:pt x="137" y="206"/>
                    <a:pt x="160" y="275"/>
                    <a:pt x="160" y="343"/>
                  </a:cubicBezTo>
                  <a:cubicBezTo>
                    <a:pt x="148" y="332"/>
                    <a:pt x="137" y="326"/>
                    <a:pt x="126" y="326"/>
                  </a:cubicBezTo>
                  <a:cubicBezTo>
                    <a:pt x="114" y="326"/>
                    <a:pt x="103" y="332"/>
                    <a:pt x="91" y="343"/>
                  </a:cubicBezTo>
                  <a:cubicBezTo>
                    <a:pt x="23" y="343"/>
                    <a:pt x="0" y="412"/>
                    <a:pt x="0" y="480"/>
                  </a:cubicBezTo>
                  <a:cubicBezTo>
                    <a:pt x="0" y="503"/>
                    <a:pt x="0" y="526"/>
                    <a:pt x="0" y="572"/>
                  </a:cubicBezTo>
                  <a:cubicBezTo>
                    <a:pt x="0" y="594"/>
                    <a:pt x="0" y="617"/>
                    <a:pt x="0" y="663"/>
                  </a:cubicBezTo>
                  <a:cubicBezTo>
                    <a:pt x="23" y="731"/>
                    <a:pt x="23" y="800"/>
                    <a:pt x="46" y="868"/>
                  </a:cubicBezTo>
                  <a:cubicBezTo>
                    <a:pt x="46" y="914"/>
                    <a:pt x="69" y="960"/>
                    <a:pt x="69" y="982"/>
                  </a:cubicBezTo>
                  <a:cubicBezTo>
                    <a:pt x="91" y="1096"/>
                    <a:pt x="114" y="1188"/>
                    <a:pt x="137" y="1279"/>
                  </a:cubicBezTo>
                  <a:cubicBezTo>
                    <a:pt x="160" y="1393"/>
                    <a:pt x="183" y="1507"/>
                    <a:pt x="206" y="1621"/>
                  </a:cubicBezTo>
                  <a:cubicBezTo>
                    <a:pt x="251" y="1736"/>
                    <a:pt x="274" y="1850"/>
                    <a:pt x="297" y="1964"/>
                  </a:cubicBezTo>
                  <a:cubicBezTo>
                    <a:pt x="365" y="2146"/>
                    <a:pt x="411" y="2329"/>
                    <a:pt x="479" y="2534"/>
                  </a:cubicBezTo>
                  <a:lnTo>
                    <a:pt x="571" y="2808"/>
                  </a:lnTo>
                  <a:cubicBezTo>
                    <a:pt x="594" y="2900"/>
                    <a:pt x="616" y="2991"/>
                    <a:pt x="639" y="3082"/>
                  </a:cubicBezTo>
                  <a:cubicBezTo>
                    <a:pt x="639" y="3105"/>
                    <a:pt x="639" y="3128"/>
                    <a:pt x="639" y="3151"/>
                  </a:cubicBezTo>
                  <a:cubicBezTo>
                    <a:pt x="662" y="3174"/>
                    <a:pt x="662" y="3219"/>
                    <a:pt x="662" y="3242"/>
                  </a:cubicBezTo>
                  <a:cubicBezTo>
                    <a:pt x="662" y="3288"/>
                    <a:pt x="685" y="3311"/>
                    <a:pt x="685" y="3356"/>
                  </a:cubicBezTo>
                  <a:cubicBezTo>
                    <a:pt x="708" y="3425"/>
                    <a:pt x="708" y="3493"/>
                    <a:pt x="731" y="3562"/>
                  </a:cubicBezTo>
                  <a:cubicBezTo>
                    <a:pt x="753" y="3676"/>
                    <a:pt x="776" y="3767"/>
                    <a:pt x="799" y="3881"/>
                  </a:cubicBezTo>
                  <a:cubicBezTo>
                    <a:pt x="867" y="4064"/>
                    <a:pt x="913" y="4246"/>
                    <a:pt x="982" y="4429"/>
                  </a:cubicBezTo>
                  <a:cubicBezTo>
                    <a:pt x="1004" y="4520"/>
                    <a:pt x="1027" y="4589"/>
                    <a:pt x="1050" y="4657"/>
                  </a:cubicBezTo>
                  <a:cubicBezTo>
                    <a:pt x="1073" y="4749"/>
                    <a:pt x="1096" y="4817"/>
                    <a:pt x="1119" y="4908"/>
                  </a:cubicBezTo>
                  <a:cubicBezTo>
                    <a:pt x="1187" y="5114"/>
                    <a:pt x="1233" y="5296"/>
                    <a:pt x="1301" y="5502"/>
                  </a:cubicBezTo>
                  <a:cubicBezTo>
                    <a:pt x="1301" y="5593"/>
                    <a:pt x="1324" y="5684"/>
                    <a:pt x="1347" y="5776"/>
                  </a:cubicBezTo>
                  <a:lnTo>
                    <a:pt x="1392" y="5981"/>
                  </a:lnTo>
                  <a:cubicBezTo>
                    <a:pt x="1415" y="6072"/>
                    <a:pt x="1461" y="6187"/>
                    <a:pt x="1484" y="6278"/>
                  </a:cubicBezTo>
                  <a:cubicBezTo>
                    <a:pt x="1507" y="6392"/>
                    <a:pt x="1552" y="6483"/>
                    <a:pt x="1575" y="6575"/>
                  </a:cubicBezTo>
                  <a:cubicBezTo>
                    <a:pt x="1621" y="6689"/>
                    <a:pt x="1644" y="6780"/>
                    <a:pt x="1689" y="6894"/>
                  </a:cubicBezTo>
                  <a:cubicBezTo>
                    <a:pt x="1712" y="7031"/>
                    <a:pt x="1758" y="7191"/>
                    <a:pt x="1780" y="7351"/>
                  </a:cubicBezTo>
                  <a:cubicBezTo>
                    <a:pt x="1895" y="7761"/>
                    <a:pt x="2009" y="8172"/>
                    <a:pt x="2123" y="8583"/>
                  </a:cubicBezTo>
                  <a:cubicBezTo>
                    <a:pt x="2146" y="8674"/>
                    <a:pt x="2168" y="8789"/>
                    <a:pt x="2191" y="8880"/>
                  </a:cubicBezTo>
                  <a:cubicBezTo>
                    <a:pt x="2214" y="8971"/>
                    <a:pt x="2237" y="9063"/>
                    <a:pt x="2283" y="9154"/>
                  </a:cubicBezTo>
                  <a:cubicBezTo>
                    <a:pt x="2283" y="9177"/>
                    <a:pt x="2283" y="9199"/>
                    <a:pt x="2305" y="9222"/>
                  </a:cubicBezTo>
                  <a:cubicBezTo>
                    <a:pt x="2305" y="9268"/>
                    <a:pt x="2328" y="9314"/>
                    <a:pt x="2328" y="9359"/>
                  </a:cubicBezTo>
                  <a:cubicBezTo>
                    <a:pt x="2351" y="9451"/>
                    <a:pt x="2374" y="9542"/>
                    <a:pt x="2397" y="9656"/>
                  </a:cubicBezTo>
                  <a:cubicBezTo>
                    <a:pt x="2397" y="9679"/>
                    <a:pt x="2420" y="9702"/>
                    <a:pt x="2420" y="9747"/>
                  </a:cubicBezTo>
                  <a:cubicBezTo>
                    <a:pt x="2442" y="9816"/>
                    <a:pt x="2465" y="9861"/>
                    <a:pt x="2465" y="9930"/>
                  </a:cubicBezTo>
                  <a:cubicBezTo>
                    <a:pt x="2488" y="10021"/>
                    <a:pt x="2511" y="10112"/>
                    <a:pt x="2534" y="10181"/>
                  </a:cubicBezTo>
                  <a:cubicBezTo>
                    <a:pt x="2602" y="10364"/>
                    <a:pt x="2648" y="10523"/>
                    <a:pt x="2693" y="10683"/>
                  </a:cubicBezTo>
                  <a:cubicBezTo>
                    <a:pt x="2716" y="10774"/>
                    <a:pt x="2739" y="10843"/>
                    <a:pt x="2762" y="10911"/>
                  </a:cubicBezTo>
                  <a:cubicBezTo>
                    <a:pt x="2785" y="10957"/>
                    <a:pt x="2808" y="11003"/>
                    <a:pt x="2808" y="11048"/>
                  </a:cubicBezTo>
                  <a:cubicBezTo>
                    <a:pt x="2830" y="11094"/>
                    <a:pt x="2830" y="11117"/>
                    <a:pt x="2830" y="11140"/>
                  </a:cubicBezTo>
                  <a:cubicBezTo>
                    <a:pt x="2808" y="11208"/>
                    <a:pt x="2808" y="11299"/>
                    <a:pt x="2830" y="11391"/>
                  </a:cubicBezTo>
                  <a:cubicBezTo>
                    <a:pt x="2830" y="11391"/>
                    <a:pt x="2830" y="11414"/>
                    <a:pt x="2830" y="11414"/>
                  </a:cubicBezTo>
                  <a:lnTo>
                    <a:pt x="2830" y="11436"/>
                  </a:lnTo>
                  <a:cubicBezTo>
                    <a:pt x="2830" y="11459"/>
                    <a:pt x="2853" y="11482"/>
                    <a:pt x="2853" y="11505"/>
                  </a:cubicBezTo>
                  <a:cubicBezTo>
                    <a:pt x="2853" y="11528"/>
                    <a:pt x="2876" y="11573"/>
                    <a:pt x="2899" y="11596"/>
                  </a:cubicBezTo>
                  <a:cubicBezTo>
                    <a:pt x="2967" y="11687"/>
                    <a:pt x="3082" y="11733"/>
                    <a:pt x="3196" y="11733"/>
                  </a:cubicBezTo>
                  <a:cubicBezTo>
                    <a:pt x="3241" y="11710"/>
                    <a:pt x="3287" y="11710"/>
                    <a:pt x="3333" y="11687"/>
                  </a:cubicBezTo>
                  <a:cubicBezTo>
                    <a:pt x="3355" y="11665"/>
                    <a:pt x="3355" y="11642"/>
                    <a:pt x="3378" y="11619"/>
                  </a:cubicBezTo>
                  <a:lnTo>
                    <a:pt x="3492" y="11619"/>
                  </a:lnTo>
                  <a:cubicBezTo>
                    <a:pt x="3538" y="11619"/>
                    <a:pt x="3584" y="11596"/>
                    <a:pt x="3606" y="11550"/>
                  </a:cubicBezTo>
                  <a:cubicBezTo>
                    <a:pt x="3629" y="11528"/>
                    <a:pt x="3652" y="11482"/>
                    <a:pt x="3652" y="11436"/>
                  </a:cubicBezTo>
                  <a:cubicBezTo>
                    <a:pt x="3652" y="11414"/>
                    <a:pt x="3652" y="11368"/>
                    <a:pt x="3629" y="11345"/>
                  </a:cubicBezTo>
                  <a:cubicBezTo>
                    <a:pt x="3629" y="11322"/>
                    <a:pt x="3629" y="11322"/>
                    <a:pt x="3629" y="11322"/>
                  </a:cubicBezTo>
                  <a:cubicBezTo>
                    <a:pt x="3629" y="11277"/>
                    <a:pt x="3606" y="11231"/>
                    <a:pt x="3606" y="11185"/>
                  </a:cubicBezTo>
                  <a:cubicBezTo>
                    <a:pt x="3584" y="11140"/>
                    <a:pt x="3584" y="11117"/>
                    <a:pt x="3561" y="11071"/>
                  </a:cubicBezTo>
                  <a:cubicBezTo>
                    <a:pt x="3538" y="11048"/>
                    <a:pt x="3538" y="11025"/>
                    <a:pt x="3515" y="11025"/>
                  </a:cubicBezTo>
                  <a:cubicBezTo>
                    <a:pt x="3515" y="10980"/>
                    <a:pt x="3515" y="10957"/>
                    <a:pt x="3515" y="10934"/>
                  </a:cubicBezTo>
                  <a:cubicBezTo>
                    <a:pt x="3492" y="10843"/>
                    <a:pt x="3470" y="10752"/>
                    <a:pt x="3447" y="10660"/>
                  </a:cubicBezTo>
                  <a:cubicBezTo>
                    <a:pt x="3378" y="10500"/>
                    <a:pt x="3333" y="10341"/>
                    <a:pt x="3287" y="10158"/>
                  </a:cubicBezTo>
                  <a:cubicBezTo>
                    <a:pt x="3241" y="9976"/>
                    <a:pt x="3173" y="9793"/>
                    <a:pt x="3127" y="9610"/>
                  </a:cubicBezTo>
                  <a:cubicBezTo>
                    <a:pt x="3104" y="9519"/>
                    <a:pt x="3082" y="9428"/>
                    <a:pt x="3059" y="9336"/>
                  </a:cubicBezTo>
                  <a:cubicBezTo>
                    <a:pt x="3059" y="9291"/>
                    <a:pt x="3036" y="9222"/>
                    <a:pt x="3013" y="9177"/>
                  </a:cubicBezTo>
                  <a:cubicBezTo>
                    <a:pt x="3013" y="9131"/>
                    <a:pt x="3013" y="9085"/>
                    <a:pt x="2990" y="9040"/>
                  </a:cubicBezTo>
                  <a:cubicBezTo>
                    <a:pt x="2990" y="9017"/>
                    <a:pt x="2967" y="8994"/>
                    <a:pt x="2967" y="8971"/>
                  </a:cubicBezTo>
                  <a:cubicBezTo>
                    <a:pt x="2967" y="8948"/>
                    <a:pt x="2967" y="8926"/>
                    <a:pt x="2967" y="8903"/>
                  </a:cubicBezTo>
                  <a:cubicBezTo>
                    <a:pt x="2945" y="8834"/>
                    <a:pt x="2922" y="8743"/>
                    <a:pt x="2899" y="8652"/>
                  </a:cubicBezTo>
                  <a:cubicBezTo>
                    <a:pt x="2876" y="8583"/>
                    <a:pt x="2853" y="8492"/>
                    <a:pt x="2830" y="8423"/>
                  </a:cubicBezTo>
                  <a:cubicBezTo>
                    <a:pt x="2762" y="8218"/>
                    <a:pt x="2716" y="8035"/>
                    <a:pt x="2648" y="7853"/>
                  </a:cubicBezTo>
                  <a:cubicBezTo>
                    <a:pt x="2648" y="7807"/>
                    <a:pt x="2625" y="7761"/>
                    <a:pt x="2625" y="7739"/>
                  </a:cubicBezTo>
                  <a:cubicBezTo>
                    <a:pt x="2625" y="7693"/>
                    <a:pt x="2602" y="7647"/>
                    <a:pt x="2602" y="7602"/>
                  </a:cubicBezTo>
                  <a:cubicBezTo>
                    <a:pt x="2579" y="7533"/>
                    <a:pt x="2557" y="7442"/>
                    <a:pt x="2557" y="7373"/>
                  </a:cubicBezTo>
                  <a:cubicBezTo>
                    <a:pt x="2534" y="7305"/>
                    <a:pt x="2534" y="7236"/>
                    <a:pt x="2511" y="7168"/>
                  </a:cubicBezTo>
                  <a:cubicBezTo>
                    <a:pt x="2511" y="7145"/>
                    <a:pt x="2488" y="7122"/>
                    <a:pt x="2465" y="7122"/>
                  </a:cubicBezTo>
                  <a:cubicBezTo>
                    <a:pt x="2465" y="7054"/>
                    <a:pt x="2442" y="7008"/>
                    <a:pt x="2442" y="6940"/>
                  </a:cubicBezTo>
                  <a:lnTo>
                    <a:pt x="2420" y="6848"/>
                  </a:lnTo>
                  <a:cubicBezTo>
                    <a:pt x="2420" y="6803"/>
                    <a:pt x="2397" y="6757"/>
                    <a:pt x="2397" y="6689"/>
                  </a:cubicBezTo>
                  <a:cubicBezTo>
                    <a:pt x="2374" y="6643"/>
                    <a:pt x="2328" y="6597"/>
                    <a:pt x="2260" y="6597"/>
                  </a:cubicBezTo>
                  <a:cubicBezTo>
                    <a:pt x="2237" y="6552"/>
                    <a:pt x="2237" y="6506"/>
                    <a:pt x="2214" y="6483"/>
                  </a:cubicBezTo>
                  <a:cubicBezTo>
                    <a:pt x="2146" y="6164"/>
                    <a:pt x="2077" y="5844"/>
                    <a:pt x="1986" y="5525"/>
                  </a:cubicBezTo>
                  <a:cubicBezTo>
                    <a:pt x="1986" y="5502"/>
                    <a:pt x="1986" y="5479"/>
                    <a:pt x="1986" y="5456"/>
                  </a:cubicBezTo>
                  <a:cubicBezTo>
                    <a:pt x="1986" y="5388"/>
                    <a:pt x="1963" y="5319"/>
                    <a:pt x="1940" y="5251"/>
                  </a:cubicBezTo>
                  <a:cubicBezTo>
                    <a:pt x="1940" y="5251"/>
                    <a:pt x="1940" y="5228"/>
                    <a:pt x="1940" y="5228"/>
                  </a:cubicBezTo>
                  <a:cubicBezTo>
                    <a:pt x="1963" y="5182"/>
                    <a:pt x="1963" y="5137"/>
                    <a:pt x="1940" y="5114"/>
                  </a:cubicBezTo>
                  <a:cubicBezTo>
                    <a:pt x="1917" y="4977"/>
                    <a:pt x="1895" y="4840"/>
                    <a:pt x="1849" y="4726"/>
                  </a:cubicBezTo>
                  <a:cubicBezTo>
                    <a:pt x="1826" y="4589"/>
                    <a:pt x="1780" y="4452"/>
                    <a:pt x="1735" y="4315"/>
                  </a:cubicBezTo>
                  <a:cubicBezTo>
                    <a:pt x="1712" y="4201"/>
                    <a:pt x="1666" y="4064"/>
                    <a:pt x="1644" y="3950"/>
                  </a:cubicBezTo>
                  <a:cubicBezTo>
                    <a:pt x="1621" y="3881"/>
                    <a:pt x="1621" y="3813"/>
                    <a:pt x="1598" y="3767"/>
                  </a:cubicBezTo>
                  <a:cubicBezTo>
                    <a:pt x="1575" y="3699"/>
                    <a:pt x="1575" y="3630"/>
                    <a:pt x="1552" y="3562"/>
                  </a:cubicBezTo>
                  <a:cubicBezTo>
                    <a:pt x="1529" y="3516"/>
                    <a:pt x="1529" y="3493"/>
                    <a:pt x="1507" y="3470"/>
                  </a:cubicBezTo>
                  <a:cubicBezTo>
                    <a:pt x="1461" y="3311"/>
                    <a:pt x="1415" y="3151"/>
                    <a:pt x="1392" y="2968"/>
                  </a:cubicBezTo>
                  <a:cubicBezTo>
                    <a:pt x="1370" y="2945"/>
                    <a:pt x="1370" y="2923"/>
                    <a:pt x="1370" y="2900"/>
                  </a:cubicBezTo>
                  <a:cubicBezTo>
                    <a:pt x="1370" y="2900"/>
                    <a:pt x="1370" y="2877"/>
                    <a:pt x="1370" y="2877"/>
                  </a:cubicBezTo>
                  <a:cubicBezTo>
                    <a:pt x="1392" y="2808"/>
                    <a:pt x="1370" y="2740"/>
                    <a:pt x="1347" y="2671"/>
                  </a:cubicBezTo>
                  <a:cubicBezTo>
                    <a:pt x="1324" y="2626"/>
                    <a:pt x="1301" y="2557"/>
                    <a:pt x="1278" y="2512"/>
                  </a:cubicBezTo>
                  <a:cubicBezTo>
                    <a:pt x="1255" y="2420"/>
                    <a:pt x="1210" y="2306"/>
                    <a:pt x="1187" y="2215"/>
                  </a:cubicBezTo>
                  <a:cubicBezTo>
                    <a:pt x="1141" y="2078"/>
                    <a:pt x="1096" y="1964"/>
                    <a:pt x="1050" y="1827"/>
                  </a:cubicBezTo>
                  <a:cubicBezTo>
                    <a:pt x="1027" y="1781"/>
                    <a:pt x="1027" y="1736"/>
                    <a:pt x="1004" y="1690"/>
                  </a:cubicBezTo>
                  <a:cubicBezTo>
                    <a:pt x="959" y="1507"/>
                    <a:pt x="913" y="1302"/>
                    <a:pt x="867" y="1119"/>
                  </a:cubicBezTo>
                  <a:cubicBezTo>
                    <a:pt x="822" y="937"/>
                    <a:pt x="776" y="731"/>
                    <a:pt x="731" y="549"/>
                  </a:cubicBezTo>
                  <a:cubicBezTo>
                    <a:pt x="708" y="526"/>
                    <a:pt x="708" y="503"/>
                    <a:pt x="685" y="480"/>
                  </a:cubicBezTo>
                  <a:cubicBezTo>
                    <a:pt x="685" y="457"/>
                    <a:pt x="662" y="457"/>
                    <a:pt x="639" y="457"/>
                  </a:cubicBezTo>
                  <a:lnTo>
                    <a:pt x="594" y="252"/>
                  </a:lnTo>
                  <a:cubicBezTo>
                    <a:pt x="594" y="252"/>
                    <a:pt x="594" y="229"/>
                    <a:pt x="594" y="229"/>
                  </a:cubicBezTo>
                  <a:cubicBezTo>
                    <a:pt x="571" y="206"/>
                    <a:pt x="571" y="161"/>
                    <a:pt x="571" y="138"/>
                  </a:cubicBezTo>
                  <a:cubicBezTo>
                    <a:pt x="548" y="92"/>
                    <a:pt x="525" y="69"/>
                    <a:pt x="479" y="47"/>
                  </a:cubicBezTo>
                  <a:cubicBezTo>
                    <a:pt x="457" y="24"/>
                    <a:pt x="411" y="24"/>
                    <a:pt x="388" y="24"/>
                  </a:cubicBezTo>
                  <a:lnTo>
                    <a:pt x="365" y="24"/>
                  </a:lnTo>
                  <a:cubicBezTo>
                    <a:pt x="342" y="1"/>
                    <a:pt x="320" y="1"/>
                    <a:pt x="297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3" name="Google Shape;3533;p16"/>
            <p:cNvSpPr/>
            <p:nvPr/>
          </p:nvSpPr>
          <p:spPr>
            <a:xfrm>
              <a:off x="5984375" y="3357075"/>
              <a:ext cx="197475" cy="606600"/>
            </a:xfrm>
            <a:custGeom>
              <a:avLst/>
              <a:gdLst/>
              <a:ahLst/>
              <a:cxnLst/>
              <a:rect l="l" t="t" r="r" b="b"/>
              <a:pathLst>
                <a:path w="7899" h="24264" extrusionOk="0">
                  <a:moveTo>
                    <a:pt x="845" y="1"/>
                  </a:moveTo>
                  <a:cubicBezTo>
                    <a:pt x="731" y="1"/>
                    <a:pt x="640" y="23"/>
                    <a:pt x="571" y="46"/>
                  </a:cubicBezTo>
                  <a:cubicBezTo>
                    <a:pt x="457" y="69"/>
                    <a:pt x="343" y="92"/>
                    <a:pt x="252" y="115"/>
                  </a:cubicBezTo>
                  <a:cubicBezTo>
                    <a:pt x="229" y="115"/>
                    <a:pt x="206" y="115"/>
                    <a:pt x="183" y="137"/>
                  </a:cubicBezTo>
                  <a:lnTo>
                    <a:pt x="115" y="137"/>
                  </a:lnTo>
                  <a:cubicBezTo>
                    <a:pt x="46" y="160"/>
                    <a:pt x="1" y="252"/>
                    <a:pt x="24" y="343"/>
                  </a:cubicBezTo>
                  <a:cubicBezTo>
                    <a:pt x="69" y="503"/>
                    <a:pt x="92" y="685"/>
                    <a:pt x="138" y="845"/>
                  </a:cubicBezTo>
                  <a:cubicBezTo>
                    <a:pt x="161" y="936"/>
                    <a:pt x="183" y="1050"/>
                    <a:pt x="206" y="1142"/>
                  </a:cubicBezTo>
                  <a:cubicBezTo>
                    <a:pt x="275" y="1439"/>
                    <a:pt x="366" y="1735"/>
                    <a:pt x="435" y="2032"/>
                  </a:cubicBezTo>
                  <a:cubicBezTo>
                    <a:pt x="571" y="2580"/>
                    <a:pt x="708" y="3105"/>
                    <a:pt x="868" y="3630"/>
                  </a:cubicBezTo>
                  <a:lnTo>
                    <a:pt x="937" y="3881"/>
                  </a:lnTo>
                  <a:cubicBezTo>
                    <a:pt x="1165" y="4748"/>
                    <a:pt x="1393" y="5593"/>
                    <a:pt x="1621" y="6460"/>
                  </a:cubicBezTo>
                  <a:lnTo>
                    <a:pt x="1895" y="7464"/>
                  </a:lnTo>
                  <a:lnTo>
                    <a:pt x="2945" y="11368"/>
                  </a:lnTo>
                  <a:lnTo>
                    <a:pt x="3972" y="15293"/>
                  </a:lnTo>
                  <a:lnTo>
                    <a:pt x="4497" y="17211"/>
                  </a:lnTo>
                  <a:lnTo>
                    <a:pt x="5022" y="19128"/>
                  </a:lnTo>
                  <a:cubicBezTo>
                    <a:pt x="5319" y="20269"/>
                    <a:pt x="5639" y="21411"/>
                    <a:pt x="5935" y="22529"/>
                  </a:cubicBezTo>
                  <a:lnTo>
                    <a:pt x="6004" y="22803"/>
                  </a:lnTo>
                  <a:cubicBezTo>
                    <a:pt x="6118" y="23168"/>
                    <a:pt x="6209" y="23465"/>
                    <a:pt x="6301" y="23784"/>
                  </a:cubicBezTo>
                  <a:lnTo>
                    <a:pt x="6323" y="23830"/>
                  </a:lnTo>
                  <a:cubicBezTo>
                    <a:pt x="6346" y="23876"/>
                    <a:pt x="6369" y="23944"/>
                    <a:pt x="6369" y="23990"/>
                  </a:cubicBezTo>
                  <a:cubicBezTo>
                    <a:pt x="6369" y="23990"/>
                    <a:pt x="6392" y="24013"/>
                    <a:pt x="6392" y="24036"/>
                  </a:cubicBezTo>
                  <a:lnTo>
                    <a:pt x="6392" y="24058"/>
                  </a:lnTo>
                  <a:lnTo>
                    <a:pt x="6415" y="24081"/>
                  </a:lnTo>
                  <a:cubicBezTo>
                    <a:pt x="6415" y="24081"/>
                    <a:pt x="6415" y="24104"/>
                    <a:pt x="6415" y="24104"/>
                  </a:cubicBezTo>
                  <a:lnTo>
                    <a:pt x="6438" y="24127"/>
                  </a:lnTo>
                  <a:cubicBezTo>
                    <a:pt x="6438" y="24150"/>
                    <a:pt x="6438" y="24150"/>
                    <a:pt x="6438" y="24150"/>
                  </a:cubicBezTo>
                  <a:cubicBezTo>
                    <a:pt x="6438" y="24218"/>
                    <a:pt x="6506" y="24264"/>
                    <a:pt x="6552" y="24264"/>
                  </a:cubicBezTo>
                  <a:cubicBezTo>
                    <a:pt x="6575" y="24264"/>
                    <a:pt x="6575" y="24264"/>
                    <a:pt x="6597" y="24241"/>
                  </a:cubicBezTo>
                  <a:cubicBezTo>
                    <a:pt x="6620" y="24241"/>
                    <a:pt x="6666" y="24218"/>
                    <a:pt x="6666" y="24172"/>
                  </a:cubicBezTo>
                  <a:cubicBezTo>
                    <a:pt x="6689" y="24195"/>
                    <a:pt x="6711" y="24195"/>
                    <a:pt x="6734" y="24218"/>
                  </a:cubicBezTo>
                  <a:lnTo>
                    <a:pt x="6780" y="24218"/>
                  </a:lnTo>
                  <a:cubicBezTo>
                    <a:pt x="6826" y="24218"/>
                    <a:pt x="6871" y="24195"/>
                    <a:pt x="6917" y="24172"/>
                  </a:cubicBezTo>
                  <a:cubicBezTo>
                    <a:pt x="6985" y="24150"/>
                    <a:pt x="7054" y="24127"/>
                    <a:pt x="7100" y="24104"/>
                  </a:cubicBezTo>
                  <a:lnTo>
                    <a:pt x="7168" y="24058"/>
                  </a:lnTo>
                  <a:lnTo>
                    <a:pt x="7236" y="24013"/>
                  </a:lnTo>
                  <a:cubicBezTo>
                    <a:pt x="7305" y="23990"/>
                    <a:pt x="7351" y="23944"/>
                    <a:pt x="7396" y="23899"/>
                  </a:cubicBezTo>
                  <a:cubicBezTo>
                    <a:pt x="7442" y="23876"/>
                    <a:pt x="7488" y="23830"/>
                    <a:pt x="7533" y="23784"/>
                  </a:cubicBezTo>
                  <a:lnTo>
                    <a:pt x="7579" y="23739"/>
                  </a:lnTo>
                  <a:cubicBezTo>
                    <a:pt x="7602" y="23693"/>
                    <a:pt x="7624" y="23670"/>
                    <a:pt x="7670" y="23625"/>
                  </a:cubicBezTo>
                  <a:cubicBezTo>
                    <a:pt x="7693" y="23579"/>
                    <a:pt x="7716" y="23533"/>
                    <a:pt x="7739" y="23488"/>
                  </a:cubicBezTo>
                  <a:cubicBezTo>
                    <a:pt x="7807" y="23374"/>
                    <a:pt x="7853" y="23237"/>
                    <a:pt x="7876" y="23054"/>
                  </a:cubicBezTo>
                  <a:cubicBezTo>
                    <a:pt x="7898" y="22986"/>
                    <a:pt x="7898" y="22894"/>
                    <a:pt x="7898" y="22803"/>
                  </a:cubicBezTo>
                  <a:cubicBezTo>
                    <a:pt x="7898" y="22712"/>
                    <a:pt x="7898" y="22620"/>
                    <a:pt x="7898" y="22529"/>
                  </a:cubicBezTo>
                  <a:cubicBezTo>
                    <a:pt x="7898" y="22415"/>
                    <a:pt x="7898" y="22324"/>
                    <a:pt x="7876" y="22232"/>
                  </a:cubicBezTo>
                  <a:cubicBezTo>
                    <a:pt x="7876" y="22164"/>
                    <a:pt x="7853" y="22095"/>
                    <a:pt x="7853" y="22027"/>
                  </a:cubicBezTo>
                  <a:cubicBezTo>
                    <a:pt x="7830" y="22004"/>
                    <a:pt x="7830" y="21958"/>
                    <a:pt x="7807" y="21913"/>
                  </a:cubicBezTo>
                  <a:lnTo>
                    <a:pt x="7784" y="21844"/>
                  </a:lnTo>
                  <a:cubicBezTo>
                    <a:pt x="7784" y="21799"/>
                    <a:pt x="7761" y="21730"/>
                    <a:pt x="7739" y="21662"/>
                  </a:cubicBezTo>
                  <a:lnTo>
                    <a:pt x="7739" y="21616"/>
                  </a:lnTo>
                  <a:cubicBezTo>
                    <a:pt x="7693" y="21479"/>
                    <a:pt x="7670" y="21342"/>
                    <a:pt x="7624" y="21205"/>
                  </a:cubicBezTo>
                  <a:cubicBezTo>
                    <a:pt x="7579" y="21045"/>
                    <a:pt x="7533" y="20886"/>
                    <a:pt x="7488" y="20703"/>
                  </a:cubicBezTo>
                  <a:cubicBezTo>
                    <a:pt x="7419" y="20498"/>
                    <a:pt x="7373" y="20292"/>
                    <a:pt x="7305" y="20064"/>
                  </a:cubicBezTo>
                  <a:cubicBezTo>
                    <a:pt x="7259" y="19927"/>
                    <a:pt x="7214" y="19767"/>
                    <a:pt x="7168" y="19607"/>
                  </a:cubicBezTo>
                  <a:lnTo>
                    <a:pt x="7168" y="19562"/>
                  </a:lnTo>
                  <a:cubicBezTo>
                    <a:pt x="7100" y="19356"/>
                    <a:pt x="7054" y="19174"/>
                    <a:pt x="7008" y="18968"/>
                  </a:cubicBezTo>
                  <a:cubicBezTo>
                    <a:pt x="6963" y="18854"/>
                    <a:pt x="6940" y="18717"/>
                    <a:pt x="6894" y="18603"/>
                  </a:cubicBezTo>
                  <a:cubicBezTo>
                    <a:pt x="6826" y="18329"/>
                    <a:pt x="6757" y="18055"/>
                    <a:pt x="6666" y="17781"/>
                  </a:cubicBezTo>
                  <a:cubicBezTo>
                    <a:pt x="6643" y="17713"/>
                    <a:pt x="6620" y="17644"/>
                    <a:pt x="6597" y="17553"/>
                  </a:cubicBezTo>
                  <a:lnTo>
                    <a:pt x="6575" y="17485"/>
                  </a:lnTo>
                  <a:cubicBezTo>
                    <a:pt x="6552" y="17393"/>
                    <a:pt x="6529" y="17279"/>
                    <a:pt x="6506" y="17188"/>
                  </a:cubicBezTo>
                  <a:cubicBezTo>
                    <a:pt x="6460" y="17051"/>
                    <a:pt x="6438" y="16914"/>
                    <a:pt x="6392" y="16777"/>
                  </a:cubicBezTo>
                  <a:lnTo>
                    <a:pt x="6323" y="16549"/>
                  </a:lnTo>
                  <a:cubicBezTo>
                    <a:pt x="6301" y="16458"/>
                    <a:pt x="6278" y="16343"/>
                    <a:pt x="6255" y="16252"/>
                  </a:cubicBezTo>
                  <a:cubicBezTo>
                    <a:pt x="6232" y="16161"/>
                    <a:pt x="6186" y="16070"/>
                    <a:pt x="6164" y="15955"/>
                  </a:cubicBezTo>
                  <a:cubicBezTo>
                    <a:pt x="6141" y="15841"/>
                    <a:pt x="6118" y="15727"/>
                    <a:pt x="6072" y="15613"/>
                  </a:cubicBezTo>
                  <a:cubicBezTo>
                    <a:pt x="6050" y="15522"/>
                    <a:pt x="6027" y="15408"/>
                    <a:pt x="6004" y="15316"/>
                  </a:cubicBezTo>
                  <a:cubicBezTo>
                    <a:pt x="5958" y="15088"/>
                    <a:pt x="5890" y="14883"/>
                    <a:pt x="5844" y="14677"/>
                  </a:cubicBezTo>
                  <a:cubicBezTo>
                    <a:pt x="5821" y="14563"/>
                    <a:pt x="5776" y="14449"/>
                    <a:pt x="5753" y="14358"/>
                  </a:cubicBezTo>
                  <a:cubicBezTo>
                    <a:pt x="5730" y="14243"/>
                    <a:pt x="5684" y="14129"/>
                    <a:pt x="5662" y="14038"/>
                  </a:cubicBezTo>
                  <a:cubicBezTo>
                    <a:pt x="5593" y="13741"/>
                    <a:pt x="5502" y="13445"/>
                    <a:pt x="5433" y="13171"/>
                  </a:cubicBezTo>
                  <a:lnTo>
                    <a:pt x="5319" y="12714"/>
                  </a:lnTo>
                  <a:cubicBezTo>
                    <a:pt x="5296" y="12646"/>
                    <a:pt x="5273" y="12577"/>
                    <a:pt x="5273" y="12509"/>
                  </a:cubicBezTo>
                  <a:lnTo>
                    <a:pt x="5228" y="12372"/>
                  </a:lnTo>
                  <a:lnTo>
                    <a:pt x="5205" y="12281"/>
                  </a:lnTo>
                  <a:cubicBezTo>
                    <a:pt x="5182" y="12189"/>
                    <a:pt x="5159" y="12121"/>
                    <a:pt x="5137" y="12052"/>
                  </a:cubicBezTo>
                  <a:cubicBezTo>
                    <a:pt x="5091" y="11847"/>
                    <a:pt x="5022" y="11641"/>
                    <a:pt x="4977" y="11436"/>
                  </a:cubicBezTo>
                  <a:cubicBezTo>
                    <a:pt x="4931" y="11276"/>
                    <a:pt x="4908" y="11116"/>
                    <a:pt x="4863" y="10957"/>
                  </a:cubicBezTo>
                  <a:lnTo>
                    <a:pt x="4817" y="10797"/>
                  </a:lnTo>
                  <a:cubicBezTo>
                    <a:pt x="4794" y="10637"/>
                    <a:pt x="4748" y="10477"/>
                    <a:pt x="4703" y="10318"/>
                  </a:cubicBezTo>
                  <a:lnTo>
                    <a:pt x="4657" y="10181"/>
                  </a:lnTo>
                  <a:lnTo>
                    <a:pt x="4589" y="9884"/>
                  </a:lnTo>
                  <a:cubicBezTo>
                    <a:pt x="4520" y="9541"/>
                    <a:pt x="4429" y="9222"/>
                    <a:pt x="4338" y="8902"/>
                  </a:cubicBezTo>
                  <a:lnTo>
                    <a:pt x="4292" y="8720"/>
                  </a:lnTo>
                  <a:cubicBezTo>
                    <a:pt x="4246" y="8583"/>
                    <a:pt x="4201" y="8423"/>
                    <a:pt x="4155" y="8263"/>
                  </a:cubicBezTo>
                  <a:lnTo>
                    <a:pt x="4132" y="8103"/>
                  </a:lnTo>
                  <a:cubicBezTo>
                    <a:pt x="4087" y="7944"/>
                    <a:pt x="4064" y="7807"/>
                    <a:pt x="4018" y="7647"/>
                  </a:cubicBezTo>
                  <a:cubicBezTo>
                    <a:pt x="3972" y="7487"/>
                    <a:pt x="3927" y="7350"/>
                    <a:pt x="3881" y="7190"/>
                  </a:cubicBezTo>
                  <a:lnTo>
                    <a:pt x="3835" y="6985"/>
                  </a:lnTo>
                  <a:cubicBezTo>
                    <a:pt x="3790" y="6894"/>
                    <a:pt x="3767" y="6780"/>
                    <a:pt x="3744" y="6665"/>
                  </a:cubicBezTo>
                  <a:cubicBezTo>
                    <a:pt x="3721" y="6620"/>
                    <a:pt x="3699" y="6551"/>
                    <a:pt x="3676" y="6483"/>
                  </a:cubicBezTo>
                  <a:cubicBezTo>
                    <a:pt x="3676" y="6437"/>
                    <a:pt x="3653" y="6392"/>
                    <a:pt x="3630" y="6346"/>
                  </a:cubicBezTo>
                  <a:cubicBezTo>
                    <a:pt x="3584" y="6163"/>
                    <a:pt x="3539" y="5981"/>
                    <a:pt x="3470" y="5730"/>
                  </a:cubicBezTo>
                  <a:cubicBezTo>
                    <a:pt x="3402" y="5501"/>
                    <a:pt x="3356" y="5296"/>
                    <a:pt x="3311" y="5091"/>
                  </a:cubicBezTo>
                  <a:cubicBezTo>
                    <a:pt x="3265" y="4885"/>
                    <a:pt x="3219" y="4703"/>
                    <a:pt x="3174" y="4497"/>
                  </a:cubicBezTo>
                  <a:lnTo>
                    <a:pt x="3174" y="4474"/>
                  </a:lnTo>
                  <a:cubicBezTo>
                    <a:pt x="3105" y="4246"/>
                    <a:pt x="3037" y="4041"/>
                    <a:pt x="2968" y="3812"/>
                  </a:cubicBezTo>
                  <a:cubicBezTo>
                    <a:pt x="2900" y="3584"/>
                    <a:pt x="2831" y="3379"/>
                    <a:pt x="2763" y="3173"/>
                  </a:cubicBezTo>
                  <a:cubicBezTo>
                    <a:pt x="2740" y="3105"/>
                    <a:pt x="2717" y="3059"/>
                    <a:pt x="2717" y="2991"/>
                  </a:cubicBezTo>
                  <a:cubicBezTo>
                    <a:pt x="2694" y="2945"/>
                    <a:pt x="2671" y="2899"/>
                    <a:pt x="2649" y="2854"/>
                  </a:cubicBezTo>
                  <a:cubicBezTo>
                    <a:pt x="2626" y="2762"/>
                    <a:pt x="2603" y="2671"/>
                    <a:pt x="2580" y="2580"/>
                  </a:cubicBezTo>
                  <a:lnTo>
                    <a:pt x="2557" y="2511"/>
                  </a:lnTo>
                  <a:cubicBezTo>
                    <a:pt x="2534" y="2443"/>
                    <a:pt x="2512" y="2352"/>
                    <a:pt x="2489" y="2260"/>
                  </a:cubicBezTo>
                  <a:lnTo>
                    <a:pt x="2466" y="2192"/>
                  </a:lnTo>
                  <a:lnTo>
                    <a:pt x="2443" y="2100"/>
                  </a:lnTo>
                  <a:cubicBezTo>
                    <a:pt x="2420" y="2032"/>
                    <a:pt x="2397" y="1963"/>
                    <a:pt x="2375" y="1918"/>
                  </a:cubicBezTo>
                  <a:lnTo>
                    <a:pt x="2375" y="1849"/>
                  </a:lnTo>
                  <a:cubicBezTo>
                    <a:pt x="2352" y="1758"/>
                    <a:pt x="2329" y="1690"/>
                    <a:pt x="2306" y="1621"/>
                  </a:cubicBezTo>
                  <a:lnTo>
                    <a:pt x="2283" y="1484"/>
                  </a:lnTo>
                  <a:cubicBezTo>
                    <a:pt x="2283" y="1416"/>
                    <a:pt x="2261" y="1370"/>
                    <a:pt x="2238" y="1302"/>
                  </a:cubicBezTo>
                  <a:cubicBezTo>
                    <a:pt x="2215" y="1165"/>
                    <a:pt x="2192" y="1073"/>
                    <a:pt x="2146" y="982"/>
                  </a:cubicBezTo>
                  <a:cubicBezTo>
                    <a:pt x="2124" y="868"/>
                    <a:pt x="2078" y="777"/>
                    <a:pt x="2032" y="685"/>
                  </a:cubicBezTo>
                  <a:cubicBezTo>
                    <a:pt x="1964" y="548"/>
                    <a:pt x="1895" y="411"/>
                    <a:pt x="1781" y="297"/>
                  </a:cubicBezTo>
                  <a:cubicBezTo>
                    <a:pt x="1667" y="183"/>
                    <a:pt x="1530" y="115"/>
                    <a:pt x="1348" y="46"/>
                  </a:cubicBezTo>
                  <a:cubicBezTo>
                    <a:pt x="1233" y="1"/>
                    <a:pt x="1096" y="1"/>
                    <a:pt x="959" y="1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4" name="Google Shape;3534;p16"/>
            <p:cNvSpPr/>
            <p:nvPr/>
          </p:nvSpPr>
          <p:spPr>
            <a:xfrm>
              <a:off x="5950150" y="3396450"/>
              <a:ext cx="147825" cy="528300"/>
            </a:xfrm>
            <a:custGeom>
              <a:avLst/>
              <a:gdLst/>
              <a:ahLst/>
              <a:cxnLst/>
              <a:rect l="l" t="t" r="r" b="b"/>
              <a:pathLst>
                <a:path w="5913" h="21132" extrusionOk="0">
                  <a:moveTo>
                    <a:pt x="92" y="0"/>
                  </a:moveTo>
                  <a:cubicBezTo>
                    <a:pt x="23" y="0"/>
                    <a:pt x="0" y="69"/>
                    <a:pt x="23" y="137"/>
                  </a:cubicBezTo>
                  <a:cubicBezTo>
                    <a:pt x="92" y="388"/>
                    <a:pt x="160" y="662"/>
                    <a:pt x="206" y="913"/>
                  </a:cubicBezTo>
                  <a:cubicBezTo>
                    <a:pt x="274" y="1187"/>
                    <a:pt x="343" y="1461"/>
                    <a:pt x="411" y="1735"/>
                  </a:cubicBezTo>
                  <a:cubicBezTo>
                    <a:pt x="548" y="2306"/>
                    <a:pt x="685" y="2876"/>
                    <a:pt x="845" y="3447"/>
                  </a:cubicBezTo>
                  <a:cubicBezTo>
                    <a:pt x="1142" y="4657"/>
                    <a:pt x="1461" y="5867"/>
                    <a:pt x="1804" y="7076"/>
                  </a:cubicBezTo>
                  <a:cubicBezTo>
                    <a:pt x="2443" y="9519"/>
                    <a:pt x="3105" y="11984"/>
                    <a:pt x="3766" y="14449"/>
                  </a:cubicBezTo>
                  <a:cubicBezTo>
                    <a:pt x="4063" y="15567"/>
                    <a:pt x="4383" y="16709"/>
                    <a:pt x="4680" y="17827"/>
                  </a:cubicBezTo>
                  <a:cubicBezTo>
                    <a:pt x="4816" y="18375"/>
                    <a:pt x="4976" y="18923"/>
                    <a:pt x="5113" y="19448"/>
                  </a:cubicBezTo>
                  <a:cubicBezTo>
                    <a:pt x="5182" y="19744"/>
                    <a:pt x="5273" y="20064"/>
                    <a:pt x="5364" y="20361"/>
                  </a:cubicBezTo>
                  <a:cubicBezTo>
                    <a:pt x="5410" y="20566"/>
                    <a:pt x="5456" y="20771"/>
                    <a:pt x="5524" y="20977"/>
                  </a:cubicBezTo>
                  <a:cubicBezTo>
                    <a:pt x="5552" y="21076"/>
                    <a:pt x="5634" y="21132"/>
                    <a:pt x="5713" y="21132"/>
                  </a:cubicBezTo>
                  <a:cubicBezTo>
                    <a:pt x="5762" y="21132"/>
                    <a:pt x="5809" y="21111"/>
                    <a:pt x="5844" y="21068"/>
                  </a:cubicBezTo>
                  <a:cubicBezTo>
                    <a:pt x="5889" y="21023"/>
                    <a:pt x="5912" y="20954"/>
                    <a:pt x="5889" y="20886"/>
                  </a:cubicBezTo>
                  <a:cubicBezTo>
                    <a:pt x="5844" y="20680"/>
                    <a:pt x="5775" y="20452"/>
                    <a:pt x="5729" y="20246"/>
                  </a:cubicBezTo>
                  <a:cubicBezTo>
                    <a:pt x="5638" y="19950"/>
                    <a:pt x="5570" y="19653"/>
                    <a:pt x="5478" y="19356"/>
                  </a:cubicBezTo>
                  <a:cubicBezTo>
                    <a:pt x="5341" y="18786"/>
                    <a:pt x="5182" y="18238"/>
                    <a:pt x="5045" y="17690"/>
                  </a:cubicBezTo>
                  <a:cubicBezTo>
                    <a:pt x="4725" y="16526"/>
                    <a:pt x="4428" y="15385"/>
                    <a:pt x="4109" y="14221"/>
                  </a:cubicBezTo>
                  <a:cubicBezTo>
                    <a:pt x="3447" y="11778"/>
                    <a:pt x="2785" y="9313"/>
                    <a:pt x="2123" y="6848"/>
                  </a:cubicBezTo>
                  <a:cubicBezTo>
                    <a:pt x="1826" y="5684"/>
                    <a:pt x="1507" y="4497"/>
                    <a:pt x="1164" y="3333"/>
                  </a:cubicBezTo>
                  <a:cubicBezTo>
                    <a:pt x="1027" y="2762"/>
                    <a:pt x="868" y="2215"/>
                    <a:pt x="708" y="1667"/>
                  </a:cubicBezTo>
                  <a:cubicBezTo>
                    <a:pt x="617" y="1393"/>
                    <a:pt x="548" y="1119"/>
                    <a:pt x="457" y="845"/>
                  </a:cubicBezTo>
                  <a:cubicBezTo>
                    <a:pt x="411" y="731"/>
                    <a:pt x="388" y="617"/>
                    <a:pt x="343" y="503"/>
                  </a:cubicBezTo>
                  <a:cubicBezTo>
                    <a:pt x="297" y="366"/>
                    <a:pt x="274" y="206"/>
                    <a:pt x="229" y="69"/>
                  </a:cubicBezTo>
                  <a:cubicBezTo>
                    <a:pt x="229" y="23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5" name="Google Shape;3535;p16"/>
            <p:cNvSpPr/>
            <p:nvPr/>
          </p:nvSpPr>
          <p:spPr>
            <a:xfrm>
              <a:off x="6024325" y="3739975"/>
              <a:ext cx="63375" cy="212300"/>
            </a:xfrm>
            <a:custGeom>
              <a:avLst/>
              <a:gdLst/>
              <a:ahLst/>
              <a:cxnLst/>
              <a:rect l="l" t="t" r="r" b="b"/>
              <a:pathLst>
                <a:path w="2535" h="8492" extrusionOk="0">
                  <a:moveTo>
                    <a:pt x="69" y="0"/>
                  </a:moveTo>
                  <a:cubicBezTo>
                    <a:pt x="23" y="0"/>
                    <a:pt x="1" y="69"/>
                    <a:pt x="1" y="114"/>
                  </a:cubicBezTo>
                  <a:cubicBezTo>
                    <a:pt x="160" y="685"/>
                    <a:pt x="275" y="1256"/>
                    <a:pt x="411" y="1826"/>
                  </a:cubicBezTo>
                  <a:cubicBezTo>
                    <a:pt x="548" y="2374"/>
                    <a:pt x="685" y="2922"/>
                    <a:pt x="845" y="3470"/>
                  </a:cubicBezTo>
                  <a:cubicBezTo>
                    <a:pt x="1119" y="4565"/>
                    <a:pt x="1416" y="5661"/>
                    <a:pt x="1690" y="6757"/>
                  </a:cubicBezTo>
                  <a:cubicBezTo>
                    <a:pt x="1781" y="7030"/>
                    <a:pt x="1849" y="7327"/>
                    <a:pt x="1918" y="7601"/>
                  </a:cubicBezTo>
                  <a:cubicBezTo>
                    <a:pt x="1964" y="7738"/>
                    <a:pt x="2009" y="7898"/>
                    <a:pt x="2032" y="8058"/>
                  </a:cubicBezTo>
                  <a:cubicBezTo>
                    <a:pt x="2055" y="8149"/>
                    <a:pt x="2101" y="8240"/>
                    <a:pt x="2123" y="8331"/>
                  </a:cubicBezTo>
                  <a:cubicBezTo>
                    <a:pt x="2123" y="8354"/>
                    <a:pt x="2123" y="8377"/>
                    <a:pt x="2146" y="8400"/>
                  </a:cubicBezTo>
                  <a:cubicBezTo>
                    <a:pt x="2169" y="8446"/>
                    <a:pt x="2237" y="8491"/>
                    <a:pt x="2306" y="8491"/>
                  </a:cubicBezTo>
                  <a:cubicBezTo>
                    <a:pt x="2420" y="8491"/>
                    <a:pt x="2534" y="8354"/>
                    <a:pt x="2489" y="8240"/>
                  </a:cubicBezTo>
                  <a:cubicBezTo>
                    <a:pt x="2443" y="8035"/>
                    <a:pt x="2374" y="7852"/>
                    <a:pt x="2329" y="7647"/>
                  </a:cubicBezTo>
                  <a:cubicBezTo>
                    <a:pt x="2260" y="7418"/>
                    <a:pt x="2215" y="7190"/>
                    <a:pt x="2146" y="6985"/>
                  </a:cubicBezTo>
                  <a:cubicBezTo>
                    <a:pt x="2009" y="6460"/>
                    <a:pt x="1872" y="5935"/>
                    <a:pt x="1735" y="5410"/>
                  </a:cubicBezTo>
                  <a:cubicBezTo>
                    <a:pt x="1416" y="4291"/>
                    <a:pt x="1119" y="3173"/>
                    <a:pt x="777" y="2055"/>
                  </a:cubicBezTo>
                  <a:cubicBezTo>
                    <a:pt x="685" y="1735"/>
                    <a:pt x="594" y="1393"/>
                    <a:pt x="503" y="1073"/>
                  </a:cubicBezTo>
                  <a:cubicBezTo>
                    <a:pt x="389" y="731"/>
                    <a:pt x="297" y="388"/>
                    <a:pt x="206" y="69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6" name="Google Shape;3536;p16"/>
            <p:cNvSpPr/>
            <p:nvPr/>
          </p:nvSpPr>
          <p:spPr>
            <a:xfrm>
              <a:off x="5616900" y="3472925"/>
              <a:ext cx="164925" cy="568350"/>
            </a:xfrm>
            <a:custGeom>
              <a:avLst/>
              <a:gdLst/>
              <a:ahLst/>
              <a:cxnLst/>
              <a:rect l="l" t="t" r="r" b="b"/>
              <a:pathLst>
                <a:path w="6597" h="22734" extrusionOk="0">
                  <a:moveTo>
                    <a:pt x="206" y="0"/>
                  </a:moveTo>
                  <a:cubicBezTo>
                    <a:pt x="206" y="0"/>
                    <a:pt x="183" y="23"/>
                    <a:pt x="160" y="23"/>
                  </a:cubicBezTo>
                  <a:cubicBezTo>
                    <a:pt x="69" y="46"/>
                    <a:pt x="0" y="137"/>
                    <a:pt x="23" y="251"/>
                  </a:cubicBezTo>
                  <a:cubicBezTo>
                    <a:pt x="685" y="2648"/>
                    <a:pt x="1347" y="5022"/>
                    <a:pt x="2009" y="7418"/>
                  </a:cubicBezTo>
                  <a:cubicBezTo>
                    <a:pt x="2648" y="9769"/>
                    <a:pt x="3310" y="12097"/>
                    <a:pt x="3949" y="14448"/>
                  </a:cubicBezTo>
                  <a:cubicBezTo>
                    <a:pt x="4588" y="16754"/>
                    <a:pt x="5227" y="19059"/>
                    <a:pt x="5866" y="21364"/>
                  </a:cubicBezTo>
                  <a:cubicBezTo>
                    <a:pt x="5935" y="21661"/>
                    <a:pt x="6026" y="21958"/>
                    <a:pt x="6118" y="22232"/>
                  </a:cubicBezTo>
                  <a:cubicBezTo>
                    <a:pt x="6118" y="22300"/>
                    <a:pt x="6140" y="22369"/>
                    <a:pt x="6163" y="22437"/>
                  </a:cubicBezTo>
                  <a:cubicBezTo>
                    <a:pt x="6163" y="22460"/>
                    <a:pt x="6186" y="22483"/>
                    <a:pt x="6186" y="22506"/>
                  </a:cubicBezTo>
                  <a:cubicBezTo>
                    <a:pt x="6186" y="22529"/>
                    <a:pt x="6186" y="22529"/>
                    <a:pt x="6186" y="22551"/>
                  </a:cubicBezTo>
                  <a:cubicBezTo>
                    <a:pt x="6209" y="22597"/>
                    <a:pt x="6232" y="22643"/>
                    <a:pt x="6254" y="22666"/>
                  </a:cubicBezTo>
                  <a:cubicBezTo>
                    <a:pt x="6300" y="22734"/>
                    <a:pt x="6369" y="22734"/>
                    <a:pt x="6437" y="22734"/>
                  </a:cubicBezTo>
                  <a:cubicBezTo>
                    <a:pt x="6460" y="22711"/>
                    <a:pt x="6506" y="22711"/>
                    <a:pt x="6528" y="22688"/>
                  </a:cubicBezTo>
                  <a:cubicBezTo>
                    <a:pt x="6551" y="22643"/>
                    <a:pt x="6574" y="22597"/>
                    <a:pt x="6574" y="22551"/>
                  </a:cubicBezTo>
                  <a:cubicBezTo>
                    <a:pt x="6597" y="22483"/>
                    <a:pt x="6551" y="22392"/>
                    <a:pt x="6528" y="22346"/>
                  </a:cubicBezTo>
                  <a:cubicBezTo>
                    <a:pt x="6506" y="22232"/>
                    <a:pt x="6483" y="22141"/>
                    <a:pt x="6460" y="22049"/>
                  </a:cubicBezTo>
                  <a:cubicBezTo>
                    <a:pt x="6346" y="21684"/>
                    <a:pt x="6254" y="21319"/>
                    <a:pt x="6163" y="20954"/>
                  </a:cubicBezTo>
                  <a:cubicBezTo>
                    <a:pt x="5844" y="19835"/>
                    <a:pt x="5524" y="18717"/>
                    <a:pt x="5227" y="17598"/>
                  </a:cubicBezTo>
                  <a:cubicBezTo>
                    <a:pt x="4565" y="15247"/>
                    <a:pt x="3926" y="12896"/>
                    <a:pt x="3287" y="10545"/>
                  </a:cubicBezTo>
                  <a:cubicBezTo>
                    <a:pt x="2602" y="8103"/>
                    <a:pt x="1918" y="5638"/>
                    <a:pt x="1233" y="3173"/>
                  </a:cubicBezTo>
                  <a:cubicBezTo>
                    <a:pt x="959" y="2168"/>
                    <a:pt x="685" y="1164"/>
                    <a:pt x="411" y="160"/>
                  </a:cubicBezTo>
                  <a:cubicBezTo>
                    <a:pt x="388" y="69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7" name="Google Shape;3537;p16"/>
            <p:cNvSpPr/>
            <p:nvPr/>
          </p:nvSpPr>
          <p:spPr>
            <a:xfrm>
              <a:off x="5965550" y="3356500"/>
              <a:ext cx="170650" cy="619950"/>
            </a:xfrm>
            <a:custGeom>
              <a:avLst/>
              <a:gdLst/>
              <a:ahLst/>
              <a:cxnLst/>
              <a:rect l="l" t="t" r="r" b="b"/>
              <a:pathLst>
                <a:path w="6826" h="24798" extrusionOk="0">
                  <a:moveTo>
                    <a:pt x="69" y="1"/>
                  </a:moveTo>
                  <a:cubicBezTo>
                    <a:pt x="46" y="24"/>
                    <a:pt x="23" y="46"/>
                    <a:pt x="1" y="69"/>
                  </a:cubicBezTo>
                  <a:cubicBezTo>
                    <a:pt x="1" y="115"/>
                    <a:pt x="1" y="138"/>
                    <a:pt x="1" y="160"/>
                  </a:cubicBezTo>
                  <a:cubicBezTo>
                    <a:pt x="92" y="480"/>
                    <a:pt x="160" y="800"/>
                    <a:pt x="252" y="1119"/>
                  </a:cubicBezTo>
                  <a:cubicBezTo>
                    <a:pt x="320" y="1439"/>
                    <a:pt x="389" y="1758"/>
                    <a:pt x="480" y="2078"/>
                  </a:cubicBezTo>
                  <a:cubicBezTo>
                    <a:pt x="640" y="2740"/>
                    <a:pt x="822" y="3402"/>
                    <a:pt x="1005" y="4064"/>
                  </a:cubicBezTo>
                  <a:cubicBezTo>
                    <a:pt x="1370" y="5365"/>
                    <a:pt x="1712" y="6666"/>
                    <a:pt x="2055" y="7990"/>
                  </a:cubicBezTo>
                  <a:cubicBezTo>
                    <a:pt x="2329" y="9040"/>
                    <a:pt x="2626" y="10089"/>
                    <a:pt x="2899" y="11139"/>
                  </a:cubicBezTo>
                  <a:cubicBezTo>
                    <a:pt x="3242" y="12372"/>
                    <a:pt x="3561" y="13605"/>
                    <a:pt x="3904" y="14860"/>
                  </a:cubicBezTo>
                  <a:cubicBezTo>
                    <a:pt x="4064" y="15476"/>
                    <a:pt x="4223" y="16115"/>
                    <a:pt x="4406" y="16754"/>
                  </a:cubicBezTo>
                  <a:cubicBezTo>
                    <a:pt x="4543" y="17302"/>
                    <a:pt x="4703" y="17850"/>
                    <a:pt x="4840" y="18421"/>
                  </a:cubicBezTo>
                  <a:cubicBezTo>
                    <a:pt x="5159" y="19562"/>
                    <a:pt x="5456" y="20703"/>
                    <a:pt x="5753" y="21867"/>
                  </a:cubicBezTo>
                  <a:cubicBezTo>
                    <a:pt x="5935" y="22552"/>
                    <a:pt x="6141" y="23260"/>
                    <a:pt x="6323" y="23967"/>
                  </a:cubicBezTo>
                  <a:cubicBezTo>
                    <a:pt x="6346" y="24059"/>
                    <a:pt x="6369" y="24150"/>
                    <a:pt x="6415" y="24264"/>
                  </a:cubicBezTo>
                  <a:cubicBezTo>
                    <a:pt x="6437" y="24332"/>
                    <a:pt x="6437" y="24401"/>
                    <a:pt x="6483" y="24492"/>
                  </a:cubicBezTo>
                  <a:cubicBezTo>
                    <a:pt x="6483" y="24538"/>
                    <a:pt x="6506" y="24561"/>
                    <a:pt x="6506" y="24606"/>
                  </a:cubicBezTo>
                  <a:cubicBezTo>
                    <a:pt x="6529" y="24652"/>
                    <a:pt x="6529" y="24675"/>
                    <a:pt x="6551" y="24720"/>
                  </a:cubicBezTo>
                  <a:cubicBezTo>
                    <a:pt x="6569" y="24772"/>
                    <a:pt x="6624" y="24797"/>
                    <a:pt x="6680" y="24797"/>
                  </a:cubicBezTo>
                  <a:cubicBezTo>
                    <a:pt x="6698" y="24797"/>
                    <a:pt x="6717" y="24795"/>
                    <a:pt x="6734" y="24789"/>
                  </a:cubicBezTo>
                  <a:cubicBezTo>
                    <a:pt x="6757" y="24789"/>
                    <a:pt x="6780" y="24766"/>
                    <a:pt x="6803" y="24720"/>
                  </a:cubicBezTo>
                  <a:cubicBezTo>
                    <a:pt x="6825" y="24675"/>
                    <a:pt x="6825" y="24652"/>
                    <a:pt x="6803" y="24606"/>
                  </a:cubicBezTo>
                  <a:cubicBezTo>
                    <a:pt x="6803" y="24584"/>
                    <a:pt x="6803" y="24561"/>
                    <a:pt x="6780" y="24538"/>
                  </a:cubicBezTo>
                  <a:cubicBezTo>
                    <a:pt x="6780" y="24515"/>
                    <a:pt x="6780" y="24515"/>
                    <a:pt x="6780" y="24515"/>
                  </a:cubicBezTo>
                  <a:cubicBezTo>
                    <a:pt x="6780" y="24492"/>
                    <a:pt x="6780" y="24469"/>
                    <a:pt x="6780" y="24447"/>
                  </a:cubicBezTo>
                  <a:cubicBezTo>
                    <a:pt x="6757" y="24424"/>
                    <a:pt x="6757" y="24378"/>
                    <a:pt x="6757" y="24355"/>
                  </a:cubicBezTo>
                  <a:cubicBezTo>
                    <a:pt x="6734" y="24287"/>
                    <a:pt x="6711" y="24218"/>
                    <a:pt x="6711" y="24173"/>
                  </a:cubicBezTo>
                  <a:cubicBezTo>
                    <a:pt x="6666" y="24013"/>
                    <a:pt x="6620" y="23853"/>
                    <a:pt x="6574" y="23693"/>
                  </a:cubicBezTo>
                  <a:cubicBezTo>
                    <a:pt x="6437" y="23191"/>
                    <a:pt x="6300" y="22666"/>
                    <a:pt x="6163" y="22141"/>
                  </a:cubicBezTo>
                  <a:cubicBezTo>
                    <a:pt x="6049" y="21639"/>
                    <a:pt x="5890" y="21137"/>
                    <a:pt x="5753" y="20635"/>
                  </a:cubicBezTo>
                  <a:cubicBezTo>
                    <a:pt x="5593" y="20018"/>
                    <a:pt x="5433" y="19379"/>
                    <a:pt x="5250" y="18763"/>
                  </a:cubicBezTo>
                  <a:cubicBezTo>
                    <a:pt x="4954" y="17599"/>
                    <a:pt x="4657" y="16458"/>
                    <a:pt x="4337" y="15316"/>
                  </a:cubicBezTo>
                  <a:cubicBezTo>
                    <a:pt x="3995" y="14038"/>
                    <a:pt x="3653" y="12760"/>
                    <a:pt x="3310" y="11482"/>
                  </a:cubicBezTo>
                  <a:cubicBezTo>
                    <a:pt x="2694" y="9131"/>
                    <a:pt x="2055" y="6780"/>
                    <a:pt x="1416" y="4429"/>
                  </a:cubicBezTo>
                  <a:cubicBezTo>
                    <a:pt x="1233" y="3676"/>
                    <a:pt x="1028" y="2945"/>
                    <a:pt x="845" y="2215"/>
                  </a:cubicBezTo>
                  <a:cubicBezTo>
                    <a:pt x="731" y="1872"/>
                    <a:pt x="640" y="1530"/>
                    <a:pt x="548" y="1188"/>
                  </a:cubicBezTo>
                  <a:cubicBezTo>
                    <a:pt x="434" y="822"/>
                    <a:pt x="320" y="457"/>
                    <a:pt x="229" y="92"/>
                  </a:cubicBezTo>
                  <a:cubicBezTo>
                    <a:pt x="206" y="24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F1C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8" name="Google Shape;3538;p16"/>
            <p:cNvSpPr/>
            <p:nvPr/>
          </p:nvSpPr>
          <p:spPr>
            <a:xfrm>
              <a:off x="5971825" y="3364500"/>
              <a:ext cx="166075" cy="609300"/>
            </a:xfrm>
            <a:custGeom>
              <a:avLst/>
              <a:gdLst/>
              <a:ahLst/>
              <a:cxnLst/>
              <a:rect l="l" t="t" r="r" b="b"/>
              <a:pathLst>
                <a:path w="6643" h="24372" extrusionOk="0">
                  <a:moveTo>
                    <a:pt x="46" y="0"/>
                  </a:moveTo>
                  <a:cubicBezTo>
                    <a:pt x="24" y="0"/>
                    <a:pt x="1" y="23"/>
                    <a:pt x="24" y="69"/>
                  </a:cubicBezTo>
                  <a:cubicBezTo>
                    <a:pt x="46" y="160"/>
                    <a:pt x="69" y="229"/>
                    <a:pt x="92" y="343"/>
                  </a:cubicBezTo>
                  <a:cubicBezTo>
                    <a:pt x="115" y="411"/>
                    <a:pt x="138" y="502"/>
                    <a:pt x="160" y="594"/>
                  </a:cubicBezTo>
                  <a:cubicBezTo>
                    <a:pt x="160" y="594"/>
                    <a:pt x="160" y="594"/>
                    <a:pt x="160" y="571"/>
                  </a:cubicBezTo>
                  <a:cubicBezTo>
                    <a:pt x="183" y="708"/>
                    <a:pt x="206" y="822"/>
                    <a:pt x="229" y="936"/>
                  </a:cubicBezTo>
                  <a:cubicBezTo>
                    <a:pt x="229" y="936"/>
                    <a:pt x="229" y="936"/>
                    <a:pt x="229" y="913"/>
                  </a:cubicBezTo>
                  <a:cubicBezTo>
                    <a:pt x="275" y="1096"/>
                    <a:pt x="297" y="1278"/>
                    <a:pt x="343" y="1461"/>
                  </a:cubicBezTo>
                  <a:cubicBezTo>
                    <a:pt x="366" y="1621"/>
                    <a:pt x="412" y="1803"/>
                    <a:pt x="434" y="1963"/>
                  </a:cubicBezTo>
                  <a:cubicBezTo>
                    <a:pt x="457" y="2100"/>
                    <a:pt x="503" y="2237"/>
                    <a:pt x="526" y="2351"/>
                  </a:cubicBezTo>
                  <a:cubicBezTo>
                    <a:pt x="548" y="2488"/>
                    <a:pt x="571" y="2602"/>
                    <a:pt x="617" y="2716"/>
                  </a:cubicBezTo>
                  <a:cubicBezTo>
                    <a:pt x="617" y="2785"/>
                    <a:pt x="640" y="2831"/>
                    <a:pt x="640" y="2899"/>
                  </a:cubicBezTo>
                  <a:lnTo>
                    <a:pt x="663" y="2968"/>
                  </a:lnTo>
                  <a:cubicBezTo>
                    <a:pt x="685" y="3013"/>
                    <a:pt x="685" y="3036"/>
                    <a:pt x="685" y="3082"/>
                  </a:cubicBezTo>
                  <a:cubicBezTo>
                    <a:pt x="708" y="3104"/>
                    <a:pt x="731" y="3127"/>
                    <a:pt x="754" y="3127"/>
                  </a:cubicBezTo>
                  <a:lnTo>
                    <a:pt x="777" y="3127"/>
                  </a:lnTo>
                  <a:cubicBezTo>
                    <a:pt x="800" y="3219"/>
                    <a:pt x="800" y="3333"/>
                    <a:pt x="822" y="3424"/>
                  </a:cubicBezTo>
                  <a:cubicBezTo>
                    <a:pt x="868" y="3584"/>
                    <a:pt x="891" y="3721"/>
                    <a:pt x="937" y="3881"/>
                  </a:cubicBezTo>
                  <a:cubicBezTo>
                    <a:pt x="959" y="4017"/>
                    <a:pt x="1005" y="4177"/>
                    <a:pt x="1051" y="4337"/>
                  </a:cubicBezTo>
                  <a:lnTo>
                    <a:pt x="1096" y="4588"/>
                  </a:lnTo>
                  <a:cubicBezTo>
                    <a:pt x="1119" y="4634"/>
                    <a:pt x="1119" y="4657"/>
                    <a:pt x="1119" y="4702"/>
                  </a:cubicBezTo>
                  <a:cubicBezTo>
                    <a:pt x="1142" y="4748"/>
                    <a:pt x="1142" y="4794"/>
                    <a:pt x="1165" y="4839"/>
                  </a:cubicBezTo>
                  <a:cubicBezTo>
                    <a:pt x="1188" y="4862"/>
                    <a:pt x="1210" y="4862"/>
                    <a:pt x="1233" y="4862"/>
                  </a:cubicBezTo>
                  <a:cubicBezTo>
                    <a:pt x="1279" y="5045"/>
                    <a:pt x="1325" y="5227"/>
                    <a:pt x="1370" y="5410"/>
                  </a:cubicBezTo>
                  <a:cubicBezTo>
                    <a:pt x="1416" y="5615"/>
                    <a:pt x="1461" y="5821"/>
                    <a:pt x="1507" y="6049"/>
                  </a:cubicBezTo>
                  <a:cubicBezTo>
                    <a:pt x="1530" y="6140"/>
                    <a:pt x="1553" y="6232"/>
                    <a:pt x="1598" y="6346"/>
                  </a:cubicBezTo>
                  <a:cubicBezTo>
                    <a:pt x="1621" y="6460"/>
                    <a:pt x="1644" y="6551"/>
                    <a:pt x="1667" y="6665"/>
                  </a:cubicBezTo>
                  <a:cubicBezTo>
                    <a:pt x="1667" y="6688"/>
                    <a:pt x="1690" y="6711"/>
                    <a:pt x="1713" y="6734"/>
                  </a:cubicBezTo>
                  <a:cubicBezTo>
                    <a:pt x="1735" y="6802"/>
                    <a:pt x="1735" y="6871"/>
                    <a:pt x="1758" y="6939"/>
                  </a:cubicBezTo>
                  <a:cubicBezTo>
                    <a:pt x="1781" y="7053"/>
                    <a:pt x="1804" y="7167"/>
                    <a:pt x="1850" y="7282"/>
                  </a:cubicBezTo>
                  <a:cubicBezTo>
                    <a:pt x="1872" y="7373"/>
                    <a:pt x="1895" y="7487"/>
                    <a:pt x="1918" y="7601"/>
                  </a:cubicBezTo>
                  <a:cubicBezTo>
                    <a:pt x="1941" y="7692"/>
                    <a:pt x="1964" y="7806"/>
                    <a:pt x="1986" y="7898"/>
                  </a:cubicBezTo>
                  <a:cubicBezTo>
                    <a:pt x="2009" y="7943"/>
                    <a:pt x="2032" y="8012"/>
                    <a:pt x="2032" y="8058"/>
                  </a:cubicBezTo>
                  <a:cubicBezTo>
                    <a:pt x="2055" y="8126"/>
                    <a:pt x="2078" y="8172"/>
                    <a:pt x="2101" y="8217"/>
                  </a:cubicBezTo>
                  <a:cubicBezTo>
                    <a:pt x="2101" y="8240"/>
                    <a:pt x="2101" y="8263"/>
                    <a:pt x="2123" y="8286"/>
                  </a:cubicBezTo>
                  <a:lnTo>
                    <a:pt x="2146" y="8286"/>
                  </a:lnTo>
                  <a:cubicBezTo>
                    <a:pt x="2192" y="8491"/>
                    <a:pt x="2238" y="8697"/>
                    <a:pt x="2283" y="8902"/>
                  </a:cubicBezTo>
                  <a:cubicBezTo>
                    <a:pt x="2306" y="9016"/>
                    <a:pt x="2329" y="9153"/>
                    <a:pt x="2375" y="9290"/>
                  </a:cubicBezTo>
                  <a:cubicBezTo>
                    <a:pt x="2375" y="9359"/>
                    <a:pt x="2397" y="9427"/>
                    <a:pt x="2420" y="9496"/>
                  </a:cubicBezTo>
                  <a:lnTo>
                    <a:pt x="2443" y="9587"/>
                  </a:lnTo>
                  <a:cubicBezTo>
                    <a:pt x="2443" y="9610"/>
                    <a:pt x="2443" y="9610"/>
                    <a:pt x="2443" y="9633"/>
                  </a:cubicBezTo>
                  <a:cubicBezTo>
                    <a:pt x="2443" y="9633"/>
                    <a:pt x="2466" y="9655"/>
                    <a:pt x="2466" y="9655"/>
                  </a:cubicBezTo>
                  <a:cubicBezTo>
                    <a:pt x="2466" y="9678"/>
                    <a:pt x="2466" y="9701"/>
                    <a:pt x="2489" y="9701"/>
                  </a:cubicBezTo>
                  <a:cubicBezTo>
                    <a:pt x="2489" y="9724"/>
                    <a:pt x="2511" y="9747"/>
                    <a:pt x="2534" y="9747"/>
                  </a:cubicBezTo>
                  <a:lnTo>
                    <a:pt x="2557" y="9747"/>
                  </a:lnTo>
                  <a:cubicBezTo>
                    <a:pt x="2580" y="9884"/>
                    <a:pt x="2603" y="9998"/>
                    <a:pt x="2648" y="10112"/>
                  </a:cubicBezTo>
                  <a:cubicBezTo>
                    <a:pt x="2671" y="10226"/>
                    <a:pt x="2694" y="10340"/>
                    <a:pt x="2717" y="10454"/>
                  </a:cubicBezTo>
                  <a:cubicBezTo>
                    <a:pt x="2740" y="10568"/>
                    <a:pt x="2763" y="10682"/>
                    <a:pt x="2808" y="10774"/>
                  </a:cubicBezTo>
                  <a:cubicBezTo>
                    <a:pt x="2808" y="10797"/>
                    <a:pt x="2808" y="10819"/>
                    <a:pt x="2808" y="10819"/>
                  </a:cubicBezTo>
                  <a:cubicBezTo>
                    <a:pt x="2808" y="10842"/>
                    <a:pt x="2808" y="10865"/>
                    <a:pt x="2831" y="10865"/>
                  </a:cubicBezTo>
                  <a:cubicBezTo>
                    <a:pt x="2831" y="10934"/>
                    <a:pt x="2831" y="10979"/>
                    <a:pt x="2854" y="11025"/>
                  </a:cubicBezTo>
                  <a:cubicBezTo>
                    <a:pt x="2877" y="11116"/>
                    <a:pt x="2922" y="11230"/>
                    <a:pt x="2945" y="11344"/>
                  </a:cubicBezTo>
                  <a:cubicBezTo>
                    <a:pt x="2991" y="11527"/>
                    <a:pt x="3036" y="11732"/>
                    <a:pt x="3082" y="11915"/>
                  </a:cubicBezTo>
                  <a:cubicBezTo>
                    <a:pt x="3105" y="12006"/>
                    <a:pt x="3128" y="12098"/>
                    <a:pt x="3151" y="12189"/>
                  </a:cubicBezTo>
                  <a:cubicBezTo>
                    <a:pt x="3196" y="12280"/>
                    <a:pt x="3219" y="12372"/>
                    <a:pt x="3242" y="12463"/>
                  </a:cubicBezTo>
                  <a:cubicBezTo>
                    <a:pt x="3265" y="12554"/>
                    <a:pt x="3288" y="12668"/>
                    <a:pt x="3333" y="12760"/>
                  </a:cubicBezTo>
                  <a:cubicBezTo>
                    <a:pt x="3333" y="12805"/>
                    <a:pt x="3356" y="12851"/>
                    <a:pt x="3356" y="12897"/>
                  </a:cubicBezTo>
                  <a:lnTo>
                    <a:pt x="3379" y="12897"/>
                  </a:lnTo>
                  <a:cubicBezTo>
                    <a:pt x="3379" y="12965"/>
                    <a:pt x="3402" y="13011"/>
                    <a:pt x="3402" y="13056"/>
                  </a:cubicBezTo>
                  <a:cubicBezTo>
                    <a:pt x="3424" y="13193"/>
                    <a:pt x="3470" y="13307"/>
                    <a:pt x="3493" y="13422"/>
                  </a:cubicBezTo>
                  <a:cubicBezTo>
                    <a:pt x="3539" y="13627"/>
                    <a:pt x="3584" y="13855"/>
                    <a:pt x="3653" y="14061"/>
                  </a:cubicBezTo>
                  <a:cubicBezTo>
                    <a:pt x="3676" y="14175"/>
                    <a:pt x="3698" y="14266"/>
                    <a:pt x="3721" y="14380"/>
                  </a:cubicBezTo>
                  <a:cubicBezTo>
                    <a:pt x="3744" y="14426"/>
                    <a:pt x="3767" y="14471"/>
                    <a:pt x="3767" y="14540"/>
                  </a:cubicBezTo>
                  <a:cubicBezTo>
                    <a:pt x="3790" y="14586"/>
                    <a:pt x="3790" y="14631"/>
                    <a:pt x="3813" y="14677"/>
                  </a:cubicBezTo>
                  <a:cubicBezTo>
                    <a:pt x="3813" y="14700"/>
                    <a:pt x="3835" y="14723"/>
                    <a:pt x="3858" y="14723"/>
                  </a:cubicBezTo>
                  <a:cubicBezTo>
                    <a:pt x="3904" y="14859"/>
                    <a:pt x="3927" y="14996"/>
                    <a:pt x="3972" y="15133"/>
                  </a:cubicBezTo>
                  <a:cubicBezTo>
                    <a:pt x="4018" y="15316"/>
                    <a:pt x="4064" y="15499"/>
                    <a:pt x="4109" y="15681"/>
                  </a:cubicBezTo>
                  <a:cubicBezTo>
                    <a:pt x="4132" y="15750"/>
                    <a:pt x="4155" y="15841"/>
                    <a:pt x="4178" y="15932"/>
                  </a:cubicBezTo>
                  <a:cubicBezTo>
                    <a:pt x="4201" y="15978"/>
                    <a:pt x="4201" y="16024"/>
                    <a:pt x="4223" y="16069"/>
                  </a:cubicBezTo>
                  <a:cubicBezTo>
                    <a:pt x="4223" y="16069"/>
                    <a:pt x="4223" y="16092"/>
                    <a:pt x="4223" y="16115"/>
                  </a:cubicBezTo>
                  <a:cubicBezTo>
                    <a:pt x="4223" y="16138"/>
                    <a:pt x="4246" y="16161"/>
                    <a:pt x="4246" y="16183"/>
                  </a:cubicBezTo>
                  <a:cubicBezTo>
                    <a:pt x="4246" y="16183"/>
                    <a:pt x="4269" y="16206"/>
                    <a:pt x="4269" y="16206"/>
                  </a:cubicBezTo>
                  <a:cubicBezTo>
                    <a:pt x="4269" y="16206"/>
                    <a:pt x="4269" y="16229"/>
                    <a:pt x="4269" y="16229"/>
                  </a:cubicBezTo>
                  <a:cubicBezTo>
                    <a:pt x="4315" y="16389"/>
                    <a:pt x="4360" y="16549"/>
                    <a:pt x="4406" y="16708"/>
                  </a:cubicBezTo>
                  <a:cubicBezTo>
                    <a:pt x="4383" y="16754"/>
                    <a:pt x="4406" y="16800"/>
                    <a:pt x="4429" y="16845"/>
                  </a:cubicBezTo>
                  <a:cubicBezTo>
                    <a:pt x="4429" y="16868"/>
                    <a:pt x="4429" y="16891"/>
                    <a:pt x="4452" y="16914"/>
                  </a:cubicBezTo>
                  <a:cubicBezTo>
                    <a:pt x="4452" y="17005"/>
                    <a:pt x="4474" y="17096"/>
                    <a:pt x="4497" y="17188"/>
                  </a:cubicBezTo>
                  <a:lnTo>
                    <a:pt x="4566" y="17393"/>
                  </a:lnTo>
                  <a:cubicBezTo>
                    <a:pt x="4566" y="17439"/>
                    <a:pt x="4566" y="17462"/>
                    <a:pt x="4589" y="17507"/>
                  </a:cubicBezTo>
                  <a:cubicBezTo>
                    <a:pt x="4589" y="17530"/>
                    <a:pt x="4589" y="17576"/>
                    <a:pt x="4611" y="17621"/>
                  </a:cubicBezTo>
                  <a:cubicBezTo>
                    <a:pt x="4634" y="17644"/>
                    <a:pt x="4634" y="17644"/>
                    <a:pt x="4657" y="17667"/>
                  </a:cubicBezTo>
                  <a:cubicBezTo>
                    <a:pt x="4680" y="17713"/>
                    <a:pt x="4680" y="17758"/>
                    <a:pt x="4703" y="17781"/>
                  </a:cubicBezTo>
                  <a:cubicBezTo>
                    <a:pt x="4748" y="17964"/>
                    <a:pt x="4794" y="18169"/>
                    <a:pt x="4862" y="18352"/>
                  </a:cubicBezTo>
                  <a:cubicBezTo>
                    <a:pt x="4885" y="18443"/>
                    <a:pt x="4908" y="18534"/>
                    <a:pt x="4931" y="18626"/>
                  </a:cubicBezTo>
                  <a:cubicBezTo>
                    <a:pt x="4931" y="18648"/>
                    <a:pt x="4954" y="18694"/>
                    <a:pt x="4954" y="18717"/>
                  </a:cubicBezTo>
                  <a:cubicBezTo>
                    <a:pt x="4977" y="18763"/>
                    <a:pt x="4977" y="18785"/>
                    <a:pt x="4977" y="18808"/>
                  </a:cubicBezTo>
                  <a:cubicBezTo>
                    <a:pt x="4977" y="18831"/>
                    <a:pt x="4999" y="18854"/>
                    <a:pt x="4999" y="18854"/>
                  </a:cubicBezTo>
                  <a:lnTo>
                    <a:pt x="5045" y="19059"/>
                  </a:lnTo>
                  <a:cubicBezTo>
                    <a:pt x="5045" y="19059"/>
                    <a:pt x="5045" y="19082"/>
                    <a:pt x="5045" y="19082"/>
                  </a:cubicBezTo>
                  <a:cubicBezTo>
                    <a:pt x="5068" y="19173"/>
                    <a:pt x="5091" y="19242"/>
                    <a:pt x="5114" y="19310"/>
                  </a:cubicBezTo>
                  <a:cubicBezTo>
                    <a:pt x="5114" y="19379"/>
                    <a:pt x="5136" y="19425"/>
                    <a:pt x="5159" y="19493"/>
                  </a:cubicBezTo>
                  <a:cubicBezTo>
                    <a:pt x="5205" y="19630"/>
                    <a:pt x="5228" y="19744"/>
                    <a:pt x="5273" y="19881"/>
                  </a:cubicBezTo>
                  <a:cubicBezTo>
                    <a:pt x="5273" y="19927"/>
                    <a:pt x="5296" y="19972"/>
                    <a:pt x="5296" y="20018"/>
                  </a:cubicBezTo>
                  <a:cubicBezTo>
                    <a:pt x="5319" y="20064"/>
                    <a:pt x="5319" y="20109"/>
                    <a:pt x="5342" y="20155"/>
                  </a:cubicBezTo>
                  <a:cubicBezTo>
                    <a:pt x="5342" y="20201"/>
                    <a:pt x="5365" y="20223"/>
                    <a:pt x="5365" y="20269"/>
                  </a:cubicBezTo>
                  <a:cubicBezTo>
                    <a:pt x="5387" y="20315"/>
                    <a:pt x="5387" y="20360"/>
                    <a:pt x="5410" y="20406"/>
                  </a:cubicBezTo>
                  <a:cubicBezTo>
                    <a:pt x="5387" y="20406"/>
                    <a:pt x="5387" y="20406"/>
                    <a:pt x="5387" y="20429"/>
                  </a:cubicBezTo>
                  <a:cubicBezTo>
                    <a:pt x="5387" y="20475"/>
                    <a:pt x="5410" y="20520"/>
                    <a:pt x="5410" y="20589"/>
                  </a:cubicBezTo>
                  <a:cubicBezTo>
                    <a:pt x="5433" y="20634"/>
                    <a:pt x="5433" y="20657"/>
                    <a:pt x="5456" y="20703"/>
                  </a:cubicBezTo>
                  <a:cubicBezTo>
                    <a:pt x="5479" y="20817"/>
                    <a:pt x="5502" y="20908"/>
                    <a:pt x="5547" y="21022"/>
                  </a:cubicBezTo>
                  <a:cubicBezTo>
                    <a:pt x="5547" y="21022"/>
                    <a:pt x="5547" y="21022"/>
                    <a:pt x="5547" y="21045"/>
                  </a:cubicBezTo>
                  <a:cubicBezTo>
                    <a:pt x="5547" y="21068"/>
                    <a:pt x="5547" y="21091"/>
                    <a:pt x="5570" y="21114"/>
                  </a:cubicBezTo>
                  <a:cubicBezTo>
                    <a:pt x="5570" y="21136"/>
                    <a:pt x="5570" y="21182"/>
                    <a:pt x="5593" y="21228"/>
                  </a:cubicBezTo>
                  <a:cubicBezTo>
                    <a:pt x="5616" y="21319"/>
                    <a:pt x="5639" y="21410"/>
                    <a:pt x="5684" y="21524"/>
                  </a:cubicBezTo>
                  <a:cubicBezTo>
                    <a:pt x="5684" y="21570"/>
                    <a:pt x="5707" y="21616"/>
                    <a:pt x="5707" y="21661"/>
                  </a:cubicBezTo>
                  <a:lnTo>
                    <a:pt x="5730" y="21684"/>
                  </a:lnTo>
                  <a:cubicBezTo>
                    <a:pt x="5730" y="21707"/>
                    <a:pt x="5730" y="21730"/>
                    <a:pt x="5730" y="21753"/>
                  </a:cubicBezTo>
                  <a:cubicBezTo>
                    <a:pt x="5753" y="21844"/>
                    <a:pt x="5775" y="21913"/>
                    <a:pt x="5798" y="22004"/>
                  </a:cubicBezTo>
                  <a:cubicBezTo>
                    <a:pt x="5821" y="22072"/>
                    <a:pt x="5844" y="22164"/>
                    <a:pt x="5867" y="22232"/>
                  </a:cubicBezTo>
                  <a:cubicBezTo>
                    <a:pt x="5867" y="22255"/>
                    <a:pt x="5890" y="22301"/>
                    <a:pt x="5890" y="22323"/>
                  </a:cubicBezTo>
                  <a:cubicBezTo>
                    <a:pt x="5890" y="22369"/>
                    <a:pt x="5912" y="22415"/>
                    <a:pt x="5912" y="22460"/>
                  </a:cubicBezTo>
                  <a:cubicBezTo>
                    <a:pt x="5935" y="22506"/>
                    <a:pt x="5935" y="22552"/>
                    <a:pt x="5958" y="22574"/>
                  </a:cubicBezTo>
                  <a:cubicBezTo>
                    <a:pt x="5981" y="22597"/>
                    <a:pt x="5981" y="22620"/>
                    <a:pt x="6004" y="22620"/>
                  </a:cubicBezTo>
                  <a:cubicBezTo>
                    <a:pt x="6004" y="22666"/>
                    <a:pt x="6027" y="22734"/>
                    <a:pt x="6049" y="22780"/>
                  </a:cubicBezTo>
                  <a:cubicBezTo>
                    <a:pt x="6049" y="22826"/>
                    <a:pt x="6049" y="22871"/>
                    <a:pt x="6049" y="22894"/>
                  </a:cubicBezTo>
                  <a:cubicBezTo>
                    <a:pt x="6072" y="22940"/>
                    <a:pt x="6072" y="22962"/>
                    <a:pt x="6072" y="22985"/>
                  </a:cubicBezTo>
                  <a:cubicBezTo>
                    <a:pt x="6095" y="23054"/>
                    <a:pt x="6118" y="23122"/>
                    <a:pt x="6118" y="23191"/>
                  </a:cubicBezTo>
                  <a:cubicBezTo>
                    <a:pt x="6164" y="23305"/>
                    <a:pt x="6186" y="23419"/>
                    <a:pt x="6209" y="23533"/>
                  </a:cubicBezTo>
                  <a:cubicBezTo>
                    <a:pt x="6232" y="23602"/>
                    <a:pt x="6255" y="23693"/>
                    <a:pt x="6278" y="23761"/>
                  </a:cubicBezTo>
                  <a:cubicBezTo>
                    <a:pt x="6278" y="23784"/>
                    <a:pt x="6300" y="23807"/>
                    <a:pt x="6300" y="23830"/>
                  </a:cubicBezTo>
                  <a:cubicBezTo>
                    <a:pt x="6300" y="23898"/>
                    <a:pt x="6323" y="23967"/>
                    <a:pt x="6346" y="24012"/>
                  </a:cubicBezTo>
                  <a:cubicBezTo>
                    <a:pt x="6346" y="24081"/>
                    <a:pt x="6369" y="24127"/>
                    <a:pt x="6392" y="24195"/>
                  </a:cubicBezTo>
                  <a:cubicBezTo>
                    <a:pt x="6392" y="24195"/>
                    <a:pt x="6392" y="24218"/>
                    <a:pt x="6392" y="24218"/>
                  </a:cubicBezTo>
                  <a:cubicBezTo>
                    <a:pt x="6392" y="24264"/>
                    <a:pt x="6415" y="24332"/>
                    <a:pt x="6460" y="24355"/>
                  </a:cubicBezTo>
                  <a:cubicBezTo>
                    <a:pt x="6472" y="24366"/>
                    <a:pt x="6494" y="24372"/>
                    <a:pt x="6517" y="24372"/>
                  </a:cubicBezTo>
                  <a:cubicBezTo>
                    <a:pt x="6540" y="24372"/>
                    <a:pt x="6563" y="24366"/>
                    <a:pt x="6574" y="24355"/>
                  </a:cubicBezTo>
                  <a:cubicBezTo>
                    <a:pt x="6597" y="24332"/>
                    <a:pt x="6620" y="24309"/>
                    <a:pt x="6620" y="24286"/>
                  </a:cubicBezTo>
                  <a:cubicBezTo>
                    <a:pt x="6643" y="24264"/>
                    <a:pt x="6643" y="24264"/>
                    <a:pt x="6620" y="24241"/>
                  </a:cubicBezTo>
                  <a:cubicBezTo>
                    <a:pt x="6620" y="24218"/>
                    <a:pt x="6620" y="24218"/>
                    <a:pt x="6620" y="24195"/>
                  </a:cubicBezTo>
                  <a:cubicBezTo>
                    <a:pt x="6620" y="24195"/>
                    <a:pt x="6620" y="24172"/>
                    <a:pt x="6620" y="24172"/>
                  </a:cubicBezTo>
                  <a:cubicBezTo>
                    <a:pt x="6620" y="24149"/>
                    <a:pt x="6620" y="24149"/>
                    <a:pt x="6620" y="24127"/>
                  </a:cubicBezTo>
                  <a:cubicBezTo>
                    <a:pt x="6620" y="24104"/>
                    <a:pt x="6620" y="24058"/>
                    <a:pt x="6597" y="24035"/>
                  </a:cubicBezTo>
                  <a:cubicBezTo>
                    <a:pt x="6597" y="24012"/>
                    <a:pt x="6597" y="23990"/>
                    <a:pt x="6597" y="23967"/>
                  </a:cubicBezTo>
                  <a:cubicBezTo>
                    <a:pt x="6574" y="23921"/>
                    <a:pt x="6552" y="23875"/>
                    <a:pt x="6552" y="23830"/>
                  </a:cubicBezTo>
                  <a:cubicBezTo>
                    <a:pt x="6529" y="23784"/>
                    <a:pt x="6506" y="23739"/>
                    <a:pt x="6506" y="23716"/>
                  </a:cubicBezTo>
                  <a:cubicBezTo>
                    <a:pt x="6483" y="23670"/>
                    <a:pt x="6460" y="23624"/>
                    <a:pt x="6437" y="23579"/>
                  </a:cubicBezTo>
                  <a:cubicBezTo>
                    <a:pt x="6437" y="23556"/>
                    <a:pt x="6437" y="23533"/>
                    <a:pt x="6415" y="23510"/>
                  </a:cubicBezTo>
                  <a:lnTo>
                    <a:pt x="6415" y="23487"/>
                  </a:lnTo>
                  <a:cubicBezTo>
                    <a:pt x="6437" y="23487"/>
                    <a:pt x="6437" y="23487"/>
                    <a:pt x="6437" y="23465"/>
                  </a:cubicBezTo>
                  <a:cubicBezTo>
                    <a:pt x="6460" y="23442"/>
                    <a:pt x="6460" y="23396"/>
                    <a:pt x="6437" y="23373"/>
                  </a:cubicBezTo>
                  <a:cubicBezTo>
                    <a:pt x="6437" y="23350"/>
                    <a:pt x="6437" y="23350"/>
                    <a:pt x="6437" y="23328"/>
                  </a:cubicBezTo>
                  <a:cubicBezTo>
                    <a:pt x="6437" y="23305"/>
                    <a:pt x="6415" y="23305"/>
                    <a:pt x="6415" y="23282"/>
                  </a:cubicBezTo>
                  <a:cubicBezTo>
                    <a:pt x="6415" y="23236"/>
                    <a:pt x="6392" y="23191"/>
                    <a:pt x="6392" y="23168"/>
                  </a:cubicBezTo>
                  <a:cubicBezTo>
                    <a:pt x="6369" y="23077"/>
                    <a:pt x="6346" y="23008"/>
                    <a:pt x="6323" y="22917"/>
                  </a:cubicBezTo>
                  <a:cubicBezTo>
                    <a:pt x="6278" y="22803"/>
                    <a:pt x="6232" y="22666"/>
                    <a:pt x="6186" y="22529"/>
                  </a:cubicBezTo>
                  <a:cubicBezTo>
                    <a:pt x="6186" y="22506"/>
                    <a:pt x="6186" y="22483"/>
                    <a:pt x="6186" y="22460"/>
                  </a:cubicBezTo>
                  <a:cubicBezTo>
                    <a:pt x="6186" y="22460"/>
                    <a:pt x="6164" y="22437"/>
                    <a:pt x="6164" y="22437"/>
                  </a:cubicBezTo>
                  <a:cubicBezTo>
                    <a:pt x="6164" y="22415"/>
                    <a:pt x="6164" y="22392"/>
                    <a:pt x="6164" y="22369"/>
                  </a:cubicBezTo>
                  <a:cubicBezTo>
                    <a:pt x="6141" y="22323"/>
                    <a:pt x="6141" y="22278"/>
                    <a:pt x="6118" y="22255"/>
                  </a:cubicBezTo>
                  <a:cubicBezTo>
                    <a:pt x="6095" y="22164"/>
                    <a:pt x="6072" y="22072"/>
                    <a:pt x="6049" y="21981"/>
                  </a:cubicBezTo>
                  <a:cubicBezTo>
                    <a:pt x="6004" y="21821"/>
                    <a:pt x="5958" y="21639"/>
                    <a:pt x="5890" y="21479"/>
                  </a:cubicBezTo>
                  <a:cubicBezTo>
                    <a:pt x="5867" y="21388"/>
                    <a:pt x="5844" y="21296"/>
                    <a:pt x="5821" y="21228"/>
                  </a:cubicBezTo>
                  <a:cubicBezTo>
                    <a:pt x="5821" y="21182"/>
                    <a:pt x="5844" y="21159"/>
                    <a:pt x="5821" y="21114"/>
                  </a:cubicBezTo>
                  <a:cubicBezTo>
                    <a:pt x="5821" y="21045"/>
                    <a:pt x="5798" y="20977"/>
                    <a:pt x="5775" y="20908"/>
                  </a:cubicBezTo>
                  <a:cubicBezTo>
                    <a:pt x="5753" y="20817"/>
                    <a:pt x="5730" y="20726"/>
                    <a:pt x="5707" y="20657"/>
                  </a:cubicBezTo>
                  <a:cubicBezTo>
                    <a:pt x="5661" y="20520"/>
                    <a:pt x="5639" y="20406"/>
                    <a:pt x="5616" y="20292"/>
                  </a:cubicBezTo>
                  <a:cubicBezTo>
                    <a:pt x="5616" y="20269"/>
                    <a:pt x="5616" y="20269"/>
                    <a:pt x="5616" y="20246"/>
                  </a:cubicBezTo>
                  <a:cubicBezTo>
                    <a:pt x="5593" y="20223"/>
                    <a:pt x="5593" y="20201"/>
                    <a:pt x="5593" y="20178"/>
                  </a:cubicBezTo>
                  <a:lnTo>
                    <a:pt x="5570" y="20132"/>
                  </a:lnTo>
                  <a:cubicBezTo>
                    <a:pt x="5570" y="20086"/>
                    <a:pt x="5547" y="20064"/>
                    <a:pt x="5547" y="20018"/>
                  </a:cubicBezTo>
                  <a:cubicBezTo>
                    <a:pt x="5524" y="19995"/>
                    <a:pt x="5524" y="19972"/>
                    <a:pt x="5524" y="19972"/>
                  </a:cubicBezTo>
                  <a:cubicBezTo>
                    <a:pt x="5502" y="19858"/>
                    <a:pt x="5456" y="19767"/>
                    <a:pt x="5433" y="19676"/>
                  </a:cubicBezTo>
                  <a:cubicBezTo>
                    <a:pt x="5410" y="19561"/>
                    <a:pt x="5387" y="19470"/>
                    <a:pt x="5342" y="19379"/>
                  </a:cubicBezTo>
                  <a:cubicBezTo>
                    <a:pt x="5319" y="19288"/>
                    <a:pt x="5296" y="19196"/>
                    <a:pt x="5273" y="19105"/>
                  </a:cubicBezTo>
                  <a:lnTo>
                    <a:pt x="5205" y="18877"/>
                  </a:lnTo>
                  <a:cubicBezTo>
                    <a:pt x="5205" y="18877"/>
                    <a:pt x="5205" y="18854"/>
                    <a:pt x="5205" y="18854"/>
                  </a:cubicBezTo>
                  <a:cubicBezTo>
                    <a:pt x="5228" y="18831"/>
                    <a:pt x="5228" y="18808"/>
                    <a:pt x="5228" y="18763"/>
                  </a:cubicBezTo>
                  <a:cubicBezTo>
                    <a:pt x="5182" y="18603"/>
                    <a:pt x="5114" y="18466"/>
                    <a:pt x="5068" y="18306"/>
                  </a:cubicBezTo>
                  <a:cubicBezTo>
                    <a:pt x="5068" y="18306"/>
                    <a:pt x="5068" y="18283"/>
                    <a:pt x="5068" y="18260"/>
                  </a:cubicBezTo>
                  <a:cubicBezTo>
                    <a:pt x="4999" y="18078"/>
                    <a:pt x="4954" y="17918"/>
                    <a:pt x="4885" y="17735"/>
                  </a:cubicBezTo>
                  <a:cubicBezTo>
                    <a:pt x="4885" y="17690"/>
                    <a:pt x="4862" y="17644"/>
                    <a:pt x="4840" y="17599"/>
                  </a:cubicBezTo>
                  <a:cubicBezTo>
                    <a:pt x="4840" y="17576"/>
                    <a:pt x="4840" y="17576"/>
                    <a:pt x="4840" y="17576"/>
                  </a:cubicBezTo>
                  <a:cubicBezTo>
                    <a:pt x="4840" y="17553"/>
                    <a:pt x="4840" y="17553"/>
                    <a:pt x="4840" y="17530"/>
                  </a:cubicBezTo>
                  <a:cubicBezTo>
                    <a:pt x="4817" y="17462"/>
                    <a:pt x="4794" y="17393"/>
                    <a:pt x="4771" y="17302"/>
                  </a:cubicBezTo>
                  <a:cubicBezTo>
                    <a:pt x="4771" y="17302"/>
                    <a:pt x="4771" y="17302"/>
                    <a:pt x="4771" y="17279"/>
                  </a:cubicBezTo>
                  <a:cubicBezTo>
                    <a:pt x="4748" y="17256"/>
                    <a:pt x="4748" y="17233"/>
                    <a:pt x="4748" y="17210"/>
                  </a:cubicBezTo>
                  <a:cubicBezTo>
                    <a:pt x="4726" y="17119"/>
                    <a:pt x="4680" y="17028"/>
                    <a:pt x="4657" y="16914"/>
                  </a:cubicBezTo>
                  <a:cubicBezTo>
                    <a:pt x="4634" y="16800"/>
                    <a:pt x="4611" y="16686"/>
                    <a:pt x="4566" y="16571"/>
                  </a:cubicBezTo>
                  <a:cubicBezTo>
                    <a:pt x="4543" y="16480"/>
                    <a:pt x="4520" y="16389"/>
                    <a:pt x="4497" y="16297"/>
                  </a:cubicBezTo>
                  <a:cubicBezTo>
                    <a:pt x="4497" y="16275"/>
                    <a:pt x="4474" y="16229"/>
                    <a:pt x="4474" y="16183"/>
                  </a:cubicBezTo>
                  <a:cubicBezTo>
                    <a:pt x="4474" y="16161"/>
                    <a:pt x="4474" y="16138"/>
                    <a:pt x="4474" y="16115"/>
                  </a:cubicBezTo>
                  <a:cubicBezTo>
                    <a:pt x="4452" y="16069"/>
                    <a:pt x="4452" y="16024"/>
                    <a:pt x="4429" y="15978"/>
                  </a:cubicBezTo>
                  <a:cubicBezTo>
                    <a:pt x="4429" y="15932"/>
                    <a:pt x="4406" y="15909"/>
                    <a:pt x="4406" y="15864"/>
                  </a:cubicBezTo>
                  <a:cubicBezTo>
                    <a:pt x="4383" y="15795"/>
                    <a:pt x="4337" y="15704"/>
                    <a:pt x="4315" y="15613"/>
                  </a:cubicBezTo>
                  <a:cubicBezTo>
                    <a:pt x="4269" y="15430"/>
                    <a:pt x="4223" y="15270"/>
                    <a:pt x="4155" y="15088"/>
                  </a:cubicBezTo>
                  <a:cubicBezTo>
                    <a:pt x="4132" y="14951"/>
                    <a:pt x="4086" y="14791"/>
                    <a:pt x="4041" y="14654"/>
                  </a:cubicBezTo>
                  <a:cubicBezTo>
                    <a:pt x="4041" y="14654"/>
                    <a:pt x="4041" y="14631"/>
                    <a:pt x="4041" y="14631"/>
                  </a:cubicBezTo>
                  <a:cubicBezTo>
                    <a:pt x="4018" y="14494"/>
                    <a:pt x="3972" y="14380"/>
                    <a:pt x="3927" y="14266"/>
                  </a:cubicBezTo>
                  <a:cubicBezTo>
                    <a:pt x="3927" y="14220"/>
                    <a:pt x="3904" y="14175"/>
                    <a:pt x="3881" y="14129"/>
                  </a:cubicBezTo>
                  <a:cubicBezTo>
                    <a:pt x="3881" y="14106"/>
                    <a:pt x="3881" y="14083"/>
                    <a:pt x="3858" y="14061"/>
                  </a:cubicBezTo>
                  <a:cubicBezTo>
                    <a:pt x="3858" y="14038"/>
                    <a:pt x="3858" y="14015"/>
                    <a:pt x="3858" y="13992"/>
                  </a:cubicBezTo>
                  <a:cubicBezTo>
                    <a:pt x="3790" y="13787"/>
                    <a:pt x="3744" y="13581"/>
                    <a:pt x="3676" y="13376"/>
                  </a:cubicBezTo>
                  <a:cubicBezTo>
                    <a:pt x="3653" y="13285"/>
                    <a:pt x="3630" y="13170"/>
                    <a:pt x="3607" y="13079"/>
                  </a:cubicBezTo>
                  <a:cubicBezTo>
                    <a:pt x="3607" y="13079"/>
                    <a:pt x="3607" y="13056"/>
                    <a:pt x="3607" y="13056"/>
                  </a:cubicBezTo>
                  <a:cubicBezTo>
                    <a:pt x="3630" y="13033"/>
                    <a:pt x="3630" y="12988"/>
                    <a:pt x="3630" y="12965"/>
                  </a:cubicBezTo>
                  <a:cubicBezTo>
                    <a:pt x="3630" y="12874"/>
                    <a:pt x="3584" y="12782"/>
                    <a:pt x="3561" y="12714"/>
                  </a:cubicBezTo>
                  <a:cubicBezTo>
                    <a:pt x="3539" y="12623"/>
                    <a:pt x="3516" y="12531"/>
                    <a:pt x="3470" y="12463"/>
                  </a:cubicBezTo>
                  <a:lnTo>
                    <a:pt x="3402" y="12257"/>
                  </a:lnTo>
                  <a:cubicBezTo>
                    <a:pt x="3379" y="12166"/>
                    <a:pt x="3356" y="12098"/>
                    <a:pt x="3333" y="12029"/>
                  </a:cubicBezTo>
                  <a:cubicBezTo>
                    <a:pt x="3333" y="12029"/>
                    <a:pt x="3333" y="12029"/>
                    <a:pt x="3333" y="12006"/>
                  </a:cubicBezTo>
                  <a:cubicBezTo>
                    <a:pt x="3310" y="11961"/>
                    <a:pt x="3310" y="11915"/>
                    <a:pt x="3288" y="11869"/>
                  </a:cubicBezTo>
                  <a:cubicBezTo>
                    <a:pt x="3242" y="11732"/>
                    <a:pt x="3196" y="11573"/>
                    <a:pt x="3173" y="11436"/>
                  </a:cubicBezTo>
                  <a:cubicBezTo>
                    <a:pt x="3173" y="11413"/>
                    <a:pt x="3196" y="11367"/>
                    <a:pt x="3196" y="11344"/>
                  </a:cubicBezTo>
                  <a:cubicBezTo>
                    <a:pt x="3196" y="11344"/>
                    <a:pt x="3196" y="11322"/>
                    <a:pt x="3173" y="11322"/>
                  </a:cubicBezTo>
                  <a:cubicBezTo>
                    <a:pt x="3173" y="11230"/>
                    <a:pt x="3128" y="11139"/>
                    <a:pt x="3105" y="11048"/>
                  </a:cubicBezTo>
                  <a:cubicBezTo>
                    <a:pt x="3082" y="10934"/>
                    <a:pt x="3059" y="10819"/>
                    <a:pt x="3014" y="10728"/>
                  </a:cubicBezTo>
                  <a:cubicBezTo>
                    <a:pt x="2945" y="10500"/>
                    <a:pt x="2877" y="10272"/>
                    <a:pt x="2831" y="10043"/>
                  </a:cubicBezTo>
                  <a:cubicBezTo>
                    <a:pt x="2763" y="9815"/>
                    <a:pt x="2694" y="9587"/>
                    <a:pt x="2648" y="9336"/>
                  </a:cubicBezTo>
                  <a:cubicBezTo>
                    <a:pt x="2603" y="9222"/>
                    <a:pt x="2580" y="9108"/>
                    <a:pt x="2557" y="8971"/>
                  </a:cubicBezTo>
                  <a:cubicBezTo>
                    <a:pt x="2534" y="8925"/>
                    <a:pt x="2511" y="8879"/>
                    <a:pt x="2511" y="8811"/>
                  </a:cubicBezTo>
                  <a:cubicBezTo>
                    <a:pt x="2489" y="8742"/>
                    <a:pt x="2466" y="8697"/>
                    <a:pt x="2443" y="8628"/>
                  </a:cubicBezTo>
                  <a:cubicBezTo>
                    <a:pt x="2443" y="8605"/>
                    <a:pt x="2443" y="8605"/>
                    <a:pt x="2420" y="8605"/>
                  </a:cubicBezTo>
                  <a:cubicBezTo>
                    <a:pt x="2397" y="8468"/>
                    <a:pt x="2375" y="8309"/>
                    <a:pt x="2329" y="8172"/>
                  </a:cubicBezTo>
                  <a:cubicBezTo>
                    <a:pt x="2329" y="8035"/>
                    <a:pt x="2283" y="7898"/>
                    <a:pt x="2238" y="7784"/>
                  </a:cubicBezTo>
                  <a:cubicBezTo>
                    <a:pt x="2238" y="7715"/>
                    <a:pt x="2215" y="7670"/>
                    <a:pt x="2215" y="7624"/>
                  </a:cubicBezTo>
                  <a:cubicBezTo>
                    <a:pt x="2192" y="7601"/>
                    <a:pt x="2192" y="7578"/>
                    <a:pt x="2192" y="7555"/>
                  </a:cubicBezTo>
                  <a:cubicBezTo>
                    <a:pt x="2169" y="7533"/>
                    <a:pt x="2169" y="7533"/>
                    <a:pt x="2169" y="7510"/>
                  </a:cubicBezTo>
                  <a:cubicBezTo>
                    <a:pt x="2146" y="7487"/>
                    <a:pt x="2146" y="7487"/>
                    <a:pt x="2123" y="7464"/>
                  </a:cubicBezTo>
                  <a:cubicBezTo>
                    <a:pt x="2101" y="7396"/>
                    <a:pt x="2078" y="7304"/>
                    <a:pt x="2055" y="7213"/>
                  </a:cubicBezTo>
                  <a:cubicBezTo>
                    <a:pt x="2009" y="7099"/>
                    <a:pt x="1986" y="6985"/>
                    <a:pt x="1964" y="6871"/>
                  </a:cubicBezTo>
                  <a:cubicBezTo>
                    <a:pt x="1941" y="6802"/>
                    <a:pt x="1918" y="6711"/>
                    <a:pt x="1895" y="6642"/>
                  </a:cubicBezTo>
                  <a:cubicBezTo>
                    <a:pt x="1895" y="6642"/>
                    <a:pt x="1895" y="6620"/>
                    <a:pt x="1895" y="6620"/>
                  </a:cubicBezTo>
                  <a:cubicBezTo>
                    <a:pt x="1872" y="6528"/>
                    <a:pt x="1850" y="6414"/>
                    <a:pt x="1827" y="6323"/>
                  </a:cubicBezTo>
                  <a:cubicBezTo>
                    <a:pt x="1804" y="6232"/>
                    <a:pt x="1781" y="6140"/>
                    <a:pt x="1758" y="6072"/>
                  </a:cubicBezTo>
                  <a:cubicBezTo>
                    <a:pt x="1735" y="5980"/>
                    <a:pt x="1713" y="5889"/>
                    <a:pt x="1690" y="5821"/>
                  </a:cubicBezTo>
                  <a:lnTo>
                    <a:pt x="1644" y="5684"/>
                  </a:lnTo>
                  <a:cubicBezTo>
                    <a:pt x="1644" y="5638"/>
                    <a:pt x="1644" y="5615"/>
                    <a:pt x="1621" y="5570"/>
                  </a:cubicBezTo>
                  <a:cubicBezTo>
                    <a:pt x="1621" y="5547"/>
                    <a:pt x="1598" y="5524"/>
                    <a:pt x="1576" y="5524"/>
                  </a:cubicBezTo>
                  <a:cubicBezTo>
                    <a:pt x="1576" y="5455"/>
                    <a:pt x="1553" y="5410"/>
                    <a:pt x="1530" y="5341"/>
                  </a:cubicBezTo>
                  <a:cubicBezTo>
                    <a:pt x="1484" y="5136"/>
                    <a:pt x="1439" y="4953"/>
                    <a:pt x="1393" y="4748"/>
                  </a:cubicBezTo>
                  <a:cubicBezTo>
                    <a:pt x="1370" y="4634"/>
                    <a:pt x="1347" y="4520"/>
                    <a:pt x="1302" y="4406"/>
                  </a:cubicBezTo>
                  <a:cubicBezTo>
                    <a:pt x="1279" y="4337"/>
                    <a:pt x="1279" y="4246"/>
                    <a:pt x="1256" y="4177"/>
                  </a:cubicBezTo>
                  <a:cubicBezTo>
                    <a:pt x="1256" y="4154"/>
                    <a:pt x="1233" y="4109"/>
                    <a:pt x="1233" y="4086"/>
                  </a:cubicBezTo>
                  <a:cubicBezTo>
                    <a:pt x="1217" y="4053"/>
                    <a:pt x="1200" y="4031"/>
                    <a:pt x="1174" y="4031"/>
                  </a:cubicBezTo>
                  <a:cubicBezTo>
                    <a:pt x="1165" y="4031"/>
                    <a:pt x="1154" y="4034"/>
                    <a:pt x="1142" y="4040"/>
                  </a:cubicBezTo>
                  <a:cubicBezTo>
                    <a:pt x="1073" y="3835"/>
                    <a:pt x="1028" y="3629"/>
                    <a:pt x="982" y="3401"/>
                  </a:cubicBezTo>
                  <a:cubicBezTo>
                    <a:pt x="914" y="3173"/>
                    <a:pt x="845" y="2922"/>
                    <a:pt x="800" y="2671"/>
                  </a:cubicBezTo>
                  <a:cubicBezTo>
                    <a:pt x="777" y="2580"/>
                    <a:pt x="731" y="2488"/>
                    <a:pt x="708" y="2374"/>
                  </a:cubicBezTo>
                  <a:cubicBezTo>
                    <a:pt x="685" y="2328"/>
                    <a:pt x="685" y="2260"/>
                    <a:pt x="663" y="2214"/>
                  </a:cubicBezTo>
                  <a:cubicBezTo>
                    <a:pt x="640" y="2146"/>
                    <a:pt x="640" y="2077"/>
                    <a:pt x="617" y="2032"/>
                  </a:cubicBezTo>
                  <a:cubicBezTo>
                    <a:pt x="594" y="2009"/>
                    <a:pt x="571" y="1986"/>
                    <a:pt x="548" y="1986"/>
                  </a:cubicBezTo>
                  <a:cubicBezTo>
                    <a:pt x="526" y="1918"/>
                    <a:pt x="503" y="1849"/>
                    <a:pt x="503" y="1758"/>
                  </a:cubicBezTo>
                  <a:cubicBezTo>
                    <a:pt x="503" y="1781"/>
                    <a:pt x="503" y="1781"/>
                    <a:pt x="503" y="1781"/>
                  </a:cubicBezTo>
                  <a:cubicBezTo>
                    <a:pt x="480" y="1689"/>
                    <a:pt x="457" y="1621"/>
                    <a:pt x="434" y="1530"/>
                  </a:cubicBezTo>
                  <a:cubicBezTo>
                    <a:pt x="434" y="1438"/>
                    <a:pt x="412" y="1347"/>
                    <a:pt x="389" y="1256"/>
                  </a:cubicBezTo>
                  <a:cubicBezTo>
                    <a:pt x="366" y="1073"/>
                    <a:pt x="320" y="890"/>
                    <a:pt x="275" y="708"/>
                  </a:cubicBezTo>
                  <a:cubicBezTo>
                    <a:pt x="275" y="731"/>
                    <a:pt x="275" y="731"/>
                    <a:pt x="275" y="731"/>
                  </a:cubicBezTo>
                  <a:cubicBezTo>
                    <a:pt x="252" y="617"/>
                    <a:pt x="229" y="502"/>
                    <a:pt x="206" y="388"/>
                  </a:cubicBezTo>
                  <a:cubicBezTo>
                    <a:pt x="183" y="274"/>
                    <a:pt x="138" y="137"/>
                    <a:pt x="115" y="23"/>
                  </a:cubicBezTo>
                  <a:cubicBezTo>
                    <a:pt x="92" y="0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1C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9" name="Google Shape;3539;p16"/>
            <p:cNvSpPr/>
            <p:nvPr/>
          </p:nvSpPr>
          <p:spPr>
            <a:xfrm>
              <a:off x="5578675" y="3467775"/>
              <a:ext cx="166650" cy="603175"/>
            </a:xfrm>
            <a:custGeom>
              <a:avLst/>
              <a:gdLst/>
              <a:ahLst/>
              <a:cxnLst/>
              <a:rect l="l" t="t" r="r" b="b"/>
              <a:pathLst>
                <a:path w="6666" h="24127" extrusionOk="0">
                  <a:moveTo>
                    <a:pt x="91" y="1"/>
                  </a:moveTo>
                  <a:cubicBezTo>
                    <a:pt x="46" y="23"/>
                    <a:pt x="0" y="69"/>
                    <a:pt x="23" y="115"/>
                  </a:cubicBezTo>
                  <a:cubicBezTo>
                    <a:pt x="708" y="2671"/>
                    <a:pt x="1392" y="5250"/>
                    <a:pt x="2100" y="7807"/>
                  </a:cubicBezTo>
                  <a:cubicBezTo>
                    <a:pt x="2853" y="10614"/>
                    <a:pt x="3606" y="13445"/>
                    <a:pt x="4383" y="16275"/>
                  </a:cubicBezTo>
                  <a:cubicBezTo>
                    <a:pt x="4999" y="18603"/>
                    <a:pt x="5638" y="20954"/>
                    <a:pt x="6277" y="23282"/>
                  </a:cubicBezTo>
                  <a:cubicBezTo>
                    <a:pt x="6323" y="23511"/>
                    <a:pt x="6391" y="23716"/>
                    <a:pt x="6437" y="23944"/>
                  </a:cubicBezTo>
                  <a:cubicBezTo>
                    <a:pt x="6460" y="23967"/>
                    <a:pt x="6460" y="23967"/>
                    <a:pt x="6460" y="23990"/>
                  </a:cubicBezTo>
                  <a:cubicBezTo>
                    <a:pt x="6460" y="24013"/>
                    <a:pt x="6460" y="24036"/>
                    <a:pt x="6482" y="24058"/>
                  </a:cubicBezTo>
                  <a:cubicBezTo>
                    <a:pt x="6482" y="24104"/>
                    <a:pt x="6551" y="24127"/>
                    <a:pt x="6597" y="24127"/>
                  </a:cubicBezTo>
                  <a:cubicBezTo>
                    <a:pt x="6642" y="24104"/>
                    <a:pt x="6665" y="24058"/>
                    <a:pt x="6665" y="24013"/>
                  </a:cubicBezTo>
                  <a:cubicBezTo>
                    <a:pt x="6254" y="22461"/>
                    <a:pt x="5843" y="20931"/>
                    <a:pt x="5410" y="19379"/>
                  </a:cubicBezTo>
                  <a:cubicBezTo>
                    <a:pt x="4679" y="16617"/>
                    <a:pt x="3926" y="13856"/>
                    <a:pt x="3196" y="11117"/>
                  </a:cubicBezTo>
                  <a:cubicBezTo>
                    <a:pt x="2465" y="8400"/>
                    <a:pt x="1735" y="5707"/>
                    <a:pt x="1004" y="3014"/>
                  </a:cubicBezTo>
                  <a:cubicBezTo>
                    <a:pt x="730" y="2032"/>
                    <a:pt x="479" y="1051"/>
                    <a:pt x="205" y="69"/>
                  </a:cubicBezTo>
                  <a:cubicBezTo>
                    <a:pt x="205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0" name="Google Shape;3540;p16"/>
            <p:cNvSpPr/>
            <p:nvPr/>
          </p:nvSpPr>
          <p:spPr>
            <a:xfrm>
              <a:off x="6034025" y="3371350"/>
              <a:ext cx="151825" cy="546825"/>
            </a:xfrm>
            <a:custGeom>
              <a:avLst/>
              <a:gdLst/>
              <a:ahLst/>
              <a:cxnLst/>
              <a:rect l="l" t="t" r="r" b="b"/>
              <a:pathLst>
                <a:path w="6073" h="21873" extrusionOk="0">
                  <a:moveTo>
                    <a:pt x="92" y="0"/>
                  </a:moveTo>
                  <a:cubicBezTo>
                    <a:pt x="46" y="23"/>
                    <a:pt x="1" y="69"/>
                    <a:pt x="23" y="137"/>
                  </a:cubicBezTo>
                  <a:cubicBezTo>
                    <a:pt x="685" y="2602"/>
                    <a:pt x="1347" y="5067"/>
                    <a:pt x="2009" y="7532"/>
                  </a:cubicBezTo>
                  <a:cubicBezTo>
                    <a:pt x="2717" y="10112"/>
                    <a:pt x="3402" y="12691"/>
                    <a:pt x="4109" y="15270"/>
                  </a:cubicBezTo>
                  <a:cubicBezTo>
                    <a:pt x="4634" y="17233"/>
                    <a:pt x="5159" y="19196"/>
                    <a:pt x="5684" y="21182"/>
                  </a:cubicBezTo>
                  <a:cubicBezTo>
                    <a:pt x="5753" y="21387"/>
                    <a:pt x="5798" y="21593"/>
                    <a:pt x="5867" y="21798"/>
                  </a:cubicBezTo>
                  <a:cubicBezTo>
                    <a:pt x="5867" y="21836"/>
                    <a:pt x="5912" y="21873"/>
                    <a:pt x="5954" y="21873"/>
                  </a:cubicBezTo>
                  <a:cubicBezTo>
                    <a:pt x="5963" y="21873"/>
                    <a:pt x="5972" y="21871"/>
                    <a:pt x="5981" y="21867"/>
                  </a:cubicBezTo>
                  <a:cubicBezTo>
                    <a:pt x="6027" y="21844"/>
                    <a:pt x="6072" y="21798"/>
                    <a:pt x="6049" y="21753"/>
                  </a:cubicBezTo>
                  <a:cubicBezTo>
                    <a:pt x="5661" y="20269"/>
                    <a:pt x="5250" y="18785"/>
                    <a:pt x="4862" y="17302"/>
                  </a:cubicBezTo>
                  <a:cubicBezTo>
                    <a:pt x="4178" y="14814"/>
                    <a:pt x="3516" y="12303"/>
                    <a:pt x="2831" y="9792"/>
                  </a:cubicBezTo>
                  <a:cubicBezTo>
                    <a:pt x="2146" y="7281"/>
                    <a:pt x="1461" y="4748"/>
                    <a:pt x="800" y="2214"/>
                  </a:cubicBezTo>
                  <a:cubicBezTo>
                    <a:pt x="594" y="1507"/>
                    <a:pt x="411" y="799"/>
                    <a:pt x="206" y="69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1" name="Google Shape;3541;p16"/>
            <p:cNvSpPr/>
            <p:nvPr/>
          </p:nvSpPr>
          <p:spPr>
            <a:xfrm>
              <a:off x="6136750" y="3959100"/>
              <a:ext cx="22275" cy="9725"/>
            </a:xfrm>
            <a:custGeom>
              <a:avLst/>
              <a:gdLst/>
              <a:ahLst/>
              <a:cxnLst/>
              <a:rect l="l" t="t" r="r" b="b"/>
              <a:pathLst>
                <a:path w="891" h="389" extrusionOk="0">
                  <a:moveTo>
                    <a:pt x="753" y="0"/>
                  </a:moveTo>
                  <a:cubicBezTo>
                    <a:pt x="502" y="69"/>
                    <a:pt x="251" y="137"/>
                    <a:pt x="0" y="206"/>
                  </a:cubicBezTo>
                  <a:cubicBezTo>
                    <a:pt x="23" y="251"/>
                    <a:pt x="46" y="320"/>
                    <a:pt x="69" y="365"/>
                  </a:cubicBezTo>
                  <a:cubicBezTo>
                    <a:pt x="69" y="365"/>
                    <a:pt x="69" y="388"/>
                    <a:pt x="91" y="388"/>
                  </a:cubicBezTo>
                  <a:cubicBezTo>
                    <a:pt x="320" y="320"/>
                    <a:pt x="571" y="251"/>
                    <a:pt x="822" y="183"/>
                  </a:cubicBezTo>
                  <a:cubicBezTo>
                    <a:pt x="868" y="183"/>
                    <a:pt x="890" y="114"/>
                    <a:pt x="890" y="69"/>
                  </a:cubicBezTo>
                  <a:cubicBezTo>
                    <a:pt x="868" y="23"/>
                    <a:pt x="822" y="0"/>
                    <a:pt x="776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2" name="Google Shape;3542;p16"/>
            <p:cNvSpPr/>
            <p:nvPr/>
          </p:nvSpPr>
          <p:spPr>
            <a:xfrm>
              <a:off x="5741875" y="3968800"/>
              <a:ext cx="378925" cy="103450"/>
            </a:xfrm>
            <a:custGeom>
              <a:avLst/>
              <a:gdLst/>
              <a:ahLst/>
              <a:cxnLst/>
              <a:rect l="l" t="t" r="r" b="b"/>
              <a:pathLst>
                <a:path w="15157" h="4138" extrusionOk="0">
                  <a:moveTo>
                    <a:pt x="15133" y="0"/>
                  </a:moveTo>
                  <a:cubicBezTo>
                    <a:pt x="13376" y="457"/>
                    <a:pt x="11618" y="913"/>
                    <a:pt x="9861" y="1370"/>
                  </a:cubicBezTo>
                  <a:cubicBezTo>
                    <a:pt x="7692" y="1940"/>
                    <a:pt x="5501" y="2534"/>
                    <a:pt x="3310" y="3104"/>
                  </a:cubicBezTo>
                  <a:cubicBezTo>
                    <a:pt x="2237" y="3378"/>
                    <a:pt x="1164" y="3652"/>
                    <a:pt x="91" y="3949"/>
                  </a:cubicBezTo>
                  <a:cubicBezTo>
                    <a:pt x="46" y="3949"/>
                    <a:pt x="0" y="4017"/>
                    <a:pt x="23" y="4063"/>
                  </a:cubicBezTo>
                  <a:cubicBezTo>
                    <a:pt x="23" y="4100"/>
                    <a:pt x="69" y="4138"/>
                    <a:pt x="110" y="4138"/>
                  </a:cubicBezTo>
                  <a:cubicBezTo>
                    <a:pt x="120" y="4138"/>
                    <a:pt x="129" y="4136"/>
                    <a:pt x="137" y="4132"/>
                  </a:cubicBezTo>
                  <a:lnTo>
                    <a:pt x="4451" y="2990"/>
                  </a:lnTo>
                  <a:cubicBezTo>
                    <a:pt x="6665" y="2420"/>
                    <a:pt x="8879" y="1826"/>
                    <a:pt x="11093" y="1256"/>
                  </a:cubicBezTo>
                  <a:cubicBezTo>
                    <a:pt x="12463" y="890"/>
                    <a:pt x="13809" y="548"/>
                    <a:pt x="15156" y="183"/>
                  </a:cubicBezTo>
                  <a:cubicBezTo>
                    <a:pt x="15156" y="137"/>
                    <a:pt x="15156" y="114"/>
                    <a:pt x="15156" y="69"/>
                  </a:cubicBezTo>
                  <a:cubicBezTo>
                    <a:pt x="15133" y="46"/>
                    <a:pt x="15133" y="23"/>
                    <a:pt x="15133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3" name="Google Shape;3543;p16"/>
            <p:cNvSpPr/>
            <p:nvPr/>
          </p:nvSpPr>
          <p:spPr>
            <a:xfrm>
              <a:off x="5974100" y="3357075"/>
              <a:ext cx="19450" cy="9150"/>
            </a:xfrm>
            <a:custGeom>
              <a:avLst/>
              <a:gdLst/>
              <a:ahLst/>
              <a:cxnLst/>
              <a:rect l="l" t="t" r="r" b="b"/>
              <a:pathLst>
                <a:path w="778" h="366" extrusionOk="0">
                  <a:moveTo>
                    <a:pt x="640" y="1"/>
                  </a:moveTo>
                  <a:cubicBezTo>
                    <a:pt x="435" y="69"/>
                    <a:pt x="229" y="115"/>
                    <a:pt x="1" y="183"/>
                  </a:cubicBezTo>
                  <a:cubicBezTo>
                    <a:pt x="24" y="229"/>
                    <a:pt x="24" y="297"/>
                    <a:pt x="47" y="366"/>
                  </a:cubicBezTo>
                  <a:cubicBezTo>
                    <a:pt x="252" y="320"/>
                    <a:pt x="480" y="252"/>
                    <a:pt x="686" y="206"/>
                  </a:cubicBezTo>
                  <a:cubicBezTo>
                    <a:pt x="754" y="183"/>
                    <a:pt x="777" y="137"/>
                    <a:pt x="754" y="69"/>
                  </a:cubicBezTo>
                  <a:cubicBezTo>
                    <a:pt x="754" y="23"/>
                    <a:pt x="709" y="1"/>
                    <a:pt x="66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4" name="Google Shape;3544;p16"/>
            <p:cNvSpPr/>
            <p:nvPr/>
          </p:nvSpPr>
          <p:spPr>
            <a:xfrm>
              <a:off x="5578675" y="3365625"/>
              <a:ext cx="379475" cy="104050"/>
            </a:xfrm>
            <a:custGeom>
              <a:avLst/>
              <a:gdLst/>
              <a:ahLst/>
              <a:cxnLst/>
              <a:rect l="l" t="t" r="r" b="b"/>
              <a:pathLst>
                <a:path w="15179" h="4162" extrusionOk="0">
                  <a:moveTo>
                    <a:pt x="15156" y="1"/>
                  </a:moveTo>
                  <a:cubicBezTo>
                    <a:pt x="13490" y="435"/>
                    <a:pt x="11846" y="868"/>
                    <a:pt x="10203" y="1302"/>
                  </a:cubicBezTo>
                  <a:cubicBezTo>
                    <a:pt x="8080" y="1873"/>
                    <a:pt x="5935" y="2443"/>
                    <a:pt x="3812" y="2991"/>
                  </a:cubicBezTo>
                  <a:cubicBezTo>
                    <a:pt x="2579" y="3311"/>
                    <a:pt x="1347" y="3630"/>
                    <a:pt x="114" y="3972"/>
                  </a:cubicBezTo>
                  <a:lnTo>
                    <a:pt x="91" y="3972"/>
                  </a:lnTo>
                  <a:cubicBezTo>
                    <a:pt x="46" y="3972"/>
                    <a:pt x="0" y="4041"/>
                    <a:pt x="23" y="4087"/>
                  </a:cubicBezTo>
                  <a:cubicBezTo>
                    <a:pt x="42" y="4124"/>
                    <a:pt x="75" y="4161"/>
                    <a:pt x="112" y="4161"/>
                  </a:cubicBezTo>
                  <a:cubicBezTo>
                    <a:pt x="120" y="4161"/>
                    <a:pt x="129" y="4159"/>
                    <a:pt x="137" y="4155"/>
                  </a:cubicBezTo>
                  <a:lnTo>
                    <a:pt x="160" y="4155"/>
                  </a:lnTo>
                  <a:cubicBezTo>
                    <a:pt x="1552" y="3790"/>
                    <a:pt x="2922" y="3425"/>
                    <a:pt x="4291" y="3059"/>
                  </a:cubicBezTo>
                  <a:cubicBezTo>
                    <a:pt x="6460" y="2489"/>
                    <a:pt x="8605" y="1941"/>
                    <a:pt x="10751" y="1370"/>
                  </a:cubicBezTo>
                  <a:cubicBezTo>
                    <a:pt x="12234" y="982"/>
                    <a:pt x="13718" y="594"/>
                    <a:pt x="15179" y="206"/>
                  </a:cubicBezTo>
                  <a:cubicBezTo>
                    <a:pt x="15179" y="184"/>
                    <a:pt x="15179" y="161"/>
                    <a:pt x="15179" y="138"/>
                  </a:cubicBezTo>
                  <a:cubicBezTo>
                    <a:pt x="15179" y="115"/>
                    <a:pt x="15179" y="115"/>
                    <a:pt x="15156" y="92"/>
                  </a:cubicBezTo>
                  <a:cubicBezTo>
                    <a:pt x="15156" y="92"/>
                    <a:pt x="15156" y="69"/>
                    <a:pt x="15156" y="47"/>
                  </a:cubicBezTo>
                  <a:cubicBezTo>
                    <a:pt x="15156" y="47"/>
                    <a:pt x="15156" y="24"/>
                    <a:pt x="1515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5" name="Google Shape;3545;p16"/>
            <p:cNvSpPr/>
            <p:nvPr/>
          </p:nvSpPr>
          <p:spPr>
            <a:xfrm>
              <a:off x="5579800" y="3466625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46" y="1"/>
                  </a:moveTo>
                  <a:cubicBezTo>
                    <a:pt x="24" y="1"/>
                    <a:pt x="1" y="24"/>
                    <a:pt x="1" y="47"/>
                  </a:cubicBezTo>
                  <a:cubicBezTo>
                    <a:pt x="1" y="47"/>
                    <a:pt x="1" y="69"/>
                    <a:pt x="1" y="69"/>
                  </a:cubicBezTo>
                  <a:cubicBezTo>
                    <a:pt x="1" y="92"/>
                    <a:pt x="1" y="92"/>
                    <a:pt x="1" y="115"/>
                  </a:cubicBezTo>
                  <a:cubicBezTo>
                    <a:pt x="1" y="138"/>
                    <a:pt x="1" y="138"/>
                    <a:pt x="1" y="161"/>
                  </a:cubicBezTo>
                  <a:cubicBezTo>
                    <a:pt x="1" y="184"/>
                    <a:pt x="24" y="184"/>
                    <a:pt x="24" y="206"/>
                  </a:cubicBezTo>
                  <a:cubicBezTo>
                    <a:pt x="24" y="229"/>
                    <a:pt x="46" y="229"/>
                    <a:pt x="46" y="229"/>
                  </a:cubicBezTo>
                  <a:lnTo>
                    <a:pt x="92" y="229"/>
                  </a:lnTo>
                  <a:cubicBezTo>
                    <a:pt x="92" y="229"/>
                    <a:pt x="115" y="206"/>
                    <a:pt x="115" y="206"/>
                  </a:cubicBezTo>
                  <a:cubicBezTo>
                    <a:pt x="115" y="184"/>
                    <a:pt x="115" y="184"/>
                    <a:pt x="115" y="161"/>
                  </a:cubicBezTo>
                  <a:cubicBezTo>
                    <a:pt x="92" y="161"/>
                    <a:pt x="92" y="138"/>
                    <a:pt x="92" y="138"/>
                  </a:cubicBezTo>
                  <a:cubicBezTo>
                    <a:pt x="92" y="138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92" y="92"/>
                    <a:pt x="92" y="69"/>
                    <a:pt x="92" y="69"/>
                  </a:cubicBezTo>
                  <a:cubicBezTo>
                    <a:pt x="115" y="47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6" name="Google Shape;3546;p16"/>
            <p:cNvSpPr/>
            <p:nvPr/>
          </p:nvSpPr>
          <p:spPr>
            <a:xfrm>
              <a:off x="5579225" y="3466625"/>
              <a:ext cx="3450" cy="5975"/>
            </a:xfrm>
            <a:custGeom>
              <a:avLst/>
              <a:gdLst/>
              <a:ahLst/>
              <a:cxnLst/>
              <a:rect l="l" t="t" r="r" b="b"/>
              <a:pathLst>
                <a:path w="138" h="239" extrusionOk="0">
                  <a:moveTo>
                    <a:pt x="69" y="1"/>
                  </a:moveTo>
                  <a:cubicBezTo>
                    <a:pt x="47" y="1"/>
                    <a:pt x="47" y="24"/>
                    <a:pt x="47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69"/>
                    <a:pt x="1" y="92"/>
                    <a:pt x="1" y="92"/>
                  </a:cubicBezTo>
                  <a:cubicBezTo>
                    <a:pt x="1" y="115"/>
                    <a:pt x="1" y="138"/>
                    <a:pt x="1" y="138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84"/>
                    <a:pt x="24" y="206"/>
                    <a:pt x="24" y="206"/>
                  </a:cubicBezTo>
                  <a:cubicBezTo>
                    <a:pt x="24" y="223"/>
                    <a:pt x="47" y="239"/>
                    <a:pt x="68" y="239"/>
                  </a:cubicBezTo>
                  <a:cubicBezTo>
                    <a:pt x="77" y="239"/>
                    <a:pt x="85" y="236"/>
                    <a:pt x="92" y="229"/>
                  </a:cubicBezTo>
                  <a:cubicBezTo>
                    <a:pt x="115" y="206"/>
                    <a:pt x="115" y="184"/>
                    <a:pt x="115" y="161"/>
                  </a:cubicBezTo>
                  <a:cubicBezTo>
                    <a:pt x="92" y="161"/>
                    <a:pt x="92" y="161"/>
                    <a:pt x="92" y="138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115" y="92"/>
                    <a:pt x="115" y="92"/>
                    <a:pt x="115" y="69"/>
                  </a:cubicBezTo>
                  <a:cubicBezTo>
                    <a:pt x="138" y="69"/>
                    <a:pt x="138" y="47"/>
                    <a:pt x="115" y="47"/>
                  </a:cubicBezTo>
                  <a:cubicBezTo>
                    <a:pt x="115" y="24"/>
                    <a:pt x="115" y="24"/>
                    <a:pt x="92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7" name="Google Shape;3547;p16"/>
            <p:cNvSpPr/>
            <p:nvPr/>
          </p:nvSpPr>
          <p:spPr>
            <a:xfrm>
              <a:off x="5578675" y="3466075"/>
              <a:ext cx="3425" cy="5725"/>
            </a:xfrm>
            <a:custGeom>
              <a:avLst/>
              <a:gdLst/>
              <a:ahLst/>
              <a:cxnLst/>
              <a:rect l="l" t="t" r="r" b="b"/>
              <a:pathLst>
                <a:path w="137" h="229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46"/>
                    <a:pt x="23" y="46"/>
                    <a:pt x="23" y="69"/>
                  </a:cubicBezTo>
                  <a:cubicBezTo>
                    <a:pt x="23" y="69"/>
                    <a:pt x="23" y="91"/>
                    <a:pt x="23" y="91"/>
                  </a:cubicBezTo>
                  <a:cubicBezTo>
                    <a:pt x="23" y="114"/>
                    <a:pt x="0" y="137"/>
                    <a:pt x="23" y="137"/>
                  </a:cubicBezTo>
                  <a:cubicBezTo>
                    <a:pt x="23" y="160"/>
                    <a:pt x="23" y="183"/>
                    <a:pt x="23" y="183"/>
                  </a:cubicBezTo>
                  <a:cubicBezTo>
                    <a:pt x="23" y="206"/>
                    <a:pt x="46" y="206"/>
                    <a:pt x="46" y="228"/>
                  </a:cubicBezTo>
                  <a:lnTo>
                    <a:pt x="91" y="228"/>
                  </a:lnTo>
                  <a:cubicBezTo>
                    <a:pt x="91" y="228"/>
                    <a:pt x="114" y="206"/>
                    <a:pt x="114" y="206"/>
                  </a:cubicBezTo>
                  <a:cubicBezTo>
                    <a:pt x="114" y="206"/>
                    <a:pt x="114" y="183"/>
                    <a:pt x="114" y="160"/>
                  </a:cubicBezTo>
                  <a:cubicBezTo>
                    <a:pt x="114" y="160"/>
                    <a:pt x="114" y="137"/>
                    <a:pt x="114" y="114"/>
                  </a:cubicBezTo>
                  <a:lnTo>
                    <a:pt x="114" y="91"/>
                  </a:lnTo>
                  <a:lnTo>
                    <a:pt x="137" y="91"/>
                  </a:lnTo>
                  <a:cubicBezTo>
                    <a:pt x="137" y="69"/>
                    <a:pt x="137" y="23"/>
                    <a:pt x="114" y="23"/>
                  </a:cubicBezTo>
                  <a:cubicBezTo>
                    <a:pt x="114" y="0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8" name="Google Shape;3548;p16"/>
            <p:cNvSpPr/>
            <p:nvPr/>
          </p:nvSpPr>
          <p:spPr>
            <a:xfrm>
              <a:off x="5578675" y="3466075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23"/>
                    <a:pt x="46" y="23"/>
                    <a:pt x="23" y="46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0" y="69"/>
                    <a:pt x="0" y="91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lnTo>
                    <a:pt x="69" y="183"/>
                  </a:lnTo>
                  <a:cubicBezTo>
                    <a:pt x="91" y="183"/>
                    <a:pt x="91" y="183"/>
                    <a:pt x="114" y="160"/>
                  </a:cubicBezTo>
                  <a:cubicBezTo>
                    <a:pt x="114" y="160"/>
                    <a:pt x="114" y="137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1"/>
                    <a:pt x="114" y="91"/>
                  </a:cubicBezTo>
                  <a:cubicBezTo>
                    <a:pt x="137" y="91"/>
                    <a:pt x="137" y="69"/>
                    <a:pt x="137" y="69"/>
                  </a:cubicBezTo>
                  <a:cubicBezTo>
                    <a:pt x="137" y="46"/>
                    <a:pt x="137" y="46"/>
                    <a:pt x="137" y="23"/>
                  </a:cubicBezTo>
                  <a:cubicBezTo>
                    <a:pt x="137" y="23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9" name="Google Shape;3549;p16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0"/>
                    <a:pt x="69" y="0"/>
                    <a:pt x="69" y="23"/>
                  </a:cubicBezTo>
                  <a:lnTo>
                    <a:pt x="46" y="23"/>
                  </a:ln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0" y="92"/>
                    <a:pt x="0" y="92"/>
                  </a:cubicBezTo>
                  <a:cubicBezTo>
                    <a:pt x="0" y="114"/>
                    <a:pt x="0" y="114"/>
                    <a:pt x="0" y="137"/>
                  </a:cubicBezTo>
                  <a:cubicBezTo>
                    <a:pt x="0" y="160"/>
                    <a:pt x="0" y="160"/>
                    <a:pt x="23" y="183"/>
                  </a:cubicBezTo>
                  <a:lnTo>
                    <a:pt x="91" y="183"/>
                  </a:lnTo>
                  <a:cubicBezTo>
                    <a:pt x="91" y="160"/>
                    <a:pt x="114" y="160"/>
                    <a:pt x="114" y="137"/>
                  </a:cubicBezTo>
                  <a:cubicBezTo>
                    <a:pt x="114" y="137"/>
                    <a:pt x="114" y="114"/>
                    <a:pt x="91" y="114"/>
                  </a:cubicBezTo>
                  <a:lnTo>
                    <a:pt x="114" y="114"/>
                  </a:lnTo>
                  <a:cubicBezTo>
                    <a:pt x="114" y="92"/>
                    <a:pt x="114" y="92"/>
                    <a:pt x="114" y="92"/>
                  </a:cubicBezTo>
                  <a:cubicBezTo>
                    <a:pt x="137" y="69"/>
                    <a:pt x="137" y="23"/>
                    <a:pt x="114" y="23"/>
                  </a:cubicBezTo>
                  <a:cubicBezTo>
                    <a:pt x="91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0" name="Google Shape;3550;p16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91" y="0"/>
                  </a:moveTo>
                  <a:cubicBezTo>
                    <a:pt x="69" y="0"/>
                    <a:pt x="46" y="23"/>
                    <a:pt x="46" y="23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23" y="69"/>
                    <a:pt x="23" y="92"/>
                  </a:cubicBezTo>
                  <a:cubicBezTo>
                    <a:pt x="0" y="92"/>
                    <a:pt x="0" y="114"/>
                    <a:pt x="0" y="114"/>
                  </a:cubicBezTo>
                  <a:cubicBezTo>
                    <a:pt x="0" y="160"/>
                    <a:pt x="23" y="183"/>
                    <a:pt x="46" y="183"/>
                  </a:cubicBezTo>
                  <a:cubicBezTo>
                    <a:pt x="91" y="183"/>
                    <a:pt x="114" y="160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2"/>
                    <a:pt x="114" y="92"/>
                  </a:cubicBezTo>
                  <a:cubicBezTo>
                    <a:pt x="114" y="92"/>
                    <a:pt x="114" y="92"/>
                    <a:pt x="114" y="69"/>
                  </a:cubicBezTo>
                  <a:cubicBezTo>
                    <a:pt x="137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1" name="Google Shape;3551;p16"/>
            <p:cNvSpPr/>
            <p:nvPr/>
          </p:nvSpPr>
          <p:spPr>
            <a:xfrm>
              <a:off x="5741300" y="4068075"/>
              <a:ext cx="4575" cy="4025"/>
            </a:xfrm>
            <a:custGeom>
              <a:avLst/>
              <a:gdLst/>
              <a:ahLst/>
              <a:cxnLst/>
              <a:rect l="l" t="t" r="r" b="b"/>
              <a:pathLst>
                <a:path w="183" h="161" extrusionOk="0">
                  <a:moveTo>
                    <a:pt x="23" y="1"/>
                  </a:moveTo>
                  <a:cubicBezTo>
                    <a:pt x="0" y="1"/>
                    <a:pt x="0" y="24"/>
                    <a:pt x="0" y="69"/>
                  </a:cubicBezTo>
                  <a:cubicBezTo>
                    <a:pt x="0" y="69"/>
                    <a:pt x="0" y="92"/>
                    <a:pt x="23" y="92"/>
                  </a:cubicBezTo>
                  <a:cubicBezTo>
                    <a:pt x="23" y="92"/>
                    <a:pt x="23" y="115"/>
                    <a:pt x="23" y="115"/>
                  </a:cubicBezTo>
                  <a:cubicBezTo>
                    <a:pt x="46" y="115"/>
                    <a:pt x="46" y="138"/>
                    <a:pt x="46" y="138"/>
                  </a:cubicBezTo>
                  <a:cubicBezTo>
                    <a:pt x="69" y="138"/>
                    <a:pt x="69" y="138"/>
                    <a:pt x="92" y="161"/>
                  </a:cubicBezTo>
                  <a:lnTo>
                    <a:pt x="137" y="161"/>
                  </a:lnTo>
                  <a:cubicBezTo>
                    <a:pt x="160" y="161"/>
                    <a:pt x="183" y="115"/>
                    <a:pt x="183" y="92"/>
                  </a:cubicBezTo>
                  <a:cubicBezTo>
                    <a:pt x="160" y="69"/>
                    <a:pt x="137" y="46"/>
                    <a:pt x="114" y="46"/>
                  </a:cubicBezTo>
                  <a:lnTo>
                    <a:pt x="92" y="46"/>
                  </a:lnTo>
                  <a:cubicBezTo>
                    <a:pt x="92" y="46"/>
                    <a:pt x="92" y="24"/>
                    <a:pt x="92" y="24"/>
                  </a:cubicBezTo>
                  <a:cubicBezTo>
                    <a:pt x="92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2" name="Google Shape;3552;p16"/>
            <p:cNvSpPr/>
            <p:nvPr/>
          </p:nvSpPr>
          <p:spPr>
            <a:xfrm>
              <a:off x="5740725" y="406750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69"/>
                    <a:pt x="23" y="92"/>
                    <a:pt x="23" y="115"/>
                  </a:cubicBezTo>
                  <a:lnTo>
                    <a:pt x="46" y="115"/>
                  </a:lnTo>
                  <a:cubicBezTo>
                    <a:pt x="46" y="138"/>
                    <a:pt x="46" y="138"/>
                    <a:pt x="69" y="138"/>
                  </a:cubicBezTo>
                  <a:cubicBezTo>
                    <a:pt x="69" y="161"/>
                    <a:pt x="92" y="161"/>
                    <a:pt x="92" y="161"/>
                  </a:cubicBezTo>
                  <a:cubicBezTo>
                    <a:pt x="115" y="161"/>
                    <a:pt x="137" y="138"/>
                    <a:pt x="137" y="138"/>
                  </a:cubicBezTo>
                  <a:cubicBezTo>
                    <a:pt x="137" y="138"/>
                    <a:pt x="137" y="115"/>
                    <a:pt x="137" y="115"/>
                  </a:cubicBezTo>
                  <a:cubicBezTo>
                    <a:pt x="137" y="92"/>
                    <a:pt x="137" y="69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115" y="47"/>
                    <a:pt x="115" y="47"/>
                  </a:cubicBezTo>
                  <a:cubicBezTo>
                    <a:pt x="92" y="47"/>
                    <a:pt x="92" y="47"/>
                    <a:pt x="92" y="24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3" name="Google Shape;3553;p16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46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23" y="115"/>
                    <a:pt x="23" y="138"/>
                    <a:pt x="46" y="138"/>
                  </a:cubicBezTo>
                  <a:cubicBezTo>
                    <a:pt x="46" y="138"/>
                    <a:pt x="46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61"/>
                    <a:pt x="115" y="184"/>
                  </a:cubicBezTo>
                  <a:cubicBezTo>
                    <a:pt x="137" y="184"/>
                    <a:pt x="160" y="161"/>
                    <a:pt x="160" y="138"/>
                  </a:cubicBezTo>
                  <a:cubicBezTo>
                    <a:pt x="183" y="115"/>
                    <a:pt x="160" y="92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92" y="47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4" name="Google Shape;3554;p16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23" y="92"/>
                    <a:pt x="23" y="115"/>
                    <a:pt x="46" y="138"/>
                  </a:cubicBezTo>
                  <a:cubicBezTo>
                    <a:pt x="46" y="138"/>
                    <a:pt x="69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84"/>
                    <a:pt x="115" y="184"/>
                  </a:cubicBezTo>
                  <a:cubicBezTo>
                    <a:pt x="160" y="184"/>
                    <a:pt x="183" y="161"/>
                    <a:pt x="183" y="138"/>
                  </a:cubicBezTo>
                  <a:cubicBezTo>
                    <a:pt x="183" y="115"/>
                    <a:pt x="160" y="69"/>
                    <a:pt x="137" y="69"/>
                  </a:cubicBezTo>
                  <a:lnTo>
                    <a:pt x="115" y="69"/>
                  </a:lnTo>
                  <a:cubicBezTo>
                    <a:pt x="115" y="69"/>
                    <a:pt x="92" y="69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5" name="Google Shape;3555;p16"/>
            <p:cNvSpPr/>
            <p:nvPr/>
          </p:nvSpPr>
          <p:spPr>
            <a:xfrm>
              <a:off x="6153850" y="3913450"/>
              <a:ext cx="33125" cy="50650"/>
            </a:xfrm>
            <a:custGeom>
              <a:avLst/>
              <a:gdLst/>
              <a:ahLst/>
              <a:cxnLst/>
              <a:rect l="l" t="t" r="r" b="b"/>
              <a:pathLst>
                <a:path w="1325" h="2026" extrusionOk="0">
                  <a:moveTo>
                    <a:pt x="860" y="1210"/>
                  </a:moveTo>
                  <a:cubicBezTo>
                    <a:pt x="845" y="1210"/>
                    <a:pt x="845" y="1213"/>
                    <a:pt x="845" y="1233"/>
                  </a:cubicBezTo>
                  <a:cubicBezTo>
                    <a:pt x="851" y="1225"/>
                    <a:pt x="856" y="1218"/>
                    <a:pt x="860" y="1210"/>
                  </a:cubicBezTo>
                  <a:close/>
                  <a:moveTo>
                    <a:pt x="1165" y="0"/>
                  </a:moveTo>
                  <a:cubicBezTo>
                    <a:pt x="1165" y="0"/>
                    <a:pt x="1142" y="0"/>
                    <a:pt x="1142" y="23"/>
                  </a:cubicBezTo>
                  <a:cubicBezTo>
                    <a:pt x="1074" y="23"/>
                    <a:pt x="1051" y="91"/>
                    <a:pt x="1074" y="137"/>
                  </a:cubicBezTo>
                  <a:cubicBezTo>
                    <a:pt x="1074" y="160"/>
                    <a:pt x="1097" y="183"/>
                    <a:pt x="1097" y="206"/>
                  </a:cubicBezTo>
                  <a:cubicBezTo>
                    <a:pt x="1119" y="297"/>
                    <a:pt x="1119" y="365"/>
                    <a:pt x="1119" y="457"/>
                  </a:cubicBezTo>
                  <a:cubicBezTo>
                    <a:pt x="1097" y="571"/>
                    <a:pt x="1074" y="685"/>
                    <a:pt x="1051" y="799"/>
                  </a:cubicBezTo>
                  <a:cubicBezTo>
                    <a:pt x="1008" y="950"/>
                    <a:pt x="944" y="1081"/>
                    <a:pt x="860" y="1210"/>
                  </a:cubicBezTo>
                  <a:lnTo>
                    <a:pt x="860" y="1210"/>
                  </a:lnTo>
                  <a:cubicBezTo>
                    <a:pt x="863" y="1210"/>
                    <a:pt x="865" y="1210"/>
                    <a:pt x="868" y="1210"/>
                  </a:cubicBezTo>
                  <a:cubicBezTo>
                    <a:pt x="777" y="1347"/>
                    <a:pt x="663" y="1461"/>
                    <a:pt x="549" y="1575"/>
                  </a:cubicBezTo>
                  <a:cubicBezTo>
                    <a:pt x="457" y="1644"/>
                    <a:pt x="389" y="1712"/>
                    <a:pt x="275" y="1758"/>
                  </a:cubicBezTo>
                  <a:cubicBezTo>
                    <a:pt x="206" y="1803"/>
                    <a:pt x="138" y="1826"/>
                    <a:pt x="69" y="1826"/>
                  </a:cubicBezTo>
                  <a:cubicBezTo>
                    <a:pt x="47" y="1849"/>
                    <a:pt x="24" y="1872"/>
                    <a:pt x="24" y="1895"/>
                  </a:cubicBezTo>
                  <a:cubicBezTo>
                    <a:pt x="1" y="1917"/>
                    <a:pt x="1" y="1940"/>
                    <a:pt x="24" y="1963"/>
                  </a:cubicBezTo>
                  <a:cubicBezTo>
                    <a:pt x="24" y="1986"/>
                    <a:pt x="47" y="2009"/>
                    <a:pt x="69" y="2009"/>
                  </a:cubicBezTo>
                  <a:cubicBezTo>
                    <a:pt x="81" y="2020"/>
                    <a:pt x="92" y="2026"/>
                    <a:pt x="104" y="2026"/>
                  </a:cubicBezTo>
                  <a:cubicBezTo>
                    <a:pt x="115" y="2026"/>
                    <a:pt x="126" y="2020"/>
                    <a:pt x="138" y="2009"/>
                  </a:cubicBezTo>
                  <a:cubicBezTo>
                    <a:pt x="184" y="2009"/>
                    <a:pt x="252" y="1986"/>
                    <a:pt x="298" y="1963"/>
                  </a:cubicBezTo>
                  <a:cubicBezTo>
                    <a:pt x="343" y="1963"/>
                    <a:pt x="389" y="1917"/>
                    <a:pt x="435" y="1895"/>
                  </a:cubicBezTo>
                  <a:cubicBezTo>
                    <a:pt x="526" y="1849"/>
                    <a:pt x="594" y="1781"/>
                    <a:pt x="663" y="1735"/>
                  </a:cubicBezTo>
                  <a:cubicBezTo>
                    <a:pt x="823" y="1575"/>
                    <a:pt x="960" y="1415"/>
                    <a:pt x="1074" y="1233"/>
                  </a:cubicBezTo>
                  <a:cubicBezTo>
                    <a:pt x="1165" y="1050"/>
                    <a:pt x="1234" y="868"/>
                    <a:pt x="1279" y="662"/>
                  </a:cubicBezTo>
                  <a:cubicBezTo>
                    <a:pt x="1325" y="479"/>
                    <a:pt x="1325" y="274"/>
                    <a:pt x="1256" y="69"/>
                  </a:cubicBezTo>
                  <a:cubicBezTo>
                    <a:pt x="1256" y="23"/>
                    <a:pt x="1211" y="0"/>
                    <a:pt x="1165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6" name="Google Shape;3556;p16"/>
            <p:cNvSpPr/>
            <p:nvPr/>
          </p:nvSpPr>
          <p:spPr>
            <a:xfrm>
              <a:off x="5987800" y="3353650"/>
              <a:ext cx="51950" cy="22425"/>
            </a:xfrm>
            <a:custGeom>
              <a:avLst/>
              <a:gdLst/>
              <a:ahLst/>
              <a:cxnLst/>
              <a:rect l="l" t="t" r="r" b="b"/>
              <a:pathLst>
                <a:path w="2078" h="897" extrusionOk="0">
                  <a:moveTo>
                    <a:pt x="1028" y="1"/>
                  </a:moveTo>
                  <a:cubicBezTo>
                    <a:pt x="914" y="1"/>
                    <a:pt x="800" y="23"/>
                    <a:pt x="686" y="23"/>
                  </a:cubicBezTo>
                  <a:cubicBezTo>
                    <a:pt x="480" y="69"/>
                    <a:pt x="275" y="115"/>
                    <a:pt x="92" y="138"/>
                  </a:cubicBezTo>
                  <a:cubicBezTo>
                    <a:pt x="46" y="160"/>
                    <a:pt x="1" y="206"/>
                    <a:pt x="24" y="274"/>
                  </a:cubicBezTo>
                  <a:cubicBezTo>
                    <a:pt x="24" y="320"/>
                    <a:pt x="92" y="343"/>
                    <a:pt x="138" y="343"/>
                  </a:cubicBezTo>
                  <a:cubicBezTo>
                    <a:pt x="366" y="297"/>
                    <a:pt x="594" y="229"/>
                    <a:pt x="845" y="206"/>
                  </a:cubicBezTo>
                  <a:cubicBezTo>
                    <a:pt x="902" y="195"/>
                    <a:pt x="965" y="189"/>
                    <a:pt x="1028" y="189"/>
                  </a:cubicBezTo>
                  <a:cubicBezTo>
                    <a:pt x="1091" y="189"/>
                    <a:pt x="1153" y="195"/>
                    <a:pt x="1211" y="206"/>
                  </a:cubicBezTo>
                  <a:cubicBezTo>
                    <a:pt x="1302" y="229"/>
                    <a:pt x="1370" y="252"/>
                    <a:pt x="1462" y="274"/>
                  </a:cubicBezTo>
                  <a:cubicBezTo>
                    <a:pt x="1507" y="320"/>
                    <a:pt x="1553" y="343"/>
                    <a:pt x="1621" y="389"/>
                  </a:cubicBezTo>
                  <a:cubicBezTo>
                    <a:pt x="1667" y="434"/>
                    <a:pt x="1690" y="480"/>
                    <a:pt x="1736" y="526"/>
                  </a:cubicBezTo>
                  <a:cubicBezTo>
                    <a:pt x="1781" y="571"/>
                    <a:pt x="1804" y="617"/>
                    <a:pt x="1827" y="685"/>
                  </a:cubicBezTo>
                  <a:cubicBezTo>
                    <a:pt x="1850" y="731"/>
                    <a:pt x="1850" y="777"/>
                    <a:pt x="1872" y="822"/>
                  </a:cubicBezTo>
                  <a:cubicBezTo>
                    <a:pt x="1872" y="860"/>
                    <a:pt x="1918" y="897"/>
                    <a:pt x="1960" y="897"/>
                  </a:cubicBezTo>
                  <a:cubicBezTo>
                    <a:pt x="1969" y="897"/>
                    <a:pt x="1978" y="895"/>
                    <a:pt x="1987" y="891"/>
                  </a:cubicBezTo>
                  <a:cubicBezTo>
                    <a:pt x="2032" y="891"/>
                    <a:pt x="2078" y="822"/>
                    <a:pt x="2055" y="777"/>
                  </a:cubicBezTo>
                  <a:cubicBezTo>
                    <a:pt x="2032" y="685"/>
                    <a:pt x="2009" y="594"/>
                    <a:pt x="1964" y="503"/>
                  </a:cubicBezTo>
                  <a:cubicBezTo>
                    <a:pt x="1918" y="434"/>
                    <a:pt x="1850" y="343"/>
                    <a:pt x="1781" y="274"/>
                  </a:cubicBezTo>
                  <a:cubicBezTo>
                    <a:pt x="1644" y="138"/>
                    <a:pt x="1462" y="69"/>
                    <a:pt x="1256" y="23"/>
                  </a:cubicBezTo>
                  <a:cubicBezTo>
                    <a:pt x="1188" y="1"/>
                    <a:pt x="1096" y="1"/>
                    <a:pt x="1028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7" name="Google Shape;3557;p16"/>
            <p:cNvSpPr/>
            <p:nvPr/>
          </p:nvSpPr>
          <p:spPr>
            <a:xfrm>
              <a:off x="5610625" y="3470050"/>
              <a:ext cx="163225" cy="575225"/>
            </a:xfrm>
            <a:custGeom>
              <a:avLst/>
              <a:gdLst/>
              <a:ahLst/>
              <a:cxnLst/>
              <a:rect l="l" t="t" r="r" b="b"/>
              <a:pathLst>
                <a:path w="6529" h="23009" extrusionOk="0">
                  <a:moveTo>
                    <a:pt x="206" y="1"/>
                  </a:moveTo>
                  <a:cubicBezTo>
                    <a:pt x="183" y="1"/>
                    <a:pt x="183" y="1"/>
                    <a:pt x="183" y="24"/>
                  </a:cubicBezTo>
                  <a:cubicBezTo>
                    <a:pt x="114" y="24"/>
                    <a:pt x="69" y="47"/>
                    <a:pt x="46" y="92"/>
                  </a:cubicBezTo>
                  <a:cubicBezTo>
                    <a:pt x="23" y="115"/>
                    <a:pt x="0" y="184"/>
                    <a:pt x="0" y="229"/>
                  </a:cubicBezTo>
                  <a:cubicBezTo>
                    <a:pt x="639" y="2535"/>
                    <a:pt x="1256" y="4840"/>
                    <a:pt x="1872" y="7145"/>
                  </a:cubicBezTo>
                  <a:cubicBezTo>
                    <a:pt x="2580" y="9702"/>
                    <a:pt x="3264" y="12281"/>
                    <a:pt x="3972" y="14837"/>
                  </a:cubicBezTo>
                  <a:cubicBezTo>
                    <a:pt x="4588" y="17120"/>
                    <a:pt x="5204" y="19402"/>
                    <a:pt x="5821" y="21685"/>
                  </a:cubicBezTo>
                  <a:cubicBezTo>
                    <a:pt x="5935" y="22073"/>
                    <a:pt x="6026" y="22438"/>
                    <a:pt x="6140" y="22826"/>
                  </a:cubicBezTo>
                  <a:cubicBezTo>
                    <a:pt x="6140" y="22895"/>
                    <a:pt x="6163" y="22917"/>
                    <a:pt x="6209" y="22963"/>
                  </a:cubicBezTo>
                  <a:cubicBezTo>
                    <a:pt x="6254" y="22986"/>
                    <a:pt x="6300" y="23009"/>
                    <a:pt x="6346" y="23009"/>
                  </a:cubicBezTo>
                  <a:cubicBezTo>
                    <a:pt x="6414" y="22986"/>
                    <a:pt x="6460" y="22963"/>
                    <a:pt x="6483" y="22917"/>
                  </a:cubicBezTo>
                  <a:cubicBezTo>
                    <a:pt x="6505" y="22895"/>
                    <a:pt x="6528" y="22826"/>
                    <a:pt x="6528" y="22781"/>
                  </a:cubicBezTo>
                  <a:cubicBezTo>
                    <a:pt x="6003" y="20863"/>
                    <a:pt x="5478" y="18946"/>
                    <a:pt x="4953" y="17029"/>
                  </a:cubicBezTo>
                  <a:cubicBezTo>
                    <a:pt x="4269" y="14449"/>
                    <a:pt x="3561" y="11870"/>
                    <a:pt x="2876" y="9291"/>
                  </a:cubicBezTo>
                  <a:cubicBezTo>
                    <a:pt x="2214" y="6940"/>
                    <a:pt x="1575" y="4566"/>
                    <a:pt x="936" y="2192"/>
                  </a:cubicBezTo>
                  <a:cubicBezTo>
                    <a:pt x="753" y="1530"/>
                    <a:pt x="571" y="845"/>
                    <a:pt x="388" y="184"/>
                  </a:cubicBezTo>
                  <a:cubicBezTo>
                    <a:pt x="388" y="138"/>
                    <a:pt x="365" y="92"/>
                    <a:pt x="320" y="47"/>
                  </a:cubicBezTo>
                  <a:cubicBezTo>
                    <a:pt x="274" y="24"/>
                    <a:pt x="251" y="1"/>
                    <a:pt x="20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8" name="Google Shape;3558;p16"/>
            <p:cNvSpPr/>
            <p:nvPr/>
          </p:nvSpPr>
          <p:spPr>
            <a:xfrm>
              <a:off x="5952425" y="3360500"/>
              <a:ext cx="171800" cy="619725"/>
            </a:xfrm>
            <a:custGeom>
              <a:avLst/>
              <a:gdLst/>
              <a:ahLst/>
              <a:cxnLst/>
              <a:rect l="l" t="t" r="r" b="b"/>
              <a:pathLst>
                <a:path w="6872" h="24789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23" y="46"/>
                    <a:pt x="1" y="92"/>
                    <a:pt x="23" y="115"/>
                  </a:cubicBezTo>
                  <a:cubicBezTo>
                    <a:pt x="685" y="2625"/>
                    <a:pt x="1370" y="5136"/>
                    <a:pt x="2055" y="7670"/>
                  </a:cubicBezTo>
                  <a:cubicBezTo>
                    <a:pt x="2808" y="10409"/>
                    <a:pt x="3561" y="13171"/>
                    <a:pt x="4292" y="15933"/>
                  </a:cubicBezTo>
                  <a:cubicBezTo>
                    <a:pt x="4999" y="18535"/>
                    <a:pt x="5707" y="21137"/>
                    <a:pt x="6415" y="23739"/>
                  </a:cubicBezTo>
                  <a:cubicBezTo>
                    <a:pt x="6506" y="24058"/>
                    <a:pt x="6597" y="24378"/>
                    <a:pt x="6688" y="24697"/>
                  </a:cubicBezTo>
                  <a:cubicBezTo>
                    <a:pt x="6688" y="24697"/>
                    <a:pt x="6688" y="24720"/>
                    <a:pt x="6688" y="24720"/>
                  </a:cubicBezTo>
                  <a:cubicBezTo>
                    <a:pt x="6688" y="24743"/>
                    <a:pt x="6688" y="24766"/>
                    <a:pt x="6711" y="24766"/>
                  </a:cubicBezTo>
                  <a:cubicBezTo>
                    <a:pt x="6734" y="24789"/>
                    <a:pt x="6757" y="24789"/>
                    <a:pt x="6803" y="24789"/>
                  </a:cubicBezTo>
                  <a:cubicBezTo>
                    <a:pt x="6825" y="24789"/>
                    <a:pt x="6848" y="24766"/>
                    <a:pt x="6848" y="24766"/>
                  </a:cubicBezTo>
                  <a:cubicBezTo>
                    <a:pt x="6871" y="24743"/>
                    <a:pt x="6871" y="24697"/>
                    <a:pt x="6871" y="24675"/>
                  </a:cubicBezTo>
                  <a:cubicBezTo>
                    <a:pt x="6780" y="24309"/>
                    <a:pt x="6666" y="23921"/>
                    <a:pt x="6574" y="23533"/>
                  </a:cubicBezTo>
                  <a:lnTo>
                    <a:pt x="5593" y="19973"/>
                  </a:lnTo>
                  <a:lnTo>
                    <a:pt x="3265" y="11390"/>
                  </a:lnTo>
                  <a:cubicBezTo>
                    <a:pt x="2557" y="8743"/>
                    <a:pt x="1827" y="6095"/>
                    <a:pt x="1119" y="3447"/>
                  </a:cubicBezTo>
                  <a:cubicBezTo>
                    <a:pt x="822" y="2329"/>
                    <a:pt x="503" y="1210"/>
                    <a:pt x="206" y="69"/>
                  </a:cubicBezTo>
                  <a:cubicBezTo>
                    <a:pt x="206" y="46"/>
                    <a:pt x="183" y="23"/>
                    <a:pt x="160" y="23"/>
                  </a:cubicBezTo>
                  <a:cubicBezTo>
                    <a:pt x="160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9" name="Google Shape;3559;p16"/>
            <p:cNvSpPr/>
            <p:nvPr/>
          </p:nvSpPr>
          <p:spPr>
            <a:xfrm>
              <a:off x="5971250" y="3353650"/>
              <a:ext cx="172375" cy="622025"/>
            </a:xfrm>
            <a:custGeom>
              <a:avLst/>
              <a:gdLst/>
              <a:ahLst/>
              <a:cxnLst/>
              <a:rect l="l" t="t" r="r" b="b"/>
              <a:pathLst>
                <a:path w="6895" h="24881" extrusionOk="0">
                  <a:moveTo>
                    <a:pt x="69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46"/>
                    <a:pt x="1" y="69"/>
                    <a:pt x="1" y="115"/>
                  </a:cubicBezTo>
                  <a:cubicBezTo>
                    <a:pt x="663" y="2580"/>
                    <a:pt x="1348" y="5045"/>
                    <a:pt x="2009" y="7510"/>
                  </a:cubicBezTo>
                  <a:cubicBezTo>
                    <a:pt x="2786" y="10363"/>
                    <a:pt x="3539" y="13194"/>
                    <a:pt x="4315" y="16047"/>
                  </a:cubicBezTo>
                  <a:lnTo>
                    <a:pt x="6438" y="23899"/>
                  </a:lnTo>
                  <a:cubicBezTo>
                    <a:pt x="6529" y="24195"/>
                    <a:pt x="6620" y="24492"/>
                    <a:pt x="6689" y="24789"/>
                  </a:cubicBezTo>
                  <a:cubicBezTo>
                    <a:pt x="6689" y="24812"/>
                    <a:pt x="6711" y="24834"/>
                    <a:pt x="6734" y="24857"/>
                  </a:cubicBezTo>
                  <a:cubicBezTo>
                    <a:pt x="6757" y="24880"/>
                    <a:pt x="6780" y="24880"/>
                    <a:pt x="6803" y="24880"/>
                  </a:cubicBezTo>
                  <a:cubicBezTo>
                    <a:pt x="6826" y="24880"/>
                    <a:pt x="6848" y="24857"/>
                    <a:pt x="6871" y="24834"/>
                  </a:cubicBezTo>
                  <a:cubicBezTo>
                    <a:pt x="6871" y="24812"/>
                    <a:pt x="6894" y="24789"/>
                    <a:pt x="6894" y="24766"/>
                  </a:cubicBezTo>
                  <a:cubicBezTo>
                    <a:pt x="6483" y="23328"/>
                    <a:pt x="6095" y="21867"/>
                    <a:pt x="5707" y="20429"/>
                  </a:cubicBezTo>
                  <a:cubicBezTo>
                    <a:pt x="4931" y="17530"/>
                    <a:pt x="4132" y="14654"/>
                    <a:pt x="3356" y="11756"/>
                  </a:cubicBezTo>
                  <a:cubicBezTo>
                    <a:pt x="2626" y="9017"/>
                    <a:pt x="1873" y="6300"/>
                    <a:pt x="1142" y="3561"/>
                  </a:cubicBezTo>
                  <a:cubicBezTo>
                    <a:pt x="823" y="2397"/>
                    <a:pt x="503" y="1233"/>
                    <a:pt x="183" y="69"/>
                  </a:cubicBezTo>
                  <a:cubicBezTo>
                    <a:pt x="183" y="46"/>
                    <a:pt x="183" y="23"/>
                    <a:pt x="161" y="23"/>
                  </a:cubicBezTo>
                  <a:cubicBezTo>
                    <a:pt x="138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0" name="Google Shape;3560;p16"/>
            <p:cNvSpPr/>
            <p:nvPr/>
          </p:nvSpPr>
          <p:spPr>
            <a:xfrm>
              <a:off x="6119625" y="3971650"/>
              <a:ext cx="23425" cy="9825"/>
            </a:xfrm>
            <a:custGeom>
              <a:avLst/>
              <a:gdLst/>
              <a:ahLst/>
              <a:cxnLst/>
              <a:rect l="l" t="t" r="r" b="b"/>
              <a:pathLst>
                <a:path w="937" h="393" extrusionOk="0">
                  <a:moveTo>
                    <a:pt x="822" y="0"/>
                  </a:moveTo>
                  <a:cubicBezTo>
                    <a:pt x="799" y="0"/>
                    <a:pt x="776" y="0"/>
                    <a:pt x="754" y="23"/>
                  </a:cubicBezTo>
                  <a:cubicBezTo>
                    <a:pt x="754" y="23"/>
                    <a:pt x="731" y="46"/>
                    <a:pt x="708" y="46"/>
                  </a:cubicBezTo>
                  <a:cubicBezTo>
                    <a:pt x="640" y="92"/>
                    <a:pt x="571" y="114"/>
                    <a:pt x="503" y="137"/>
                  </a:cubicBezTo>
                  <a:cubicBezTo>
                    <a:pt x="411" y="160"/>
                    <a:pt x="343" y="183"/>
                    <a:pt x="252" y="183"/>
                  </a:cubicBezTo>
                  <a:lnTo>
                    <a:pt x="115" y="183"/>
                  </a:lnTo>
                  <a:cubicBezTo>
                    <a:pt x="69" y="183"/>
                    <a:pt x="23" y="229"/>
                    <a:pt x="23" y="274"/>
                  </a:cubicBezTo>
                  <a:cubicBezTo>
                    <a:pt x="0" y="320"/>
                    <a:pt x="46" y="366"/>
                    <a:pt x="92" y="388"/>
                  </a:cubicBezTo>
                  <a:cubicBezTo>
                    <a:pt x="128" y="391"/>
                    <a:pt x="164" y="393"/>
                    <a:pt x="200" y="393"/>
                  </a:cubicBezTo>
                  <a:cubicBezTo>
                    <a:pt x="455" y="393"/>
                    <a:pt x="690" y="320"/>
                    <a:pt x="891" y="160"/>
                  </a:cubicBezTo>
                  <a:cubicBezTo>
                    <a:pt x="936" y="137"/>
                    <a:pt x="936" y="69"/>
                    <a:pt x="891" y="23"/>
                  </a:cubicBezTo>
                  <a:cubicBezTo>
                    <a:pt x="891" y="0"/>
                    <a:pt x="845" y="0"/>
                    <a:pt x="822" y="0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1" name="Google Shape;3561;p16"/>
            <p:cNvSpPr/>
            <p:nvPr/>
          </p:nvSpPr>
          <p:spPr>
            <a:xfrm>
              <a:off x="5952425" y="3353650"/>
              <a:ext cx="22850" cy="11150"/>
            </a:xfrm>
            <a:custGeom>
              <a:avLst/>
              <a:gdLst/>
              <a:ahLst/>
              <a:cxnLst/>
              <a:rect l="l" t="t" r="r" b="b"/>
              <a:pathLst>
                <a:path w="914" h="446" extrusionOk="0">
                  <a:moveTo>
                    <a:pt x="617" y="1"/>
                  </a:moveTo>
                  <a:cubicBezTo>
                    <a:pt x="548" y="23"/>
                    <a:pt x="480" y="46"/>
                    <a:pt x="411" y="69"/>
                  </a:cubicBezTo>
                  <a:cubicBezTo>
                    <a:pt x="275" y="115"/>
                    <a:pt x="138" y="183"/>
                    <a:pt x="46" y="274"/>
                  </a:cubicBezTo>
                  <a:cubicBezTo>
                    <a:pt x="1" y="297"/>
                    <a:pt x="1" y="366"/>
                    <a:pt x="23" y="411"/>
                  </a:cubicBezTo>
                  <a:cubicBezTo>
                    <a:pt x="46" y="434"/>
                    <a:pt x="69" y="446"/>
                    <a:pt x="92" y="446"/>
                  </a:cubicBezTo>
                  <a:cubicBezTo>
                    <a:pt x="115" y="446"/>
                    <a:pt x="138" y="434"/>
                    <a:pt x="160" y="411"/>
                  </a:cubicBezTo>
                  <a:cubicBezTo>
                    <a:pt x="183" y="389"/>
                    <a:pt x="229" y="366"/>
                    <a:pt x="252" y="343"/>
                  </a:cubicBezTo>
                  <a:cubicBezTo>
                    <a:pt x="343" y="297"/>
                    <a:pt x="411" y="252"/>
                    <a:pt x="503" y="229"/>
                  </a:cubicBezTo>
                  <a:cubicBezTo>
                    <a:pt x="594" y="206"/>
                    <a:pt x="685" y="183"/>
                    <a:pt x="754" y="183"/>
                  </a:cubicBezTo>
                  <a:lnTo>
                    <a:pt x="800" y="183"/>
                  </a:lnTo>
                  <a:cubicBezTo>
                    <a:pt x="822" y="183"/>
                    <a:pt x="845" y="183"/>
                    <a:pt x="868" y="160"/>
                  </a:cubicBezTo>
                  <a:cubicBezTo>
                    <a:pt x="891" y="138"/>
                    <a:pt x="914" y="115"/>
                    <a:pt x="914" y="92"/>
                  </a:cubicBezTo>
                  <a:cubicBezTo>
                    <a:pt x="914" y="46"/>
                    <a:pt x="868" y="1"/>
                    <a:pt x="822" y="1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2" name="Google Shape;3562;p16"/>
            <p:cNvSpPr/>
            <p:nvPr/>
          </p:nvSpPr>
          <p:spPr>
            <a:xfrm>
              <a:off x="5780675" y="3854675"/>
              <a:ext cx="67350" cy="57450"/>
            </a:xfrm>
            <a:custGeom>
              <a:avLst/>
              <a:gdLst/>
              <a:ahLst/>
              <a:cxnLst/>
              <a:rect l="l" t="t" r="r" b="b"/>
              <a:pathLst>
                <a:path w="2694" h="2298" extrusionOk="0">
                  <a:moveTo>
                    <a:pt x="2488" y="0"/>
                  </a:moveTo>
                  <a:cubicBezTo>
                    <a:pt x="2443" y="23"/>
                    <a:pt x="2397" y="69"/>
                    <a:pt x="2397" y="114"/>
                  </a:cubicBezTo>
                  <a:cubicBezTo>
                    <a:pt x="2397" y="137"/>
                    <a:pt x="2397" y="137"/>
                    <a:pt x="2397" y="137"/>
                  </a:cubicBezTo>
                  <a:lnTo>
                    <a:pt x="2420" y="137"/>
                  </a:lnTo>
                  <a:cubicBezTo>
                    <a:pt x="2420" y="160"/>
                    <a:pt x="2420" y="160"/>
                    <a:pt x="2420" y="160"/>
                  </a:cubicBezTo>
                  <a:cubicBezTo>
                    <a:pt x="2420" y="160"/>
                    <a:pt x="2420" y="183"/>
                    <a:pt x="2420" y="183"/>
                  </a:cubicBezTo>
                  <a:cubicBezTo>
                    <a:pt x="2420" y="206"/>
                    <a:pt x="2420" y="206"/>
                    <a:pt x="2420" y="206"/>
                  </a:cubicBezTo>
                  <a:cubicBezTo>
                    <a:pt x="2420" y="228"/>
                    <a:pt x="2420" y="228"/>
                    <a:pt x="2420" y="228"/>
                  </a:cubicBezTo>
                  <a:lnTo>
                    <a:pt x="2443" y="228"/>
                  </a:lnTo>
                  <a:cubicBezTo>
                    <a:pt x="2443" y="228"/>
                    <a:pt x="2443" y="228"/>
                    <a:pt x="2443" y="251"/>
                  </a:cubicBezTo>
                  <a:cubicBezTo>
                    <a:pt x="2443" y="251"/>
                    <a:pt x="2443" y="274"/>
                    <a:pt x="2443" y="274"/>
                  </a:cubicBezTo>
                  <a:cubicBezTo>
                    <a:pt x="2443" y="320"/>
                    <a:pt x="2465" y="343"/>
                    <a:pt x="2465" y="388"/>
                  </a:cubicBezTo>
                  <a:cubicBezTo>
                    <a:pt x="2488" y="457"/>
                    <a:pt x="2488" y="548"/>
                    <a:pt x="2488" y="639"/>
                  </a:cubicBezTo>
                  <a:cubicBezTo>
                    <a:pt x="2488" y="617"/>
                    <a:pt x="2488" y="616"/>
                    <a:pt x="2488" y="616"/>
                  </a:cubicBezTo>
                  <a:lnTo>
                    <a:pt x="2488" y="616"/>
                  </a:lnTo>
                  <a:cubicBezTo>
                    <a:pt x="2511" y="799"/>
                    <a:pt x="2488" y="959"/>
                    <a:pt x="2465" y="1141"/>
                  </a:cubicBezTo>
                  <a:cubicBezTo>
                    <a:pt x="2443" y="1278"/>
                    <a:pt x="2397" y="1415"/>
                    <a:pt x="2328" y="1529"/>
                  </a:cubicBezTo>
                  <a:cubicBezTo>
                    <a:pt x="2283" y="1621"/>
                    <a:pt x="2237" y="1712"/>
                    <a:pt x="2169" y="1803"/>
                  </a:cubicBezTo>
                  <a:cubicBezTo>
                    <a:pt x="2100" y="1849"/>
                    <a:pt x="2054" y="1917"/>
                    <a:pt x="1986" y="1963"/>
                  </a:cubicBezTo>
                  <a:cubicBezTo>
                    <a:pt x="1918" y="2009"/>
                    <a:pt x="1849" y="2032"/>
                    <a:pt x="1781" y="2054"/>
                  </a:cubicBezTo>
                  <a:cubicBezTo>
                    <a:pt x="1690" y="2077"/>
                    <a:pt x="1622" y="2100"/>
                    <a:pt x="1555" y="2100"/>
                  </a:cubicBezTo>
                  <a:lnTo>
                    <a:pt x="1555" y="2100"/>
                  </a:lnTo>
                  <a:cubicBezTo>
                    <a:pt x="1470" y="2100"/>
                    <a:pt x="1387" y="2098"/>
                    <a:pt x="1324" y="2077"/>
                  </a:cubicBezTo>
                  <a:cubicBezTo>
                    <a:pt x="1233" y="2054"/>
                    <a:pt x="1141" y="2032"/>
                    <a:pt x="1073" y="1986"/>
                  </a:cubicBezTo>
                  <a:cubicBezTo>
                    <a:pt x="959" y="1940"/>
                    <a:pt x="868" y="1872"/>
                    <a:pt x="776" y="1803"/>
                  </a:cubicBezTo>
                  <a:cubicBezTo>
                    <a:pt x="662" y="1689"/>
                    <a:pt x="548" y="1575"/>
                    <a:pt x="457" y="1438"/>
                  </a:cubicBezTo>
                  <a:cubicBezTo>
                    <a:pt x="457" y="1438"/>
                    <a:pt x="457" y="1438"/>
                    <a:pt x="457" y="1461"/>
                  </a:cubicBezTo>
                  <a:cubicBezTo>
                    <a:pt x="343" y="1278"/>
                    <a:pt x="251" y="1096"/>
                    <a:pt x="183" y="913"/>
                  </a:cubicBezTo>
                  <a:cubicBezTo>
                    <a:pt x="183" y="890"/>
                    <a:pt x="160" y="868"/>
                    <a:pt x="137" y="868"/>
                  </a:cubicBezTo>
                  <a:cubicBezTo>
                    <a:pt x="126" y="856"/>
                    <a:pt x="114" y="850"/>
                    <a:pt x="103" y="850"/>
                  </a:cubicBezTo>
                  <a:cubicBezTo>
                    <a:pt x="92" y="850"/>
                    <a:pt x="80" y="856"/>
                    <a:pt x="69" y="868"/>
                  </a:cubicBezTo>
                  <a:cubicBezTo>
                    <a:pt x="46" y="868"/>
                    <a:pt x="23" y="890"/>
                    <a:pt x="23" y="913"/>
                  </a:cubicBezTo>
                  <a:cubicBezTo>
                    <a:pt x="0" y="936"/>
                    <a:pt x="0" y="959"/>
                    <a:pt x="23" y="1004"/>
                  </a:cubicBezTo>
                  <a:cubicBezTo>
                    <a:pt x="160" y="1392"/>
                    <a:pt x="388" y="1735"/>
                    <a:pt x="708" y="2009"/>
                  </a:cubicBezTo>
                  <a:cubicBezTo>
                    <a:pt x="890" y="2146"/>
                    <a:pt x="1096" y="2237"/>
                    <a:pt x="1301" y="2283"/>
                  </a:cubicBezTo>
                  <a:cubicBezTo>
                    <a:pt x="1377" y="2292"/>
                    <a:pt x="1449" y="2298"/>
                    <a:pt x="1520" y="2298"/>
                  </a:cubicBezTo>
                  <a:cubicBezTo>
                    <a:pt x="1620" y="2298"/>
                    <a:pt x="1719" y="2287"/>
                    <a:pt x="1826" y="2260"/>
                  </a:cubicBezTo>
                  <a:cubicBezTo>
                    <a:pt x="1918" y="2214"/>
                    <a:pt x="2009" y="2169"/>
                    <a:pt x="2077" y="2123"/>
                  </a:cubicBezTo>
                  <a:cubicBezTo>
                    <a:pt x="2123" y="2100"/>
                    <a:pt x="2169" y="2054"/>
                    <a:pt x="2214" y="2032"/>
                  </a:cubicBezTo>
                  <a:cubicBezTo>
                    <a:pt x="2260" y="1986"/>
                    <a:pt x="2306" y="1940"/>
                    <a:pt x="2328" y="1895"/>
                  </a:cubicBezTo>
                  <a:cubicBezTo>
                    <a:pt x="2443" y="1758"/>
                    <a:pt x="2534" y="1575"/>
                    <a:pt x="2579" y="1415"/>
                  </a:cubicBezTo>
                  <a:cubicBezTo>
                    <a:pt x="2648" y="1233"/>
                    <a:pt x="2694" y="1027"/>
                    <a:pt x="2694" y="822"/>
                  </a:cubicBezTo>
                  <a:cubicBezTo>
                    <a:pt x="2694" y="662"/>
                    <a:pt x="2671" y="502"/>
                    <a:pt x="2648" y="365"/>
                  </a:cubicBezTo>
                  <a:cubicBezTo>
                    <a:pt x="2648" y="365"/>
                    <a:pt x="2648" y="365"/>
                    <a:pt x="2648" y="343"/>
                  </a:cubicBezTo>
                  <a:cubicBezTo>
                    <a:pt x="2648" y="320"/>
                    <a:pt x="2648" y="274"/>
                    <a:pt x="2625" y="251"/>
                  </a:cubicBezTo>
                  <a:cubicBezTo>
                    <a:pt x="2625" y="228"/>
                    <a:pt x="2625" y="228"/>
                    <a:pt x="2625" y="206"/>
                  </a:cubicBezTo>
                  <a:cubicBezTo>
                    <a:pt x="2625" y="206"/>
                    <a:pt x="2625" y="183"/>
                    <a:pt x="2625" y="183"/>
                  </a:cubicBezTo>
                  <a:cubicBezTo>
                    <a:pt x="2625" y="160"/>
                    <a:pt x="2625" y="160"/>
                    <a:pt x="2625" y="160"/>
                  </a:cubicBezTo>
                  <a:cubicBezTo>
                    <a:pt x="2602" y="160"/>
                    <a:pt x="2602" y="160"/>
                    <a:pt x="2602" y="137"/>
                  </a:cubicBezTo>
                  <a:cubicBezTo>
                    <a:pt x="2602" y="114"/>
                    <a:pt x="2602" y="114"/>
                    <a:pt x="2602" y="114"/>
                  </a:cubicBezTo>
                  <a:lnTo>
                    <a:pt x="2602" y="91"/>
                  </a:lnTo>
                  <a:cubicBezTo>
                    <a:pt x="2579" y="46"/>
                    <a:pt x="2557" y="0"/>
                    <a:pt x="248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3" name="Google Shape;3563;p16"/>
            <p:cNvSpPr/>
            <p:nvPr/>
          </p:nvSpPr>
          <p:spPr>
            <a:xfrm>
              <a:off x="5992375" y="3796450"/>
              <a:ext cx="68500" cy="57100"/>
            </a:xfrm>
            <a:custGeom>
              <a:avLst/>
              <a:gdLst/>
              <a:ahLst/>
              <a:cxnLst/>
              <a:rect l="l" t="t" r="r" b="b"/>
              <a:pathLst>
                <a:path w="2740" h="2284" extrusionOk="0">
                  <a:moveTo>
                    <a:pt x="2557" y="1"/>
                  </a:moveTo>
                  <a:cubicBezTo>
                    <a:pt x="2557" y="1"/>
                    <a:pt x="2557" y="1"/>
                    <a:pt x="2534" y="24"/>
                  </a:cubicBezTo>
                  <a:cubicBezTo>
                    <a:pt x="2488" y="24"/>
                    <a:pt x="2443" y="69"/>
                    <a:pt x="2466" y="138"/>
                  </a:cubicBezTo>
                  <a:cubicBezTo>
                    <a:pt x="2466" y="161"/>
                    <a:pt x="2466" y="161"/>
                    <a:pt x="2466" y="161"/>
                  </a:cubicBezTo>
                  <a:cubicBezTo>
                    <a:pt x="2466" y="184"/>
                    <a:pt x="2466" y="184"/>
                    <a:pt x="2488" y="184"/>
                  </a:cubicBezTo>
                  <a:cubicBezTo>
                    <a:pt x="2488" y="184"/>
                    <a:pt x="2488" y="184"/>
                    <a:pt x="2488" y="206"/>
                  </a:cubicBezTo>
                  <a:lnTo>
                    <a:pt x="2488" y="229"/>
                  </a:lnTo>
                  <a:cubicBezTo>
                    <a:pt x="2488" y="229"/>
                    <a:pt x="2488" y="252"/>
                    <a:pt x="2488" y="252"/>
                  </a:cubicBezTo>
                  <a:cubicBezTo>
                    <a:pt x="2511" y="298"/>
                    <a:pt x="2511" y="321"/>
                    <a:pt x="2511" y="366"/>
                  </a:cubicBezTo>
                  <a:cubicBezTo>
                    <a:pt x="2511" y="366"/>
                    <a:pt x="2511" y="389"/>
                    <a:pt x="2511" y="389"/>
                  </a:cubicBezTo>
                  <a:cubicBezTo>
                    <a:pt x="2534" y="435"/>
                    <a:pt x="2534" y="480"/>
                    <a:pt x="2534" y="526"/>
                  </a:cubicBezTo>
                  <a:cubicBezTo>
                    <a:pt x="2534" y="549"/>
                    <a:pt x="2534" y="572"/>
                    <a:pt x="2534" y="594"/>
                  </a:cubicBezTo>
                  <a:cubicBezTo>
                    <a:pt x="2557" y="777"/>
                    <a:pt x="2534" y="960"/>
                    <a:pt x="2511" y="1142"/>
                  </a:cubicBezTo>
                  <a:cubicBezTo>
                    <a:pt x="2488" y="1256"/>
                    <a:pt x="2443" y="1393"/>
                    <a:pt x="2374" y="1507"/>
                  </a:cubicBezTo>
                  <a:cubicBezTo>
                    <a:pt x="2329" y="1599"/>
                    <a:pt x="2283" y="1690"/>
                    <a:pt x="2214" y="1781"/>
                  </a:cubicBezTo>
                  <a:cubicBezTo>
                    <a:pt x="2169" y="1827"/>
                    <a:pt x="2100" y="1895"/>
                    <a:pt x="2032" y="1941"/>
                  </a:cubicBezTo>
                  <a:cubicBezTo>
                    <a:pt x="1963" y="1987"/>
                    <a:pt x="1895" y="2010"/>
                    <a:pt x="1826" y="2032"/>
                  </a:cubicBezTo>
                  <a:cubicBezTo>
                    <a:pt x="1758" y="2055"/>
                    <a:pt x="1689" y="2078"/>
                    <a:pt x="1621" y="2078"/>
                  </a:cubicBezTo>
                  <a:cubicBezTo>
                    <a:pt x="1530" y="2078"/>
                    <a:pt x="1461" y="2078"/>
                    <a:pt x="1370" y="2055"/>
                  </a:cubicBezTo>
                  <a:cubicBezTo>
                    <a:pt x="1279" y="2032"/>
                    <a:pt x="1187" y="2010"/>
                    <a:pt x="1119" y="1964"/>
                  </a:cubicBezTo>
                  <a:cubicBezTo>
                    <a:pt x="1005" y="1918"/>
                    <a:pt x="913" y="1850"/>
                    <a:pt x="822" y="1781"/>
                  </a:cubicBezTo>
                  <a:cubicBezTo>
                    <a:pt x="708" y="1667"/>
                    <a:pt x="594" y="1553"/>
                    <a:pt x="503" y="1416"/>
                  </a:cubicBezTo>
                  <a:cubicBezTo>
                    <a:pt x="388" y="1234"/>
                    <a:pt x="297" y="1074"/>
                    <a:pt x="251" y="868"/>
                  </a:cubicBezTo>
                  <a:cubicBezTo>
                    <a:pt x="229" y="846"/>
                    <a:pt x="206" y="800"/>
                    <a:pt x="206" y="754"/>
                  </a:cubicBezTo>
                  <a:cubicBezTo>
                    <a:pt x="206" y="731"/>
                    <a:pt x="183" y="709"/>
                    <a:pt x="160" y="686"/>
                  </a:cubicBezTo>
                  <a:cubicBezTo>
                    <a:pt x="145" y="686"/>
                    <a:pt x="130" y="676"/>
                    <a:pt x="115" y="676"/>
                  </a:cubicBezTo>
                  <a:cubicBezTo>
                    <a:pt x="107" y="676"/>
                    <a:pt x="99" y="678"/>
                    <a:pt x="92" y="686"/>
                  </a:cubicBezTo>
                  <a:cubicBezTo>
                    <a:pt x="46" y="686"/>
                    <a:pt x="0" y="731"/>
                    <a:pt x="23" y="800"/>
                  </a:cubicBezTo>
                  <a:cubicBezTo>
                    <a:pt x="69" y="982"/>
                    <a:pt x="137" y="1165"/>
                    <a:pt x="251" y="1348"/>
                  </a:cubicBezTo>
                  <a:cubicBezTo>
                    <a:pt x="343" y="1530"/>
                    <a:pt x="457" y="1690"/>
                    <a:pt x="594" y="1827"/>
                  </a:cubicBezTo>
                  <a:cubicBezTo>
                    <a:pt x="754" y="1987"/>
                    <a:pt x="913" y="2101"/>
                    <a:pt x="1119" y="2192"/>
                  </a:cubicBezTo>
                  <a:cubicBezTo>
                    <a:pt x="1256" y="2253"/>
                    <a:pt x="1403" y="2283"/>
                    <a:pt x="1547" y="2283"/>
                  </a:cubicBezTo>
                  <a:cubicBezTo>
                    <a:pt x="1618" y="2283"/>
                    <a:pt x="1689" y="2276"/>
                    <a:pt x="1758" y="2261"/>
                  </a:cubicBezTo>
                  <a:cubicBezTo>
                    <a:pt x="1872" y="2238"/>
                    <a:pt x="1963" y="2192"/>
                    <a:pt x="2077" y="2147"/>
                  </a:cubicBezTo>
                  <a:cubicBezTo>
                    <a:pt x="2146" y="2101"/>
                    <a:pt x="2214" y="2032"/>
                    <a:pt x="2283" y="1964"/>
                  </a:cubicBezTo>
                  <a:cubicBezTo>
                    <a:pt x="2420" y="1850"/>
                    <a:pt x="2511" y="1713"/>
                    <a:pt x="2580" y="1553"/>
                  </a:cubicBezTo>
                  <a:cubicBezTo>
                    <a:pt x="2671" y="1370"/>
                    <a:pt x="2717" y="1165"/>
                    <a:pt x="2739" y="960"/>
                  </a:cubicBezTo>
                  <a:cubicBezTo>
                    <a:pt x="2739" y="800"/>
                    <a:pt x="2739" y="640"/>
                    <a:pt x="2739" y="503"/>
                  </a:cubicBezTo>
                  <a:cubicBezTo>
                    <a:pt x="2739" y="503"/>
                    <a:pt x="2739" y="480"/>
                    <a:pt x="2739" y="480"/>
                  </a:cubicBezTo>
                  <a:cubicBezTo>
                    <a:pt x="2717" y="457"/>
                    <a:pt x="2717" y="412"/>
                    <a:pt x="2717" y="366"/>
                  </a:cubicBezTo>
                  <a:cubicBezTo>
                    <a:pt x="2717" y="343"/>
                    <a:pt x="2717" y="343"/>
                    <a:pt x="2717" y="321"/>
                  </a:cubicBezTo>
                  <a:lnTo>
                    <a:pt x="2694" y="321"/>
                  </a:lnTo>
                  <a:cubicBezTo>
                    <a:pt x="2694" y="275"/>
                    <a:pt x="2694" y="252"/>
                    <a:pt x="2694" y="206"/>
                  </a:cubicBezTo>
                  <a:lnTo>
                    <a:pt x="2671" y="206"/>
                  </a:lnTo>
                  <a:cubicBezTo>
                    <a:pt x="2671" y="206"/>
                    <a:pt x="2671" y="184"/>
                    <a:pt x="2671" y="184"/>
                  </a:cubicBezTo>
                  <a:cubicBezTo>
                    <a:pt x="2671" y="184"/>
                    <a:pt x="2671" y="161"/>
                    <a:pt x="2671" y="161"/>
                  </a:cubicBezTo>
                  <a:cubicBezTo>
                    <a:pt x="2671" y="161"/>
                    <a:pt x="2671" y="138"/>
                    <a:pt x="2671" y="138"/>
                  </a:cubicBezTo>
                  <a:cubicBezTo>
                    <a:pt x="2671" y="138"/>
                    <a:pt x="2671" y="115"/>
                    <a:pt x="2671" y="115"/>
                  </a:cubicBezTo>
                  <a:cubicBezTo>
                    <a:pt x="2671" y="115"/>
                    <a:pt x="2648" y="92"/>
                    <a:pt x="2648" y="92"/>
                  </a:cubicBezTo>
                  <a:cubicBezTo>
                    <a:pt x="2648" y="47"/>
                    <a:pt x="2602" y="1"/>
                    <a:pt x="255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4" name="Google Shape;3564;p16"/>
            <p:cNvSpPr/>
            <p:nvPr/>
          </p:nvSpPr>
          <p:spPr>
            <a:xfrm>
              <a:off x="5881675" y="3830125"/>
              <a:ext cx="79900" cy="66225"/>
            </a:xfrm>
            <a:custGeom>
              <a:avLst/>
              <a:gdLst/>
              <a:ahLst/>
              <a:cxnLst/>
              <a:rect l="l" t="t" r="r" b="b"/>
              <a:pathLst>
                <a:path w="3196" h="2649" extrusionOk="0">
                  <a:moveTo>
                    <a:pt x="2229" y="1536"/>
                  </a:moveTo>
                  <a:cubicBezTo>
                    <a:pt x="2283" y="1536"/>
                    <a:pt x="2340" y="1541"/>
                    <a:pt x="2397" y="1553"/>
                  </a:cubicBezTo>
                  <a:cubicBezTo>
                    <a:pt x="2488" y="1576"/>
                    <a:pt x="2580" y="1576"/>
                    <a:pt x="2648" y="1621"/>
                  </a:cubicBezTo>
                  <a:cubicBezTo>
                    <a:pt x="2694" y="1644"/>
                    <a:pt x="2739" y="1667"/>
                    <a:pt x="2785" y="1713"/>
                  </a:cubicBezTo>
                  <a:cubicBezTo>
                    <a:pt x="2808" y="1713"/>
                    <a:pt x="2808" y="1735"/>
                    <a:pt x="2831" y="1735"/>
                  </a:cubicBezTo>
                  <a:cubicBezTo>
                    <a:pt x="2785" y="1781"/>
                    <a:pt x="2762" y="1850"/>
                    <a:pt x="2716" y="1895"/>
                  </a:cubicBezTo>
                  <a:cubicBezTo>
                    <a:pt x="2625" y="2009"/>
                    <a:pt x="2534" y="2101"/>
                    <a:pt x="2420" y="2169"/>
                  </a:cubicBezTo>
                  <a:cubicBezTo>
                    <a:pt x="2306" y="2260"/>
                    <a:pt x="2192" y="2329"/>
                    <a:pt x="2077" y="2374"/>
                  </a:cubicBezTo>
                  <a:cubicBezTo>
                    <a:pt x="1940" y="2443"/>
                    <a:pt x="1803" y="2466"/>
                    <a:pt x="1667" y="2489"/>
                  </a:cubicBezTo>
                  <a:cubicBezTo>
                    <a:pt x="1609" y="2500"/>
                    <a:pt x="1552" y="2506"/>
                    <a:pt x="1495" y="2506"/>
                  </a:cubicBezTo>
                  <a:cubicBezTo>
                    <a:pt x="1438" y="2506"/>
                    <a:pt x="1381" y="2500"/>
                    <a:pt x="1324" y="2489"/>
                  </a:cubicBezTo>
                  <a:lnTo>
                    <a:pt x="1301" y="2489"/>
                  </a:lnTo>
                  <a:cubicBezTo>
                    <a:pt x="1187" y="2466"/>
                    <a:pt x="1096" y="2443"/>
                    <a:pt x="1005" y="2420"/>
                  </a:cubicBezTo>
                  <a:cubicBezTo>
                    <a:pt x="1005" y="2420"/>
                    <a:pt x="1005" y="2397"/>
                    <a:pt x="1005" y="2397"/>
                  </a:cubicBezTo>
                  <a:cubicBezTo>
                    <a:pt x="1005" y="2374"/>
                    <a:pt x="1005" y="2374"/>
                    <a:pt x="1027" y="2352"/>
                  </a:cubicBezTo>
                  <a:cubicBezTo>
                    <a:pt x="1027" y="2306"/>
                    <a:pt x="1050" y="2238"/>
                    <a:pt x="1073" y="2192"/>
                  </a:cubicBezTo>
                  <a:cubicBezTo>
                    <a:pt x="1096" y="2123"/>
                    <a:pt x="1119" y="2078"/>
                    <a:pt x="1164" y="2032"/>
                  </a:cubicBezTo>
                  <a:cubicBezTo>
                    <a:pt x="1210" y="1964"/>
                    <a:pt x="1278" y="1895"/>
                    <a:pt x="1347" y="1850"/>
                  </a:cubicBezTo>
                  <a:cubicBezTo>
                    <a:pt x="1461" y="1758"/>
                    <a:pt x="1552" y="1713"/>
                    <a:pt x="1667" y="1667"/>
                  </a:cubicBezTo>
                  <a:cubicBezTo>
                    <a:pt x="1803" y="1598"/>
                    <a:pt x="1940" y="1576"/>
                    <a:pt x="2077" y="1553"/>
                  </a:cubicBezTo>
                  <a:cubicBezTo>
                    <a:pt x="2123" y="1541"/>
                    <a:pt x="2174" y="1536"/>
                    <a:pt x="2229" y="1536"/>
                  </a:cubicBezTo>
                  <a:close/>
                  <a:moveTo>
                    <a:pt x="2465" y="1"/>
                  </a:moveTo>
                  <a:cubicBezTo>
                    <a:pt x="2374" y="1"/>
                    <a:pt x="2306" y="1"/>
                    <a:pt x="2237" y="23"/>
                  </a:cubicBezTo>
                  <a:cubicBezTo>
                    <a:pt x="2146" y="46"/>
                    <a:pt x="2055" y="69"/>
                    <a:pt x="1986" y="138"/>
                  </a:cubicBezTo>
                  <a:cubicBezTo>
                    <a:pt x="1918" y="206"/>
                    <a:pt x="1872" y="275"/>
                    <a:pt x="1826" y="343"/>
                  </a:cubicBezTo>
                  <a:lnTo>
                    <a:pt x="1781" y="412"/>
                  </a:lnTo>
                  <a:cubicBezTo>
                    <a:pt x="1758" y="457"/>
                    <a:pt x="1735" y="503"/>
                    <a:pt x="1689" y="548"/>
                  </a:cubicBezTo>
                  <a:cubicBezTo>
                    <a:pt x="1667" y="594"/>
                    <a:pt x="1621" y="640"/>
                    <a:pt x="1598" y="663"/>
                  </a:cubicBezTo>
                  <a:lnTo>
                    <a:pt x="1552" y="685"/>
                  </a:lnTo>
                  <a:lnTo>
                    <a:pt x="1484" y="685"/>
                  </a:lnTo>
                  <a:cubicBezTo>
                    <a:pt x="1370" y="663"/>
                    <a:pt x="1278" y="617"/>
                    <a:pt x="1187" y="594"/>
                  </a:cubicBezTo>
                  <a:lnTo>
                    <a:pt x="1119" y="548"/>
                  </a:lnTo>
                  <a:cubicBezTo>
                    <a:pt x="1027" y="526"/>
                    <a:pt x="913" y="480"/>
                    <a:pt x="799" y="457"/>
                  </a:cubicBezTo>
                  <a:lnTo>
                    <a:pt x="731" y="457"/>
                  </a:lnTo>
                  <a:cubicBezTo>
                    <a:pt x="594" y="457"/>
                    <a:pt x="457" y="503"/>
                    <a:pt x="320" y="617"/>
                  </a:cubicBezTo>
                  <a:cubicBezTo>
                    <a:pt x="229" y="708"/>
                    <a:pt x="137" y="800"/>
                    <a:pt x="92" y="936"/>
                  </a:cubicBezTo>
                  <a:cubicBezTo>
                    <a:pt x="0" y="1142"/>
                    <a:pt x="23" y="1416"/>
                    <a:pt x="137" y="1690"/>
                  </a:cubicBezTo>
                  <a:cubicBezTo>
                    <a:pt x="183" y="1827"/>
                    <a:pt x="251" y="1941"/>
                    <a:pt x="343" y="2078"/>
                  </a:cubicBezTo>
                  <a:cubicBezTo>
                    <a:pt x="434" y="2192"/>
                    <a:pt x="525" y="2283"/>
                    <a:pt x="639" y="2374"/>
                  </a:cubicBezTo>
                  <a:cubicBezTo>
                    <a:pt x="754" y="2443"/>
                    <a:pt x="845" y="2511"/>
                    <a:pt x="959" y="2557"/>
                  </a:cubicBezTo>
                  <a:cubicBezTo>
                    <a:pt x="1073" y="2603"/>
                    <a:pt x="1187" y="2626"/>
                    <a:pt x="1324" y="2626"/>
                  </a:cubicBezTo>
                  <a:cubicBezTo>
                    <a:pt x="1370" y="2648"/>
                    <a:pt x="1415" y="2648"/>
                    <a:pt x="1461" y="2648"/>
                  </a:cubicBezTo>
                  <a:cubicBezTo>
                    <a:pt x="1598" y="2648"/>
                    <a:pt x="1758" y="2626"/>
                    <a:pt x="1918" y="2580"/>
                  </a:cubicBezTo>
                  <a:cubicBezTo>
                    <a:pt x="2077" y="2534"/>
                    <a:pt x="2214" y="2489"/>
                    <a:pt x="2374" y="2397"/>
                  </a:cubicBezTo>
                  <a:cubicBezTo>
                    <a:pt x="2648" y="2215"/>
                    <a:pt x="2853" y="1986"/>
                    <a:pt x="3013" y="1690"/>
                  </a:cubicBezTo>
                  <a:cubicBezTo>
                    <a:pt x="3059" y="1621"/>
                    <a:pt x="3082" y="1553"/>
                    <a:pt x="3105" y="1484"/>
                  </a:cubicBezTo>
                  <a:cubicBezTo>
                    <a:pt x="3127" y="1393"/>
                    <a:pt x="3150" y="1325"/>
                    <a:pt x="3173" y="1256"/>
                  </a:cubicBezTo>
                  <a:cubicBezTo>
                    <a:pt x="3196" y="1142"/>
                    <a:pt x="3196" y="1005"/>
                    <a:pt x="3173" y="868"/>
                  </a:cubicBezTo>
                  <a:cubicBezTo>
                    <a:pt x="3127" y="526"/>
                    <a:pt x="2922" y="92"/>
                    <a:pt x="2511" y="23"/>
                  </a:cubicBezTo>
                  <a:cubicBezTo>
                    <a:pt x="2488" y="1"/>
                    <a:pt x="2465" y="1"/>
                    <a:pt x="246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5" name="Google Shape;3565;p16"/>
            <p:cNvSpPr/>
            <p:nvPr/>
          </p:nvSpPr>
          <p:spPr>
            <a:xfrm>
              <a:off x="5783525" y="3922700"/>
              <a:ext cx="33700" cy="22075"/>
            </a:xfrm>
            <a:custGeom>
              <a:avLst/>
              <a:gdLst/>
              <a:ahLst/>
              <a:cxnLst/>
              <a:rect l="l" t="t" r="r" b="b"/>
              <a:pathLst>
                <a:path w="1348" h="883" extrusionOk="0">
                  <a:moveTo>
                    <a:pt x="757" y="0"/>
                  </a:moveTo>
                  <a:cubicBezTo>
                    <a:pt x="698" y="0"/>
                    <a:pt x="635" y="6"/>
                    <a:pt x="571" y="18"/>
                  </a:cubicBezTo>
                  <a:cubicBezTo>
                    <a:pt x="229" y="109"/>
                    <a:pt x="0" y="338"/>
                    <a:pt x="46" y="566"/>
                  </a:cubicBezTo>
                  <a:cubicBezTo>
                    <a:pt x="83" y="769"/>
                    <a:pt x="299" y="882"/>
                    <a:pt x="561" y="882"/>
                  </a:cubicBezTo>
                  <a:cubicBezTo>
                    <a:pt x="623" y="882"/>
                    <a:pt x="688" y="876"/>
                    <a:pt x="754" y="863"/>
                  </a:cubicBezTo>
                  <a:cubicBezTo>
                    <a:pt x="1096" y="794"/>
                    <a:pt x="1347" y="543"/>
                    <a:pt x="1301" y="315"/>
                  </a:cubicBezTo>
                  <a:cubicBezTo>
                    <a:pt x="1264" y="127"/>
                    <a:pt x="1040" y="0"/>
                    <a:pt x="75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6" name="Google Shape;3566;p16"/>
            <p:cNvSpPr/>
            <p:nvPr/>
          </p:nvSpPr>
          <p:spPr>
            <a:xfrm>
              <a:off x="6053425" y="3847325"/>
              <a:ext cx="31425" cy="20375"/>
            </a:xfrm>
            <a:custGeom>
              <a:avLst/>
              <a:gdLst/>
              <a:ahLst/>
              <a:cxnLst/>
              <a:rect l="l" t="t" r="r" b="b"/>
              <a:pathLst>
                <a:path w="1257" h="815" extrusionOk="0">
                  <a:moveTo>
                    <a:pt x="733" y="0"/>
                  </a:moveTo>
                  <a:cubicBezTo>
                    <a:pt x="674" y="0"/>
                    <a:pt x="612" y="7"/>
                    <a:pt x="549" y="20"/>
                  </a:cubicBezTo>
                  <a:cubicBezTo>
                    <a:pt x="229" y="89"/>
                    <a:pt x="1" y="317"/>
                    <a:pt x="46" y="522"/>
                  </a:cubicBezTo>
                  <a:cubicBezTo>
                    <a:pt x="84" y="691"/>
                    <a:pt x="291" y="814"/>
                    <a:pt x="555" y="814"/>
                  </a:cubicBezTo>
                  <a:cubicBezTo>
                    <a:pt x="611" y="814"/>
                    <a:pt x="670" y="808"/>
                    <a:pt x="731" y="796"/>
                  </a:cubicBezTo>
                  <a:cubicBezTo>
                    <a:pt x="1051" y="705"/>
                    <a:pt x="1256" y="477"/>
                    <a:pt x="1210" y="271"/>
                  </a:cubicBezTo>
                  <a:cubicBezTo>
                    <a:pt x="1174" y="106"/>
                    <a:pt x="975" y="0"/>
                    <a:pt x="7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7" name="Google Shape;3567;p16"/>
            <p:cNvSpPr/>
            <p:nvPr/>
          </p:nvSpPr>
          <p:spPr>
            <a:xfrm>
              <a:off x="5903925" y="3865500"/>
              <a:ext cx="51375" cy="30275"/>
            </a:xfrm>
            <a:custGeom>
              <a:avLst/>
              <a:gdLst/>
              <a:ahLst/>
              <a:cxnLst/>
              <a:rect l="l" t="t" r="r" b="b"/>
              <a:pathLst>
                <a:path w="2055" h="1211" extrusionOk="0">
                  <a:moveTo>
                    <a:pt x="1302" y="1"/>
                  </a:moveTo>
                  <a:cubicBezTo>
                    <a:pt x="1210" y="24"/>
                    <a:pt x="1119" y="46"/>
                    <a:pt x="1028" y="69"/>
                  </a:cubicBezTo>
                  <a:cubicBezTo>
                    <a:pt x="913" y="92"/>
                    <a:pt x="799" y="115"/>
                    <a:pt x="708" y="161"/>
                  </a:cubicBezTo>
                  <a:cubicBezTo>
                    <a:pt x="640" y="183"/>
                    <a:pt x="548" y="229"/>
                    <a:pt x="457" y="298"/>
                  </a:cubicBezTo>
                  <a:cubicBezTo>
                    <a:pt x="388" y="343"/>
                    <a:pt x="297" y="412"/>
                    <a:pt x="229" y="480"/>
                  </a:cubicBezTo>
                  <a:cubicBezTo>
                    <a:pt x="137" y="571"/>
                    <a:pt x="92" y="663"/>
                    <a:pt x="46" y="754"/>
                  </a:cubicBezTo>
                  <a:cubicBezTo>
                    <a:pt x="46" y="777"/>
                    <a:pt x="46" y="823"/>
                    <a:pt x="46" y="845"/>
                  </a:cubicBezTo>
                  <a:cubicBezTo>
                    <a:pt x="23" y="868"/>
                    <a:pt x="23" y="868"/>
                    <a:pt x="23" y="891"/>
                  </a:cubicBezTo>
                  <a:cubicBezTo>
                    <a:pt x="23" y="914"/>
                    <a:pt x="0" y="937"/>
                    <a:pt x="0" y="982"/>
                  </a:cubicBezTo>
                  <a:cubicBezTo>
                    <a:pt x="0" y="1005"/>
                    <a:pt x="23" y="1028"/>
                    <a:pt x="46" y="1051"/>
                  </a:cubicBezTo>
                  <a:cubicBezTo>
                    <a:pt x="92" y="1096"/>
                    <a:pt x="137" y="1142"/>
                    <a:pt x="229" y="1165"/>
                  </a:cubicBezTo>
                  <a:cubicBezTo>
                    <a:pt x="274" y="1188"/>
                    <a:pt x="320" y="1188"/>
                    <a:pt x="366" y="1188"/>
                  </a:cubicBezTo>
                  <a:cubicBezTo>
                    <a:pt x="434" y="1211"/>
                    <a:pt x="548" y="1211"/>
                    <a:pt x="640" y="1211"/>
                  </a:cubicBezTo>
                  <a:lnTo>
                    <a:pt x="685" y="1211"/>
                  </a:lnTo>
                  <a:cubicBezTo>
                    <a:pt x="891" y="1211"/>
                    <a:pt x="1073" y="1165"/>
                    <a:pt x="1233" y="1074"/>
                  </a:cubicBezTo>
                  <a:cubicBezTo>
                    <a:pt x="1302" y="1051"/>
                    <a:pt x="1370" y="1005"/>
                    <a:pt x="1461" y="959"/>
                  </a:cubicBezTo>
                  <a:cubicBezTo>
                    <a:pt x="1530" y="914"/>
                    <a:pt x="1598" y="868"/>
                    <a:pt x="1667" y="800"/>
                  </a:cubicBezTo>
                  <a:cubicBezTo>
                    <a:pt x="1735" y="754"/>
                    <a:pt x="1804" y="708"/>
                    <a:pt x="1872" y="640"/>
                  </a:cubicBezTo>
                  <a:cubicBezTo>
                    <a:pt x="1895" y="617"/>
                    <a:pt x="1918" y="594"/>
                    <a:pt x="1941" y="571"/>
                  </a:cubicBezTo>
                  <a:cubicBezTo>
                    <a:pt x="1986" y="526"/>
                    <a:pt x="2009" y="480"/>
                    <a:pt x="2032" y="412"/>
                  </a:cubicBezTo>
                  <a:cubicBezTo>
                    <a:pt x="2055" y="298"/>
                    <a:pt x="2009" y="183"/>
                    <a:pt x="1918" y="138"/>
                  </a:cubicBezTo>
                  <a:cubicBezTo>
                    <a:pt x="1872" y="92"/>
                    <a:pt x="1804" y="69"/>
                    <a:pt x="1735" y="69"/>
                  </a:cubicBezTo>
                  <a:lnTo>
                    <a:pt x="1712" y="46"/>
                  </a:lnTo>
                  <a:cubicBezTo>
                    <a:pt x="1690" y="46"/>
                    <a:pt x="1690" y="46"/>
                    <a:pt x="1644" y="24"/>
                  </a:cubicBezTo>
                  <a:lnTo>
                    <a:pt x="1598" y="24"/>
                  </a:lnTo>
                  <a:cubicBezTo>
                    <a:pt x="1553" y="1"/>
                    <a:pt x="1507" y="1"/>
                    <a:pt x="14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8" name="Google Shape;3568;p16"/>
            <p:cNvSpPr/>
            <p:nvPr/>
          </p:nvSpPr>
          <p:spPr>
            <a:xfrm>
              <a:off x="5580375" y="3356500"/>
              <a:ext cx="603750" cy="712175"/>
            </a:xfrm>
            <a:custGeom>
              <a:avLst/>
              <a:gdLst/>
              <a:ahLst/>
              <a:cxnLst/>
              <a:rect l="l" t="t" r="r" b="b"/>
              <a:pathLst>
                <a:path w="24150" h="28487" extrusionOk="0">
                  <a:moveTo>
                    <a:pt x="14403" y="20361"/>
                  </a:moveTo>
                  <a:cubicBezTo>
                    <a:pt x="14449" y="20361"/>
                    <a:pt x="14495" y="20361"/>
                    <a:pt x="14540" y="20384"/>
                  </a:cubicBezTo>
                  <a:lnTo>
                    <a:pt x="14586" y="20384"/>
                  </a:lnTo>
                  <a:cubicBezTo>
                    <a:pt x="14632" y="20406"/>
                    <a:pt x="14632" y="20406"/>
                    <a:pt x="14654" y="20406"/>
                  </a:cubicBezTo>
                  <a:lnTo>
                    <a:pt x="14677" y="20429"/>
                  </a:lnTo>
                  <a:cubicBezTo>
                    <a:pt x="14746" y="20429"/>
                    <a:pt x="14814" y="20452"/>
                    <a:pt x="14860" y="20498"/>
                  </a:cubicBezTo>
                  <a:cubicBezTo>
                    <a:pt x="14951" y="20543"/>
                    <a:pt x="14997" y="20658"/>
                    <a:pt x="14974" y="20772"/>
                  </a:cubicBezTo>
                  <a:cubicBezTo>
                    <a:pt x="14951" y="20840"/>
                    <a:pt x="14928" y="20886"/>
                    <a:pt x="14883" y="20931"/>
                  </a:cubicBezTo>
                  <a:cubicBezTo>
                    <a:pt x="14860" y="20954"/>
                    <a:pt x="14837" y="20977"/>
                    <a:pt x="14814" y="21000"/>
                  </a:cubicBezTo>
                  <a:cubicBezTo>
                    <a:pt x="14746" y="21068"/>
                    <a:pt x="14677" y="21114"/>
                    <a:pt x="14609" y="21160"/>
                  </a:cubicBezTo>
                  <a:cubicBezTo>
                    <a:pt x="14540" y="21228"/>
                    <a:pt x="14472" y="21274"/>
                    <a:pt x="14403" y="21319"/>
                  </a:cubicBezTo>
                  <a:cubicBezTo>
                    <a:pt x="14312" y="21365"/>
                    <a:pt x="14244" y="21411"/>
                    <a:pt x="14175" y="21434"/>
                  </a:cubicBezTo>
                  <a:cubicBezTo>
                    <a:pt x="14015" y="21525"/>
                    <a:pt x="13833" y="21571"/>
                    <a:pt x="13627" y="21571"/>
                  </a:cubicBezTo>
                  <a:lnTo>
                    <a:pt x="13582" y="21571"/>
                  </a:lnTo>
                  <a:cubicBezTo>
                    <a:pt x="13490" y="21571"/>
                    <a:pt x="13376" y="21571"/>
                    <a:pt x="13308" y="21548"/>
                  </a:cubicBezTo>
                  <a:cubicBezTo>
                    <a:pt x="13262" y="21548"/>
                    <a:pt x="13216" y="21548"/>
                    <a:pt x="13171" y="21525"/>
                  </a:cubicBezTo>
                  <a:cubicBezTo>
                    <a:pt x="13102" y="21502"/>
                    <a:pt x="13034" y="21456"/>
                    <a:pt x="12988" y="21411"/>
                  </a:cubicBezTo>
                  <a:cubicBezTo>
                    <a:pt x="12965" y="21388"/>
                    <a:pt x="12942" y="21365"/>
                    <a:pt x="12942" y="21342"/>
                  </a:cubicBezTo>
                  <a:cubicBezTo>
                    <a:pt x="12942" y="21297"/>
                    <a:pt x="12965" y="21274"/>
                    <a:pt x="12965" y="21251"/>
                  </a:cubicBezTo>
                  <a:cubicBezTo>
                    <a:pt x="12965" y="21228"/>
                    <a:pt x="12965" y="21228"/>
                    <a:pt x="12988" y="21205"/>
                  </a:cubicBezTo>
                  <a:cubicBezTo>
                    <a:pt x="12988" y="21183"/>
                    <a:pt x="12988" y="21137"/>
                    <a:pt x="12988" y="21114"/>
                  </a:cubicBezTo>
                  <a:cubicBezTo>
                    <a:pt x="13034" y="21023"/>
                    <a:pt x="13079" y="20931"/>
                    <a:pt x="13171" y="20840"/>
                  </a:cubicBezTo>
                  <a:cubicBezTo>
                    <a:pt x="13239" y="20772"/>
                    <a:pt x="13330" y="20703"/>
                    <a:pt x="13399" y="20658"/>
                  </a:cubicBezTo>
                  <a:cubicBezTo>
                    <a:pt x="13490" y="20589"/>
                    <a:pt x="13582" y="20543"/>
                    <a:pt x="13650" y="20521"/>
                  </a:cubicBezTo>
                  <a:cubicBezTo>
                    <a:pt x="13741" y="20475"/>
                    <a:pt x="13855" y="20452"/>
                    <a:pt x="13970" y="20429"/>
                  </a:cubicBezTo>
                  <a:cubicBezTo>
                    <a:pt x="14061" y="20406"/>
                    <a:pt x="14152" y="20384"/>
                    <a:pt x="14244" y="20361"/>
                  </a:cubicBezTo>
                  <a:close/>
                  <a:moveTo>
                    <a:pt x="17028" y="1"/>
                  </a:moveTo>
                  <a:cubicBezTo>
                    <a:pt x="16868" y="24"/>
                    <a:pt x="16731" y="46"/>
                    <a:pt x="16572" y="92"/>
                  </a:cubicBezTo>
                  <a:lnTo>
                    <a:pt x="16526" y="115"/>
                  </a:lnTo>
                  <a:cubicBezTo>
                    <a:pt x="16389" y="138"/>
                    <a:pt x="16252" y="183"/>
                    <a:pt x="16115" y="229"/>
                  </a:cubicBezTo>
                  <a:lnTo>
                    <a:pt x="16024" y="252"/>
                  </a:lnTo>
                  <a:cubicBezTo>
                    <a:pt x="15818" y="297"/>
                    <a:pt x="15659" y="343"/>
                    <a:pt x="15499" y="389"/>
                  </a:cubicBezTo>
                  <a:cubicBezTo>
                    <a:pt x="15385" y="412"/>
                    <a:pt x="15293" y="434"/>
                    <a:pt x="15202" y="434"/>
                  </a:cubicBezTo>
                  <a:cubicBezTo>
                    <a:pt x="15111" y="457"/>
                    <a:pt x="15042" y="480"/>
                    <a:pt x="14974" y="480"/>
                  </a:cubicBezTo>
                  <a:cubicBezTo>
                    <a:pt x="14791" y="526"/>
                    <a:pt x="14609" y="571"/>
                    <a:pt x="14449" y="617"/>
                  </a:cubicBezTo>
                  <a:cubicBezTo>
                    <a:pt x="14289" y="663"/>
                    <a:pt x="14107" y="708"/>
                    <a:pt x="13924" y="754"/>
                  </a:cubicBezTo>
                  <a:lnTo>
                    <a:pt x="13764" y="800"/>
                  </a:lnTo>
                  <a:cubicBezTo>
                    <a:pt x="13627" y="822"/>
                    <a:pt x="13513" y="845"/>
                    <a:pt x="13399" y="868"/>
                  </a:cubicBezTo>
                  <a:cubicBezTo>
                    <a:pt x="13330" y="891"/>
                    <a:pt x="13262" y="914"/>
                    <a:pt x="13194" y="937"/>
                  </a:cubicBezTo>
                  <a:lnTo>
                    <a:pt x="13148" y="937"/>
                  </a:lnTo>
                  <a:cubicBezTo>
                    <a:pt x="13079" y="959"/>
                    <a:pt x="13034" y="982"/>
                    <a:pt x="12965" y="982"/>
                  </a:cubicBezTo>
                  <a:lnTo>
                    <a:pt x="12942" y="1005"/>
                  </a:lnTo>
                  <a:lnTo>
                    <a:pt x="12874" y="1005"/>
                  </a:lnTo>
                  <a:cubicBezTo>
                    <a:pt x="12691" y="1051"/>
                    <a:pt x="12509" y="1119"/>
                    <a:pt x="12326" y="1165"/>
                  </a:cubicBezTo>
                  <a:cubicBezTo>
                    <a:pt x="12258" y="1188"/>
                    <a:pt x="12189" y="1210"/>
                    <a:pt x="12121" y="1233"/>
                  </a:cubicBezTo>
                  <a:lnTo>
                    <a:pt x="12052" y="1233"/>
                  </a:lnTo>
                  <a:lnTo>
                    <a:pt x="11984" y="1256"/>
                  </a:lnTo>
                  <a:cubicBezTo>
                    <a:pt x="11938" y="1279"/>
                    <a:pt x="11870" y="1302"/>
                    <a:pt x="11824" y="1302"/>
                  </a:cubicBezTo>
                  <a:cubicBezTo>
                    <a:pt x="11733" y="1325"/>
                    <a:pt x="11641" y="1347"/>
                    <a:pt x="11550" y="1370"/>
                  </a:cubicBezTo>
                  <a:cubicBezTo>
                    <a:pt x="11482" y="1393"/>
                    <a:pt x="11390" y="1416"/>
                    <a:pt x="11299" y="1439"/>
                  </a:cubicBezTo>
                  <a:cubicBezTo>
                    <a:pt x="11208" y="1462"/>
                    <a:pt x="11094" y="1507"/>
                    <a:pt x="10979" y="1530"/>
                  </a:cubicBezTo>
                  <a:lnTo>
                    <a:pt x="10774" y="1576"/>
                  </a:lnTo>
                  <a:lnTo>
                    <a:pt x="10683" y="1598"/>
                  </a:lnTo>
                  <a:lnTo>
                    <a:pt x="10591" y="1621"/>
                  </a:lnTo>
                  <a:lnTo>
                    <a:pt x="10500" y="1644"/>
                  </a:lnTo>
                  <a:cubicBezTo>
                    <a:pt x="10455" y="1667"/>
                    <a:pt x="10409" y="1667"/>
                    <a:pt x="10363" y="1690"/>
                  </a:cubicBezTo>
                  <a:lnTo>
                    <a:pt x="10340" y="1690"/>
                  </a:lnTo>
                  <a:lnTo>
                    <a:pt x="10249" y="1713"/>
                  </a:lnTo>
                  <a:cubicBezTo>
                    <a:pt x="10044" y="1781"/>
                    <a:pt x="9861" y="1827"/>
                    <a:pt x="9678" y="1872"/>
                  </a:cubicBezTo>
                  <a:cubicBezTo>
                    <a:pt x="9564" y="1895"/>
                    <a:pt x="9427" y="1918"/>
                    <a:pt x="9313" y="1964"/>
                  </a:cubicBezTo>
                  <a:lnTo>
                    <a:pt x="9131" y="2009"/>
                  </a:lnTo>
                  <a:cubicBezTo>
                    <a:pt x="8948" y="2055"/>
                    <a:pt x="8743" y="2101"/>
                    <a:pt x="8560" y="2146"/>
                  </a:cubicBezTo>
                  <a:cubicBezTo>
                    <a:pt x="8514" y="2169"/>
                    <a:pt x="8469" y="2169"/>
                    <a:pt x="8423" y="2192"/>
                  </a:cubicBezTo>
                  <a:lnTo>
                    <a:pt x="8355" y="2215"/>
                  </a:lnTo>
                  <a:cubicBezTo>
                    <a:pt x="8218" y="2238"/>
                    <a:pt x="8104" y="2260"/>
                    <a:pt x="8012" y="2283"/>
                  </a:cubicBezTo>
                  <a:lnTo>
                    <a:pt x="7875" y="2329"/>
                  </a:lnTo>
                  <a:cubicBezTo>
                    <a:pt x="7715" y="2375"/>
                    <a:pt x="7579" y="2397"/>
                    <a:pt x="7442" y="2443"/>
                  </a:cubicBezTo>
                  <a:lnTo>
                    <a:pt x="7099" y="2534"/>
                  </a:lnTo>
                  <a:lnTo>
                    <a:pt x="6917" y="2580"/>
                  </a:lnTo>
                  <a:cubicBezTo>
                    <a:pt x="6780" y="2626"/>
                    <a:pt x="6620" y="2671"/>
                    <a:pt x="6483" y="2694"/>
                  </a:cubicBezTo>
                  <a:lnTo>
                    <a:pt x="6369" y="2740"/>
                  </a:lnTo>
                  <a:cubicBezTo>
                    <a:pt x="6255" y="2763"/>
                    <a:pt x="6118" y="2808"/>
                    <a:pt x="6004" y="2831"/>
                  </a:cubicBezTo>
                  <a:cubicBezTo>
                    <a:pt x="5912" y="2854"/>
                    <a:pt x="5821" y="2900"/>
                    <a:pt x="5730" y="2922"/>
                  </a:cubicBezTo>
                  <a:lnTo>
                    <a:pt x="5661" y="2945"/>
                  </a:lnTo>
                  <a:lnTo>
                    <a:pt x="5524" y="2991"/>
                  </a:lnTo>
                  <a:lnTo>
                    <a:pt x="5501" y="2991"/>
                  </a:lnTo>
                  <a:cubicBezTo>
                    <a:pt x="5433" y="3014"/>
                    <a:pt x="5342" y="3036"/>
                    <a:pt x="5273" y="3059"/>
                  </a:cubicBezTo>
                  <a:lnTo>
                    <a:pt x="5228" y="3059"/>
                  </a:lnTo>
                  <a:cubicBezTo>
                    <a:pt x="5136" y="3105"/>
                    <a:pt x="5022" y="3128"/>
                    <a:pt x="4931" y="3151"/>
                  </a:cubicBezTo>
                  <a:lnTo>
                    <a:pt x="4680" y="3242"/>
                  </a:lnTo>
                  <a:cubicBezTo>
                    <a:pt x="4566" y="3265"/>
                    <a:pt x="4451" y="3310"/>
                    <a:pt x="4315" y="3333"/>
                  </a:cubicBezTo>
                  <a:lnTo>
                    <a:pt x="4109" y="3402"/>
                  </a:lnTo>
                  <a:cubicBezTo>
                    <a:pt x="3995" y="3447"/>
                    <a:pt x="3904" y="3470"/>
                    <a:pt x="3790" y="3493"/>
                  </a:cubicBezTo>
                  <a:lnTo>
                    <a:pt x="3675" y="3539"/>
                  </a:lnTo>
                  <a:lnTo>
                    <a:pt x="3516" y="3584"/>
                  </a:lnTo>
                  <a:cubicBezTo>
                    <a:pt x="3470" y="3607"/>
                    <a:pt x="3424" y="3607"/>
                    <a:pt x="3379" y="3630"/>
                  </a:cubicBezTo>
                  <a:cubicBezTo>
                    <a:pt x="3333" y="3630"/>
                    <a:pt x="3287" y="3653"/>
                    <a:pt x="3242" y="3653"/>
                  </a:cubicBezTo>
                  <a:cubicBezTo>
                    <a:pt x="3105" y="3698"/>
                    <a:pt x="2991" y="3721"/>
                    <a:pt x="2854" y="3767"/>
                  </a:cubicBezTo>
                  <a:lnTo>
                    <a:pt x="2694" y="3813"/>
                  </a:lnTo>
                  <a:lnTo>
                    <a:pt x="2603" y="3835"/>
                  </a:lnTo>
                  <a:lnTo>
                    <a:pt x="2557" y="3858"/>
                  </a:lnTo>
                  <a:cubicBezTo>
                    <a:pt x="2420" y="3881"/>
                    <a:pt x="2283" y="3927"/>
                    <a:pt x="2146" y="3949"/>
                  </a:cubicBezTo>
                  <a:cubicBezTo>
                    <a:pt x="1963" y="3995"/>
                    <a:pt x="1781" y="4041"/>
                    <a:pt x="1598" y="4086"/>
                  </a:cubicBezTo>
                  <a:lnTo>
                    <a:pt x="1530" y="4109"/>
                  </a:lnTo>
                  <a:lnTo>
                    <a:pt x="1461" y="4132"/>
                  </a:lnTo>
                  <a:cubicBezTo>
                    <a:pt x="1439" y="4086"/>
                    <a:pt x="1393" y="4086"/>
                    <a:pt x="1347" y="4086"/>
                  </a:cubicBezTo>
                  <a:lnTo>
                    <a:pt x="1256" y="4086"/>
                  </a:lnTo>
                  <a:cubicBezTo>
                    <a:pt x="1233" y="4109"/>
                    <a:pt x="1187" y="4109"/>
                    <a:pt x="1142" y="4132"/>
                  </a:cubicBezTo>
                  <a:cubicBezTo>
                    <a:pt x="1096" y="4132"/>
                    <a:pt x="1073" y="4132"/>
                    <a:pt x="1028" y="4155"/>
                  </a:cubicBezTo>
                  <a:lnTo>
                    <a:pt x="1005" y="4155"/>
                  </a:lnTo>
                  <a:cubicBezTo>
                    <a:pt x="982" y="4155"/>
                    <a:pt x="959" y="4155"/>
                    <a:pt x="914" y="4178"/>
                  </a:cubicBezTo>
                  <a:lnTo>
                    <a:pt x="868" y="4178"/>
                  </a:lnTo>
                  <a:lnTo>
                    <a:pt x="822" y="4201"/>
                  </a:lnTo>
                  <a:cubicBezTo>
                    <a:pt x="777" y="4201"/>
                    <a:pt x="731" y="4223"/>
                    <a:pt x="685" y="4223"/>
                  </a:cubicBezTo>
                  <a:lnTo>
                    <a:pt x="617" y="4223"/>
                  </a:lnTo>
                  <a:lnTo>
                    <a:pt x="594" y="4246"/>
                  </a:lnTo>
                  <a:lnTo>
                    <a:pt x="503" y="4246"/>
                  </a:lnTo>
                  <a:cubicBezTo>
                    <a:pt x="389" y="4269"/>
                    <a:pt x="274" y="4292"/>
                    <a:pt x="183" y="4337"/>
                  </a:cubicBezTo>
                  <a:cubicBezTo>
                    <a:pt x="137" y="4360"/>
                    <a:pt x="92" y="4406"/>
                    <a:pt x="69" y="4429"/>
                  </a:cubicBezTo>
                  <a:cubicBezTo>
                    <a:pt x="23" y="4497"/>
                    <a:pt x="1" y="4566"/>
                    <a:pt x="23" y="4657"/>
                  </a:cubicBezTo>
                  <a:cubicBezTo>
                    <a:pt x="46" y="4703"/>
                    <a:pt x="46" y="4748"/>
                    <a:pt x="69" y="4794"/>
                  </a:cubicBezTo>
                  <a:cubicBezTo>
                    <a:pt x="69" y="4817"/>
                    <a:pt x="92" y="4862"/>
                    <a:pt x="92" y="4885"/>
                  </a:cubicBezTo>
                  <a:cubicBezTo>
                    <a:pt x="115" y="4931"/>
                    <a:pt x="115" y="4999"/>
                    <a:pt x="137" y="5045"/>
                  </a:cubicBezTo>
                  <a:lnTo>
                    <a:pt x="160" y="5136"/>
                  </a:lnTo>
                  <a:cubicBezTo>
                    <a:pt x="160" y="5205"/>
                    <a:pt x="183" y="5251"/>
                    <a:pt x="206" y="5296"/>
                  </a:cubicBezTo>
                  <a:lnTo>
                    <a:pt x="229" y="5410"/>
                  </a:lnTo>
                  <a:lnTo>
                    <a:pt x="229" y="5433"/>
                  </a:lnTo>
                  <a:lnTo>
                    <a:pt x="252" y="5524"/>
                  </a:lnTo>
                  <a:lnTo>
                    <a:pt x="274" y="5639"/>
                  </a:lnTo>
                  <a:lnTo>
                    <a:pt x="343" y="5867"/>
                  </a:lnTo>
                  <a:lnTo>
                    <a:pt x="343" y="5912"/>
                  </a:lnTo>
                  <a:cubicBezTo>
                    <a:pt x="366" y="6004"/>
                    <a:pt x="411" y="6118"/>
                    <a:pt x="434" y="6209"/>
                  </a:cubicBezTo>
                  <a:lnTo>
                    <a:pt x="457" y="6255"/>
                  </a:lnTo>
                  <a:cubicBezTo>
                    <a:pt x="480" y="6323"/>
                    <a:pt x="480" y="6369"/>
                    <a:pt x="503" y="6437"/>
                  </a:cubicBezTo>
                  <a:cubicBezTo>
                    <a:pt x="548" y="6574"/>
                    <a:pt x="571" y="6711"/>
                    <a:pt x="617" y="6871"/>
                  </a:cubicBezTo>
                  <a:lnTo>
                    <a:pt x="617" y="6940"/>
                  </a:lnTo>
                  <a:cubicBezTo>
                    <a:pt x="662" y="7122"/>
                    <a:pt x="708" y="7282"/>
                    <a:pt x="754" y="7465"/>
                  </a:cubicBezTo>
                  <a:cubicBezTo>
                    <a:pt x="799" y="7602"/>
                    <a:pt x="845" y="7738"/>
                    <a:pt x="891" y="7875"/>
                  </a:cubicBezTo>
                  <a:lnTo>
                    <a:pt x="914" y="8012"/>
                  </a:lnTo>
                  <a:cubicBezTo>
                    <a:pt x="936" y="8081"/>
                    <a:pt x="959" y="8149"/>
                    <a:pt x="982" y="8218"/>
                  </a:cubicBezTo>
                  <a:cubicBezTo>
                    <a:pt x="1005" y="8355"/>
                    <a:pt x="1050" y="8469"/>
                    <a:pt x="1073" y="8583"/>
                  </a:cubicBezTo>
                  <a:lnTo>
                    <a:pt x="1119" y="8674"/>
                  </a:lnTo>
                  <a:cubicBezTo>
                    <a:pt x="1142" y="8743"/>
                    <a:pt x="1142" y="8811"/>
                    <a:pt x="1165" y="8880"/>
                  </a:cubicBezTo>
                  <a:lnTo>
                    <a:pt x="1210" y="9017"/>
                  </a:lnTo>
                  <a:lnTo>
                    <a:pt x="1233" y="9154"/>
                  </a:lnTo>
                  <a:cubicBezTo>
                    <a:pt x="1256" y="9222"/>
                    <a:pt x="1279" y="9268"/>
                    <a:pt x="1279" y="9336"/>
                  </a:cubicBezTo>
                  <a:lnTo>
                    <a:pt x="1302" y="9382"/>
                  </a:lnTo>
                  <a:cubicBezTo>
                    <a:pt x="1324" y="9496"/>
                    <a:pt x="1370" y="9610"/>
                    <a:pt x="1393" y="9724"/>
                  </a:cubicBezTo>
                  <a:cubicBezTo>
                    <a:pt x="1439" y="9930"/>
                    <a:pt x="1507" y="10112"/>
                    <a:pt x="1553" y="10318"/>
                  </a:cubicBezTo>
                  <a:cubicBezTo>
                    <a:pt x="1575" y="10409"/>
                    <a:pt x="1621" y="10523"/>
                    <a:pt x="1644" y="10637"/>
                  </a:cubicBezTo>
                  <a:lnTo>
                    <a:pt x="1644" y="10660"/>
                  </a:lnTo>
                  <a:cubicBezTo>
                    <a:pt x="1667" y="10729"/>
                    <a:pt x="1690" y="10797"/>
                    <a:pt x="1712" y="10888"/>
                  </a:cubicBezTo>
                  <a:cubicBezTo>
                    <a:pt x="1735" y="10980"/>
                    <a:pt x="1758" y="11094"/>
                    <a:pt x="1804" y="11208"/>
                  </a:cubicBezTo>
                  <a:lnTo>
                    <a:pt x="1872" y="11459"/>
                  </a:lnTo>
                  <a:cubicBezTo>
                    <a:pt x="1918" y="11642"/>
                    <a:pt x="1963" y="11847"/>
                    <a:pt x="2009" y="12052"/>
                  </a:cubicBezTo>
                  <a:lnTo>
                    <a:pt x="2055" y="12235"/>
                  </a:lnTo>
                  <a:lnTo>
                    <a:pt x="2100" y="12349"/>
                  </a:lnTo>
                  <a:cubicBezTo>
                    <a:pt x="2123" y="12440"/>
                    <a:pt x="2123" y="12532"/>
                    <a:pt x="2146" y="12623"/>
                  </a:cubicBezTo>
                  <a:cubicBezTo>
                    <a:pt x="2215" y="12806"/>
                    <a:pt x="2260" y="13011"/>
                    <a:pt x="2329" y="13217"/>
                  </a:cubicBezTo>
                  <a:cubicBezTo>
                    <a:pt x="2397" y="13399"/>
                    <a:pt x="2443" y="13605"/>
                    <a:pt x="2488" y="13787"/>
                  </a:cubicBezTo>
                  <a:cubicBezTo>
                    <a:pt x="2511" y="13924"/>
                    <a:pt x="2557" y="14038"/>
                    <a:pt x="2580" y="14175"/>
                  </a:cubicBezTo>
                  <a:lnTo>
                    <a:pt x="2648" y="14381"/>
                  </a:lnTo>
                  <a:cubicBezTo>
                    <a:pt x="2717" y="14586"/>
                    <a:pt x="2762" y="14791"/>
                    <a:pt x="2808" y="14997"/>
                  </a:cubicBezTo>
                  <a:lnTo>
                    <a:pt x="2831" y="15088"/>
                  </a:lnTo>
                  <a:lnTo>
                    <a:pt x="2899" y="15248"/>
                  </a:lnTo>
                  <a:cubicBezTo>
                    <a:pt x="2899" y="15316"/>
                    <a:pt x="2922" y="15362"/>
                    <a:pt x="2922" y="15408"/>
                  </a:cubicBezTo>
                  <a:cubicBezTo>
                    <a:pt x="2945" y="15453"/>
                    <a:pt x="2945" y="15499"/>
                    <a:pt x="2968" y="15545"/>
                  </a:cubicBezTo>
                  <a:cubicBezTo>
                    <a:pt x="3013" y="15750"/>
                    <a:pt x="3082" y="15956"/>
                    <a:pt x="3150" y="16161"/>
                  </a:cubicBezTo>
                  <a:lnTo>
                    <a:pt x="3150" y="16229"/>
                  </a:lnTo>
                  <a:cubicBezTo>
                    <a:pt x="3219" y="16389"/>
                    <a:pt x="3265" y="16549"/>
                    <a:pt x="3310" y="16709"/>
                  </a:cubicBezTo>
                  <a:lnTo>
                    <a:pt x="3333" y="16823"/>
                  </a:lnTo>
                  <a:cubicBezTo>
                    <a:pt x="3333" y="16891"/>
                    <a:pt x="3356" y="16960"/>
                    <a:pt x="3379" y="17006"/>
                  </a:cubicBezTo>
                  <a:lnTo>
                    <a:pt x="3424" y="17142"/>
                  </a:lnTo>
                  <a:cubicBezTo>
                    <a:pt x="3424" y="17211"/>
                    <a:pt x="3447" y="17257"/>
                    <a:pt x="3470" y="17302"/>
                  </a:cubicBezTo>
                  <a:lnTo>
                    <a:pt x="3516" y="17462"/>
                  </a:lnTo>
                  <a:cubicBezTo>
                    <a:pt x="3561" y="17599"/>
                    <a:pt x="3584" y="17736"/>
                    <a:pt x="3630" y="17896"/>
                  </a:cubicBezTo>
                  <a:cubicBezTo>
                    <a:pt x="3653" y="17964"/>
                    <a:pt x="3675" y="18055"/>
                    <a:pt x="3698" y="18147"/>
                  </a:cubicBezTo>
                  <a:cubicBezTo>
                    <a:pt x="3721" y="18261"/>
                    <a:pt x="3744" y="18375"/>
                    <a:pt x="3790" y="18489"/>
                  </a:cubicBezTo>
                  <a:cubicBezTo>
                    <a:pt x="3881" y="18832"/>
                    <a:pt x="3972" y="19220"/>
                    <a:pt x="4041" y="19516"/>
                  </a:cubicBezTo>
                  <a:lnTo>
                    <a:pt x="4086" y="19676"/>
                  </a:lnTo>
                  <a:cubicBezTo>
                    <a:pt x="4155" y="20018"/>
                    <a:pt x="4269" y="20406"/>
                    <a:pt x="4383" y="20840"/>
                  </a:cubicBezTo>
                  <a:cubicBezTo>
                    <a:pt x="4429" y="20954"/>
                    <a:pt x="4474" y="21091"/>
                    <a:pt x="4497" y="21228"/>
                  </a:cubicBezTo>
                  <a:lnTo>
                    <a:pt x="4520" y="21342"/>
                  </a:lnTo>
                  <a:lnTo>
                    <a:pt x="4543" y="21365"/>
                  </a:lnTo>
                  <a:cubicBezTo>
                    <a:pt x="4566" y="21434"/>
                    <a:pt x="4588" y="21525"/>
                    <a:pt x="4588" y="21616"/>
                  </a:cubicBezTo>
                  <a:cubicBezTo>
                    <a:pt x="4611" y="21662"/>
                    <a:pt x="4657" y="21708"/>
                    <a:pt x="4703" y="21753"/>
                  </a:cubicBezTo>
                  <a:cubicBezTo>
                    <a:pt x="4725" y="21799"/>
                    <a:pt x="4748" y="21844"/>
                    <a:pt x="4748" y="21913"/>
                  </a:cubicBezTo>
                  <a:lnTo>
                    <a:pt x="4771" y="21981"/>
                  </a:lnTo>
                  <a:lnTo>
                    <a:pt x="4794" y="22027"/>
                  </a:lnTo>
                  <a:lnTo>
                    <a:pt x="4817" y="22096"/>
                  </a:lnTo>
                  <a:lnTo>
                    <a:pt x="4817" y="22118"/>
                  </a:lnTo>
                  <a:cubicBezTo>
                    <a:pt x="4862" y="22255"/>
                    <a:pt x="4885" y="22392"/>
                    <a:pt x="4931" y="22529"/>
                  </a:cubicBezTo>
                  <a:lnTo>
                    <a:pt x="4931" y="22552"/>
                  </a:lnTo>
                  <a:cubicBezTo>
                    <a:pt x="4931" y="22575"/>
                    <a:pt x="4931" y="22598"/>
                    <a:pt x="4954" y="22621"/>
                  </a:cubicBezTo>
                  <a:lnTo>
                    <a:pt x="4954" y="22689"/>
                  </a:lnTo>
                  <a:cubicBezTo>
                    <a:pt x="4999" y="22849"/>
                    <a:pt x="5022" y="23031"/>
                    <a:pt x="5091" y="23191"/>
                  </a:cubicBezTo>
                  <a:cubicBezTo>
                    <a:pt x="5113" y="23282"/>
                    <a:pt x="5136" y="23374"/>
                    <a:pt x="5159" y="23465"/>
                  </a:cubicBezTo>
                  <a:lnTo>
                    <a:pt x="5205" y="23670"/>
                  </a:lnTo>
                  <a:cubicBezTo>
                    <a:pt x="5296" y="23944"/>
                    <a:pt x="5364" y="24218"/>
                    <a:pt x="5433" y="24492"/>
                  </a:cubicBezTo>
                  <a:lnTo>
                    <a:pt x="5479" y="24720"/>
                  </a:lnTo>
                  <a:cubicBezTo>
                    <a:pt x="5501" y="24789"/>
                    <a:pt x="5524" y="24880"/>
                    <a:pt x="5547" y="24949"/>
                  </a:cubicBezTo>
                  <a:lnTo>
                    <a:pt x="5547" y="24926"/>
                  </a:lnTo>
                  <a:cubicBezTo>
                    <a:pt x="5570" y="25086"/>
                    <a:pt x="5616" y="25245"/>
                    <a:pt x="5684" y="25428"/>
                  </a:cubicBezTo>
                  <a:lnTo>
                    <a:pt x="5684" y="25474"/>
                  </a:lnTo>
                  <a:cubicBezTo>
                    <a:pt x="5730" y="25633"/>
                    <a:pt x="5775" y="25770"/>
                    <a:pt x="5821" y="25930"/>
                  </a:cubicBezTo>
                  <a:lnTo>
                    <a:pt x="5867" y="26021"/>
                  </a:lnTo>
                  <a:cubicBezTo>
                    <a:pt x="5867" y="26067"/>
                    <a:pt x="5889" y="26113"/>
                    <a:pt x="5889" y="26158"/>
                  </a:cubicBezTo>
                  <a:lnTo>
                    <a:pt x="5935" y="26273"/>
                  </a:lnTo>
                  <a:lnTo>
                    <a:pt x="5958" y="26410"/>
                  </a:lnTo>
                  <a:cubicBezTo>
                    <a:pt x="5981" y="26478"/>
                    <a:pt x="6004" y="26569"/>
                    <a:pt x="6026" y="26661"/>
                  </a:cubicBezTo>
                  <a:cubicBezTo>
                    <a:pt x="6049" y="26729"/>
                    <a:pt x="6072" y="26798"/>
                    <a:pt x="6095" y="26889"/>
                  </a:cubicBezTo>
                  <a:lnTo>
                    <a:pt x="6141" y="27071"/>
                  </a:lnTo>
                  <a:lnTo>
                    <a:pt x="6209" y="27277"/>
                  </a:lnTo>
                  <a:lnTo>
                    <a:pt x="6232" y="27323"/>
                  </a:lnTo>
                  <a:cubicBezTo>
                    <a:pt x="6255" y="27437"/>
                    <a:pt x="6277" y="27551"/>
                    <a:pt x="6323" y="27665"/>
                  </a:cubicBezTo>
                  <a:lnTo>
                    <a:pt x="6346" y="27779"/>
                  </a:lnTo>
                  <a:cubicBezTo>
                    <a:pt x="6346" y="27848"/>
                    <a:pt x="6369" y="27939"/>
                    <a:pt x="6392" y="28007"/>
                  </a:cubicBezTo>
                  <a:lnTo>
                    <a:pt x="6414" y="28076"/>
                  </a:lnTo>
                  <a:lnTo>
                    <a:pt x="6414" y="28121"/>
                  </a:lnTo>
                  <a:cubicBezTo>
                    <a:pt x="6414" y="28167"/>
                    <a:pt x="6437" y="28213"/>
                    <a:pt x="6437" y="28236"/>
                  </a:cubicBezTo>
                  <a:cubicBezTo>
                    <a:pt x="6460" y="28304"/>
                    <a:pt x="6460" y="28350"/>
                    <a:pt x="6506" y="28372"/>
                  </a:cubicBezTo>
                  <a:cubicBezTo>
                    <a:pt x="6506" y="28395"/>
                    <a:pt x="6529" y="28418"/>
                    <a:pt x="6551" y="28441"/>
                  </a:cubicBezTo>
                  <a:cubicBezTo>
                    <a:pt x="6574" y="28464"/>
                    <a:pt x="6620" y="28487"/>
                    <a:pt x="6666" y="28487"/>
                  </a:cubicBezTo>
                  <a:lnTo>
                    <a:pt x="6688" y="28487"/>
                  </a:lnTo>
                  <a:cubicBezTo>
                    <a:pt x="6757" y="28487"/>
                    <a:pt x="6825" y="28464"/>
                    <a:pt x="6871" y="28464"/>
                  </a:cubicBezTo>
                  <a:lnTo>
                    <a:pt x="6939" y="28441"/>
                  </a:lnTo>
                  <a:cubicBezTo>
                    <a:pt x="7054" y="28418"/>
                    <a:pt x="7145" y="28395"/>
                    <a:pt x="7259" y="28372"/>
                  </a:cubicBezTo>
                  <a:lnTo>
                    <a:pt x="7327" y="28350"/>
                  </a:lnTo>
                  <a:lnTo>
                    <a:pt x="7350" y="28350"/>
                  </a:lnTo>
                  <a:cubicBezTo>
                    <a:pt x="7419" y="28327"/>
                    <a:pt x="7464" y="28304"/>
                    <a:pt x="7533" y="28304"/>
                  </a:cubicBezTo>
                  <a:cubicBezTo>
                    <a:pt x="7624" y="28258"/>
                    <a:pt x="7715" y="28236"/>
                    <a:pt x="7807" y="28213"/>
                  </a:cubicBezTo>
                  <a:cubicBezTo>
                    <a:pt x="7989" y="28167"/>
                    <a:pt x="8172" y="28121"/>
                    <a:pt x="8355" y="28076"/>
                  </a:cubicBezTo>
                  <a:cubicBezTo>
                    <a:pt x="8469" y="28030"/>
                    <a:pt x="8583" y="28007"/>
                    <a:pt x="8697" y="27962"/>
                  </a:cubicBezTo>
                  <a:lnTo>
                    <a:pt x="8880" y="27916"/>
                  </a:lnTo>
                  <a:lnTo>
                    <a:pt x="9062" y="27848"/>
                  </a:lnTo>
                  <a:cubicBezTo>
                    <a:pt x="9176" y="27825"/>
                    <a:pt x="9313" y="27779"/>
                    <a:pt x="9427" y="27756"/>
                  </a:cubicBezTo>
                  <a:cubicBezTo>
                    <a:pt x="9610" y="27688"/>
                    <a:pt x="9793" y="27642"/>
                    <a:pt x="9975" y="27596"/>
                  </a:cubicBezTo>
                  <a:cubicBezTo>
                    <a:pt x="10272" y="27505"/>
                    <a:pt x="10614" y="27414"/>
                    <a:pt x="11025" y="27323"/>
                  </a:cubicBezTo>
                  <a:cubicBezTo>
                    <a:pt x="11162" y="27300"/>
                    <a:pt x="11299" y="27254"/>
                    <a:pt x="11436" y="27208"/>
                  </a:cubicBezTo>
                  <a:lnTo>
                    <a:pt x="11573" y="27186"/>
                  </a:lnTo>
                  <a:lnTo>
                    <a:pt x="11778" y="27117"/>
                  </a:lnTo>
                  <a:cubicBezTo>
                    <a:pt x="11893" y="27094"/>
                    <a:pt x="11984" y="27071"/>
                    <a:pt x="12098" y="27026"/>
                  </a:cubicBezTo>
                  <a:cubicBezTo>
                    <a:pt x="12258" y="26980"/>
                    <a:pt x="12440" y="26935"/>
                    <a:pt x="12623" y="26889"/>
                  </a:cubicBezTo>
                  <a:cubicBezTo>
                    <a:pt x="12851" y="26843"/>
                    <a:pt x="13034" y="26798"/>
                    <a:pt x="13171" y="26775"/>
                  </a:cubicBezTo>
                  <a:cubicBezTo>
                    <a:pt x="13376" y="26729"/>
                    <a:pt x="13582" y="26683"/>
                    <a:pt x="13764" y="26638"/>
                  </a:cubicBezTo>
                  <a:lnTo>
                    <a:pt x="13901" y="26592"/>
                  </a:lnTo>
                  <a:lnTo>
                    <a:pt x="13970" y="26592"/>
                  </a:lnTo>
                  <a:lnTo>
                    <a:pt x="14289" y="26501"/>
                  </a:lnTo>
                  <a:lnTo>
                    <a:pt x="14472" y="26455"/>
                  </a:lnTo>
                  <a:cubicBezTo>
                    <a:pt x="14586" y="26410"/>
                    <a:pt x="14700" y="26387"/>
                    <a:pt x="14814" y="26364"/>
                  </a:cubicBezTo>
                  <a:lnTo>
                    <a:pt x="14951" y="26318"/>
                  </a:lnTo>
                  <a:cubicBezTo>
                    <a:pt x="15088" y="26273"/>
                    <a:pt x="15225" y="26250"/>
                    <a:pt x="15362" y="26204"/>
                  </a:cubicBezTo>
                  <a:lnTo>
                    <a:pt x="15590" y="26136"/>
                  </a:lnTo>
                  <a:cubicBezTo>
                    <a:pt x="15704" y="26113"/>
                    <a:pt x="15796" y="26090"/>
                    <a:pt x="15910" y="26044"/>
                  </a:cubicBezTo>
                  <a:cubicBezTo>
                    <a:pt x="16047" y="25999"/>
                    <a:pt x="16206" y="25976"/>
                    <a:pt x="16343" y="25930"/>
                  </a:cubicBezTo>
                  <a:lnTo>
                    <a:pt x="16458" y="25885"/>
                  </a:lnTo>
                  <a:lnTo>
                    <a:pt x="16572" y="25862"/>
                  </a:lnTo>
                  <a:cubicBezTo>
                    <a:pt x="16709" y="25816"/>
                    <a:pt x="16846" y="25793"/>
                    <a:pt x="17005" y="25748"/>
                  </a:cubicBezTo>
                  <a:cubicBezTo>
                    <a:pt x="17051" y="25725"/>
                    <a:pt x="17119" y="25725"/>
                    <a:pt x="17188" y="25702"/>
                  </a:cubicBezTo>
                  <a:lnTo>
                    <a:pt x="17279" y="25679"/>
                  </a:lnTo>
                  <a:cubicBezTo>
                    <a:pt x="17348" y="25656"/>
                    <a:pt x="17439" y="25611"/>
                    <a:pt x="17530" y="25588"/>
                  </a:cubicBezTo>
                  <a:cubicBezTo>
                    <a:pt x="17713" y="25542"/>
                    <a:pt x="17896" y="25497"/>
                    <a:pt x="18078" y="25428"/>
                  </a:cubicBezTo>
                  <a:cubicBezTo>
                    <a:pt x="18261" y="25382"/>
                    <a:pt x="18443" y="25337"/>
                    <a:pt x="18626" y="25291"/>
                  </a:cubicBezTo>
                  <a:cubicBezTo>
                    <a:pt x="18672" y="25268"/>
                    <a:pt x="18740" y="25245"/>
                    <a:pt x="18786" y="25245"/>
                  </a:cubicBezTo>
                  <a:lnTo>
                    <a:pt x="18877" y="25223"/>
                  </a:lnTo>
                  <a:cubicBezTo>
                    <a:pt x="18968" y="25200"/>
                    <a:pt x="19060" y="25177"/>
                    <a:pt x="19128" y="25154"/>
                  </a:cubicBezTo>
                  <a:lnTo>
                    <a:pt x="19242" y="25108"/>
                  </a:lnTo>
                  <a:lnTo>
                    <a:pt x="19265" y="25108"/>
                  </a:lnTo>
                  <a:cubicBezTo>
                    <a:pt x="19471" y="25086"/>
                    <a:pt x="19722" y="25063"/>
                    <a:pt x="19950" y="25017"/>
                  </a:cubicBezTo>
                  <a:cubicBezTo>
                    <a:pt x="20064" y="24994"/>
                    <a:pt x="20201" y="24949"/>
                    <a:pt x="20315" y="24926"/>
                  </a:cubicBezTo>
                  <a:lnTo>
                    <a:pt x="20361" y="24903"/>
                  </a:lnTo>
                  <a:lnTo>
                    <a:pt x="20520" y="24857"/>
                  </a:lnTo>
                  <a:cubicBezTo>
                    <a:pt x="20635" y="24835"/>
                    <a:pt x="20726" y="24812"/>
                    <a:pt x="20840" y="24789"/>
                  </a:cubicBezTo>
                  <a:cubicBezTo>
                    <a:pt x="20908" y="24766"/>
                    <a:pt x="21000" y="24743"/>
                    <a:pt x="21068" y="24720"/>
                  </a:cubicBezTo>
                  <a:cubicBezTo>
                    <a:pt x="21182" y="24675"/>
                    <a:pt x="21319" y="24652"/>
                    <a:pt x="21433" y="24606"/>
                  </a:cubicBezTo>
                  <a:lnTo>
                    <a:pt x="21662" y="24561"/>
                  </a:lnTo>
                  <a:lnTo>
                    <a:pt x="21890" y="24492"/>
                  </a:lnTo>
                  <a:lnTo>
                    <a:pt x="22210" y="24401"/>
                  </a:lnTo>
                  <a:cubicBezTo>
                    <a:pt x="22301" y="24378"/>
                    <a:pt x="22392" y="24355"/>
                    <a:pt x="22483" y="24332"/>
                  </a:cubicBezTo>
                  <a:lnTo>
                    <a:pt x="22506" y="24332"/>
                  </a:lnTo>
                  <a:cubicBezTo>
                    <a:pt x="22598" y="24310"/>
                    <a:pt x="22666" y="24287"/>
                    <a:pt x="22757" y="24264"/>
                  </a:cubicBezTo>
                  <a:cubicBezTo>
                    <a:pt x="22826" y="24241"/>
                    <a:pt x="22894" y="24218"/>
                    <a:pt x="22963" y="24195"/>
                  </a:cubicBezTo>
                  <a:lnTo>
                    <a:pt x="23008" y="24173"/>
                  </a:lnTo>
                  <a:lnTo>
                    <a:pt x="23100" y="24150"/>
                  </a:lnTo>
                  <a:cubicBezTo>
                    <a:pt x="23168" y="24127"/>
                    <a:pt x="23260" y="24104"/>
                    <a:pt x="23328" y="24059"/>
                  </a:cubicBezTo>
                  <a:cubicBezTo>
                    <a:pt x="23374" y="24059"/>
                    <a:pt x="23419" y="24036"/>
                    <a:pt x="23419" y="24013"/>
                  </a:cubicBezTo>
                  <a:cubicBezTo>
                    <a:pt x="23465" y="23990"/>
                    <a:pt x="23488" y="23967"/>
                    <a:pt x="23511" y="23967"/>
                  </a:cubicBezTo>
                  <a:cubicBezTo>
                    <a:pt x="23556" y="23922"/>
                    <a:pt x="23602" y="23853"/>
                    <a:pt x="23648" y="23807"/>
                  </a:cubicBezTo>
                  <a:cubicBezTo>
                    <a:pt x="23716" y="23739"/>
                    <a:pt x="23784" y="23648"/>
                    <a:pt x="23830" y="23556"/>
                  </a:cubicBezTo>
                  <a:cubicBezTo>
                    <a:pt x="23967" y="23351"/>
                    <a:pt x="24058" y="23146"/>
                    <a:pt x="24104" y="22917"/>
                  </a:cubicBezTo>
                  <a:cubicBezTo>
                    <a:pt x="24127" y="22849"/>
                    <a:pt x="24150" y="22735"/>
                    <a:pt x="24150" y="22621"/>
                  </a:cubicBezTo>
                  <a:cubicBezTo>
                    <a:pt x="24150" y="22529"/>
                    <a:pt x="24150" y="22438"/>
                    <a:pt x="24150" y="22324"/>
                  </a:cubicBezTo>
                  <a:cubicBezTo>
                    <a:pt x="24127" y="22141"/>
                    <a:pt x="24081" y="21959"/>
                    <a:pt x="24036" y="21822"/>
                  </a:cubicBezTo>
                  <a:lnTo>
                    <a:pt x="23990" y="21708"/>
                  </a:lnTo>
                  <a:cubicBezTo>
                    <a:pt x="23967" y="21571"/>
                    <a:pt x="23921" y="21456"/>
                    <a:pt x="23899" y="21342"/>
                  </a:cubicBezTo>
                  <a:cubicBezTo>
                    <a:pt x="23853" y="21228"/>
                    <a:pt x="23830" y="21137"/>
                    <a:pt x="23784" y="21023"/>
                  </a:cubicBezTo>
                  <a:cubicBezTo>
                    <a:pt x="23762" y="20954"/>
                    <a:pt x="23762" y="20886"/>
                    <a:pt x="23739" y="20817"/>
                  </a:cubicBezTo>
                  <a:cubicBezTo>
                    <a:pt x="23716" y="20749"/>
                    <a:pt x="23693" y="20680"/>
                    <a:pt x="23670" y="20612"/>
                  </a:cubicBezTo>
                  <a:lnTo>
                    <a:pt x="23648" y="20566"/>
                  </a:lnTo>
                  <a:cubicBezTo>
                    <a:pt x="23625" y="20475"/>
                    <a:pt x="23602" y="20406"/>
                    <a:pt x="23579" y="20315"/>
                  </a:cubicBezTo>
                  <a:lnTo>
                    <a:pt x="23533" y="20178"/>
                  </a:lnTo>
                  <a:cubicBezTo>
                    <a:pt x="23511" y="20064"/>
                    <a:pt x="23465" y="19950"/>
                    <a:pt x="23442" y="19836"/>
                  </a:cubicBezTo>
                  <a:lnTo>
                    <a:pt x="23374" y="19562"/>
                  </a:lnTo>
                  <a:lnTo>
                    <a:pt x="23328" y="19448"/>
                  </a:lnTo>
                  <a:lnTo>
                    <a:pt x="23305" y="19357"/>
                  </a:lnTo>
                  <a:cubicBezTo>
                    <a:pt x="23305" y="19288"/>
                    <a:pt x="23282" y="19197"/>
                    <a:pt x="23260" y="19128"/>
                  </a:cubicBezTo>
                  <a:cubicBezTo>
                    <a:pt x="23237" y="19037"/>
                    <a:pt x="23214" y="18968"/>
                    <a:pt x="23191" y="18877"/>
                  </a:cubicBezTo>
                  <a:cubicBezTo>
                    <a:pt x="23168" y="18809"/>
                    <a:pt x="23145" y="18763"/>
                    <a:pt x="23123" y="18695"/>
                  </a:cubicBezTo>
                  <a:cubicBezTo>
                    <a:pt x="23100" y="18580"/>
                    <a:pt x="23054" y="18444"/>
                    <a:pt x="23031" y="18307"/>
                  </a:cubicBezTo>
                  <a:lnTo>
                    <a:pt x="22986" y="18147"/>
                  </a:lnTo>
                  <a:lnTo>
                    <a:pt x="22940" y="17987"/>
                  </a:lnTo>
                  <a:cubicBezTo>
                    <a:pt x="22917" y="17919"/>
                    <a:pt x="22894" y="17850"/>
                    <a:pt x="22894" y="17782"/>
                  </a:cubicBezTo>
                  <a:lnTo>
                    <a:pt x="22871" y="17736"/>
                  </a:lnTo>
                  <a:cubicBezTo>
                    <a:pt x="22849" y="17645"/>
                    <a:pt x="22826" y="17553"/>
                    <a:pt x="22803" y="17485"/>
                  </a:cubicBezTo>
                  <a:lnTo>
                    <a:pt x="22803" y="17508"/>
                  </a:lnTo>
                  <a:cubicBezTo>
                    <a:pt x="22780" y="17325"/>
                    <a:pt x="22712" y="17165"/>
                    <a:pt x="22666" y="17006"/>
                  </a:cubicBezTo>
                  <a:cubicBezTo>
                    <a:pt x="22643" y="16869"/>
                    <a:pt x="22598" y="16754"/>
                    <a:pt x="22552" y="16617"/>
                  </a:cubicBezTo>
                  <a:cubicBezTo>
                    <a:pt x="22552" y="16595"/>
                    <a:pt x="22552" y="16572"/>
                    <a:pt x="22529" y="16549"/>
                  </a:cubicBezTo>
                  <a:cubicBezTo>
                    <a:pt x="22529" y="16526"/>
                    <a:pt x="22529" y="16526"/>
                    <a:pt x="22529" y="16503"/>
                  </a:cubicBezTo>
                  <a:cubicBezTo>
                    <a:pt x="22506" y="16435"/>
                    <a:pt x="22483" y="16344"/>
                    <a:pt x="22461" y="16275"/>
                  </a:cubicBezTo>
                  <a:lnTo>
                    <a:pt x="22438" y="16161"/>
                  </a:lnTo>
                  <a:cubicBezTo>
                    <a:pt x="22415" y="16001"/>
                    <a:pt x="22369" y="15819"/>
                    <a:pt x="22324" y="15636"/>
                  </a:cubicBezTo>
                  <a:cubicBezTo>
                    <a:pt x="22278" y="15522"/>
                    <a:pt x="22232" y="15385"/>
                    <a:pt x="22210" y="15271"/>
                  </a:cubicBezTo>
                  <a:lnTo>
                    <a:pt x="22187" y="15202"/>
                  </a:lnTo>
                  <a:cubicBezTo>
                    <a:pt x="22141" y="15088"/>
                    <a:pt x="22118" y="14951"/>
                    <a:pt x="22073" y="14837"/>
                  </a:cubicBezTo>
                  <a:lnTo>
                    <a:pt x="22073" y="14791"/>
                  </a:lnTo>
                  <a:lnTo>
                    <a:pt x="22050" y="14769"/>
                  </a:lnTo>
                  <a:lnTo>
                    <a:pt x="22027" y="14677"/>
                  </a:lnTo>
                  <a:lnTo>
                    <a:pt x="22027" y="14632"/>
                  </a:lnTo>
                  <a:cubicBezTo>
                    <a:pt x="22004" y="14563"/>
                    <a:pt x="21981" y="14518"/>
                    <a:pt x="21981" y="14449"/>
                  </a:cubicBezTo>
                  <a:cubicBezTo>
                    <a:pt x="21958" y="14381"/>
                    <a:pt x="21936" y="14289"/>
                    <a:pt x="21913" y="14221"/>
                  </a:cubicBezTo>
                  <a:cubicBezTo>
                    <a:pt x="21890" y="14084"/>
                    <a:pt x="21844" y="13947"/>
                    <a:pt x="21799" y="13810"/>
                  </a:cubicBezTo>
                  <a:lnTo>
                    <a:pt x="21753" y="13605"/>
                  </a:lnTo>
                  <a:lnTo>
                    <a:pt x="21707" y="13468"/>
                  </a:lnTo>
                  <a:cubicBezTo>
                    <a:pt x="21662" y="13331"/>
                    <a:pt x="21639" y="13217"/>
                    <a:pt x="21593" y="13080"/>
                  </a:cubicBezTo>
                  <a:lnTo>
                    <a:pt x="21593" y="13057"/>
                  </a:lnTo>
                  <a:lnTo>
                    <a:pt x="21593" y="13034"/>
                  </a:lnTo>
                  <a:cubicBezTo>
                    <a:pt x="21548" y="12874"/>
                    <a:pt x="21502" y="12692"/>
                    <a:pt x="21456" y="12532"/>
                  </a:cubicBezTo>
                  <a:cubicBezTo>
                    <a:pt x="21433" y="12440"/>
                    <a:pt x="21411" y="12349"/>
                    <a:pt x="21365" y="12258"/>
                  </a:cubicBezTo>
                  <a:cubicBezTo>
                    <a:pt x="21342" y="12167"/>
                    <a:pt x="21319" y="12075"/>
                    <a:pt x="21297" y="11984"/>
                  </a:cubicBezTo>
                  <a:lnTo>
                    <a:pt x="21274" y="11938"/>
                  </a:lnTo>
                  <a:lnTo>
                    <a:pt x="21274" y="11915"/>
                  </a:lnTo>
                  <a:cubicBezTo>
                    <a:pt x="21228" y="11779"/>
                    <a:pt x="21205" y="11642"/>
                    <a:pt x="21182" y="11527"/>
                  </a:cubicBezTo>
                  <a:lnTo>
                    <a:pt x="21160" y="11482"/>
                  </a:lnTo>
                  <a:lnTo>
                    <a:pt x="21160" y="11459"/>
                  </a:lnTo>
                  <a:lnTo>
                    <a:pt x="21114" y="11276"/>
                  </a:lnTo>
                  <a:cubicBezTo>
                    <a:pt x="21091" y="11185"/>
                    <a:pt x="21068" y="11071"/>
                    <a:pt x="21045" y="10980"/>
                  </a:cubicBezTo>
                  <a:lnTo>
                    <a:pt x="21045" y="10911"/>
                  </a:lnTo>
                  <a:cubicBezTo>
                    <a:pt x="21023" y="10843"/>
                    <a:pt x="21000" y="10774"/>
                    <a:pt x="20977" y="10706"/>
                  </a:cubicBezTo>
                  <a:lnTo>
                    <a:pt x="20931" y="10546"/>
                  </a:lnTo>
                  <a:lnTo>
                    <a:pt x="20908" y="10455"/>
                  </a:lnTo>
                  <a:cubicBezTo>
                    <a:pt x="20863" y="10318"/>
                    <a:pt x="20840" y="10158"/>
                    <a:pt x="20794" y="9998"/>
                  </a:cubicBezTo>
                  <a:lnTo>
                    <a:pt x="20749" y="9861"/>
                  </a:lnTo>
                  <a:lnTo>
                    <a:pt x="20726" y="9770"/>
                  </a:lnTo>
                  <a:lnTo>
                    <a:pt x="20726" y="9747"/>
                  </a:lnTo>
                  <a:lnTo>
                    <a:pt x="20703" y="9633"/>
                  </a:lnTo>
                  <a:lnTo>
                    <a:pt x="20680" y="9587"/>
                  </a:lnTo>
                  <a:cubicBezTo>
                    <a:pt x="20657" y="9450"/>
                    <a:pt x="20612" y="9336"/>
                    <a:pt x="20589" y="9199"/>
                  </a:cubicBezTo>
                  <a:cubicBezTo>
                    <a:pt x="20520" y="9017"/>
                    <a:pt x="20475" y="8811"/>
                    <a:pt x="20429" y="8629"/>
                  </a:cubicBezTo>
                  <a:cubicBezTo>
                    <a:pt x="20384" y="8469"/>
                    <a:pt x="20361" y="8332"/>
                    <a:pt x="20315" y="8172"/>
                  </a:cubicBezTo>
                  <a:lnTo>
                    <a:pt x="20315" y="8149"/>
                  </a:lnTo>
                  <a:lnTo>
                    <a:pt x="20292" y="8081"/>
                  </a:lnTo>
                  <a:lnTo>
                    <a:pt x="20269" y="8035"/>
                  </a:lnTo>
                  <a:lnTo>
                    <a:pt x="20269" y="8012"/>
                  </a:lnTo>
                  <a:cubicBezTo>
                    <a:pt x="20247" y="7898"/>
                    <a:pt x="20224" y="7784"/>
                    <a:pt x="20178" y="7693"/>
                  </a:cubicBezTo>
                  <a:cubicBezTo>
                    <a:pt x="20155" y="7602"/>
                    <a:pt x="20132" y="7510"/>
                    <a:pt x="20087" y="7419"/>
                  </a:cubicBezTo>
                  <a:lnTo>
                    <a:pt x="20087" y="7373"/>
                  </a:lnTo>
                  <a:lnTo>
                    <a:pt x="20064" y="7282"/>
                  </a:lnTo>
                  <a:cubicBezTo>
                    <a:pt x="20018" y="7213"/>
                    <a:pt x="19995" y="7122"/>
                    <a:pt x="19973" y="7031"/>
                  </a:cubicBezTo>
                  <a:lnTo>
                    <a:pt x="19904" y="6825"/>
                  </a:lnTo>
                  <a:lnTo>
                    <a:pt x="19904" y="6757"/>
                  </a:lnTo>
                  <a:lnTo>
                    <a:pt x="19881" y="6688"/>
                  </a:lnTo>
                  <a:cubicBezTo>
                    <a:pt x="19813" y="6437"/>
                    <a:pt x="19744" y="6209"/>
                    <a:pt x="19676" y="5981"/>
                  </a:cubicBezTo>
                  <a:cubicBezTo>
                    <a:pt x="19653" y="5867"/>
                    <a:pt x="19607" y="5775"/>
                    <a:pt x="19585" y="5661"/>
                  </a:cubicBezTo>
                  <a:cubicBezTo>
                    <a:pt x="19539" y="5547"/>
                    <a:pt x="19516" y="5433"/>
                    <a:pt x="19471" y="5319"/>
                  </a:cubicBezTo>
                  <a:lnTo>
                    <a:pt x="19448" y="5182"/>
                  </a:lnTo>
                  <a:lnTo>
                    <a:pt x="19379" y="4999"/>
                  </a:lnTo>
                  <a:lnTo>
                    <a:pt x="19379" y="4931"/>
                  </a:lnTo>
                  <a:lnTo>
                    <a:pt x="19334" y="4840"/>
                  </a:lnTo>
                  <a:lnTo>
                    <a:pt x="19334" y="4862"/>
                  </a:lnTo>
                  <a:cubicBezTo>
                    <a:pt x="19334" y="4748"/>
                    <a:pt x="19288" y="4657"/>
                    <a:pt x="19265" y="4543"/>
                  </a:cubicBezTo>
                  <a:lnTo>
                    <a:pt x="19242" y="4474"/>
                  </a:lnTo>
                  <a:cubicBezTo>
                    <a:pt x="19219" y="4383"/>
                    <a:pt x="19197" y="4315"/>
                    <a:pt x="19174" y="4246"/>
                  </a:cubicBezTo>
                  <a:cubicBezTo>
                    <a:pt x="19151" y="4201"/>
                    <a:pt x="19151" y="4155"/>
                    <a:pt x="19128" y="4109"/>
                  </a:cubicBezTo>
                  <a:lnTo>
                    <a:pt x="19128" y="4086"/>
                  </a:lnTo>
                  <a:cubicBezTo>
                    <a:pt x="19105" y="4041"/>
                    <a:pt x="19105" y="3995"/>
                    <a:pt x="19082" y="3927"/>
                  </a:cubicBezTo>
                  <a:cubicBezTo>
                    <a:pt x="19060" y="3835"/>
                    <a:pt x="19014" y="3744"/>
                    <a:pt x="18991" y="3653"/>
                  </a:cubicBezTo>
                  <a:cubicBezTo>
                    <a:pt x="18968" y="3561"/>
                    <a:pt x="18946" y="3470"/>
                    <a:pt x="18923" y="3402"/>
                  </a:cubicBezTo>
                  <a:cubicBezTo>
                    <a:pt x="18900" y="3288"/>
                    <a:pt x="18854" y="3151"/>
                    <a:pt x="18831" y="3036"/>
                  </a:cubicBezTo>
                  <a:cubicBezTo>
                    <a:pt x="18809" y="2991"/>
                    <a:pt x="18786" y="2922"/>
                    <a:pt x="18763" y="2854"/>
                  </a:cubicBezTo>
                  <a:lnTo>
                    <a:pt x="18763" y="2831"/>
                  </a:lnTo>
                  <a:cubicBezTo>
                    <a:pt x="18740" y="2717"/>
                    <a:pt x="18694" y="2626"/>
                    <a:pt x="18672" y="2511"/>
                  </a:cubicBezTo>
                  <a:lnTo>
                    <a:pt x="18626" y="2375"/>
                  </a:lnTo>
                  <a:lnTo>
                    <a:pt x="18626" y="2352"/>
                  </a:lnTo>
                  <a:cubicBezTo>
                    <a:pt x="18603" y="2215"/>
                    <a:pt x="18557" y="2078"/>
                    <a:pt x="18512" y="1941"/>
                  </a:cubicBezTo>
                  <a:lnTo>
                    <a:pt x="18512" y="1918"/>
                  </a:lnTo>
                  <a:lnTo>
                    <a:pt x="18512" y="1895"/>
                  </a:lnTo>
                  <a:cubicBezTo>
                    <a:pt x="18489" y="1804"/>
                    <a:pt x="18466" y="1735"/>
                    <a:pt x="18443" y="1644"/>
                  </a:cubicBezTo>
                  <a:lnTo>
                    <a:pt x="18443" y="1576"/>
                  </a:lnTo>
                  <a:cubicBezTo>
                    <a:pt x="18421" y="1484"/>
                    <a:pt x="18398" y="1393"/>
                    <a:pt x="18375" y="1302"/>
                  </a:cubicBezTo>
                  <a:lnTo>
                    <a:pt x="18352" y="1210"/>
                  </a:lnTo>
                  <a:lnTo>
                    <a:pt x="18329" y="1188"/>
                  </a:lnTo>
                  <a:cubicBezTo>
                    <a:pt x="18284" y="1028"/>
                    <a:pt x="18238" y="845"/>
                    <a:pt x="18192" y="685"/>
                  </a:cubicBezTo>
                  <a:lnTo>
                    <a:pt x="18169" y="594"/>
                  </a:lnTo>
                  <a:cubicBezTo>
                    <a:pt x="18169" y="571"/>
                    <a:pt x="18147" y="526"/>
                    <a:pt x="18147" y="503"/>
                  </a:cubicBezTo>
                  <a:cubicBezTo>
                    <a:pt x="18169" y="434"/>
                    <a:pt x="18192" y="366"/>
                    <a:pt x="18147" y="320"/>
                  </a:cubicBezTo>
                  <a:lnTo>
                    <a:pt x="18124" y="297"/>
                  </a:lnTo>
                  <a:cubicBezTo>
                    <a:pt x="18078" y="275"/>
                    <a:pt x="18055" y="229"/>
                    <a:pt x="18033" y="206"/>
                  </a:cubicBezTo>
                  <a:cubicBezTo>
                    <a:pt x="17987" y="183"/>
                    <a:pt x="17941" y="160"/>
                    <a:pt x="17873" y="138"/>
                  </a:cubicBezTo>
                  <a:cubicBezTo>
                    <a:pt x="17804" y="92"/>
                    <a:pt x="17713" y="69"/>
                    <a:pt x="17576" y="46"/>
                  </a:cubicBezTo>
                  <a:cubicBezTo>
                    <a:pt x="17508" y="24"/>
                    <a:pt x="17416" y="24"/>
                    <a:pt x="173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9" name="Google Shape;3569;p16"/>
            <p:cNvSpPr/>
            <p:nvPr/>
          </p:nvSpPr>
          <p:spPr>
            <a:xfrm>
              <a:off x="5955850" y="3356500"/>
              <a:ext cx="45100" cy="105750"/>
            </a:xfrm>
            <a:custGeom>
              <a:avLst/>
              <a:gdLst/>
              <a:ahLst/>
              <a:cxnLst/>
              <a:rect l="l" t="t" r="r" b="b"/>
              <a:pathLst>
                <a:path w="1804" h="4230" extrusionOk="0">
                  <a:moveTo>
                    <a:pt x="434" y="1"/>
                  </a:moveTo>
                  <a:cubicBezTo>
                    <a:pt x="411" y="1"/>
                    <a:pt x="389" y="24"/>
                    <a:pt x="389" y="24"/>
                  </a:cubicBezTo>
                  <a:lnTo>
                    <a:pt x="366" y="24"/>
                  </a:lnTo>
                  <a:cubicBezTo>
                    <a:pt x="297" y="24"/>
                    <a:pt x="229" y="46"/>
                    <a:pt x="183" y="92"/>
                  </a:cubicBezTo>
                  <a:cubicBezTo>
                    <a:pt x="160" y="92"/>
                    <a:pt x="138" y="115"/>
                    <a:pt x="115" y="115"/>
                  </a:cubicBezTo>
                  <a:cubicBezTo>
                    <a:pt x="92" y="138"/>
                    <a:pt x="69" y="160"/>
                    <a:pt x="46" y="183"/>
                  </a:cubicBezTo>
                  <a:cubicBezTo>
                    <a:pt x="23" y="229"/>
                    <a:pt x="1" y="275"/>
                    <a:pt x="23" y="343"/>
                  </a:cubicBezTo>
                  <a:cubicBezTo>
                    <a:pt x="23" y="366"/>
                    <a:pt x="46" y="412"/>
                    <a:pt x="46" y="434"/>
                  </a:cubicBezTo>
                  <a:cubicBezTo>
                    <a:pt x="69" y="457"/>
                    <a:pt x="69" y="457"/>
                    <a:pt x="92" y="457"/>
                  </a:cubicBezTo>
                  <a:cubicBezTo>
                    <a:pt x="92" y="480"/>
                    <a:pt x="92" y="503"/>
                    <a:pt x="92" y="526"/>
                  </a:cubicBezTo>
                  <a:cubicBezTo>
                    <a:pt x="115" y="549"/>
                    <a:pt x="115" y="571"/>
                    <a:pt x="115" y="571"/>
                  </a:cubicBezTo>
                  <a:cubicBezTo>
                    <a:pt x="115" y="594"/>
                    <a:pt x="115" y="594"/>
                    <a:pt x="115" y="594"/>
                  </a:cubicBezTo>
                  <a:cubicBezTo>
                    <a:pt x="138" y="685"/>
                    <a:pt x="160" y="754"/>
                    <a:pt x="183" y="845"/>
                  </a:cubicBezTo>
                  <a:cubicBezTo>
                    <a:pt x="206" y="891"/>
                    <a:pt x="229" y="959"/>
                    <a:pt x="252" y="1028"/>
                  </a:cubicBezTo>
                  <a:cubicBezTo>
                    <a:pt x="229" y="1051"/>
                    <a:pt x="206" y="1096"/>
                    <a:pt x="229" y="1119"/>
                  </a:cubicBezTo>
                  <a:cubicBezTo>
                    <a:pt x="229" y="1142"/>
                    <a:pt x="229" y="1142"/>
                    <a:pt x="229" y="1142"/>
                  </a:cubicBezTo>
                  <a:cubicBezTo>
                    <a:pt x="229" y="1142"/>
                    <a:pt x="229" y="1165"/>
                    <a:pt x="229" y="1165"/>
                  </a:cubicBezTo>
                  <a:cubicBezTo>
                    <a:pt x="229" y="1165"/>
                    <a:pt x="229" y="1188"/>
                    <a:pt x="229" y="1188"/>
                  </a:cubicBezTo>
                  <a:cubicBezTo>
                    <a:pt x="320" y="1507"/>
                    <a:pt x="411" y="1804"/>
                    <a:pt x="503" y="2123"/>
                  </a:cubicBezTo>
                  <a:cubicBezTo>
                    <a:pt x="548" y="2329"/>
                    <a:pt x="617" y="2534"/>
                    <a:pt x="663" y="2717"/>
                  </a:cubicBezTo>
                  <a:cubicBezTo>
                    <a:pt x="731" y="2922"/>
                    <a:pt x="799" y="3128"/>
                    <a:pt x="868" y="3310"/>
                  </a:cubicBezTo>
                  <a:cubicBezTo>
                    <a:pt x="936" y="3516"/>
                    <a:pt x="1005" y="3721"/>
                    <a:pt x="1073" y="3927"/>
                  </a:cubicBezTo>
                  <a:cubicBezTo>
                    <a:pt x="1119" y="3995"/>
                    <a:pt x="1142" y="4064"/>
                    <a:pt x="1165" y="4132"/>
                  </a:cubicBezTo>
                  <a:cubicBezTo>
                    <a:pt x="1187" y="4155"/>
                    <a:pt x="1187" y="4178"/>
                    <a:pt x="1233" y="4201"/>
                  </a:cubicBezTo>
                  <a:cubicBezTo>
                    <a:pt x="1256" y="4223"/>
                    <a:pt x="1279" y="4223"/>
                    <a:pt x="1302" y="4223"/>
                  </a:cubicBezTo>
                  <a:cubicBezTo>
                    <a:pt x="1314" y="4227"/>
                    <a:pt x="1327" y="4229"/>
                    <a:pt x="1340" y="4229"/>
                  </a:cubicBezTo>
                  <a:cubicBezTo>
                    <a:pt x="1400" y="4229"/>
                    <a:pt x="1465" y="4188"/>
                    <a:pt x="1484" y="4132"/>
                  </a:cubicBezTo>
                  <a:cubicBezTo>
                    <a:pt x="1484" y="4109"/>
                    <a:pt x="1484" y="4109"/>
                    <a:pt x="1484" y="4109"/>
                  </a:cubicBezTo>
                  <a:cubicBezTo>
                    <a:pt x="1507" y="4086"/>
                    <a:pt x="1507" y="4064"/>
                    <a:pt x="1507" y="4041"/>
                  </a:cubicBezTo>
                  <a:cubicBezTo>
                    <a:pt x="1507" y="3995"/>
                    <a:pt x="1507" y="3972"/>
                    <a:pt x="1507" y="3949"/>
                  </a:cubicBezTo>
                  <a:cubicBezTo>
                    <a:pt x="1534" y="3976"/>
                    <a:pt x="1568" y="3987"/>
                    <a:pt x="1606" y="3987"/>
                  </a:cubicBezTo>
                  <a:cubicBezTo>
                    <a:pt x="1633" y="3987"/>
                    <a:pt x="1661" y="3982"/>
                    <a:pt x="1690" y="3972"/>
                  </a:cubicBezTo>
                  <a:cubicBezTo>
                    <a:pt x="1712" y="3972"/>
                    <a:pt x="1735" y="3949"/>
                    <a:pt x="1758" y="3927"/>
                  </a:cubicBezTo>
                  <a:cubicBezTo>
                    <a:pt x="1804" y="3881"/>
                    <a:pt x="1804" y="3835"/>
                    <a:pt x="1804" y="3790"/>
                  </a:cubicBezTo>
                  <a:cubicBezTo>
                    <a:pt x="1804" y="3698"/>
                    <a:pt x="1758" y="3630"/>
                    <a:pt x="1758" y="3561"/>
                  </a:cubicBezTo>
                  <a:cubicBezTo>
                    <a:pt x="1735" y="3516"/>
                    <a:pt x="1712" y="3447"/>
                    <a:pt x="1690" y="3379"/>
                  </a:cubicBezTo>
                  <a:cubicBezTo>
                    <a:pt x="1667" y="3265"/>
                    <a:pt x="1644" y="3151"/>
                    <a:pt x="1598" y="3036"/>
                  </a:cubicBezTo>
                  <a:cubicBezTo>
                    <a:pt x="1576" y="2945"/>
                    <a:pt x="1530" y="2831"/>
                    <a:pt x="1507" y="2740"/>
                  </a:cubicBezTo>
                  <a:cubicBezTo>
                    <a:pt x="1461" y="2626"/>
                    <a:pt x="1439" y="2534"/>
                    <a:pt x="1393" y="2420"/>
                  </a:cubicBezTo>
                  <a:cubicBezTo>
                    <a:pt x="1347" y="2238"/>
                    <a:pt x="1302" y="2055"/>
                    <a:pt x="1233" y="1850"/>
                  </a:cubicBezTo>
                  <a:cubicBezTo>
                    <a:pt x="1187" y="1667"/>
                    <a:pt x="1119" y="1462"/>
                    <a:pt x="1073" y="1279"/>
                  </a:cubicBezTo>
                  <a:cubicBezTo>
                    <a:pt x="1073" y="1256"/>
                    <a:pt x="1051" y="1233"/>
                    <a:pt x="1051" y="1210"/>
                  </a:cubicBezTo>
                  <a:cubicBezTo>
                    <a:pt x="1028" y="1165"/>
                    <a:pt x="1028" y="1165"/>
                    <a:pt x="1005" y="1142"/>
                  </a:cubicBezTo>
                  <a:cubicBezTo>
                    <a:pt x="1005" y="1119"/>
                    <a:pt x="982" y="1096"/>
                    <a:pt x="982" y="1096"/>
                  </a:cubicBezTo>
                  <a:cubicBezTo>
                    <a:pt x="982" y="1051"/>
                    <a:pt x="959" y="1005"/>
                    <a:pt x="959" y="982"/>
                  </a:cubicBezTo>
                  <a:cubicBezTo>
                    <a:pt x="959" y="959"/>
                    <a:pt x="936" y="937"/>
                    <a:pt x="936" y="914"/>
                  </a:cubicBezTo>
                  <a:cubicBezTo>
                    <a:pt x="936" y="868"/>
                    <a:pt x="914" y="845"/>
                    <a:pt x="914" y="800"/>
                  </a:cubicBezTo>
                  <a:cubicBezTo>
                    <a:pt x="891" y="777"/>
                    <a:pt x="868" y="731"/>
                    <a:pt x="822" y="708"/>
                  </a:cubicBezTo>
                  <a:cubicBezTo>
                    <a:pt x="822" y="685"/>
                    <a:pt x="799" y="640"/>
                    <a:pt x="799" y="594"/>
                  </a:cubicBezTo>
                  <a:cubicBezTo>
                    <a:pt x="777" y="526"/>
                    <a:pt x="777" y="457"/>
                    <a:pt x="754" y="412"/>
                  </a:cubicBezTo>
                  <a:cubicBezTo>
                    <a:pt x="754" y="343"/>
                    <a:pt x="731" y="275"/>
                    <a:pt x="731" y="229"/>
                  </a:cubicBezTo>
                  <a:cubicBezTo>
                    <a:pt x="708" y="160"/>
                    <a:pt x="685" y="92"/>
                    <a:pt x="640" y="69"/>
                  </a:cubicBezTo>
                  <a:cubicBezTo>
                    <a:pt x="594" y="46"/>
                    <a:pt x="571" y="24"/>
                    <a:pt x="526" y="24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0" name="Google Shape;3570;p16"/>
            <p:cNvSpPr/>
            <p:nvPr/>
          </p:nvSpPr>
          <p:spPr>
            <a:xfrm>
              <a:off x="5979250" y="3443800"/>
              <a:ext cx="83325" cy="261200"/>
            </a:xfrm>
            <a:custGeom>
              <a:avLst/>
              <a:gdLst/>
              <a:ahLst/>
              <a:cxnLst/>
              <a:rect l="l" t="t" r="r" b="b"/>
              <a:pathLst>
                <a:path w="3333" h="10448" extrusionOk="0">
                  <a:moveTo>
                    <a:pt x="69" y="1"/>
                  </a:moveTo>
                  <a:cubicBezTo>
                    <a:pt x="23" y="1"/>
                    <a:pt x="0" y="47"/>
                    <a:pt x="0" y="115"/>
                  </a:cubicBezTo>
                  <a:cubicBezTo>
                    <a:pt x="46" y="298"/>
                    <a:pt x="115" y="480"/>
                    <a:pt x="160" y="663"/>
                  </a:cubicBezTo>
                  <a:cubicBezTo>
                    <a:pt x="160" y="663"/>
                    <a:pt x="160" y="686"/>
                    <a:pt x="160" y="709"/>
                  </a:cubicBezTo>
                  <a:cubicBezTo>
                    <a:pt x="183" y="777"/>
                    <a:pt x="206" y="823"/>
                    <a:pt x="206" y="891"/>
                  </a:cubicBezTo>
                  <a:cubicBezTo>
                    <a:pt x="229" y="960"/>
                    <a:pt x="251" y="1028"/>
                    <a:pt x="274" y="1097"/>
                  </a:cubicBezTo>
                  <a:cubicBezTo>
                    <a:pt x="297" y="1188"/>
                    <a:pt x="320" y="1256"/>
                    <a:pt x="343" y="1348"/>
                  </a:cubicBezTo>
                  <a:cubicBezTo>
                    <a:pt x="343" y="1348"/>
                    <a:pt x="343" y="1370"/>
                    <a:pt x="343" y="1393"/>
                  </a:cubicBezTo>
                  <a:cubicBezTo>
                    <a:pt x="320" y="1416"/>
                    <a:pt x="343" y="1439"/>
                    <a:pt x="343" y="1485"/>
                  </a:cubicBezTo>
                  <a:cubicBezTo>
                    <a:pt x="343" y="1507"/>
                    <a:pt x="366" y="1530"/>
                    <a:pt x="366" y="1576"/>
                  </a:cubicBezTo>
                  <a:cubicBezTo>
                    <a:pt x="366" y="1644"/>
                    <a:pt x="388" y="1736"/>
                    <a:pt x="411" y="1804"/>
                  </a:cubicBezTo>
                  <a:cubicBezTo>
                    <a:pt x="434" y="1895"/>
                    <a:pt x="457" y="1987"/>
                    <a:pt x="503" y="2078"/>
                  </a:cubicBezTo>
                  <a:cubicBezTo>
                    <a:pt x="548" y="2261"/>
                    <a:pt x="594" y="2420"/>
                    <a:pt x="640" y="2580"/>
                  </a:cubicBezTo>
                  <a:cubicBezTo>
                    <a:pt x="640" y="2603"/>
                    <a:pt x="640" y="2626"/>
                    <a:pt x="640" y="2649"/>
                  </a:cubicBezTo>
                  <a:cubicBezTo>
                    <a:pt x="685" y="2854"/>
                    <a:pt x="731" y="3037"/>
                    <a:pt x="776" y="3242"/>
                  </a:cubicBezTo>
                  <a:cubicBezTo>
                    <a:pt x="845" y="3448"/>
                    <a:pt x="891" y="3653"/>
                    <a:pt x="959" y="3881"/>
                  </a:cubicBezTo>
                  <a:cubicBezTo>
                    <a:pt x="982" y="3973"/>
                    <a:pt x="1005" y="4064"/>
                    <a:pt x="1028" y="4155"/>
                  </a:cubicBezTo>
                  <a:cubicBezTo>
                    <a:pt x="1073" y="4269"/>
                    <a:pt x="1096" y="4361"/>
                    <a:pt x="1142" y="4475"/>
                  </a:cubicBezTo>
                  <a:cubicBezTo>
                    <a:pt x="1142" y="4520"/>
                    <a:pt x="1164" y="4566"/>
                    <a:pt x="1187" y="4589"/>
                  </a:cubicBezTo>
                  <a:cubicBezTo>
                    <a:pt x="1210" y="4657"/>
                    <a:pt x="1233" y="4703"/>
                    <a:pt x="1256" y="4771"/>
                  </a:cubicBezTo>
                  <a:cubicBezTo>
                    <a:pt x="1256" y="4794"/>
                    <a:pt x="1256" y="4840"/>
                    <a:pt x="1279" y="4863"/>
                  </a:cubicBezTo>
                  <a:cubicBezTo>
                    <a:pt x="1279" y="4977"/>
                    <a:pt x="1301" y="5068"/>
                    <a:pt x="1324" y="5159"/>
                  </a:cubicBezTo>
                  <a:cubicBezTo>
                    <a:pt x="1347" y="5319"/>
                    <a:pt x="1370" y="5479"/>
                    <a:pt x="1416" y="5639"/>
                  </a:cubicBezTo>
                  <a:cubicBezTo>
                    <a:pt x="1438" y="5776"/>
                    <a:pt x="1461" y="5913"/>
                    <a:pt x="1507" y="6050"/>
                  </a:cubicBezTo>
                  <a:cubicBezTo>
                    <a:pt x="1530" y="6118"/>
                    <a:pt x="1553" y="6209"/>
                    <a:pt x="1575" y="6278"/>
                  </a:cubicBezTo>
                  <a:cubicBezTo>
                    <a:pt x="1598" y="6346"/>
                    <a:pt x="1644" y="6438"/>
                    <a:pt x="1667" y="6529"/>
                  </a:cubicBezTo>
                  <a:cubicBezTo>
                    <a:pt x="1667" y="6552"/>
                    <a:pt x="1667" y="6597"/>
                    <a:pt x="1689" y="6620"/>
                  </a:cubicBezTo>
                  <a:cubicBezTo>
                    <a:pt x="1689" y="6643"/>
                    <a:pt x="1712" y="6666"/>
                    <a:pt x="1735" y="6689"/>
                  </a:cubicBezTo>
                  <a:cubicBezTo>
                    <a:pt x="1781" y="6871"/>
                    <a:pt x="1804" y="7031"/>
                    <a:pt x="1872" y="7214"/>
                  </a:cubicBezTo>
                  <a:cubicBezTo>
                    <a:pt x="1895" y="7282"/>
                    <a:pt x="1895" y="7351"/>
                    <a:pt x="1918" y="7419"/>
                  </a:cubicBezTo>
                  <a:cubicBezTo>
                    <a:pt x="1941" y="7442"/>
                    <a:pt x="1941" y="7465"/>
                    <a:pt x="1941" y="7488"/>
                  </a:cubicBezTo>
                  <a:cubicBezTo>
                    <a:pt x="1963" y="7533"/>
                    <a:pt x="1963" y="7579"/>
                    <a:pt x="1986" y="7602"/>
                  </a:cubicBezTo>
                  <a:cubicBezTo>
                    <a:pt x="1986" y="7625"/>
                    <a:pt x="1986" y="7625"/>
                    <a:pt x="1986" y="7647"/>
                  </a:cubicBezTo>
                  <a:cubicBezTo>
                    <a:pt x="2055" y="7899"/>
                    <a:pt x="2123" y="8150"/>
                    <a:pt x="2192" y="8401"/>
                  </a:cubicBezTo>
                  <a:cubicBezTo>
                    <a:pt x="2237" y="8538"/>
                    <a:pt x="2283" y="8675"/>
                    <a:pt x="2329" y="8812"/>
                  </a:cubicBezTo>
                  <a:cubicBezTo>
                    <a:pt x="2329" y="8903"/>
                    <a:pt x="2351" y="8994"/>
                    <a:pt x="2397" y="9063"/>
                  </a:cubicBezTo>
                  <a:cubicBezTo>
                    <a:pt x="2397" y="9108"/>
                    <a:pt x="2420" y="9154"/>
                    <a:pt x="2420" y="9200"/>
                  </a:cubicBezTo>
                  <a:cubicBezTo>
                    <a:pt x="2443" y="9268"/>
                    <a:pt x="2466" y="9314"/>
                    <a:pt x="2466" y="9359"/>
                  </a:cubicBezTo>
                  <a:cubicBezTo>
                    <a:pt x="2511" y="9542"/>
                    <a:pt x="2557" y="9702"/>
                    <a:pt x="2602" y="9861"/>
                  </a:cubicBezTo>
                  <a:cubicBezTo>
                    <a:pt x="2625" y="9953"/>
                    <a:pt x="2648" y="10021"/>
                    <a:pt x="2671" y="10113"/>
                  </a:cubicBezTo>
                  <a:cubicBezTo>
                    <a:pt x="2694" y="10158"/>
                    <a:pt x="2717" y="10204"/>
                    <a:pt x="2717" y="10227"/>
                  </a:cubicBezTo>
                  <a:cubicBezTo>
                    <a:pt x="2739" y="10295"/>
                    <a:pt x="2762" y="10364"/>
                    <a:pt x="2808" y="10409"/>
                  </a:cubicBezTo>
                  <a:cubicBezTo>
                    <a:pt x="2835" y="10436"/>
                    <a:pt x="2861" y="10447"/>
                    <a:pt x="2893" y="10447"/>
                  </a:cubicBezTo>
                  <a:cubicBezTo>
                    <a:pt x="2915" y="10447"/>
                    <a:pt x="2939" y="10442"/>
                    <a:pt x="2968" y="10432"/>
                  </a:cubicBezTo>
                  <a:cubicBezTo>
                    <a:pt x="2991" y="10432"/>
                    <a:pt x="3013" y="10409"/>
                    <a:pt x="3036" y="10386"/>
                  </a:cubicBezTo>
                  <a:cubicBezTo>
                    <a:pt x="3059" y="10364"/>
                    <a:pt x="3082" y="10341"/>
                    <a:pt x="3082" y="10318"/>
                  </a:cubicBezTo>
                  <a:cubicBezTo>
                    <a:pt x="3082" y="10295"/>
                    <a:pt x="3082" y="10272"/>
                    <a:pt x="3082" y="10250"/>
                  </a:cubicBezTo>
                  <a:cubicBezTo>
                    <a:pt x="3082" y="10227"/>
                    <a:pt x="3082" y="10204"/>
                    <a:pt x="3082" y="10181"/>
                  </a:cubicBezTo>
                  <a:cubicBezTo>
                    <a:pt x="3150" y="10158"/>
                    <a:pt x="3196" y="10113"/>
                    <a:pt x="3219" y="10044"/>
                  </a:cubicBezTo>
                  <a:cubicBezTo>
                    <a:pt x="3219" y="10044"/>
                    <a:pt x="3219" y="10044"/>
                    <a:pt x="3219" y="10021"/>
                  </a:cubicBezTo>
                  <a:cubicBezTo>
                    <a:pt x="3287" y="9998"/>
                    <a:pt x="3333" y="9930"/>
                    <a:pt x="3310" y="9861"/>
                  </a:cubicBezTo>
                  <a:cubicBezTo>
                    <a:pt x="3310" y="9816"/>
                    <a:pt x="3310" y="9793"/>
                    <a:pt x="3310" y="9747"/>
                  </a:cubicBezTo>
                  <a:cubicBezTo>
                    <a:pt x="3310" y="9702"/>
                    <a:pt x="3333" y="9656"/>
                    <a:pt x="3310" y="9610"/>
                  </a:cubicBezTo>
                  <a:cubicBezTo>
                    <a:pt x="3264" y="9473"/>
                    <a:pt x="3242" y="9314"/>
                    <a:pt x="3196" y="9177"/>
                  </a:cubicBezTo>
                  <a:cubicBezTo>
                    <a:pt x="3150" y="9017"/>
                    <a:pt x="3105" y="8880"/>
                    <a:pt x="3059" y="8720"/>
                  </a:cubicBezTo>
                  <a:cubicBezTo>
                    <a:pt x="3059" y="8697"/>
                    <a:pt x="3036" y="8675"/>
                    <a:pt x="3036" y="8629"/>
                  </a:cubicBezTo>
                  <a:cubicBezTo>
                    <a:pt x="3036" y="8606"/>
                    <a:pt x="3013" y="8560"/>
                    <a:pt x="2968" y="8538"/>
                  </a:cubicBezTo>
                  <a:cubicBezTo>
                    <a:pt x="2922" y="8401"/>
                    <a:pt x="2876" y="8264"/>
                    <a:pt x="2854" y="8127"/>
                  </a:cubicBezTo>
                  <a:cubicBezTo>
                    <a:pt x="2876" y="8081"/>
                    <a:pt x="2899" y="8013"/>
                    <a:pt x="2876" y="7944"/>
                  </a:cubicBezTo>
                  <a:cubicBezTo>
                    <a:pt x="2854" y="7876"/>
                    <a:pt x="2831" y="7807"/>
                    <a:pt x="2808" y="7739"/>
                  </a:cubicBezTo>
                  <a:cubicBezTo>
                    <a:pt x="2785" y="7647"/>
                    <a:pt x="2762" y="7556"/>
                    <a:pt x="2739" y="7465"/>
                  </a:cubicBezTo>
                  <a:cubicBezTo>
                    <a:pt x="2671" y="7282"/>
                    <a:pt x="2625" y="7122"/>
                    <a:pt x="2580" y="6940"/>
                  </a:cubicBezTo>
                  <a:cubicBezTo>
                    <a:pt x="2557" y="6849"/>
                    <a:pt x="2534" y="6757"/>
                    <a:pt x="2511" y="6689"/>
                  </a:cubicBezTo>
                  <a:cubicBezTo>
                    <a:pt x="2488" y="6620"/>
                    <a:pt x="2488" y="6529"/>
                    <a:pt x="2466" y="6461"/>
                  </a:cubicBezTo>
                  <a:cubicBezTo>
                    <a:pt x="2466" y="6415"/>
                    <a:pt x="2443" y="6346"/>
                    <a:pt x="2420" y="6278"/>
                  </a:cubicBezTo>
                  <a:cubicBezTo>
                    <a:pt x="2420" y="6255"/>
                    <a:pt x="2397" y="6232"/>
                    <a:pt x="2397" y="6209"/>
                  </a:cubicBezTo>
                  <a:cubicBezTo>
                    <a:pt x="2374" y="6095"/>
                    <a:pt x="2351" y="5981"/>
                    <a:pt x="2329" y="5867"/>
                  </a:cubicBezTo>
                  <a:cubicBezTo>
                    <a:pt x="2329" y="5867"/>
                    <a:pt x="2329" y="5867"/>
                    <a:pt x="2329" y="5844"/>
                  </a:cubicBezTo>
                  <a:cubicBezTo>
                    <a:pt x="2306" y="5821"/>
                    <a:pt x="2306" y="5799"/>
                    <a:pt x="2283" y="5753"/>
                  </a:cubicBezTo>
                  <a:cubicBezTo>
                    <a:pt x="2260" y="5730"/>
                    <a:pt x="2237" y="5707"/>
                    <a:pt x="2192" y="5684"/>
                  </a:cubicBezTo>
                  <a:cubicBezTo>
                    <a:pt x="2146" y="5525"/>
                    <a:pt x="2100" y="5342"/>
                    <a:pt x="2055" y="5159"/>
                  </a:cubicBezTo>
                  <a:cubicBezTo>
                    <a:pt x="2009" y="4977"/>
                    <a:pt x="1941" y="4771"/>
                    <a:pt x="1895" y="4566"/>
                  </a:cubicBezTo>
                  <a:cubicBezTo>
                    <a:pt x="1918" y="4543"/>
                    <a:pt x="1941" y="4498"/>
                    <a:pt x="1941" y="4452"/>
                  </a:cubicBezTo>
                  <a:cubicBezTo>
                    <a:pt x="1941" y="4429"/>
                    <a:pt x="1941" y="4429"/>
                    <a:pt x="1918" y="4406"/>
                  </a:cubicBezTo>
                  <a:cubicBezTo>
                    <a:pt x="1918" y="4338"/>
                    <a:pt x="1895" y="4269"/>
                    <a:pt x="1872" y="4201"/>
                  </a:cubicBezTo>
                  <a:cubicBezTo>
                    <a:pt x="1849" y="4155"/>
                    <a:pt x="1826" y="4087"/>
                    <a:pt x="1804" y="4041"/>
                  </a:cubicBezTo>
                  <a:cubicBezTo>
                    <a:pt x="1804" y="4041"/>
                    <a:pt x="1804" y="4018"/>
                    <a:pt x="1804" y="3995"/>
                  </a:cubicBezTo>
                  <a:cubicBezTo>
                    <a:pt x="1781" y="3973"/>
                    <a:pt x="1781" y="3927"/>
                    <a:pt x="1781" y="3904"/>
                  </a:cubicBezTo>
                  <a:cubicBezTo>
                    <a:pt x="1712" y="3721"/>
                    <a:pt x="1689" y="3562"/>
                    <a:pt x="1644" y="3402"/>
                  </a:cubicBezTo>
                  <a:cubicBezTo>
                    <a:pt x="1621" y="3265"/>
                    <a:pt x="1575" y="3128"/>
                    <a:pt x="1553" y="3014"/>
                  </a:cubicBezTo>
                  <a:cubicBezTo>
                    <a:pt x="1553" y="2991"/>
                    <a:pt x="1553" y="2945"/>
                    <a:pt x="1530" y="2923"/>
                  </a:cubicBezTo>
                  <a:cubicBezTo>
                    <a:pt x="1530" y="2900"/>
                    <a:pt x="1530" y="2854"/>
                    <a:pt x="1530" y="2831"/>
                  </a:cubicBezTo>
                  <a:cubicBezTo>
                    <a:pt x="1507" y="2786"/>
                    <a:pt x="1507" y="2717"/>
                    <a:pt x="1484" y="2672"/>
                  </a:cubicBezTo>
                  <a:cubicBezTo>
                    <a:pt x="1484" y="2649"/>
                    <a:pt x="1484" y="2626"/>
                    <a:pt x="1461" y="2603"/>
                  </a:cubicBezTo>
                  <a:cubicBezTo>
                    <a:pt x="1461" y="2580"/>
                    <a:pt x="1461" y="2580"/>
                    <a:pt x="1461" y="2557"/>
                  </a:cubicBezTo>
                  <a:cubicBezTo>
                    <a:pt x="1438" y="2535"/>
                    <a:pt x="1438" y="2489"/>
                    <a:pt x="1438" y="2466"/>
                  </a:cubicBezTo>
                  <a:cubicBezTo>
                    <a:pt x="1438" y="2398"/>
                    <a:pt x="1416" y="2306"/>
                    <a:pt x="1393" y="2238"/>
                  </a:cubicBezTo>
                  <a:cubicBezTo>
                    <a:pt x="1393" y="2192"/>
                    <a:pt x="1370" y="2147"/>
                    <a:pt x="1324" y="2124"/>
                  </a:cubicBezTo>
                  <a:cubicBezTo>
                    <a:pt x="1324" y="2101"/>
                    <a:pt x="1301" y="2055"/>
                    <a:pt x="1301" y="2032"/>
                  </a:cubicBezTo>
                  <a:cubicBezTo>
                    <a:pt x="1279" y="1941"/>
                    <a:pt x="1256" y="1873"/>
                    <a:pt x="1233" y="1781"/>
                  </a:cubicBezTo>
                  <a:cubicBezTo>
                    <a:pt x="1187" y="1622"/>
                    <a:pt x="1142" y="1485"/>
                    <a:pt x="1096" y="1325"/>
                  </a:cubicBezTo>
                  <a:cubicBezTo>
                    <a:pt x="1050" y="1256"/>
                    <a:pt x="1028" y="1165"/>
                    <a:pt x="1005" y="1074"/>
                  </a:cubicBezTo>
                  <a:cubicBezTo>
                    <a:pt x="982" y="1005"/>
                    <a:pt x="936" y="914"/>
                    <a:pt x="913" y="823"/>
                  </a:cubicBezTo>
                  <a:cubicBezTo>
                    <a:pt x="891" y="709"/>
                    <a:pt x="845" y="572"/>
                    <a:pt x="822" y="457"/>
                  </a:cubicBezTo>
                  <a:cubicBezTo>
                    <a:pt x="822" y="435"/>
                    <a:pt x="822" y="412"/>
                    <a:pt x="822" y="389"/>
                  </a:cubicBezTo>
                  <a:cubicBezTo>
                    <a:pt x="799" y="343"/>
                    <a:pt x="799" y="252"/>
                    <a:pt x="754" y="229"/>
                  </a:cubicBezTo>
                  <a:cubicBezTo>
                    <a:pt x="731" y="206"/>
                    <a:pt x="731" y="206"/>
                    <a:pt x="708" y="206"/>
                  </a:cubicBezTo>
                  <a:cubicBezTo>
                    <a:pt x="662" y="184"/>
                    <a:pt x="617" y="184"/>
                    <a:pt x="571" y="184"/>
                  </a:cubicBezTo>
                  <a:cubicBezTo>
                    <a:pt x="548" y="206"/>
                    <a:pt x="525" y="206"/>
                    <a:pt x="503" y="229"/>
                  </a:cubicBezTo>
                  <a:cubicBezTo>
                    <a:pt x="480" y="184"/>
                    <a:pt x="434" y="161"/>
                    <a:pt x="388" y="161"/>
                  </a:cubicBezTo>
                  <a:cubicBezTo>
                    <a:pt x="320" y="161"/>
                    <a:pt x="251" y="229"/>
                    <a:pt x="251" y="298"/>
                  </a:cubicBezTo>
                  <a:cubicBezTo>
                    <a:pt x="251" y="290"/>
                    <a:pt x="251" y="282"/>
                    <a:pt x="251" y="275"/>
                  </a:cubicBezTo>
                  <a:cubicBezTo>
                    <a:pt x="229" y="252"/>
                    <a:pt x="229" y="206"/>
                    <a:pt x="206" y="184"/>
                  </a:cubicBezTo>
                  <a:cubicBezTo>
                    <a:pt x="206" y="138"/>
                    <a:pt x="183" y="69"/>
                    <a:pt x="160" y="24"/>
                  </a:cubicBezTo>
                  <a:cubicBezTo>
                    <a:pt x="160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1" name="Google Shape;3571;p16"/>
            <p:cNvSpPr/>
            <p:nvPr/>
          </p:nvSpPr>
          <p:spPr>
            <a:xfrm>
              <a:off x="6048875" y="3685750"/>
              <a:ext cx="91325" cy="293350"/>
            </a:xfrm>
            <a:custGeom>
              <a:avLst/>
              <a:gdLst/>
              <a:ahLst/>
              <a:cxnLst/>
              <a:rect l="l" t="t" r="r" b="b"/>
              <a:pathLst>
                <a:path w="3653" h="11734" extrusionOk="0">
                  <a:moveTo>
                    <a:pt x="297" y="1"/>
                  </a:moveTo>
                  <a:cubicBezTo>
                    <a:pt x="251" y="1"/>
                    <a:pt x="228" y="1"/>
                    <a:pt x="206" y="24"/>
                  </a:cubicBezTo>
                  <a:cubicBezTo>
                    <a:pt x="160" y="47"/>
                    <a:pt x="137" y="115"/>
                    <a:pt x="137" y="161"/>
                  </a:cubicBezTo>
                  <a:cubicBezTo>
                    <a:pt x="137" y="206"/>
                    <a:pt x="160" y="275"/>
                    <a:pt x="160" y="343"/>
                  </a:cubicBezTo>
                  <a:cubicBezTo>
                    <a:pt x="148" y="332"/>
                    <a:pt x="137" y="326"/>
                    <a:pt x="126" y="326"/>
                  </a:cubicBezTo>
                  <a:cubicBezTo>
                    <a:pt x="114" y="326"/>
                    <a:pt x="103" y="332"/>
                    <a:pt x="91" y="343"/>
                  </a:cubicBezTo>
                  <a:cubicBezTo>
                    <a:pt x="23" y="343"/>
                    <a:pt x="0" y="412"/>
                    <a:pt x="0" y="480"/>
                  </a:cubicBezTo>
                  <a:cubicBezTo>
                    <a:pt x="0" y="503"/>
                    <a:pt x="0" y="526"/>
                    <a:pt x="0" y="572"/>
                  </a:cubicBezTo>
                  <a:cubicBezTo>
                    <a:pt x="0" y="594"/>
                    <a:pt x="0" y="617"/>
                    <a:pt x="0" y="663"/>
                  </a:cubicBezTo>
                  <a:cubicBezTo>
                    <a:pt x="23" y="731"/>
                    <a:pt x="23" y="800"/>
                    <a:pt x="46" y="868"/>
                  </a:cubicBezTo>
                  <a:cubicBezTo>
                    <a:pt x="46" y="914"/>
                    <a:pt x="69" y="960"/>
                    <a:pt x="69" y="982"/>
                  </a:cubicBezTo>
                  <a:cubicBezTo>
                    <a:pt x="91" y="1096"/>
                    <a:pt x="114" y="1188"/>
                    <a:pt x="137" y="1279"/>
                  </a:cubicBezTo>
                  <a:cubicBezTo>
                    <a:pt x="160" y="1393"/>
                    <a:pt x="183" y="1507"/>
                    <a:pt x="206" y="1621"/>
                  </a:cubicBezTo>
                  <a:cubicBezTo>
                    <a:pt x="251" y="1736"/>
                    <a:pt x="274" y="1850"/>
                    <a:pt x="297" y="1964"/>
                  </a:cubicBezTo>
                  <a:cubicBezTo>
                    <a:pt x="365" y="2146"/>
                    <a:pt x="411" y="2329"/>
                    <a:pt x="479" y="2534"/>
                  </a:cubicBezTo>
                  <a:lnTo>
                    <a:pt x="571" y="2808"/>
                  </a:lnTo>
                  <a:cubicBezTo>
                    <a:pt x="594" y="2900"/>
                    <a:pt x="616" y="2991"/>
                    <a:pt x="639" y="3082"/>
                  </a:cubicBezTo>
                  <a:cubicBezTo>
                    <a:pt x="639" y="3105"/>
                    <a:pt x="639" y="3128"/>
                    <a:pt x="639" y="3151"/>
                  </a:cubicBezTo>
                  <a:cubicBezTo>
                    <a:pt x="662" y="3174"/>
                    <a:pt x="662" y="3219"/>
                    <a:pt x="662" y="3242"/>
                  </a:cubicBezTo>
                  <a:cubicBezTo>
                    <a:pt x="662" y="3288"/>
                    <a:pt x="685" y="3311"/>
                    <a:pt x="685" y="3356"/>
                  </a:cubicBezTo>
                  <a:cubicBezTo>
                    <a:pt x="708" y="3425"/>
                    <a:pt x="708" y="3493"/>
                    <a:pt x="731" y="3562"/>
                  </a:cubicBezTo>
                  <a:cubicBezTo>
                    <a:pt x="753" y="3676"/>
                    <a:pt x="776" y="3767"/>
                    <a:pt x="799" y="3881"/>
                  </a:cubicBezTo>
                  <a:cubicBezTo>
                    <a:pt x="867" y="4064"/>
                    <a:pt x="913" y="4246"/>
                    <a:pt x="982" y="4429"/>
                  </a:cubicBezTo>
                  <a:cubicBezTo>
                    <a:pt x="1004" y="4520"/>
                    <a:pt x="1027" y="4589"/>
                    <a:pt x="1050" y="4657"/>
                  </a:cubicBezTo>
                  <a:cubicBezTo>
                    <a:pt x="1073" y="4749"/>
                    <a:pt x="1096" y="4817"/>
                    <a:pt x="1119" y="4908"/>
                  </a:cubicBezTo>
                  <a:cubicBezTo>
                    <a:pt x="1187" y="5114"/>
                    <a:pt x="1233" y="5296"/>
                    <a:pt x="1301" y="5502"/>
                  </a:cubicBezTo>
                  <a:cubicBezTo>
                    <a:pt x="1301" y="5593"/>
                    <a:pt x="1324" y="5684"/>
                    <a:pt x="1347" y="5776"/>
                  </a:cubicBezTo>
                  <a:lnTo>
                    <a:pt x="1392" y="5981"/>
                  </a:lnTo>
                  <a:cubicBezTo>
                    <a:pt x="1415" y="6072"/>
                    <a:pt x="1461" y="6187"/>
                    <a:pt x="1484" y="6278"/>
                  </a:cubicBezTo>
                  <a:cubicBezTo>
                    <a:pt x="1507" y="6392"/>
                    <a:pt x="1552" y="6483"/>
                    <a:pt x="1575" y="6575"/>
                  </a:cubicBezTo>
                  <a:cubicBezTo>
                    <a:pt x="1621" y="6689"/>
                    <a:pt x="1644" y="6780"/>
                    <a:pt x="1689" y="6894"/>
                  </a:cubicBezTo>
                  <a:cubicBezTo>
                    <a:pt x="1712" y="7031"/>
                    <a:pt x="1758" y="7191"/>
                    <a:pt x="1780" y="7351"/>
                  </a:cubicBezTo>
                  <a:cubicBezTo>
                    <a:pt x="1895" y="7761"/>
                    <a:pt x="2009" y="8172"/>
                    <a:pt x="2123" y="8583"/>
                  </a:cubicBezTo>
                  <a:cubicBezTo>
                    <a:pt x="2146" y="8674"/>
                    <a:pt x="2168" y="8789"/>
                    <a:pt x="2191" y="8880"/>
                  </a:cubicBezTo>
                  <a:cubicBezTo>
                    <a:pt x="2214" y="8971"/>
                    <a:pt x="2237" y="9063"/>
                    <a:pt x="2283" y="9154"/>
                  </a:cubicBezTo>
                  <a:cubicBezTo>
                    <a:pt x="2283" y="9177"/>
                    <a:pt x="2283" y="9199"/>
                    <a:pt x="2305" y="9222"/>
                  </a:cubicBezTo>
                  <a:cubicBezTo>
                    <a:pt x="2305" y="9268"/>
                    <a:pt x="2328" y="9314"/>
                    <a:pt x="2328" y="9359"/>
                  </a:cubicBezTo>
                  <a:cubicBezTo>
                    <a:pt x="2351" y="9451"/>
                    <a:pt x="2374" y="9542"/>
                    <a:pt x="2397" y="9656"/>
                  </a:cubicBezTo>
                  <a:cubicBezTo>
                    <a:pt x="2397" y="9679"/>
                    <a:pt x="2420" y="9702"/>
                    <a:pt x="2420" y="9747"/>
                  </a:cubicBezTo>
                  <a:cubicBezTo>
                    <a:pt x="2442" y="9816"/>
                    <a:pt x="2465" y="9861"/>
                    <a:pt x="2465" y="9930"/>
                  </a:cubicBezTo>
                  <a:cubicBezTo>
                    <a:pt x="2488" y="10021"/>
                    <a:pt x="2511" y="10112"/>
                    <a:pt x="2534" y="10181"/>
                  </a:cubicBezTo>
                  <a:cubicBezTo>
                    <a:pt x="2602" y="10364"/>
                    <a:pt x="2648" y="10523"/>
                    <a:pt x="2693" y="10683"/>
                  </a:cubicBezTo>
                  <a:cubicBezTo>
                    <a:pt x="2716" y="10774"/>
                    <a:pt x="2739" y="10843"/>
                    <a:pt x="2762" y="10911"/>
                  </a:cubicBezTo>
                  <a:cubicBezTo>
                    <a:pt x="2785" y="10957"/>
                    <a:pt x="2808" y="11003"/>
                    <a:pt x="2808" y="11048"/>
                  </a:cubicBezTo>
                  <a:cubicBezTo>
                    <a:pt x="2830" y="11094"/>
                    <a:pt x="2830" y="11117"/>
                    <a:pt x="2830" y="11140"/>
                  </a:cubicBezTo>
                  <a:cubicBezTo>
                    <a:pt x="2808" y="11208"/>
                    <a:pt x="2808" y="11299"/>
                    <a:pt x="2830" y="11391"/>
                  </a:cubicBezTo>
                  <a:cubicBezTo>
                    <a:pt x="2830" y="11391"/>
                    <a:pt x="2830" y="11414"/>
                    <a:pt x="2830" y="11414"/>
                  </a:cubicBezTo>
                  <a:lnTo>
                    <a:pt x="2830" y="11436"/>
                  </a:lnTo>
                  <a:cubicBezTo>
                    <a:pt x="2830" y="11459"/>
                    <a:pt x="2853" y="11482"/>
                    <a:pt x="2853" y="11505"/>
                  </a:cubicBezTo>
                  <a:cubicBezTo>
                    <a:pt x="2853" y="11528"/>
                    <a:pt x="2876" y="11573"/>
                    <a:pt x="2899" y="11596"/>
                  </a:cubicBezTo>
                  <a:cubicBezTo>
                    <a:pt x="2967" y="11687"/>
                    <a:pt x="3082" y="11733"/>
                    <a:pt x="3196" y="11733"/>
                  </a:cubicBezTo>
                  <a:cubicBezTo>
                    <a:pt x="3241" y="11710"/>
                    <a:pt x="3287" y="11710"/>
                    <a:pt x="3333" y="11687"/>
                  </a:cubicBezTo>
                  <a:cubicBezTo>
                    <a:pt x="3355" y="11665"/>
                    <a:pt x="3355" y="11642"/>
                    <a:pt x="3378" y="11619"/>
                  </a:cubicBezTo>
                  <a:lnTo>
                    <a:pt x="3492" y="11619"/>
                  </a:lnTo>
                  <a:cubicBezTo>
                    <a:pt x="3538" y="11619"/>
                    <a:pt x="3584" y="11596"/>
                    <a:pt x="3606" y="11550"/>
                  </a:cubicBezTo>
                  <a:cubicBezTo>
                    <a:pt x="3629" y="11528"/>
                    <a:pt x="3652" y="11482"/>
                    <a:pt x="3652" y="11436"/>
                  </a:cubicBezTo>
                  <a:cubicBezTo>
                    <a:pt x="3652" y="11414"/>
                    <a:pt x="3652" y="11368"/>
                    <a:pt x="3629" y="11345"/>
                  </a:cubicBezTo>
                  <a:cubicBezTo>
                    <a:pt x="3629" y="11322"/>
                    <a:pt x="3629" y="11322"/>
                    <a:pt x="3629" y="11322"/>
                  </a:cubicBezTo>
                  <a:cubicBezTo>
                    <a:pt x="3629" y="11277"/>
                    <a:pt x="3606" y="11231"/>
                    <a:pt x="3606" y="11185"/>
                  </a:cubicBezTo>
                  <a:cubicBezTo>
                    <a:pt x="3584" y="11140"/>
                    <a:pt x="3584" y="11117"/>
                    <a:pt x="3561" y="11071"/>
                  </a:cubicBezTo>
                  <a:cubicBezTo>
                    <a:pt x="3538" y="11048"/>
                    <a:pt x="3538" y="11025"/>
                    <a:pt x="3515" y="11025"/>
                  </a:cubicBezTo>
                  <a:cubicBezTo>
                    <a:pt x="3515" y="10980"/>
                    <a:pt x="3515" y="10957"/>
                    <a:pt x="3515" y="10934"/>
                  </a:cubicBezTo>
                  <a:cubicBezTo>
                    <a:pt x="3492" y="10843"/>
                    <a:pt x="3470" y="10752"/>
                    <a:pt x="3447" y="10660"/>
                  </a:cubicBezTo>
                  <a:cubicBezTo>
                    <a:pt x="3378" y="10500"/>
                    <a:pt x="3333" y="10341"/>
                    <a:pt x="3287" y="10158"/>
                  </a:cubicBezTo>
                  <a:cubicBezTo>
                    <a:pt x="3241" y="9976"/>
                    <a:pt x="3173" y="9793"/>
                    <a:pt x="3127" y="9610"/>
                  </a:cubicBezTo>
                  <a:cubicBezTo>
                    <a:pt x="3104" y="9519"/>
                    <a:pt x="3082" y="9428"/>
                    <a:pt x="3059" y="9336"/>
                  </a:cubicBezTo>
                  <a:cubicBezTo>
                    <a:pt x="3059" y="9291"/>
                    <a:pt x="3036" y="9222"/>
                    <a:pt x="3013" y="9177"/>
                  </a:cubicBezTo>
                  <a:cubicBezTo>
                    <a:pt x="3013" y="9131"/>
                    <a:pt x="3013" y="9085"/>
                    <a:pt x="2990" y="9040"/>
                  </a:cubicBezTo>
                  <a:cubicBezTo>
                    <a:pt x="2990" y="9017"/>
                    <a:pt x="2967" y="8994"/>
                    <a:pt x="2967" y="8971"/>
                  </a:cubicBezTo>
                  <a:cubicBezTo>
                    <a:pt x="2967" y="8948"/>
                    <a:pt x="2967" y="8926"/>
                    <a:pt x="2967" y="8903"/>
                  </a:cubicBezTo>
                  <a:cubicBezTo>
                    <a:pt x="2945" y="8834"/>
                    <a:pt x="2922" y="8743"/>
                    <a:pt x="2899" y="8652"/>
                  </a:cubicBezTo>
                  <a:cubicBezTo>
                    <a:pt x="2876" y="8583"/>
                    <a:pt x="2853" y="8492"/>
                    <a:pt x="2830" y="8423"/>
                  </a:cubicBezTo>
                  <a:cubicBezTo>
                    <a:pt x="2762" y="8218"/>
                    <a:pt x="2716" y="8035"/>
                    <a:pt x="2648" y="7853"/>
                  </a:cubicBezTo>
                  <a:cubicBezTo>
                    <a:pt x="2648" y="7807"/>
                    <a:pt x="2625" y="7761"/>
                    <a:pt x="2625" y="7739"/>
                  </a:cubicBezTo>
                  <a:cubicBezTo>
                    <a:pt x="2625" y="7693"/>
                    <a:pt x="2602" y="7647"/>
                    <a:pt x="2602" y="7602"/>
                  </a:cubicBezTo>
                  <a:cubicBezTo>
                    <a:pt x="2579" y="7533"/>
                    <a:pt x="2557" y="7442"/>
                    <a:pt x="2557" y="7373"/>
                  </a:cubicBezTo>
                  <a:cubicBezTo>
                    <a:pt x="2534" y="7305"/>
                    <a:pt x="2534" y="7236"/>
                    <a:pt x="2511" y="7168"/>
                  </a:cubicBezTo>
                  <a:cubicBezTo>
                    <a:pt x="2511" y="7145"/>
                    <a:pt x="2488" y="7122"/>
                    <a:pt x="2465" y="7122"/>
                  </a:cubicBezTo>
                  <a:cubicBezTo>
                    <a:pt x="2465" y="7054"/>
                    <a:pt x="2442" y="7008"/>
                    <a:pt x="2442" y="6940"/>
                  </a:cubicBezTo>
                  <a:lnTo>
                    <a:pt x="2420" y="6848"/>
                  </a:lnTo>
                  <a:cubicBezTo>
                    <a:pt x="2420" y="6803"/>
                    <a:pt x="2397" y="6757"/>
                    <a:pt x="2397" y="6689"/>
                  </a:cubicBezTo>
                  <a:cubicBezTo>
                    <a:pt x="2374" y="6643"/>
                    <a:pt x="2328" y="6597"/>
                    <a:pt x="2260" y="6597"/>
                  </a:cubicBezTo>
                  <a:cubicBezTo>
                    <a:pt x="2237" y="6552"/>
                    <a:pt x="2237" y="6506"/>
                    <a:pt x="2214" y="6483"/>
                  </a:cubicBezTo>
                  <a:cubicBezTo>
                    <a:pt x="2146" y="6164"/>
                    <a:pt x="2077" y="5844"/>
                    <a:pt x="1986" y="5525"/>
                  </a:cubicBezTo>
                  <a:cubicBezTo>
                    <a:pt x="1986" y="5502"/>
                    <a:pt x="1986" y="5479"/>
                    <a:pt x="1986" y="5456"/>
                  </a:cubicBezTo>
                  <a:cubicBezTo>
                    <a:pt x="1986" y="5388"/>
                    <a:pt x="1963" y="5319"/>
                    <a:pt x="1940" y="5251"/>
                  </a:cubicBezTo>
                  <a:cubicBezTo>
                    <a:pt x="1940" y="5251"/>
                    <a:pt x="1940" y="5228"/>
                    <a:pt x="1940" y="5228"/>
                  </a:cubicBezTo>
                  <a:cubicBezTo>
                    <a:pt x="1963" y="5182"/>
                    <a:pt x="1963" y="5137"/>
                    <a:pt x="1940" y="5114"/>
                  </a:cubicBezTo>
                  <a:cubicBezTo>
                    <a:pt x="1917" y="4977"/>
                    <a:pt x="1895" y="4840"/>
                    <a:pt x="1849" y="4726"/>
                  </a:cubicBezTo>
                  <a:cubicBezTo>
                    <a:pt x="1826" y="4589"/>
                    <a:pt x="1780" y="4452"/>
                    <a:pt x="1735" y="4315"/>
                  </a:cubicBezTo>
                  <a:cubicBezTo>
                    <a:pt x="1712" y="4201"/>
                    <a:pt x="1666" y="4064"/>
                    <a:pt x="1644" y="3950"/>
                  </a:cubicBezTo>
                  <a:cubicBezTo>
                    <a:pt x="1621" y="3881"/>
                    <a:pt x="1621" y="3813"/>
                    <a:pt x="1598" y="3767"/>
                  </a:cubicBezTo>
                  <a:cubicBezTo>
                    <a:pt x="1575" y="3699"/>
                    <a:pt x="1575" y="3630"/>
                    <a:pt x="1552" y="3562"/>
                  </a:cubicBezTo>
                  <a:cubicBezTo>
                    <a:pt x="1529" y="3516"/>
                    <a:pt x="1529" y="3493"/>
                    <a:pt x="1507" y="3470"/>
                  </a:cubicBezTo>
                  <a:cubicBezTo>
                    <a:pt x="1461" y="3311"/>
                    <a:pt x="1415" y="3151"/>
                    <a:pt x="1392" y="2968"/>
                  </a:cubicBezTo>
                  <a:cubicBezTo>
                    <a:pt x="1370" y="2945"/>
                    <a:pt x="1370" y="2923"/>
                    <a:pt x="1370" y="2900"/>
                  </a:cubicBezTo>
                  <a:cubicBezTo>
                    <a:pt x="1370" y="2900"/>
                    <a:pt x="1370" y="2877"/>
                    <a:pt x="1370" y="2877"/>
                  </a:cubicBezTo>
                  <a:cubicBezTo>
                    <a:pt x="1392" y="2808"/>
                    <a:pt x="1370" y="2740"/>
                    <a:pt x="1347" y="2671"/>
                  </a:cubicBezTo>
                  <a:cubicBezTo>
                    <a:pt x="1324" y="2626"/>
                    <a:pt x="1301" y="2557"/>
                    <a:pt x="1278" y="2512"/>
                  </a:cubicBezTo>
                  <a:cubicBezTo>
                    <a:pt x="1255" y="2420"/>
                    <a:pt x="1210" y="2306"/>
                    <a:pt x="1187" y="2215"/>
                  </a:cubicBezTo>
                  <a:cubicBezTo>
                    <a:pt x="1141" y="2078"/>
                    <a:pt x="1096" y="1964"/>
                    <a:pt x="1050" y="1827"/>
                  </a:cubicBezTo>
                  <a:cubicBezTo>
                    <a:pt x="1027" y="1781"/>
                    <a:pt x="1027" y="1736"/>
                    <a:pt x="1004" y="1690"/>
                  </a:cubicBezTo>
                  <a:cubicBezTo>
                    <a:pt x="959" y="1507"/>
                    <a:pt x="913" y="1302"/>
                    <a:pt x="867" y="1119"/>
                  </a:cubicBezTo>
                  <a:cubicBezTo>
                    <a:pt x="822" y="937"/>
                    <a:pt x="776" y="731"/>
                    <a:pt x="731" y="549"/>
                  </a:cubicBezTo>
                  <a:cubicBezTo>
                    <a:pt x="708" y="526"/>
                    <a:pt x="708" y="503"/>
                    <a:pt x="685" y="480"/>
                  </a:cubicBezTo>
                  <a:cubicBezTo>
                    <a:pt x="685" y="457"/>
                    <a:pt x="662" y="457"/>
                    <a:pt x="639" y="457"/>
                  </a:cubicBezTo>
                  <a:lnTo>
                    <a:pt x="594" y="252"/>
                  </a:lnTo>
                  <a:cubicBezTo>
                    <a:pt x="594" y="252"/>
                    <a:pt x="594" y="229"/>
                    <a:pt x="594" y="229"/>
                  </a:cubicBezTo>
                  <a:cubicBezTo>
                    <a:pt x="571" y="206"/>
                    <a:pt x="571" y="161"/>
                    <a:pt x="571" y="138"/>
                  </a:cubicBezTo>
                  <a:cubicBezTo>
                    <a:pt x="548" y="92"/>
                    <a:pt x="525" y="69"/>
                    <a:pt x="479" y="47"/>
                  </a:cubicBezTo>
                  <a:cubicBezTo>
                    <a:pt x="457" y="24"/>
                    <a:pt x="411" y="24"/>
                    <a:pt x="388" y="24"/>
                  </a:cubicBezTo>
                  <a:lnTo>
                    <a:pt x="365" y="24"/>
                  </a:lnTo>
                  <a:cubicBezTo>
                    <a:pt x="342" y="1"/>
                    <a:pt x="320" y="1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2" name="Google Shape;3572;p16"/>
            <p:cNvSpPr/>
            <p:nvPr/>
          </p:nvSpPr>
          <p:spPr>
            <a:xfrm>
              <a:off x="5984375" y="3357075"/>
              <a:ext cx="197475" cy="606600"/>
            </a:xfrm>
            <a:custGeom>
              <a:avLst/>
              <a:gdLst/>
              <a:ahLst/>
              <a:cxnLst/>
              <a:rect l="l" t="t" r="r" b="b"/>
              <a:pathLst>
                <a:path w="7899" h="24264" extrusionOk="0">
                  <a:moveTo>
                    <a:pt x="845" y="1"/>
                  </a:moveTo>
                  <a:cubicBezTo>
                    <a:pt x="731" y="1"/>
                    <a:pt x="640" y="23"/>
                    <a:pt x="571" y="46"/>
                  </a:cubicBezTo>
                  <a:cubicBezTo>
                    <a:pt x="457" y="69"/>
                    <a:pt x="343" y="92"/>
                    <a:pt x="252" y="115"/>
                  </a:cubicBezTo>
                  <a:cubicBezTo>
                    <a:pt x="229" y="115"/>
                    <a:pt x="206" y="115"/>
                    <a:pt x="183" y="137"/>
                  </a:cubicBezTo>
                  <a:lnTo>
                    <a:pt x="115" y="137"/>
                  </a:lnTo>
                  <a:cubicBezTo>
                    <a:pt x="46" y="160"/>
                    <a:pt x="1" y="252"/>
                    <a:pt x="24" y="343"/>
                  </a:cubicBezTo>
                  <a:cubicBezTo>
                    <a:pt x="69" y="503"/>
                    <a:pt x="92" y="685"/>
                    <a:pt x="138" y="845"/>
                  </a:cubicBezTo>
                  <a:cubicBezTo>
                    <a:pt x="161" y="936"/>
                    <a:pt x="183" y="1050"/>
                    <a:pt x="206" y="1142"/>
                  </a:cubicBezTo>
                  <a:cubicBezTo>
                    <a:pt x="275" y="1439"/>
                    <a:pt x="366" y="1735"/>
                    <a:pt x="435" y="2032"/>
                  </a:cubicBezTo>
                  <a:cubicBezTo>
                    <a:pt x="571" y="2580"/>
                    <a:pt x="708" y="3105"/>
                    <a:pt x="868" y="3630"/>
                  </a:cubicBezTo>
                  <a:lnTo>
                    <a:pt x="937" y="3881"/>
                  </a:lnTo>
                  <a:cubicBezTo>
                    <a:pt x="1165" y="4748"/>
                    <a:pt x="1393" y="5593"/>
                    <a:pt x="1621" y="6460"/>
                  </a:cubicBezTo>
                  <a:lnTo>
                    <a:pt x="1895" y="7464"/>
                  </a:lnTo>
                  <a:lnTo>
                    <a:pt x="2945" y="11368"/>
                  </a:lnTo>
                  <a:lnTo>
                    <a:pt x="3972" y="15293"/>
                  </a:lnTo>
                  <a:lnTo>
                    <a:pt x="4497" y="17211"/>
                  </a:lnTo>
                  <a:lnTo>
                    <a:pt x="5022" y="19128"/>
                  </a:lnTo>
                  <a:cubicBezTo>
                    <a:pt x="5319" y="20269"/>
                    <a:pt x="5639" y="21411"/>
                    <a:pt x="5935" y="22529"/>
                  </a:cubicBezTo>
                  <a:lnTo>
                    <a:pt x="6004" y="22803"/>
                  </a:lnTo>
                  <a:cubicBezTo>
                    <a:pt x="6118" y="23168"/>
                    <a:pt x="6209" y="23465"/>
                    <a:pt x="6301" y="23784"/>
                  </a:cubicBezTo>
                  <a:lnTo>
                    <a:pt x="6323" y="23830"/>
                  </a:lnTo>
                  <a:cubicBezTo>
                    <a:pt x="6346" y="23876"/>
                    <a:pt x="6369" y="23944"/>
                    <a:pt x="6369" y="23990"/>
                  </a:cubicBezTo>
                  <a:cubicBezTo>
                    <a:pt x="6369" y="23990"/>
                    <a:pt x="6392" y="24013"/>
                    <a:pt x="6392" y="24036"/>
                  </a:cubicBezTo>
                  <a:lnTo>
                    <a:pt x="6392" y="24058"/>
                  </a:lnTo>
                  <a:lnTo>
                    <a:pt x="6415" y="24081"/>
                  </a:lnTo>
                  <a:cubicBezTo>
                    <a:pt x="6415" y="24081"/>
                    <a:pt x="6415" y="24104"/>
                    <a:pt x="6415" y="24104"/>
                  </a:cubicBezTo>
                  <a:lnTo>
                    <a:pt x="6438" y="24127"/>
                  </a:lnTo>
                  <a:cubicBezTo>
                    <a:pt x="6438" y="24150"/>
                    <a:pt x="6438" y="24150"/>
                    <a:pt x="6438" y="24150"/>
                  </a:cubicBezTo>
                  <a:cubicBezTo>
                    <a:pt x="6438" y="24218"/>
                    <a:pt x="6506" y="24264"/>
                    <a:pt x="6552" y="24264"/>
                  </a:cubicBezTo>
                  <a:cubicBezTo>
                    <a:pt x="6575" y="24264"/>
                    <a:pt x="6575" y="24264"/>
                    <a:pt x="6597" y="24241"/>
                  </a:cubicBezTo>
                  <a:cubicBezTo>
                    <a:pt x="6620" y="24241"/>
                    <a:pt x="6666" y="24218"/>
                    <a:pt x="6666" y="24172"/>
                  </a:cubicBezTo>
                  <a:cubicBezTo>
                    <a:pt x="6689" y="24195"/>
                    <a:pt x="6711" y="24195"/>
                    <a:pt x="6734" y="24218"/>
                  </a:cubicBezTo>
                  <a:lnTo>
                    <a:pt x="6780" y="24218"/>
                  </a:lnTo>
                  <a:cubicBezTo>
                    <a:pt x="6826" y="24218"/>
                    <a:pt x="6871" y="24195"/>
                    <a:pt x="6917" y="24172"/>
                  </a:cubicBezTo>
                  <a:cubicBezTo>
                    <a:pt x="6985" y="24150"/>
                    <a:pt x="7054" y="24127"/>
                    <a:pt x="7100" y="24104"/>
                  </a:cubicBezTo>
                  <a:lnTo>
                    <a:pt x="7168" y="24058"/>
                  </a:lnTo>
                  <a:lnTo>
                    <a:pt x="7236" y="24013"/>
                  </a:lnTo>
                  <a:cubicBezTo>
                    <a:pt x="7305" y="23990"/>
                    <a:pt x="7351" y="23944"/>
                    <a:pt x="7396" y="23899"/>
                  </a:cubicBezTo>
                  <a:cubicBezTo>
                    <a:pt x="7442" y="23876"/>
                    <a:pt x="7488" y="23830"/>
                    <a:pt x="7533" y="23784"/>
                  </a:cubicBezTo>
                  <a:lnTo>
                    <a:pt x="7579" y="23739"/>
                  </a:lnTo>
                  <a:cubicBezTo>
                    <a:pt x="7602" y="23693"/>
                    <a:pt x="7624" y="23670"/>
                    <a:pt x="7670" y="23625"/>
                  </a:cubicBezTo>
                  <a:cubicBezTo>
                    <a:pt x="7693" y="23579"/>
                    <a:pt x="7716" y="23533"/>
                    <a:pt x="7739" y="23488"/>
                  </a:cubicBezTo>
                  <a:cubicBezTo>
                    <a:pt x="7807" y="23374"/>
                    <a:pt x="7853" y="23237"/>
                    <a:pt x="7876" y="23054"/>
                  </a:cubicBezTo>
                  <a:cubicBezTo>
                    <a:pt x="7898" y="22986"/>
                    <a:pt x="7898" y="22894"/>
                    <a:pt x="7898" y="22803"/>
                  </a:cubicBezTo>
                  <a:cubicBezTo>
                    <a:pt x="7898" y="22712"/>
                    <a:pt x="7898" y="22620"/>
                    <a:pt x="7898" y="22529"/>
                  </a:cubicBezTo>
                  <a:cubicBezTo>
                    <a:pt x="7898" y="22415"/>
                    <a:pt x="7898" y="22324"/>
                    <a:pt x="7876" y="22232"/>
                  </a:cubicBezTo>
                  <a:cubicBezTo>
                    <a:pt x="7876" y="22164"/>
                    <a:pt x="7853" y="22095"/>
                    <a:pt x="7853" y="22027"/>
                  </a:cubicBezTo>
                  <a:cubicBezTo>
                    <a:pt x="7830" y="22004"/>
                    <a:pt x="7830" y="21958"/>
                    <a:pt x="7807" y="21913"/>
                  </a:cubicBezTo>
                  <a:lnTo>
                    <a:pt x="7784" y="21844"/>
                  </a:lnTo>
                  <a:cubicBezTo>
                    <a:pt x="7784" y="21799"/>
                    <a:pt x="7761" y="21730"/>
                    <a:pt x="7739" y="21662"/>
                  </a:cubicBezTo>
                  <a:lnTo>
                    <a:pt x="7739" y="21616"/>
                  </a:lnTo>
                  <a:cubicBezTo>
                    <a:pt x="7693" y="21479"/>
                    <a:pt x="7670" y="21342"/>
                    <a:pt x="7624" y="21205"/>
                  </a:cubicBezTo>
                  <a:cubicBezTo>
                    <a:pt x="7579" y="21045"/>
                    <a:pt x="7533" y="20886"/>
                    <a:pt x="7488" y="20703"/>
                  </a:cubicBezTo>
                  <a:cubicBezTo>
                    <a:pt x="7419" y="20498"/>
                    <a:pt x="7373" y="20292"/>
                    <a:pt x="7305" y="20064"/>
                  </a:cubicBezTo>
                  <a:cubicBezTo>
                    <a:pt x="7259" y="19927"/>
                    <a:pt x="7214" y="19767"/>
                    <a:pt x="7168" y="19607"/>
                  </a:cubicBezTo>
                  <a:lnTo>
                    <a:pt x="7168" y="19562"/>
                  </a:lnTo>
                  <a:cubicBezTo>
                    <a:pt x="7100" y="19356"/>
                    <a:pt x="7054" y="19174"/>
                    <a:pt x="7008" y="18968"/>
                  </a:cubicBezTo>
                  <a:cubicBezTo>
                    <a:pt x="6963" y="18854"/>
                    <a:pt x="6940" y="18717"/>
                    <a:pt x="6894" y="18603"/>
                  </a:cubicBezTo>
                  <a:cubicBezTo>
                    <a:pt x="6826" y="18329"/>
                    <a:pt x="6757" y="18055"/>
                    <a:pt x="6666" y="17781"/>
                  </a:cubicBezTo>
                  <a:cubicBezTo>
                    <a:pt x="6643" y="17713"/>
                    <a:pt x="6620" y="17644"/>
                    <a:pt x="6597" y="17553"/>
                  </a:cubicBezTo>
                  <a:lnTo>
                    <a:pt x="6575" y="17485"/>
                  </a:lnTo>
                  <a:cubicBezTo>
                    <a:pt x="6552" y="17393"/>
                    <a:pt x="6529" y="17279"/>
                    <a:pt x="6506" y="17188"/>
                  </a:cubicBezTo>
                  <a:cubicBezTo>
                    <a:pt x="6460" y="17051"/>
                    <a:pt x="6438" y="16914"/>
                    <a:pt x="6392" y="16777"/>
                  </a:cubicBezTo>
                  <a:lnTo>
                    <a:pt x="6323" y="16549"/>
                  </a:lnTo>
                  <a:cubicBezTo>
                    <a:pt x="6301" y="16458"/>
                    <a:pt x="6278" y="16343"/>
                    <a:pt x="6255" y="16252"/>
                  </a:cubicBezTo>
                  <a:cubicBezTo>
                    <a:pt x="6232" y="16161"/>
                    <a:pt x="6186" y="16070"/>
                    <a:pt x="6164" y="15955"/>
                  </a:cubicBezTo>
                  <a:cubicBezTo>
                    <a:pt x="6141" y="15841"/>
                    <a:pt x="6118" y="15727"/>
                    <a:pt x="6072" y="15613"/>
                  </a:cubicBezTo>
                  <a:cubicBezTo>
                    <a:pt x="6050" y="15522"/>
                    <a:pt x="6027" y="15408"/>
                    <a:pt x="6004" y="15316"/>
                  </a:cubicBezTo>
                  <a:cubicBezTo>
                    <a:pt x="5958" y="15088"/>
                    <a:pt x="5890" y="14883"/>
                    <a:pt x="5844" y="14677"/>
                  </a:cubicBezTo>
                  <a:cubicBezTo>
                    <a:pt x="5821" y="14563"/>
                    <a:pt x="5776" y="14449"/>
                    <a:pt x="5753" y="14358"/>
                  </a:cubicBezTo>
                  <a:cubicBezTo>
                    <a:pt x="5730" y="14243"/>
                    <a:pt x="5684" y="14129"/>
                    <a:pt x="5662" y="14038"/>
                  </a:cubicBezTo>
                  <a:cubicBezTo>
                    <a:pt x="5593" y="13741"/>
                    <a:pt x="5502" y="13445"/>
                    <a:pt x="5433" y="13171"/>
                  </a:cubicBezTo>
                  <a:lnTo>
                    <a:pt x="5319" y="12714"/>
                  </a:lnTo>
                  <a:cubicBezTo>
                    <a:pt x="5296" y="12646"/>
                    <a:pt x="5273" y="12577"/>
                    <a:pt x="5273" y="12509"/>
                  </a:cubicBezTo>
                  <a:lnTo>
                    <a:pt x="5228" y="12372"/>
                  </a:lnTo>
                  <a:lnTo>
                    <a:pt x="5205" y="12281"/>
                  </a:lnTo>
                  <a:cubicBezTo>
                    <a:pt x="5182" y="12189"/>
                    <a:pt x="5159" y="12121"/>
                    <a:pt x="5137" y="12052"/>
                  </a:cubicBezTo>
                  <a:cubicBezTo>
                    <a:pt x="5091" y="11847"/>
                    <a:pt x="5022" y="11641"/>
                    <a:pt x="4977" y="11436"/>
                  </a:cubicBezTo>
                  <a:cubicBezTo>
                    <a:pt x="4931" y="11276"/>
                    <a:pt x="4908" y="11116"/>
                    <a:pt x="4863" y="10957"/>
                  </a:cubicBezTo>
                  <a:lnTo>
                    <a:pt x="4817" y="10797"/>
                  </a:lnTo>
                  <a:cubicBezTo>
                    <a:pt x="4794" y="10637"/>
                    <a:pt x="4748" y="10477"/>
                    <a:pt x="4703" y="10318"/>
                  </a:cubicBezTo>
                  <a:lnTo>
                    <a:pt x="4657" y="10181"/>
                  </a:lnTo>
                  <a:lnTo>
                    <a:pt x="4589" y="9884"/>
                  </a:lnTo>
                  <a:cubicBezTo>
                    <a:pt x="4520" y="9541"/>
                    <a:pt x="4429" y="9222"/>
                    <a:pt x="4338" y="8902"/>
                  </a:cubicBezTo>
                  <a:lnTo>
                    <a:pt x="4292" y="8720"/>
                  </a:lnTo>
                  <a:cubicBezTo>
                    <a:pt x="4246" y="8583"/>
                    <a:pt x="4201" y="8423"/>
                    <a:pt x="4155" y="8263"/>
                  </a:cubicBezTo>
                  <a:lnTo>
                    <a:pt x="4132" y="8103"/>
                  </a:lnTo>
                  <a:cubicBezTo>
                    <a:pt x="4087" y="7944"/>
                    <a:pt x="4064" y="7807"/>
                    <a:pt x="4018" y="7647"/>
                  </a:cubicBezTo>
                  <a:cubicBezTo>
                    <a:pt x="3972" y="7487"/>
                    <a:pt x="3927" y="7350"/>
                    <a:pt x="3881" y="7190"/>
                  </a:cubicBezTo>
                  <a:lnTo>
                    <a:pt x="3835" y="6985"/>
                  </a:lnTo>
                  <a:cubicBezTo>
                    <a:pt x="3790" y="6894"/>
                    <a:pt x="3767" y="6780"/>
                    <a:pt x="3744" y="6665"/>
                  </a:cubicBezTo>
                  <a:cubicBezTo>
                    <a:pt x="3721" y="6620"/>
                    <a:pt x="3699" y="6551"/>
                    <a:pt x="3676" y="6483"/>
                  </a:cubicBezTo>
                  <a:cubicBezTo>
                    <a:pt x="3676" y="6437"/>
                    <a:pt x="3653" y="6392"/>
                    <a:pt x="3630" y="6346"/>
                  </a:cubicBezTo>
                  <a:cubicBezTo>
                    <a:pt x="3584" y="6163"/>
                    <a:pt x="3539" y="5981"/>
                    <a:pt x="3470" y="5730"/>
                  </a:cubicBezTo>
                  <a:cubicBezTo>
                    <a:pt x="3402" y="5501"/>
                    <a:pt x="3356" y="5296"/>
                    <a:pt x="3311" y="5091"/>
                  </a:cubicBezTo>
                  <a:cubicBezTo>
                    <a:pt x="3265" y="4885"/>
                    <a:pt x="3219" y="4703"/>
                    <a:pt x="3174" y="4497"/>
                  </a:cubicBezTo>
                  <a:lnTo>
                    <a:pt x="3174" y="4474"/>
                  </a:lnTo>
                  <a:cubicBezTo>
                    <a:pt x="3105" y="4246"/>
                    <a:pt x="3037" y="4041"/>
                    <a:pt x="2968" y="3812"/>
                  </a:cubicBezTo>
                  <a:cubicBezTo>
                    <a:pt x="2900" y="3584"/>
                    <a:pt x="2831" y="3379"/>
                    <a:pt x="2763" y="3173"/>
                  </a:cubicBezTo>
                  <a:cubicBezTo>
                    <a:pt x="2740" y="3105"/>
                    <a:pt x="2717" y="3059"/>
                    <a:pt x="2717" y="2991"/>
                  </a:cubicBezTo>
                  <a:cubicBezTo>
                    <a:pt x="2694" y="2945"/>
                    <a:pt x="2671" y="2899"/>
                    <a:pt x="2649" y="2854"/>
                  </a:cubicBezTo>
                  <a:cubicBezTo>
                    <a:pt x="2626" y="2762"/>
                    <a:pt x="2603" y="2671"/>
                    <a:pt x="2580" y="2580"/>
                  </a:cubicBezTo>
                  <a:lnTo>
                    <a:pt x="2557" y="2511"/>
                  </a:lnTo>
                  <a:cubicBezTo>
                    <a:pt x="2534" y="2443"/>
                    <a:pt x="2512" y="2352"/>
                    <a:pt x="2489" y="2260"/>
                  </a:cubicBezTo>
                  <a:lnTo>
                    <a:pt x="2466" y="2192"/>
                  </a:lnTo>
                  <a:lnTo>
                    <a:pt x="2443" y="2100"/>
                  </a:lnTo>
                  <a:cubicBezTo>
                    <a:pt x="2420" y="2032"/>
                    <a:pt x="2397" y="1963"/>
                    <a:pt x="2375" y="1918"/>
                  </a:cubicBezTo>
                  <a:lnTo>
                    <a:pt x="2375" y="1849"/>
                  </a:lnTo>
                  <a:cubicBezTo>
                    <a:pt x="2352" y="1758"/>
                    <a:pt x="2329" y="1690"/>
                    <a:pt x="2306" y="1621"/>
                  </a:cubicBezTo>
                  <a:lnTo>
                    <a:pt x="2283" y="1484"/>
                  </a:lnTo>
                  <a:cubicBezTo>
                    <a:pt x="2283" y="1416"/>
                    <a:pt x="2261" y="1370"/>
                    <a:pt x="2238" y="1302"/>
                  </a:cubicBezTo>
                  <a:cubicBezTo>
                    <a:pt x="2215" y="1165"/>
                    <a:pt x="2192" y="1073"/>
                    <a:pt x="2146" y="982"/>
                  </a:cubicBezTo>
                  <a:cubicBezTo>
                    <a:pt x="2124" y="868"/>
                    <a:pt x="2078" y="777"/>
                    <a:pt x="2032" y="685"/>
                  </a:cubicBezTo>
                  <a:cubicBezTo>
                    <a:pt x="1964" y="548"/>
                    <a:pt x="1895" y="411"/>
                    <a:pt x="1781" y="297"/>
                  </a:cubicBezTo>
                  <a:cubicBezTo>
                    <a:pt x="1667" y="183"/>
                    <a:pt x="1530" y="115"/>
                    <a:pt x="1348" y="46"/>
                  </a:cubicBezTo>
                  <a:cubicBezTo>
                    <a:pt x="1233" y="1"/>
                    <a:pt x="1096" y="1"/>
                    <a:pt x="95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3" name="Google Shape;3573;p16"/>
            <p:cNvSpPr/>
            <p:nvPr/>
          </p:nvSpPr>
          <p:spPr>
            <a:xfrm>
              <a:off x="5950150" y="3396450"/>
              <a:ext cx="147825" cy="528300"/>
            </a:xfrm>
            <a:custGeom>
              <a:avLst/>
              <a:gdLst/>
              <a:ahLst/>
              <a:cxnLst/>
              <a:rect l="l" t="t" r="r" b="b"/>
              <a:pathLst>
                <a:path w="5913" h="21132" extrusionOk="0">
                  <a:moveTo>
                    <a:pt x="92" y="0"/>
                  </a:moveTo>
                  <a:cubicBezTo>
                    <a:pt x="23" y="0"/>
                    <a:pt x="0" y="69"/>
                    <a:pt x="23" y="137"/>
                  </a:cubicBezTo>
                  <a:cubicBezTo>
                    <a:pt x="92" y="388"/>
                    <a:pt x="160" y="662"/>
                    <a:pt x="206" y="913"/>
                  </a:cubicBezTo>
                  <a:cubicBezTo>
                    <a:pt x="274" y="1187"/>
                    <a:pt x="343" y="1461"/>
                    <a:pt x="411" y="1735"/>
                  </a:cubicBezTo>
                  <a:cubicBezTo>
                    <a:pt x="548" y="2306"/>
                    <a:pt x="685" y="2876"/>
                    <a:pt x="845" y="3447"/>
                  </a:cubicBezTo>
                  <a:cubicBezTo>
                    <a:pt x="1142" y="4657"/>
                    <a:pt x="1461" y="5867"/>
                    <a:pt x="1804" y="7076"/>
                  </a:cubicBezTo>
                  <a:cubicBezTo>
                    <a:pt x="2443" y="9519"/>
                    <a:pt x="3105" y="11984"/>
                    <a:pt x="3766" y="14449"/>
                  </a:cubicBezTo>
                  <a:cubicBezTo>
                    <a:pt x="4063" y="15567"/>
                    <a:pt x="4383" y="16709"/>
                    <a:pt x="4680" y="17827"/>
                  </a:cubicBezTo>
                  <a:cubicBezTo>
                    <a:pt x="4816" y="18375"/>
                    <a:pt x="4976" y="18923"/>
                    <a:pt x="5113" y="19448"/>
                  </a:cubicBezTo>
                  <a:cubicBezTo>
                    <a:pt x="5182" y="19744"/>
                    <a:pt x="5273" y="20064"/>
                    <a:pt x="5364" y="20361"/>
                  </a:cubicBezTo>
                  <a:cubicBezTo>
                    <a:pt x="5410" y="20566"/>
                    <a:pt x="5456" y="20771"/>
                    <a:pt x="5524" y="20977"/>
                  </a:cubicBezTo>
                  <a:cubicBezTo>
                    <a:pt x="5552" y="21076"/>
                    <a:pt x="5634" y="21132"/>
                    <a:pt x="5713" y="21132"/>
                  </a:cubicBezTo>
                  <a:cubicBezTo>
                    <a:pt x="5762" y="21132"/>
                    <a:pt x="5809" y="21111"/>
                    <a:pt x="5844" y="21068"/>
                  </a:cubicBezTo>
                  <a:cubicBezTo>
                    <a:pt x="5889" y="21023"/>
                    <a:pt x="5912" y="20954"/>
                    <a:pt x="5889" y="20886"/>
                  </a:cubicBezTo>
                  <a:cubicBezTo>
                    <a:pt x="5844" y="20680"/>
                    <a:pt x="5775" y="20452"/>
                    <a:pt x="5729" y="20246"/>
                  </a:cubicBezTo>
                  <a:cubicBezTo>
                    <a:pt x="5638" y="19950"/>
                    <a:pt x="5570" y="19653"/>
                    <a:pt x="5478" y="19356"/>
                  </a:cubicBezTo>
                  <a:cubicBezTo>
                    <a:pt x="5341" y="18786"/>
                    <a:pt x="5182" y="18238"/>
                    <a:pt x="5045" y="17690"/>
                  </a:cubicBezTo>
                  <a:cubicBezTo>
                    <a:pt x="4725" y="16526"/>
                    <a:pt x="4428" y="15385"/>
                    <a:pt x="4109" y="14221"/>
                  </a:cubicBezTo>
                  <a:cubicBezTo>
                    <a:pt x="3447" y="11778"/>
                    <a:pt x="2785" y="9313"/>
                    <a:pt x="2123" y="6848"/>
                  </a:cubicBezTo>
                  <a:cubicBezTo>
                    <a:pt x="1826" y="5684"/>
                    <a:pt x="1507" y="4497"/>
                    <a:pt x="1164" y="3333"/>
                  </a:cubicBezTo>
                  <a:cubicBezTo>
                    <a:pt x="1027" y="2762"/>
                    <a:pt x="868" y="2215"/>
                    <a:pt x="708" y="1667"/>
                  </a:cubicBezTo>
                  <a:cubicBezTo>
                    <a:pt x="617" y="1393"/>
                    <a:pt x="548" y="1119"/>
                    <a:pt x="457" y="845"/>
                  </a:cubicBezTo>
                  <a:cubicBezTo>
                    <a:pt x="411" y="731"/>
                    <a:pt x="388" y="617"/>
                    <a:pt x="343" y="503"/>
                  </a:cubicBezTo>
                  <a:cubicBezTo>
                    <a:pt x="297" y="366"/>
                    <a:pt x="274" y="206"/>
                    <a:pt x="229" y="69"/>
                  </a:cubicBezTo>
                  <a:cubicBezTo>
                    <a:pt x="229" y="23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4" name="Google Shape;3574;p16"/>
            <p:cNvSpPr/>
            <p:nvPr/>
          </p:nvSpPr>
          <p:spPr>
            <a:xfrm>
              <a:off x="6024325" y="3739975"/>
              <a:ext cx="63375" cy="212300"/>
            </a:xfrm>
            <a:custGeom>
              <a:avLst/>
              <a:gdLst/>
              <a:ahLst/>
              <a:cxnLst/>
              <a:rect l="l" t="t" r="r" b="b"/>
              <a:pathLst>
                <a:path w="2535" h="8492" extrusionOk="0">
                  <a:moveTo>
                    <a:pt x="69" y="0"/>
                  </a:moveTo>
                  <a:cubicBezTo>
                    <a:pt x="23" y="0"/>
                    <a:pt x="1" y="69"/>
                    <a:pt x="1" y="114"/>
                  </a:cubicBezTo>
                  <a:cubicBezTo>
                    <a:pt x="160" y="685"/>
                    <a:pt x="275" y="1256"/>
                    <a:pt x="411" y="1826"/>
                  </a:cubicBezTo>
                  <a:cubicBezTo>
                    <a:pt x="548" y="2374"/>
                    <a:pt x="685" y="2922"/>
                    <a:pt x="845" y="3470"/>
                  </a:cubicBezTo>
                  <a:cubicBezTo>
                    <a:pt x="1119" y="4565"/>
                    <a:pt x="1416" y="5661"/>
                    <a:pt x="1690" y="6757"/>
                  </a:cubicBezTo>
                  <a:cubicBezTo>
                    <a:pt x="1781" y="7030"/>
                    <a:pt x="1849" y="7327"/>
                    <a:pt x="1918" y="7601"/>
                  </a:cubicBezTo>
                  <a:cubicBezTo>
                    <a:pt x="1964" y="7738"/>
                    <a:pt x="2009" y="7898"/>
                    <a:pt x="2032" y="8058"/>
                  </a:cubicBezTo>
                  <a:cubicBezTo>
                    <a:pt x="2055" y="8149"/>
                    <a:pt x="2101" y="8240"/>
                    <a:pt x="2123" y="8331"/>
                  </a:cubicBezTo>
                  <a:cubicBezTo>
                    <a:pt x="2123" y="8354"/>
                    <a:pt x="2123" y="8377"/>
                    <a:pt x="2146" y="8400"/>
                  </a:cubicBezTo>
                  <a:cubicBezTo>
                    <a:pt x="2169" y="8446"/>
                    <a:pt x="2237" y="8491"/>
                    <a:pt x="2306" y="8491"/>
                  </a:cubicBezTo>
                  <a:cubicBezTo>
                    <a:pt x="2420" y="8491"/>
                    <a:pt x="2534" y="8354"/>
                    <a:pt x="2489" y="8240"/>
                  </a:cubicBezTo>
                  <a:cubicBezTo>
                    <a:pt x="2443" y="8035"/>
                    <a:pt x="2374" y="7852"/>
                    <a:pt x="2329" y="7647"/>
                  </a:cubicBezTo>
                  <a:cubicBezTo>
                    <a:pt x="2260" y="7418"/>
                    <a:pt x="2215" y="7190"/>
                    <a:pt x="2146" y="6985"/>
                  </a:cubicBezTo>
                  <a:cubicBezTo>
                    <a:pt x="2009" y="6460"/>
                    <a:pt x="1872" y="5935"/>
                    <a:pt x="1735" y="5410"/>
                  </a:cubicBezTo>
                  <a:cubicBezTo>
                    <a:pt x="1416" y="4291"/>
                    <a:pt x="1119" y="3173"/>
                    <a:pt x="777" y="2055"/>
                  </a:cubicBezTo>
                  <a:cubicBezTo>
                    <a:pt x="685" y="1735"/>
                    <a:pt x="594" y="1393"/>
                    <a:pt x="503" y="1073"/>
                  </a:cubicBezTo>
                  <a:cubicBezTo>
                    <a:pt x="389" y="731"/>
                    <a:pt x="297" y="388"/>
                    <a:pt x="206" y="69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5" name="Google Shape;3575;p16"/>
            <p:cNvSpPr/>
            <p:nvPr/>
          </p:nvSpPr>
          <p:spPr>
            <a:xfrm>
              <a:off x="5616900" y="3472925"/>
              <a:ext cx="164925" cy="568350"/>
            </a:xfrm>
            <a:custGeom>
              <a:avLst/>
              <a:gdLst/>
              <a:ahLst/>
              <a:cxnLst/>
              <a:rect l="l" t="t" r="r" b="b"/>
              <a:pathLst>
                <a:path w="6597" h="22734" extrusionOk="0">
                  <a:moveTo>
                    <a:pt x="206" y="0"/>
                  </a:moveTo>
                  <a:cubicBezTo>
                    <a:pt x="206" y="0"/>
                    <a:pt x="183" y="23"/>
                    <a:pt x="160" y="23"/>
                  </a:cubicBezTo>
                  <a:cubicBezTo>
                    <a:pt x="69" y="46"/>
                    <a:pt x="0" y="137"/>
                    <a:pt x="23" y="251"/>
                  </a:cubicBezTo>
                  <a:cubicBezTo>
                    <a:pt x="685" y="2648"/>
                    <a:pt x="1347" y="5022"/>
                    <a:pt x="2009" y="7418"/>
                  </a:cubicBezTo>
                  <a:cubicBezTo>
                    <a:pt x="2648" y="9769"/>
                    <a:pt x="3310" y="12097"/>
                    <a:pt x="3949" y="14448"/>
                  </a:cubicBezTo>
                  <a:cubicBezTo>
                    <a:pt x="4588" y="16754"/>
                    <a:pt x="5227" y="19059"/>
                    <a:pt x="5866" y="21364"/>
                  </a:cubicBezTo>
                  <a:cubicBezTo>
                    <a:pt x="5935" y="21661"/>
                    <a:pt x="6026" y="21958"/>
                    <a:pt x="6118" y="22232"/>
                  </a:cubicBezTo>
                  <a:cubicBezTo>
                    <a:pt x="6118" y="22300"/>
                    <a:pt x="6140" y="22369"/>
                    <a:pt x="6163" y="22437"/>
                  </a:cubicBezTo>
                  <a:cubicBezTo>
                    <a:pt x="6163" y="22460"/>
                    <a:pt x="6186" y="22483"/>
                    <a:pt x="6186" y="22506"/>
                  </a:cubicBezTo>
                  <a:cubicBezTo>
                    <a:pt x="6186" y="22529"/>
                    <a:pt x="6186" y="22529"/>
                    <a:pt x="6186" y="22551"/>
                  </a:cubicBezTo>
                  <a:cubicBezTo>
                    <a:pt x="6209" y="22597"/>
                    <a:pt x="6232" y="22643"/>
                    <a:pt x="6254" y="22666"/>
                  </a:cubicBezTo>
                  <a:cubicBezTo>
                    <a:pt x="6300" y="22734"/>
                    <a:pt x="6369" y="22734"/>
                    <a:pt x="6437" y="22734"/>
                  </a:cubicBezTo>
                  <a:cubicBezTo>
                    <a:pt x="6460" y="22711"/>
                    <a:pt x="6506" y="22711"/>
                    <a:pt x="6528" y="22688"/>
                  </a:cubicBezTo>
                  <a:cubicBezTo>
                    <a:pt x="6551" y="22643"/>
                    <a:pt x="6574" y="22597"/>
                    <a:pt x="6574" y="22551"/>
                  </a:cubicBezTo>
                  <a:cubicBezTo>
                    <a:pt x="6597" y="22483"/>
                    <a:pt x="6551" y="22392"/>
                    <a:pt x="6528" y="22346"/>
                  </a:cubicBezTo>
                  <a:cubicBezTo>
                    <a:pt x="6506" y="22232"/>
                    <a:pt x="6483" y="22141"/>
                    <a:pt x="6460" y="22049"/>
                  </a:cubicBezTo>
                  <a:cubicBezTo>
                    <a:pt x="6346" y="21684"/>
                    <a:pt x="6254" y="21319"/>
                    <a:pt x="6163" y="20954"/>
                  </a:cubicBezTo>
                  <a:cubicBezTo>
                    <a:pt x="5844" y="19835"/>
                    <a:pt x="5524" y="18717"/>
                    <a:pt x="5227" y="17598"/>
                  </a:cubicBezTo>
                  <a:cubicBezTo>
                    <a:pt x="4565" y="15247"/>
                    <a:pt x="3926" y="12896"/>
                    <a:pt x="3287" y="10545"/>
                  </a:cubicBezTo>
                  <a:cubicBezTo>
                    <a:pt x="2602" y="8103"/>
                    <a:pt x="1918" y="5638"/>
                    <a:pt x="1233" y="3173"/>
                  </a:cubicBezTo>
                  <a:cubicBezTo>
                    <a:pt x="959" y="2168"/>
                    <a:pt x="685" y="1164"/>
                    <a:pt x="411" y="160"/>
                  </a:cubicBezTo>
                  <a:cubicBezTo>
                    <a:pt x="388" y="69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6" name="Google Shape;3576;p16"/>
            <p:cNvSpPr/>
            <p:nvPr/>
          </p:nvSpPr>
          <p:spPr>
            <a:xfrm>
              <a:off x="5578675" y="3467775"/>
              <a:ext cx="166650" cy="603175"/>
            </a:xfrm>
            <a:custGeom>
              <a:avLst/>
              <a:gdLst/>
              <a:ahLst/>
              <a:cxnLst/>
              <a:rect l="l" t="t" r="r" b="b"/>
              <a:pathLst>
                <a:path w="6666" h="24127" extrusionOk="0">
                  <a:moveTo>
                    <a:pt x="91" y="1"/>
                  </a:moveTo>
                  <a:cubicBezTo>
                    <a:pt x="46" y="23"/>
                    <a:pt x="0" y="69"/>
                    <a:pt x="23" y="115"/>
                  </a:cubicBezTo>
                  <a:cubicBezTo>
                    <a:pt x="708" y="2671"/>
                    <a:pt x="1392" y="5250"/>
                    <a:pt x="2100" y="7807"/>
                  </a:cubicBezTo>
                  <a:cubicBezTo>
                    <a:pt x="2853" y="10614"/>
                    <a:pt x="3606" y="13445"/>
                    <a:pt x="4383" y="16275"/>
                  </a:cubicBezTo>
                  <a:cubicBezTo>
                    <a:pt x="4999" y="18603"/>
                    <a:pt x="5638" y="20954"/>
                    <a:pt x="6277" y="23282"/>
                  </a:cubicBezTo>
                  <a:cubicBezTo>
                    <a:pt x="6323" y="23511"/>
                    <a:pt x="6391" y="23716"/>
                    <a:pt x="6437" y="23944"/>
                  </a:cubicBezTo>
                  <a:cubicBezTo>
                    <a:pt x="6460" y="23967"/>
                    <a:pt x="6460" y="23967"/>
                    <a:pt x="6460" y="23990"/>
                  </a:cubicBezTo>
                  <a:cubicBezTo>
                    <a:pt x="6460" y="24013"/>
                    <a:pt x="6460" y="24036"/>
                    <a:pt x="6482" y="24058"/>
                  </a:cubicBezTo>
                  <a:cubicBezTo>
                    <a:pt x="6482" y="24104"/>
                    <a:pt x="6551" y="24127"/>
                    <a:pt x="6597" y="24127"/>
                  </a:cubicBezTo>
                  <a:cubicBezTo>
                    <a:pt x="6642" y="24104"/>
                    <a:pt x="6665" y="24058"/>
                    <a:pt x="6665" y="24013"/>
                  </a:cubicBezTo>
                  <a:cubicBezTo>
                    <a:pt x="6254" y="22461"/>
                    <a:pt x="5843" y="20931"/>
                    <a:pt x="5410" y="19379"/>
                  </a:cubicBezTo>
                  <a:cubicBezTo>
                    <a:pt x="4679" y="16617"/>
                    <a:pt x="3926" y="13856"/>
                    <a:pt x="3196" y="11117"/>
                  </a:cubicBezTo>
                  <a:cubicBezTo>
                    <a:pt x="2465" y="8400"/>
                    <a:pt x="1735" y="5707"/>
                    <a:pt x="1004" y="3014"/>
                  </a:cubicBezTo>
                  <a:cubicBezTo>
                    <a:pt x="730" y="2032"/>
                    <a:pt x="479" y="1051"/>
                    <a:pt x="205" y="69"/>
                  </a:cubicBezTo>
                  <a:cubicBezTo>
                    <a:pt x="205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7" name="Google Shape;3577;p16"/>
            <p:cNvSpPr/>
            <p:nvPr/>
          </p:nvSpPr>
          <p:spPr>
            <a:xfrm>
              <a:off x="6034025" y="3371350"/>
              <a:ext cx="151825" cy="546825"/>
            </a:xfrm>
            <a:custGeom>
              <a:avLst/>
              <a:gdLst/>
              <a:ahLst/>
              <a:cxnLst/>
              <a:rect l="l" t="t" r="r" b="b"/>
              <a:pathLst>
                <a:path w="6073" h="21873" extrusionOk="0">
                  <a:moveTo>
                    <a:pt x="92" y="0"/>
                  </a:moveTo>
                  <a:cubicBezTo>
                    <a:pt x="46" y="23"/>
                    <a:pt x="1" y="69"/>
                    <a:pt x="23" y="137"/>
                  </a:cubicBezTo>
                  <a:cubicBezTo>
                    <a:pt x="685" y="2602"/>
                    <a:pt x="1347" y="5067"/>
                    <a:pt x="2009" y="7532"/>
                  </a:cubicBezTo>
                  <a:cubicBezTo>
                    <a:pt x="2717" y="10112"/>
                    <a:pt x="3402" y="12691"/>
                    <a:pt x="4109" y="15270"/>
                  </a:cubicBezTo>
                  <a:cubicBezTo>
                    <a:pt x="4634" y="17233"/>
                    <a:pt x="5159" y="19196"/>
                    <a:pt x="5684" y="21182"/>
                  </a:cubicBezTo>
                  <a:cubicBezTo>
                    <a:pt x="5753" y="21387"/>
                    <a:pt x="5798" y="21593"/>
                    <a:pt x="5867" y="21798"/>
                  </a:cubicBezTo>
                  <a:cubicBezTo>
                    <a:pt x="5867" y="21836"/>
                    <a:pt x="5912" y="21873"/>
                    <a:pt x="5954" y="21873"/>
                  </a:cubicBezTo>
                  <a:cubicBezTo>
                    <a:pt x="5963" y="21873"/>
                    <a:pt x="5972" y="21871"/>
                    <a:pt x="5981" y="21867"/>
                  </a:cubicBezTo>
                  <a:cubicBezTo>
                    <a:pt x="6027" y="21844"/>
                    <a:pt x="6072" y="21798"/>
                    <a:pt x="6049" y="21753"/>
                  </a:cubicBezTo>
                  <a:cubicBezTo>
                    <a:pt x="5661" y="20269"/>
                    <a:pt x="5250" y="18785"/>
                    <a:pt x="4862" y="17302"/>
                  </a:cubicBezTo>
                  <a:cubicBezTo>
                    <a:pt x="4178" y="14814"/>
                    <a:pt x="3516" y="12303"/>
                    <a:pt x="2831" y="9792"/>
                  </a:cubicBezTo>
                  <a:cubicBezTo>
                    <a:pt x="2146" y="7281"/>
                    <a:pt x="1461" y="4748"/>
                    <a:pt x="800" y="2214"/>
                  </a:cubicBezTo>
                  <a:cubicBezTo>
                    <a:pt x="594" y="1507"/>
                    <a:pt x="411" y="799"/>
                    <a:pt x="206" y="69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8" name="Google Shape;3578;p16"/>
            <p:cNvSpPr/>
            <p:nvPr/>
          </p:nvSpPr>
          <p:spPr>
            <a:xfrm>
              <a:off x="6136750" y="3959100"/>
              <a:ext cx="22275" cy="9725"/>
            </a:xfrm>
            <a:custGeom>
              <a:avLst/>
              <a:gdLst/>
              <a:ahLst/>
              <a:cxnLst/>
              <a:rect l="l" t="t" r="r" b="b"/>
              <a:pathLst>
                <a:path w="891" h="389" extrusionOk="0">
                  <a:moveTo>
                    <a:pt x="753" y="0"/>
                  </a:moveTo>
                  <a:cubicBezTo>
                    <a:pt x="502" y="69"/>
                    <a:pt x="251" y="137"/>
                    <a:pt x="0" y="206"/>
                  </a:cubicBezTo>
                  <a:cubicBezTo>
                    <a:pt x="23" y="251"/>
                    <a:pt x="46" y="320"/>
                    <a:pt x="69" y="365"/>
                  </a:cubicBezTo>
                  <a:cubicBezTo>
                    <a:pt x="69" y="365"/>
                    <a:pt x="69" y="388"/>
                    <a:pt x="91" y="388"/>
                  </a:cubicBezTo>
                  <a:cubicBezTo>
                    <a:pt x="320" y="320"/>
                    <a:pt x="571" y="251"/>
                    <a:pt x="822" y="183"/>
                  </a:cubicBezTo>
                  <a:cubicBezTo>
                    <a:pt x="868" y="183"/>
                    <a:pt x="890" y="114"/>
                    <a:pt x="890" y="69"/>
                  </a:cubicBezTo>
                  <a:cubicBezTo>
                    <a:pt x="868" y="23"/>
                    <a:pt x="822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9" name="Google Shape;3579;p16"/>
            <p:cNvSpPr/>
            <p:nvPr/>
          </p:nvSpPr>
          <p:spPr>
            <a:xfrm>
              <a:off x="5741875" y="3968800"/>
              <a:ext cx="378925" cy="103450"/>
            </a:xfrm>
            <a:custGeom>
              <a:avLst/>
              <a:gdLst/>
              <a:ahLst/>
              <a:cxnLst/>
              <a:rect l="l" t="t" r="r" b="b"/>
              <a:pathLst>
                <a:path w="15157" h="4138" extrusionOk="0">
                  <a:moveTo>
                    <a:pt x="15133" y="0"/>
                  </a:moveTo>
                  <a:cubicBezTo>
                    <a:pt x="13376" y="457"/>
                    <a:pt x="11618" y="913"/>
                    <a:pt x="9861" y="1370"/>
                  </a:cubicBezTo>
                  <a:cubicBezTo>
                    <a:pt x="7692" y="1940"/>
                    <a:pt x="5501" y="2534"/>
                    <a:pt x="3310" y="3104"/>
                  </a:cubicBezTo>
                  <a:cubicBezTo>
                    <a:pt x="2237" y="3378"/>
                    <a:pt x="1164" y="3652"/>
                    <a:pt x="91" y="3949"/>
                  </a:cubicBezTo>
                  <a:cubicBezTo>
                    <a:pt x="46" y="3949"/>
                    <a:pt x="0" y="4017"/>
                    <a:pt x="23" y="4063"/>
                  </a:cubicBezTo>
                  <a:cubicBezTo>
                    <a:pt x="23" y="4100"/>
                    <a:pt x="69" y="4138"/>
                    <a:pt x="110" y="4138"/>
                  </a:cubicBezTo>
                  <a:cubicBezTo>
                    <a:pt x="120" y="4138"/>
                    <a:pt x="129" y="4136"/>
                    <a:pt x="137" y="4132"/>
                  </a:cubicBezTo>
                  <a:lnTo>
                    <a:pt x="4451" y="2990"/>
                  </a:lnTo>
                  <a:cubicBezTo>
                    <a:pt x="6665" y="2420"/>
                    <a:pt x="8879" y="1826"/>
                    <a:pt x="11093" y="1256"/>
                  </a:cubicBezTo>
                  <a:cubicBezTo>
                    <a:pt x="12463" y="890"/>
                    <a:pt x="13809" y="548"/>
                    <a:pt x="15156" y="183"/>
                  </a:cubicBezTo>
                  <a:cubicBezTo>
                    <a:pt x="15156" y="137"/>
                    <a:pt x="15156" y="114"/>
                    <a:pt x="15156" y="69"/>
                  </a:cubicBezTo>
                  <a:cubicBezTo>
                    <a:pt x="15133" y="46"/>
                    <a:pt x="15133" y="23"/>
                    <a:pt x="15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0" name="Google Shape;3580;p16"/>
            <p:cNvSpPr/>
            <p:nvPr/>
          </p:nvSpPr>
          <p:spPr>
            <a:xfrm>
              <a:off x="5974100" y="3357075"/>
              <a:ext cx="19450" cy="9150"/>
            </a:xfrm>
            <a:custGeom>
              <a:avLst/>
              <a:gdLst/>
              <a:ahLst/>
              <a:cxnLst/>
              <a:rect l="l" t="t" r="r" b="b"/>
              <a:pathLst>
                <a:path w="778" h="366" extrusionOk="0">
                  <a:moveTo>
                    <a:pt x="640" y="1"/>
                  </a:moveTo>
                  <a:cubicBezTo>
                    <a:pt x="435" y="69"/>
                    <a:pt x="229" y="115"/>
                    <a:pt x="1" y="183"/>
                  </a:cubicBezTo>
                  <a:cubicBezTo>
                    <a:pt x="24" y="229"/>
                    <a:pt x="24" y="297"/>
                    <a:pt x="47" y="366"/>
                  </a:cubicBezTo>
                  <a:cubicBezTo>
                    <a:pt x="252" y="320"/>
                    <a:pt x="480" y="252"/>
                    <a:pt x="686" y="206"/>
                  </a:cubicBezTo>
                  <a:cubicBezTo>
                    <a:pt x="754" y="183"/>
                    <a:pt x="777" y="137"/>
                    <a:pt x="754" y="69"/>
                  </a:cubicBezTo>
                  <a:cubicBezTo>
                    <a:pt x="754" y="23"/>
                    <a:pt x="709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1" name="Google Shape;3581;p16"/>
            <p:cNvSpPr/>
            <p:nvPr/>
          </p:nvSpPr>
          <p:spPr>
            <a:xfrm>
              <a:off x="5578675" y="3365625"/>
              <a:ext cx="379475" cy="104050"/>
            </a:xfrm>
            <a:custGeom>
              <a:avLst/>
              <a:gdLst/>
              <a:ahLst/>
              <a:cxnLst/>
              <a:rect l="l" t="t" r="r" b="b"/>
              <a:pathLst>
                <a:path w="15179" h="4162" extrusionOk="0">
                  <a:moveTo>
                    <a:pt x="15156" y="1"/>
                  </a:moveTo>
                  <a:cubicBezTo>
                    <a:pt x="13490" y="435"/>
                    <a:pt x="11846" y="868"/>
                    <a:pt x="10203" y="1302"/>
                  </a:cubicBezTo>
                  <a:cubicBezTo>
                    <a:pt x="8080" y="1873"/>
                    <a:pt x="5935" y="2443"/>
                    <a:pt x="3812" y="2991"/>
                  </a:cubicBezTo>
                  <a:cubicBezTo>
                    <a:pt x="2579" y="3311"/>
                    <a:pt x="1347" y="3630"/>
                    <a:pt x="114" y="3972"/>
                  </a:cubicBezTo>
                  <a:lnTo>
                    <a:pt x="91" y="3972"/>
                  </a:lnTo>
                  <a:cubicBezTo>
                    <a:pt x="46" y="3972"/>
                    <a:pt x="0" y="4041"/>
                    <a:pt x="23" y="4087"/>
                  </a:cubicBezTo>
                  <a:cubicBezTo>
                    <a:pt x="42" y="4124"/>
                    <a:pt x="75" y="4161"/>
                    <a:pt x="112" y="4161"/>
                  </a:cubicBezTo>
                  <a:cubicBezTo>
                    <a:pt x="120" y="4161"/>
                    <a:pt x="129" y="4159"/>
                    <a:pt x="137" y="4155"/>
                  </a:cubicBezTo>
                  <a:lnTo>
                    <a:pt x="160" y="4155"/>
                  </a:lnTo>
                  <a:cubicBezTo>
                    <a:pt x="1552" y="3790"/>
                    <a:pt x="2922" y="3425"/>
                    <a:pt x="4291" y="3059"/>
                  </a:cubicBezTo>
                  <a:cubicBezTo>
                    <a:pt x="6460" y="2489"/>
                    <a:pt x="8605" y="1941"/>
                    <a:pt x="10751" y="1370"/>
                  </a:cubicBezTo>
                  <a:cubicBezTo>
                    <a:pt x="12234" y="982"/>
                    <a:pt x="13718" y="594"/>
                    <a:pt x="15179" y="206"/>
                  </a:cubicBezTo>
                  <a:cubicBezTo>
                    <a:pt x="15179" y="184"/>
                    <a:pt x="15179" y="161"/>
                    <a:pt x="15179" y="138"/>
                  </a:cubicBezTo>
                  <a:cubicBezTo>
                    <a:pt x="15179" y="115"/>
                    <a:pt x="15179" y="115"/>
                    <a:pt x="15156" y="92"/>
                  </a:cubicBezTo>
                  <a:cubicBezTo>
                    <a:pt x="15156" y="92"/>
                    <a:pt x="15156" y="69"/>
                    <a:pt x="15156" y="47"/>
                  </a:cubicBezTo>
                  <a:cubicBezTo>
                    <a:pt x="15156" y="47"/>
                    <a:pt x="15156" y="24"/>
                    <a:pt x="15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2" name="Google Shape;3582;p16"/>
            <p:cNvSpPr/>
            <p:nvPr/>
          </p:nvSpPr>
          <p:spPr>
            <a:xfrm>
              <a:off x="5579800" y="3466625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46" y="1"/>
                  </a:moveTo>
                  <a:cubicBezTo>
                    <a:pt x="24" y="1"/>
                    <a:pt x="1" y="24"/>
                    <a:pt x="1" y="47"/>
                  </a:cubicBezTo>
                  <a:cubicBezTo>
                    <a:pt x="1" y="47"/>
                    <a:pt x="1" y="69"/>
                    <a:pt x="1" y="69"/>
                  </a:cubicBezTo>
                  <a:cubicBezTo>
                    <a:pt x="1" y="92"/>
                    <a:pt x="1" y="92"/>
                    <a:pt x="1" y="115"/>
                  </a:cubicBezTo>
                  <a:cubicBezTo>
                    <a:pt x="1" y="138"/>
                    <a:pt x="1" y="138"/>
                    <a:pt x="1" y="161"/>
                  </a:cubicBezTo>
                  <a:cubicBezTo>
                    <a:pt x="1" y="184"/>
                    <a:pt x="24" y="184"/>
                    <a:pt x="24" y="206"/>
                  </a:cubicBezTo>
                  <a:cubicBezTo>
                    <a:pt x="24" y="229"/>
                    <a:pt x="46" y="229"/>
                    <a:pt x="46" y="229"/>
                  </a:cubicBezTo>
                  <a:lnTo>
                    <a:pt x="92" y="229"/>
                  </a:lnTo>
                  <a:cubicBezTo>
                    <a:pt x="92" y="229"/>
                    <a:pt x="115" y="206"/>
                    <a:pt x="115" y="206"/>
                  </a:cubicBezTo>
                  <a:cubicBezTo>
                    <a:pt x="115" y="184"/>
                    <a:pt x="115" y="184"/>
                    <a:pt x="115" y="161"/>
                  </a:cubicBezTo>
                  <a:cubicBezTo>
                    <a:pt x="92" y="161"/>
                    <a:pt x="92" y="138"/>
                    <a:pt x="92" y="138"/>
                  </a:cubicBezTo>
                  <a:cubicBezTo>
                    <a:pt x="92" y="138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92" y="92"/>
                    <a:pt x="92" y="69"/>
                    <a:pt x="92" y="69"/>
                  </a:cubicBezTo>
                  <a:cubicBezTo>
                    <a:pt x="115" y="47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3" name="Google Shape;3583;p16"/>
            <p:cNvSpPr/>
            <p:nvPr/>
          </p:nvSpPr>
          <p:spPr>
            <a:xfrm>
              <a:off x="5579225" y="3466625"/>
              <a:ext cx="3450" cy="5975"/>
            </a:xfrm>
            <a:custGeom>
              <a:avLst/>
              <a:gdLst/>
              <a:ahLst/>
              <a:cxnLst/>
              <a:rect l="l" t="t" r="r" b="b"/>
              <a:pathLst>
                <a:path w="138" h="239" extrusionOk="0">
                  <a:moveTo>
                    <a:pt x="69" y="1"/>
                  </a:moveTo>
                  <a:cubicBezTo>
                    <a:pt x="47" y="1"/>
                    <a:pt x="47" y="24"/>
                    <a:pt x="47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69"/>
                    <a:pt x="1" y="92"/>
                    <a:pt x="1" y="92"/>
                  </a:cubicBezTo>
                  <a:cubicBezTo>
                    <a:pt x="1" y="115"/>
                    <a:pt x="1" y="138"/>
                    <a:pt x="1" y="138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84"/>
                    <a:pt x="24" y="206"/>
                    <a:pt x="24" y="206"/>
                  </a:cubicBezTo>
                  <a:cubicBezTo>
                    <a:pt x="24" y="223"/>
                    <a:pt x="47" y="239"/>
                    <a:pt x="68" y="239"/>
                  </a:cubicBezTo>
                  <a:cubicBezTo>
                    <a:pt x="77" y="239"/>
                    <a:pt x="85" y="236"/>
                    <a:pt x="92" y="229"/>
                  </a:cubicBezTo>
                  <a:cubicBezTo>
                    <a:pt x="115" y="206"/>
                    <a:pt x="115" y="184"/>
                    <a:pt x="115" y="161"/>
                  </a:cubicBezTo>
                  <a:cubicBezTo>
                    <a:pt x="92" y="161"/>
                    <a:pt x="92" y="161"/>
                    <a:pt x="92" y="138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115" y="92"/>
                    <a:pt x="115" y="92"/>
                    <a:pt x="115" y="69"/>
                  </a:cubicBezTo>
                  <a:cubicBezTo>
                    <a:pt x="138" y="69"/>
                    <a:pt x="138" y="47"/>
                    <a:pt x="115" y="47"/>
                  </a:cubicBezTo>
                  <a:cubicBezTo>
                    <a:pt x="115" y="24"/>
                    <a:pt x="115" y="24"/>
                    <a:pt x="92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4" name="Google Shape;3584;p16"/>
            <p:cNvSpPr/>
            <p:nvPr/>
          </p:nvSpPr>
          <p:spPr>
            <a:xfrm>
              <a:off x="5578675" y="3466075"/>
              <a:ext cx="3425" cy="5725"/>
            </a:xfrm>
            <a:custGeom>
              <a:avLst/>
              <a:gdLst/>
              <a:ahLst/>
              <a:cxnLst/>
              <a:rect l="l" t="t" r="r" b="b"/>
              <a:pathLst>
                <a:path w="137" h="229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46"/>
                    <a:pt x="23" y="46"/>
                    <a:pt x="23" y="69"/>
                  </a:cubicBezTo>
                  <a:cubicBezTo>
                    <a:pt x="23" y="69"/>
                    <a:pt x="23" y="91"/>
                    <a:pt x="23" y="91"/>
                  </a:cubicBezTo>
                  <a:cubicBezTo>
                    <a:pt x="23" y="114"/>
                    <a:pt x="0" y="137"/>
                    <a:pt x="23" y="137"/>
                  </a:cubicBezTo>
                  <a:cubicBezTo>
                    <a:pt x="23" y="160"/>
                    <a:pt x="23" y="183"/>
                    <a:pt x="23" y="183"/>
                  </a:cubicBezTo>
                  <a:cubicBezTo>
                    <a:pt x="23" y="206"/>
                    <a:pt x="46" y="206"/>
                    <a:pt x="46" y="228"/>
                  </a:cubicBezTo>
                  <a:lnTo>
                    <a:pt x="91" y="228"/>
                  </a:lnTo>
                  <a:cubicBezTo>
                    <a:pt x="91" y="228"/>
                    <a:pt x="114" y="206"/>
                    <a:pt x="114" y="206"/>
                  </a:cubicBezTo>
                  <a:cubicBezTo>
                    <a:pt x="114" y="206"/>
                    <a:pt x="114" y="183"/>
                    <a:pt x="114" y="160"/>
                  </a:cubicBezTo>
                  <a:cubicBezTo>
                    <a:pt x="114" y="160"/>
                    <a:pt x="114" y="137"/>
                    <a:pt x="114" y="114"/>
                  </a:cubicBezTo>
                  <a:lnTo>
                    <a:pt x="114" y="91"/>
                  </a:lnTo>
                  <a:lnTo>
                    <a:pt x="137" y="91"/>
                  </a:lnTo>
                  <a:cubicBezTo>
                    <a:pt x="137" y="69"/>
                    <a:pt x="137" y="23"/>
                    <a:pt x="114" y="23"/>
                  </a:cubicBezTo>
                  <a:cubicBezTo>
                    <a:pt x="114" y="0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5" name="Google Shape;3585;p16"/>
            <p:cNvSpPr/>
            <p:nvPr/>
          </p:nvSpPr>
          <p:spPr>
            <a:xfrm>
              <a:off x="5578675" y="3466075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23"/>
                    <a:pt x="46" y="23"/>
                    <a:pt x="23" y="46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0" y="69"/>
                    <a:pt x="0" y="91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lnTo>
                    <a:pt x="69" y="183"/>
                  </a:lnTo>
                  <a:cubicBezTo>
                    <a:pt x="91" y="183"/>
                    <a:pt x="91" y="183"/>
                    <a:pt x="114" y="160"/>
                  </a:cubicBezTo>
                  <a:cubicBezTo>
                    <a:pt x="114" y="160"/>
                    <a:pt x="114" y="137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1"/>
                    <a:pt x="114" y="91"/>
                  </a:cubicBezTo>
                  <a:cubicBezTo>
                    <a:pt x="137" y="91"/>
                    <a:pt x="137" y="69"/>
                    <a:pt x="137" y="69"/>
                  </a:cubicBezTo>
                  <a:cubicBezTo>
                    <a:pt x="137" y="46"/>
                    <a:pt x="137" y="46"/>
                    <a:pt x="137" y="23"/>
                  </a:cubicBezTo>
                  <a:cubicBezTo>
                    <a:pt x="137" y="23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6" name="Google Shape;3586;p16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0"/>
                    <a:pt x="69" y="0"/>
                    <a:pt x="69" y="23"/>
                  </a:cubicBezTo>
                  <a:lnTo>
                    <a:pt x="46" y="23"/>
                  </a:ln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0" y="92"/>
                    <a:pt x="0" y="92"/>
                  </a:cubicBezTo>
                  <a:cubicBezTo>
                    <a:pt x="0" y="114"/>
                    <a:pt x="0" y="114"/>
                    <a:pt x="0" y="137"/>
                  </a:cubicBezTo>
                  <a:cubicBezTo>
                    <a:pt x="0" y="160"/>
                    <a:pt x="0" y="160"/>
                    <a:pt x="23" y="183"/>
                  </a:cubicBezTo>
                  <a:lnTo>
                    <a:pt x="91" y="183"/>
                  </a:lnTo>
                  <a:cubicBezTo>
                    <a:pt x="91" y="160"/>
                    <a:pt x="114" y="160"/>
                    <a:pt x="114" y="137"/>
                  </a:cubicBezTo>
                  <a:cubicBezTo>
                    <a:pt x="114" y="137"/>
                    <a:pt x="114" y="114"/>
                    <a:pt x="91" y="114"/>
                  </a:cubicBezTo>
                  <a:lnTo>
                    <a:pt x="114" y="114"/>
                  </a:lnTo>
                  <a:cubicBezTo>
                    <a:pt x="114" y="92"/>
                    <a:pt x="114" y="92"/>
                    <a:pt x="114" y="92"/>
                  </a:cubicBezTo>
                  <a:cubicBezTo>
                    <a:pt x="137" y="69"/>
                    <a:pt x="137" y="23"/>
                    <a:pt x="114" y="23"/>
                  </a:cubicBezTo>
                  <a:cubicBezTo>
                    <a:pt x="91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7" name="Google Shape;3587;p16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91" y="0"/>
                  </a:moveTo>
                  <a:cubicBezTo>
                    <a:pt x="69" y="0"/>
                    <a:pt x="46" y="23"/>
                    <a:pt x="46" y="23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23" y="69"/>
                    <a:pt x="23" y="92"/>
                  </a:cubicBezTo>
                  <a:cubicBezTo>
                    <a:pt x="0" y="92"/>
                    <a:pt x="0" y="114"/>
                    <a:pt x="0" y="114"/>
                  </a:cubicBezTo>
                  <a:cubicBezTo>
                    <a:pt x="0" y="160"/>
                    <a:pt x="23" y="183"/>
                    <a:pt x="46" y="183"/>
                  </a:cubicBezTo>
                  <a:cubicBezTo>
                    <a:pt x="91" y="183"/>
                    <a:pt x="114" y="160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2"/>
                    <a:pt x="114" y="92"/>
                  </a:cubicBezTo>
                  <a:cubicBezTo>
                    <a:pt x="114" y="92"/>
                    <a:pt x="114" y="92"/>
                    <a:pt x="114" y="69"/>
                  </a:cubicBezTo>
                  <a:cubicBezTo>
                    <a:pt x="137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8" name="Google Shape;3588;p16"/>
            <p:cNvSpPr/>
            <p:nvPr/>
          </p:nvSpPr>
          <p:spPr>
            <a:xfrm>
              <a:off x="5741300" y="4068075"/>
              <a:ext cx="4575" cy="4025"/>
            </a:xfrm>
            <a:custGeom>
              <a:avLst/>
              <a:gdLst/>
              <a:ahLst/>
              <a:cxnLst/>
              <a:rect l="l" t="t" r="r" b="b"/>
              <a:pathLst>
                <a:path w="183" h="161" extrusionOk="0">
                  <a:moveTo>
                    <a:pt x="23" y="1"/>
                  </a:moveTo>
                  <a:cubicBezTo>
                    <a:pt x="0" y="1"/>
                    <a:pt x="0" y="24"/>
                    <a:pt x="0" y="69"/>
                  </a:cubicBezTo>
                  <a:cubicBezTo>
                    <a:pt x="0" y="69"/>
                    <a:pt x="0" y="92"/>
                    <a:pt x="23" y="92"/>
                  </a:cubicBezTo>
                  <a:cubicBezTo>
                    <a:pt x="23" y="92"/>
                    <a:pt x="23" y="115"/>
                    <a:pt x="23" y="115"/>
                  </a:cubicBezTo>
                  <a:cubicBezTo>
                    <a:pt x="46" y="115"/>
                    <a:pt x="46" y="138"/>
                    <a:pt x="46" y="138"/>
                  </a:cubicBezTo>
                  <a:cubicBezTo>
                    <a:pt x="69" y="138"/>
                    <a:pt x="69" y="138"/>
                    <a:pt x="92" y="161"/>
                  </a:cubicBezTo>
                  <a:lnTo>
                    <a:pt x="137" y="161"/>
                  </a:lnTo>
                  <a:cubicBezTo>
                    <a:pt x="160" y="161"/>
                    <a:pt x="183" y="115"/>
                    <a:pt x="183" y="92"/>
                  </a:cubicBezTo>
                  <a:cubicBezTo>
                    <a:pt x="160" y="69"/>
                    <a:pt x="137" y="46"/>
                    <a:pt x="114" y="46"/>
                  </a:cubicBezTo>
                  <a:lnTo>
                    <a:pt x="92" y="46"/>
                  </a:lnTo>
                  <a:cubicBezTo>
                    <a:pt x="92" y="46"/>
                    <a:pt x="92" y="24"/>
                    <a:pt x="92" y="24"/>
                  </a:cubicBezTo>
                  <a:cubicBezTo>
                    <a:pt x="92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9" name="Google Shape;3589;p16"/>
            <p:cNvSpPr/>
            <p:nvPr/>
          </p:nvSpPr>
          <p:spPr>
            <a:xfrm>
              <a:off x="5740725" y="406750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69"/>
                    <a:pt x="23" y="92"/>
                    <a:pt x="23" y="115"/>
                  </a:cubicBezTo>
                  <a:lnTo>
                    <a:pt x="46" y="115"/>
                  </a:lnTo>
                  <a:cubicBezTo>
                    <a:pt x="46" y="138"/>
                    <a:pt x="46" y="138"/>
                    <a:pt x="69" y="138"/>
                  </a:cubicBezTo>
                  <a:cubicBezTo>
                    <a:pt x="69" y="161"/>
                    <a:pt x="92" y="161"/>
                    <a:pt x="92" y="161"/>
                  </a:cubicBezTo>
                  <a:cubicBezTo>
                    <a:pt x="115" y="161"/>
                    <a:pt x="137" y="138"/>
                    <a:pt x="137" y="138"/>
                  </a:cubicBezTo>
                  <a:cubicBezTo>
                    <a:pt x="137" y="138"/>
                    <a:pt x="137" y="115"/>
                    <a:pt x="137" y="115"/>
                  </a:cubicBezTo>
                  <a:cubicBezTo>
                    <a:pt x="137" y="92"/>
                    <a:pt x="137" y="69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115" y="47"/>
                    <a:pt x="115" y="47"/>
                  </a:cubicBezTo>
                  <a:cubicBezTo>
                    <a:pt x="92" y="47"/>
                    <a:pt x="92" y="47"/>
                    <a:pt x="92" y="24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0" name="Google Shape;3590;p16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46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23" y="115"/>
                    <a:pt x="23" y="138"/>
                    <a:pt x="46" y="138"/>
                  </a:cubicBezTo>
                  <a:cubicBezTo>
                    <a:pt x="46" y="138"/>
                    <a:pt x="46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61"/>
                    <a:pt x="115" y="184"/>
                  </a:cubicBezTo>
                  <a:cubicBezTo>
                    <a:pt x="137" y="184"/>
                    <a:pt x="160" y="161"/>
                    <a:pt x="160" y="138"/>
                  </a:cubicBezTo>
                  <a:cubicBezTo>
                    <a:pt x="183" y="115"/>
                    <a:pt x="160" y="92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92" y="47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1" name="Google Shape;3591;p16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23" y="92"/>
                    <a:pt x="23" y="115"/>
                    <a:pt x="46" y="138"/>
                  </a:cubicBezTo>
                  <a:cubicBezTo>
                    <a:pt x="46" y="138"/>
                    <a:pt x="69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84"/>
                    <a:pt x="115" y="184"/>
                  </a:cubicBezTo>
                  <a:cubicBezTo>
                    <a:pt x="160" y="184"/>
                    <a:pt x="183" y="161"/>
                    <a:pt x="183" y="138"/>
                  </a:cubicBezTo>
                  <a:cubicBezTo>
                    <a:pt x="183" y="115"/>
                    <a:pt x="160" y="69"/>
                    <a:pt x="137" y="69"/>
                  </a:cubicBezTo>
                  <a:lnTo>
                    <a:pt x="115" y="69"/>
                  </a:lnTo>
                  <a:cubicBezTo>
                    <a:pt x="115" y="69"/>
                    <a:pt x="92" y="69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2" name="Google Shape;3592;p16"/>
            <p:cNvSpPr/>
            <p:nvPr/>
          </p:nvSpPr>
          <p:spPr>
            <a:xfrm>
              <a:off x="6153850" y="3913450"/>
              <a:ext cx="33125" cy="50650"/>
            </a:xfrm>
            <a:custGeom>
              <a:avLst/>
              <a:gdLst/>
              <a:ahLst/>
              <a:cxnLst/>
              <a:rect l="l" t="t" r="r" b="b"/>
              <a:pathLst>
                <a:path w="1325" h="2026" extrusionOk="0">
                  <a:moveTo>
                    <a:pt x="860" y="1210"/>
                  </a:moveTo>
                  <a:cubicBezTo>
                    <a:pt x="845" y="1210"/>
                    <a:pt x="845" y="1213"/>
                    <a:pt x="845" y="1233"/>
                  </a:cubicBezTo>
                  <a:cubicBezTo>
                    <a:pt x="851" y="1225"/>
                    <a:pt x="856" y="1218"/>
                    <a:pt x="860" y="1210"/>
                  </a:cubicBezTo>
                  <a:close/>
                  <a:moveTo>
                    <a:pt x="1165" y="0"/>
                  </a:moveTo>
                  <a:cubicBezTo>
                    <a:pt x="1165" y="0"/>
                    <a:pt x="1142" y="0"/>
                    <a:pt x="1142" y="23"/>
                  </a:cubicBezTo>
                  <a:cubicBezTo>
                    <a:pt x="1074" y="23"/>
                    <a:pt x="1051" y="91"/>
                    <a:pt x="1074" y="137"/>
                  </a:cubicBezTo>
                  <a:cubicBezTo>
                    <a:pt x="1074" y="160"/>
                    <a:pt x="1097" y="183"/>
                    <a:pt x="1097" y="206"/>
                  </a:cubicBezTo>
                  <a:cubicBezTo>
                    <a:pt x="1119" y="297"/>
                    <a:pt x="1119" y="365"/>
                    <a:pt x="1119" y="457"/>
                  </a:cubicBezTo>
                  <a:cubicBezTo>
                    <a:pt x="1097" y="571"/>
                    <a:pt x="1074" y="685"/>
                    <a:pt x="1051" y="799"/>
                  </a:cubicBezTo>
                  <a:cubicBezTo>
                    <a:pt x="1008" y="950"/>
                    <a:pt x="944" y="1081"/>
                    <a:pt x="860" y="1210"/>
                  </a:cubicBezTo>
                  <a:lnTo>
                    <a:pt x="860" y="1210"/>
                  </a:lnTo>
                  <a:cubicBezTo>
                    <a:pt x="863" y="1210"/>
                    <a:pt x="865" y="1210"/>
                    <a:pt x="868" y="1210"/>
                  </a:cubicBezTo>
                  <a:cubicBezTo>
                    <a:pt x="777" y="1347"/>
                    <a:pt x="663" y="1461"/>
                    <a:pt x="549" y="1575"/>
                  </a:cubicBezTo>
                  <a:cubicBezTo>
                    <a:pt x="457" y="1644"/>
                    <a:pt x="389" y="1712"/>
                    <a:pt x="275" y="1758"/>
                  </a:cubicBezTo>
                  <a:cubicBezTo>
                    <a:pt x="206" y="1803"/>
                    <a:pt x="138" y="1826"/>
                    <a:pt x="69" y="1826"/>
                  </a:cubicBezTo>
                  <a:cubicBezTo>
                    <a:pt x="47" y="1849"/>
                    <a:pt x="24" y="1872"/>
                    <a:pt x="24" y="1895"/>
                  </a:cubicBezTo>
                  <a:cubicBezTo>
                    <a:pt x="1" y="1917"/>
                    <a:pt x="1" y="1940"/>
                    <a:pt x="24" y="1963"/>
                  </a:cubicBezTo>
                  <a:cubicBezTo>
                    <a:pt x="24" y="1986"/>
                    <a:pt x="47" y="2009"/>
                    <a:pt x="69" y="2009"/>
                  </a:cubicBezTo>
                  <a:cubicBezTo>
                    <a:pt x="81" y="2020"/>
                    <a:pt x="92" y="2026"/>
                    <a:pt x="104" y="2026"/>
                  </a:cubicBezTo>
                  <a:cubicBezTo>
                    <a:pt x="115" y="2026"/>
                    <a:pt x="126" y="2020"/>
                    <a:pt x="138" y="2009"/>
                  </a:cubicBezTo>
                  <a:cubicBezTo>
                    <a:pt x="184" y="2009"/>
                    <a:pt x="252" y="1986"/>
                    <a:pt x="298" y="1963"/>
                  </a:cubicBezTo>
                  <a:cubicBezTo>
                    <a:pt x="343" y="1963"/>
                    <a:pt x="389" y="1917"/>
                    <a:pt x="435" y="1895"/>
                  </a:cubicBezTo>
                  <a:cubicBezTo>
                    <a:pt x="526" y="1849"/>
                    <a:pt x="594" y="1781"/>
                    <a:pt x="663" y="1735"/>
                  </a:cubicBezTo>
                  <a:cubicBezTo>
                    <a:pt x="823" y="1575"/>
                    <a:pt x="960" y="1415"/>
                    <a:pt x="1074" y="1233"/>
                  </a:cubicBezTo>
                  <a:cubicBezTo>
                    <a:pt x="1165" y="1050"/>
                    <a:pt x="1234" y="868"/>
                    <a:pt x="1279" y="662"/>
                  </a:cubicBezTo>
                  <a:cubicBezTo>
                    <a:pt x="1325" y="479"/>
                    <a:pt x="1325" y="274"/>
                    <a:pt x="1256" y="69"/>
                  </a:cubicBezTo>
                  <a:cubicBezTo>
                    <a:pt x="1256" y="23"/>
                    <a:pt x="1211" y="0"/>
                    <a:pt x="1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3" name="Google Shape;3593;p16"/>
            <p:cNvSpPr/>
            <p:nvPr/>
          </p:nvSpPr>
          <p:spPr>
            <a:xfrm>
              <a:off x="5987800" y="3353650"/>
              <a:ext cx="51950" cy="22425"/>
            </a:xfrm>
            <a:custGeom>
              <a:avLst/>
              <a:gdLst/>
              <a:ahLst/>
              <a:cxnLst/>
              <a:rect l="l" t="t" r="r" b="b"/>
              <a:pathLst>
                <a:path w="2078" h="897" extrusionOk="0">
                  <a:moveTo>
                    <a:pt x="1028" y="1"/>
                  </a:moveTo>
                  <a:cubicBezTo>
                    <a:pt x="914" y="1"/>
                    <a:pt x="800" y="23"/>
                    <a:pt x="686" y="23"/>
                  </a:cubicBezTo>
                  <a:cubicBezTo>
                    <a:pt x="480" y="69"/>
                    <a:pt x="275" y="115"/>
                    <a:pt x="92" y="138"/>
                  </a:cubicBezTo>
                  <a:cubicBezTo>
                    <a:pt x="46" y="160"/>
                    <a:pt x="1" y="206"/>
                    <a:pt x="24" y="274"/>
                  </a:cubicBezTo>
                  <a:cubicBezTo>
                    <a:pt x="24" y="320"/>
                    <a:pt x="92" y="343"/>
                    <a:pt x="138" y="343"/>
                  </a:cubicBezTo>
                  <a:cubicBezTo>
                    <a:pt x="366" y="297"/>
                    <a:pt x="594" y="229"/>
                    <a:pt x="845" y="206"/>
                  </a:cubicBezTo>
                  <a:cubicBezTo>
                    <a:pt x="902" y="195"/>
                    <a:pt x="965" y="189"/>
                    <a:pt x="1028" y="189"/>
                  </a:cubicBezTo>
                  <a:cubicBezTo>
                    <a:pt x="1091" y="189"/>
                    <a:pt x="1153" y="195"/>
                    <a:pt x="1211" y="206"/>
                  </a:cubicBezTo>
                  <a:cubicBezTo>
                    <a:pt x="1302" y="229"/>
                    <a:pt x="1370" y="252"/>
                    <a:pt x="1462" y="274"/>
                  </a:cubicBezTo>
                  <a:cubicBezTo>
                    <a:pt x="1507" y="320"/>
                    <a:pt x="1553" y="343"/>
                    <a:pt x="1621" y="389"/>
                  </a:cubicBezTo>
                  <a:cubicBezTo>
                    <a:pt x="1667" y="434"/>
                    <a:pt x="1690" y="480"/>
                    <a:pt x="1736" y="526"/>
                  </a:cubicBezTo>
                  <a:cubicBezTo>
                    <a:pt x="1781" y="571"/>
                    <a:pt x="1804" y="617"/>
                    <a:pt x="1827" y="685"/>
                  </a:cubicBezTo>
                  <a:cubicBezTo>
                    <a:pt x="1850" y="731"/>
                    <a:pt x="1850" y="777"/>
                    <a:pt x="1872" y="822"/>
                  </a:cubicBezTo>
                  <a:cubicBezTo>
                    <a:pt x="1872" y="860"/>
                    <a:pt x="1918" y="897"/>
                    <a:pt x="1960" y="897"/>
                  </a:cubicBezTo>
                  <a:cubicBezTo>
                    <a:pt x="1969" y="897"/>
                    <a:pt x="1978" y="895"/>
                    <a:pt x="1987" y="891"/>
                  </a:cubicBezTo>
                  <a:cubicBezTo>
                    <a:pt x="2032" y="891"/>
                    <a:pt x="2078" y="822"/>
                    <a:pt x="2055" y="777"/>
                  </a:cubicBezTo>
                  <a:cubicBezTo>
                    <a:pt x="2032" y="685"/>
                    <a:pt x="2009" y="594"/>
                    <a:pt x="1964" y="503"/>
                  </a:cubicBezTo>
                  <a:cubicBezTo>
                    <a:pt x="1918" y="434"/>
                    <a:pt x="1850" y="343"/>
                    <a:pt x="1781" y="274"/>
                  </a:cubicBezTo>
                  <a:cubicBezTo>
                    <a:pt x="1644" y="138"/>
                    <a:pt x="1462" y="69"/>
                    <a:pt x="1256" y="23"/>
                  </a:cubicBezTo>
                  <a:cubicBezTo>
                    <a:pt x="1188" y="1"/>
                    <a:pt x="1096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4" name="Google Shape;3594;p16"/>
            <p:cNvSpPr/>
            <p:nvPr/>
          </p:nvSpPr>
          <p:spPr>
            <a:xfrm>
              <a:off x="5610625" y="3470050"/>
              <a:ext cx="163225" cy="575225"/>
            </a:xfrm>
            <a:custGeom>
              <a:avLst/>
              <a:gdLst/>
              <a:ahLst/>
              <a:cxnLst/>
              <a:rect l="l" t="t" r="r" b="b"/>
              <a:pathLst>
                <a:path w="6529" h="23009" extrusionOk="0">
                  <a:moveTo>
                    <a:pt x="206" y="1"/>
                  </a:moveTo>
                  <a:cubicBezTo>
                    <a:pt x="183" y="1"/>
                    <a:pt x="183" y="1"/>
                    <a:pt x="183" y="24"/>
                  </a:cubicBezTo>
                  <a:cubicBezTo>
                    <a:pt x="114" y="24"/>
                    <a:pt x="69" y="47"/>
                    <a:pt x="46" y="92"/>
                  </a:cubicBezTo>
                  <a:cubicBezTo>
                    <a:pt x="23" y="115"/>
                    <a:pt x="0" y="184"/>
                    <a:pt x="0" y="229"/>
                  </a:cubicBezTo>
                  <a:cubicBezTo>
                    <a:pt x="639" y="2535"/>
                    <a:pt x="1256" y="4840"/>
                    <a:pt x="1872" y="7145"/>
                  </a:cubicBezTo>
                  <a:cubicBezTo>
                    <a:pt x="2580" y="9702"/>
                    <a:pt x="3264" y="12281"/>
                    <a:pt x="3972" y="14837"/>
                  </a:cubicBezTo>
                  <a:cubicBezTo>
                    <a:pt x="4588" y="17120"/>
                    <a:pt x="5204" y="19402"/>
                    <a:pt x="5821" y="21685"/>
                  </a:cubicBezTo>
                  <a:cubicBezTo>
                    <a:pt x="5935" y="22073"/>
                    <a:pt x="6026" y="22438"/>
                    <a:pt x="6140" y="22826"/>
                  </a:cubicBezTo>
                  <a:cubicBezTo>
                    <a:pt x="6140" y="22895"/>
                    <a:pt x="6163" y="22917"/>
                    <a:pt x="6209" y="22963"/>
                  </a:cubicBezTo>
                  <a:cubicBezTo>
                    <a:pt x="6254" y="22986"/>
                    <a:pt x="6300" y="23009"/>
                    <a:pt x="6346" y="23009"/>
                  </a:cubicBezTo>
                  <a:cubicBezTo>
                    <a:pt x="6414" y="22986"/>
                    <a:pt x="6460" y="22963"/>
                    <a:pt x="6483" y="22917"/>
                  </a:cubicBezTo>
                  <a:cubicBezTo>
                    <a:pt x="6505" y="22895"/>
                    <a:pt x="6528" y="22826"/>
                    <a:pt x="6528" y="22781"/>
                  </a:cubicBezTo>
                  <a:cubicBezTo>
                    <a:pt x="6003" y="20863"/>
                    <a:pt x="5478" y="18946"/>
                    <a:pt x="4953" y="17029"/>
                  </a:cubicBezTo>
                  <a:cubicBezTo>
                    <a:pt x="4269" y="14449"/>
                    <a:pt x="3561" y="11870"/>
                    <a:pt x="2876" y="9291"/>
                  </a:cubicBezTo>
                  <a:cubicBezTo>
                    <a:pt x="2214" y="6940"/>
                    <a:pt x="1575" y="4566"/>
                    <a:pt x="936" y="2192"/>
                  </a:cubicBezTo>
                  <a:cubicBezTo>
                    <a:pt x="753" y="1530"/>
                    <a:pt x="571" y="845"/>
                    <a:pt x="388" y="184"/>
                  </a:cubicBezTo>
                  <a:cubicBezTo>
                    <a:pt x="388" y="138"/>
                    <a:pt x="365" y="92"/>
                    <a:pt x="320" y="47"/>
                  </a:cubicBezTo>
                  <a:cubicBezTo>
                    <a:pt x="274" y="24"/>
                    <a:pt x="251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5" name="Google Shape;3595;p16"/>
            <p:cNvSpPr/>
            <p:nvPr/>
          </p:nvSpPr>
          <p:spPr>
            <a:xfrm>
              <a:off x="5952425" y="3360500"/>
              <a:ext cx="171800" cy="619725"/>
            </a:xfrm>
            <a:custGeom>
              <a:avLst/>
              <a:gdLst/>
              <a:ahLst/>
              <a:cxnLst/>
              <a:rect l="l" t="t" r="r" b="b"/>
              <a:pathLst>
                <a:path w="6872" h="24789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23" y="46"/>
                    <a:pt x="1" y="92"/>
                    <a:pt x="23" y="115"/>
                  </a:cubicBezTo>
                  <a:cubicBezTo>
                    <a:pt x="685" y="2625"/>
                    <a:pt x="1370" y="5136"/>
                    <a:pt x="2055" y="7670"/>
                  </a:cubicBezTo>
                  <a:cubicBezTo>
                    <a:pt x="2808" y="10409"/>
                    <a:pt x="3561" y="13171"/>
                    <a:pt x="4292" y="15933"/>
                  </a:cubicBezTo>
                  <a:cubicBezTo>
                    <a:pt x="4999" y="18535"/>
                    <a:pt x="5707" y="21137"/>
                    <a:pt x="6415" y="23739"/>
                  </a:cubicBezTo>
                  <a:cubicBezTo>
                    <a:pt x="6506" y="24058"/>
                    <a:pt x="6597" y="24378"/>
                    <a:pt x="6688" y="24697"/>
                  </a:cubicBezTo>
                  <a:cubicBezTo>
                    <a:pt x="6688" y="24697"/>
                    <a:pt x="6688" y="24720"/>
                    <a:pt x="6688" y="24720"/>
                  </a:cubicBezTo>
                  <a:cubicBezTo>
                    <a:pt x="6688" y="24743"/>
                    <a:pt x="6688" y="24766"/>
                    <a:pt x="6711" y="24766"/>
                  </a:cubicBezTo>
                  <a:cubicBezTo>
                    <a:pt x="6734" y="24789"/>
                    <a:pt x="6757" y="24789"/>
                    <a:pt x="6803" y="24789"/>
                  </a:cubicBezTo>
                  <a:cubicBezTo>
                    <a:pt x="6825" y="24789"/>
                    <a:pt x="6848" y="24766"/>
                    <a:pt x="6848" y="24766"/>
                  </a:cubicBezTo>
                  <a:cubicBezTo>
                    <a:pt x="6871" y="24743"/>
                    <a:pt x="6871" y="24697"/>
                    <a:pt x="6871" y="24675"/>
                  </a:cubicBezTo>
                  <a:cubicBezTo>
                    <a:pt x="6780" y="24309"/>
                    <a:pt x="6666" y="23921"/>
                    <a:pt x="6574" y="23533"/>
                  </a:cubicBezTo>
                  <a:lnTo>
                    <a:pt x="5593" y="19973"/>
                  </a:lnTo>
                  <a:lnTo>
                    <a:pt x="3265" y="11390"/>
                  </a:lnTo>
                  <a:cubicBezTo>
                    <a:pt x="2557" y="8743"/>
                    <a:pt x="1827" y="6095"/>
                    <a:pt x="1119" y="3447"/>
                  </a:cubicBezTo>
                  <a:cubicBezTo>
                    <a:pt x="822" y="2329"/>
                    <a:pt x="503" y="1210"/>
                    <a:pt x="206" y="69"/>
                  </a:cubicBezTo>
                  <a:cubicBezTo>
                    <a:pt x="206" y="46"/>
                    <a:pt x="183" y="23"/>
                    <a:pt x="160" y="23"/>
                  </a:cubicBezTo>
                  <a:cubicBezTo>
                    <a:pt x="160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6" name="Google Shape;3596;p16"/>
            <p:cNvSpPr/>
            <p:nvPr/>
          </p:nvSpPr>
          <p:spPr>
            <a:xfrm>
              <a:off x="5971250" y="3353650"/>
              <a:ext cx="172375" cy="622025"/>
            </a:xfrm>
            <a:custGeom>
              <a:avLst/>
              <a:gdLst/>
              <a:ahLst/>
              <a:cxnLst/>
              <a:rect l="l" t="t" r="r" b="b"/>
              <a:pathLst>
                <a:path w="6895" h="24881" extrusionOk="0">
                  <a:moveTo>
                    <a:pt x="69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46"/>
                    <a:pt x="1" y="69"/>
                    <a:pt x="1" y="115"/>
                  </a:cubicBezTo>
                  <a:cubicBezTo>
                    <a:pt x="663" y="2580"/>
                    <a:pt x="1348" y="5045"/>
                    <a:pt x="2009" y="7510"/>
                  </a:cubicBezTo>
                  <a:cubicBezTo>
                    <a:pt x="2786" y="10363"/>
                    <a:pt x="3539" y="13194"/>
                    <a:pt x="4315" y="16047"/>
                  </a:cubicBezTo>
                  <a:lnTo>
                    <a:pt x="6438" y="23899"/>
                  </a:lnTo>
                  <a:cubicBezTo>
                    <a:pt x="6529" y="24195"/>
                    <a:pt x="6620" y="24492"/>
                    <a:pt x="6689" y="24789"/>
                  </a:cubicBezTo>
                  <a:cubicBezTo>
                    <a:pt x="6689" y="24812"/>
                    <a:pt x="6711" y="24834"/>
                    <a:pt x="6734" y="24857"/>
                  </a:cubicBezTo>
                  <a:cubicBezTo>
                    <a:pt x="6757" y="24880"/>
                    <a:pt x="6780" y="24880"/>
                    <a:pt x="6803" y="24880"/>
                  </a:cubicBezTo>
                  <a:cubicBezTo>
                    <a:pt x="6826" y="24880"/>
                    <a:pt x="6848" y="24857"/>
                    <a:pt x="6871" y="24834"/>
                  </a:cubicBezTo>
                  <a:cubicBezTo>
                    <a:pt x="6871" y="24812"/>
                    <a:pt x="6894" y="24789"/>
                    <a:pt x="6894" y="24766"/>
                  </a:cubicBezTo>
                  <a:cubicBezTo>
                    <a:pt x="6483" y="23328"/>
                    <a:pt x="6095" y="21867"/>
                    <a:pt x="5707" y="20429"/>
                  </a:cubicBezTo>
                  <a:cubicBezTo>
                    <a:pt x="4931" y="17530"/>
                    <a:pt x="4132" y="14654"/>
                    <a:pt x="3356" y="11756"/>
                  </a:cubicBezTo>
                  <a:cubicBezTo>
                    <a:pt x="2626" y="9017"/>
                    <a:pt x="1873" y="6300"/>
                    <a:pt x="1142" y="3561"/>
                  </a:cubicBezTo>
                  <a:cubicBezTo>
                    <a:pt x="823" y="2397"/>
                    <a:pt x="503" y="1233"/>
                    <a:pt x="183" y="69"/>
                  </a:cubicBezTo>
                  <a:cubicBezTo>
                    <a:pt x="183" y="46"/>
                    <a:pt x="183" y="23"/>
                    <a:pt x="161" y="23"/>
                  </a:cubicBezTo>
                  <a:cubicBezTo>
                    <a:pt x="138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7" name="Google Shape;3597;p16"/>
            <p:cNvSpPr/>
            <p:nvPr/>
          </p:nvSpPr>
          <p:spPr>
            <a:xfrm>
              <a:off x="6119625" y="3971650"/>
              <a:ext cx="23425" cy="9825"/>
            </a:xfrm>
            <a:custGeom>
              <a:avLst/>
              <a:gdLst/>
              <a:ahLst/>
              <a:cxnLst/>
              <a:rect l="l" t="t" r="r" b="b"/>
              <a:pathLst>
                <a:path w="937" h="393" extrusionOk="0">
                  <a:moveTo>
                    <a:pt x="822" y="0"/>
                  </a:moveTo>
                  <a:cubicBezTo>
                    <a:pt x="799" y="0"/>
                    <a:pt x="776" y="0"/>
                    <a:pt x="754" y="23"/>
                  </a:cubicBezTo>
                  <a:cubicBezTo>
                    <a:pt x="754" y="23"/>
                    <a:pt x="731" y="46"/>
                    <a:pt x="708" y="46"/>
                  </a:cubicBezTo>
                  <a:cubicBezTo>
                    <a:pt x="640" y="92"/>
                    <a:pt x="571" y="114"/>
                    <a:pt x="503" y="137"/>
                  </a:cubicBezTo>
                  <a:cubicBezTo>
                    <a:pt x="411" y="160"/>
                    <a:pt x="343" y="183"/>
                    <a:pt x="252" y="183"/>
                  </a:cubicBezTo>
                  <a:lnTo>
                    <a:pt x="115" y="183"/>
                  </a:lnTo>
                  <a:cubicBezTo>
                    <a:pt x="69" y="183"/>
                    <a:pt x="23" y="229"/>
                    <a:pt x="23" y="274"/>
                  </a:cubicBezTo>
                  <a:cubicBezTo>
                    <a:pt x="0" y="320"/>
                    <a:pt x="46" y="366"/>
                    <a:pt x="92" y="388"/>
                  </a:cubicBezTo>
                  <a:cubicBezTo>
                    <a:pt x="128" y="391"/>
                    <a:pt x="164" y="393"/>
                    <a:pt x="200" y="393"/>
                  </a:cubicBezTo>
                  <a:cubicBezTo>
                    <a:pt x="455" y="393"/>
                    <a:pt x="690" y="320"/>
                    <a:pt x="891" y="160"/>
                  </a:cubicBezTo>
                  <a:cubicBezTo>
                    <a:pt x="936" y="137"/>
                    <a:pt x="936" y="69"/>
                    <a:pt x="891" y="23"/>
                  </a:cubicBezTo>
                  <a:cubicBezTo>
                    <a:pt x="891" y="0"/>
                    <a:pt x="845" y="0"/>
                    <a:pt x="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8" name="Google Shape;3598;p16"/>
            <p:cNvSpPr/>
            <p:nvPr/>
          </p:nvSpPr>
          <p:spPr>
            <a:xfrm>
              <a:off x="5952425" y="3353650"/>
              <a:ext cx="22850" cy="11150"/>
            </a:xfrm>
            <a:custGeom>
              <a:avLst/>
              <a:gdLst/>
              <a:ahLst/>
              <a:cxnLst/>
              <a:rect l="l" t="t" r="r" b="b"/>
              <a:pathLst>
                <a:path w="914" h="446" extrusionOk="0">
                  <a:moveTo>
                    <a:pt x="617" y="1"/>
                  </a:moveTo>
                  <a:cubicBezTo>
                    <a:pt x="548" y="23"/>
                    <a:pt x="480" y="46"/>
                    <a:pt x="411" y="69"/>
                  </a:cubicBezTo>
                  <a:cubicBezTo>
                    <a:pt x="275" y="115"/>
                    <a:pt x="138" y="183"/>
                    <a:pt x="46" y="274"/>
                  </a:cubicBezTo>
                  <a:cubicBezTo>
                    <a:pt x="1" y="297"/>
                    <a:pt x="1" y="366"/>
                    <a:pt x="23" y="411"/>
                  </a:cubicBezTo>
                  <a:cubicBezTo>
                    <a:pt x="46" y="434"/>
                    <a:pt x="69" y="446"/>
                    <a:pt x="92" y="446"/>
                  </a:cubicBezTo>
                  <a:cubicBezTo>
                    <a:pt x="115" y="446"/>
                    <a:pt x="138" y="434"/>
                    <a:pt x="160" y="411"/>
                  </a:cubicBezTo>
                  <a:cubicBezTo>
                    <a:pt x="183" y="389"/>
                    <a:pt x="229" y="366"/>
                    <a:pt x="252" y="343"/>
                  </a:cubicBezTo>
                  <a:cubicBezTo>
                    <a:pt x="343" y="297"/>
                    <a:pt x="411" y="252"/>
                    <a:pt x="503" y="229"/>
                  </a:cubicBezTo>
                  <a:cubicBezTo>
                    <a:pt x="594" y="206"/>
                    <a:pt x="685" y="183"/>
                    <a:pt x="754" y="183"/>
                  </a:cubicBezTo>
                  <a:lnTo>
                    <a:pt x="800" y="183"/>
                  </a:lnTo>
                  <a:cubicBezTo>
                    <a:pt x="822" y="183"/>
                    <a:pt x="845" y="183"/>
                    <a:pt x="868" y="160"/>
                  </a:cubicBezTo>
                  <a:cubicBezTo>
                    <a:pt x="891" y="138"/>
                    <a:pt x="914" y="115"/>
                    <a:pt x="914" y="92"/>
                  </a:cubicBezTo>
                  <a:cubicBezTo>
                    <a:pt x="914" y="46"/>
                    <a:pt x="868" y="1"/>
                    <a:pt x="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9" name="Google Shape;3599;p16"/>
            <p:cNvSpPr/>
            <p:nvPr/>
          </p:nvSpPr>
          <p:spPr>
            <a:xfrm>
              <a:off x="5780675" y="3854675"/>
              <a:ext cx="67350" cy="57450"/>
            </a:xfrm>
            <a:custGeom>
              <a:avLst/>
              <a:gdLst/>
              <a:ahLst/>
              <a:cxnLst/>
              <a:rect l="l" t="t" r="r" b="b"/>
              <a:pathLst>
                <a:path w="2694" h="2298" extrusionOk="0">
                  <a:moveTo>
                    <a:pt x="2488" y="0"/>
                  </a:moveTo>
                  <a:cubicBezTo>
                    <a:pt x="2443" y="23"/>
                    <a:pt x="2397" y="69"/>
                    <a:pt x="2397" y="114"/>
                  </a:cubicBezTo>
                  <a:cubicBezTo>
                    <a:pt x="2397" y="137"/>
                    <a:pt x="2397" y="137"/>
                    <a:pt x="2397" y="137"/>
                  </a:cubicBezTo>
                  <a:lnTo>
                    <a:pt x="2420" y="137"/>
                  </a:lnTo>
                  <a:cubicBezTo>
                    <a:pt x="2420" y="160"/>
                    <a:pt x="2420" y="160"/>
                    <a:pt x="2420" y="160"/>
                  </a:cubicBezTo>
                  <a:cubicBezTo>
                    <a:pt x="2420" y="160"/>
                    <a:pt x="2420" y="183"/>
                    <a:pt x="2420" y="183"/>
                  </a:cubicBezTo>
                  <a:cubicBezTo>
                    <a:pt x="2420" y="206"/>
                    <a:pt x="2420" y="206"/>
                    <a:pt x="2420" y="206"/>
                  </a:cubicBezTo>
                  <a:cubicBezTo>
                    <a:pt x="2420" y="228"/>
                    <a:pt x="2420" y="228"/>
                    <a:pt x="2420" y="228"/>
                  </a:cubicBezTo>
                  <a:lnTo>
                    <a:pt x="2443" y="228"/>
                  </a:lnTo>
                  <a:cubicBezTo>
                    <a:pt x="2443" y="228"/>
                    <a:pt x="2443" y="228"/>
                    <a:pt x="2443" y="251"/>
                  </a:cubicBezTo>
                  <a:cubicBezTo>
                    <a:pt x="2443" y="251"/>
                    <a:pt x="2443" y="274"/>
                    <a:pt x="2443" y="274"/>
                  </a:cubicBezTo>
                  <a:cubicBezTo>
                    <a:pt x="2443" y="320"/>
                    <a:pt x="2465" y="343"/>
                    <a:pt x="2465" y="388"/>
                  </a:cubicBezTo>
                  <a:cubicBezTo>
                    <a:pt x="2488" y="457"/>
                    <a:pt x="2488" y="548"/>
                    <a:pt x="2488" y="639"/>
                  </a:cubicBezTo>
                  <a:cubicBezTo>
                    <a:pt x="2488" y="617"/>
                    <a:pt x="2488" y="616"/>
                    <a:pt x="2488" y="616"/>
                  </a:cubicBezTo>
                  <a:lnTo>
                    <a:pt x="2488" y="616"/>
                  </a:lnTo>
                  <a:cubicBezTo>
                    <a:pt x="2511" y="799"/>
                    <a:pt x="2488" y="959"/>
                    <a:pt x="2465" y="1141"/>
                  </a:cubicBezTo>
                  <a:cubicBezTo>
                    <a:pt x="2443" y="1278"/>
                    <a:pt x="2397" y="1415"/>
                    <a:pt x="2328" y="1529"/>
                  </a:cubicBezTo>
                  <a:cubicBezTo>
                    <a:pt x="2283" y="1621"/>
                    <a:pt x="2237" y="1712"/>
                    <a:pt x="2169" y="1803"/>
                  </a:cubicBezTo>
                  <a:cubicBezTo>
                    <a:pt x="2100" y="1849"/>
                    <a:pt x="2054" y="1917"/>
                    <a:pt x="1986" y="1963"/>
                  </a:cubicBezTo>
                  <a:cubicBezTo>
                    <a:pt x="1918" y="2009"/>
                    <a:pt x="1849" y="2032"/>
                    <a:pt x="1781" y="2054"/>
                  </a:cubicBezTo>
                  <a:cubicBezTo>
                    <a:pt x="1690" y="2077"/>
                    <a:pt x="1622" y="2100"/>
                    <a:pt x="1555" y="2100"/>
                  </a:cubicBezTo>
                  <a:lnTo>
                    <a:pt x="1555" y="2100"/>
                  </a:lnTo>
                  <a:cubicBezTo>
                    <a:pt x="1470" y="2100"/>
                    <a:pt x="1387" y="2098"/>
                    <a:pt x="1324" y="2077"/>
                  </a:cubicBezTo>
                  <a:cubicBezTo>
                    <a:pt x="1233" y="2054"/>
                    <a:pt x="1141" y="2032"/>
                    <a:pt x="1073" y="1986"/>
                  </a:cubicBezTo>
                  <a:cubicBezTo>
                    <a:pt x="959" y="1940"/>
                    <a:pt x="868" y="1872"/>
                    <a:pt x="776" y="1803"/>
                  </a:cubicBezTo>
                  <a:cubicBezTo>
                    <a:pt x="662" y="1689"/>
                    <a:pt x="548" y="1575"/>
                    <a:pt x="457" y="1438"/>
                  </a:cubicBezTo>
                  <a:cubicBezTo>
                    <a:pt x="457" y="1438"/>
                    <a:pt x="457" y="1438"/>
                    <a:pt x="457" y="1461"/>
                  </a:cubicBezTo>
                  <a:cubicBezTo>
                    <a:pt x="343" y="1278"/>
                    <a:pt x="251" y="1096"/>
                    <a:pt x="183" y="913"/>
                  </a:cubicBezTo>
                  <a:cubicBezTo>
                    <a:pt x="183" y="890"/>
                    <a:pt x="160" y="868"/>
                    <a:pt x="137" y="868"/>
                  </a:cubicBezTo>
                  <a:cubicBezTo>
                    <a:pt x="126" y="856"/>
                    <a:pt x="114" y="850"/>
                    <a:pt x="103" y="850"/>
                  </a:cubicBezTo>
                  <a:cubicBezTo>
                    <a:pt x="92" y="850"/>
                    <a:pt x="80" y="856"/>
                    <a:pt x="69" y="868"/>
                  </a:cubicBezTo>
                  <a:cubicBezTo>
                    <a:pt x="46" y="868"/>
                    <a:pt x="23" y="890"/>
                    <a:pt x="23" y="913"/>
                  </a:cubicBezTo>
                  <a:cubicBezTo>
                    <a:pt x="0" y="936"/>
                    <a:pt x="0" y="959"/>
                    <a:pt x="23" y="1004"/>
                  </a:cubicBezTo>
                  <a:cubicBezTo>
                    <a:pt x="160" y="1392"/>
                    <a:pt x="388" y="1735"/>
                    <a:pt x="708" y="2009"/>
                  </a:cubicBezTo>
                  <a:cubicBezTo>
                    <a:pt x="890" y="2146"/>
                    <a:pt x="1096" y="2237"/>
                    <a:pt x="1301" y="2283"/>
                  </a:cubicBezTo>
                  <a:cubicBezTo>
                    <a:pt x="1377" y="2292"/>
                    <a:pt x="1449" y="2298"/>
                    <a:pt x="1520" y="2298"/>
                  </a:cubicBezTo>
                  <a:cubicBezTo>
                    <a:pt x="1620" y="2298"/>
                    <a:pt x="1719" y="2287"/>
                    <a:pt x="1826" y="2260"/>
                  </a:cubicBezTo>
                  <a:cubicBezTo>
                    <a:pt x="1918" y="2214"/>
                    <a:pt x="2009" y="2169"/>
                    <a:pt x="2077" y="2123"/>
                  </a:cubicBezTo>
                  <a:cubicBezTo>
                    <a:pt x="2123" y="2100"/>
                    <a:pt x="2169" y="2054"/>
                    <a:pt x="2214" y="2032"/>
                  </a:cubicBezTo>
                  <a:cubicBezTo>
                    <a:pt x="2260" y="1986"/>
                    <a:pt x="2306" y="1940"/>
                    <a:pt x="2328" y="1895"/>
                  </a:cubicBezTo>
                  <a:cubicBezTo>
                    <a:pt x="2443" y="1758"/>
                    <a:pt x="2534" y="1575"/>
                    <a:pt x="2579" y="1415"/>
                  </a:cubicBezTo>
                  <a:cubicBezTo>
                    <a:pt x="2648" y="1233"/>
                    <a:pt x="2694" y="1027"/>
                    <a:pt x="2694" y="822"/>
                  </a:cubicBezTo>
                  <a:cubicBezTo>
                    <a:pt x="2694" y="662"/>
                    <a:pt x="2671" y="502"/>
                    <a:pt x="2648" y="365"/>
                  </a:cubicBezTo>
                  <a:cubicBezTo>
                    <a:pt x="2648" y="365"/>
                    <a:pt x="2648" y="365"/>
                    <a:pt x="2648" y="343"/>
                  </a:cubicBezTo>
                  <a:cubicBezTo>
                    <a:pt x="2648" y="320"/>
                    <a:pt x="2648" y="274"/>
                    <a:pt x="2625" y="251"/>
                  </a:cubicBezTo>
                  <a:cubicBezTo>
                    <a:pt x="2625" y="228"/>
                    <a:pt x="2625" y="228"/>
                    <a:pt x="2625" y="206"/>
                  </a:cubicBezTo>
                  <a:cubicBezTo>
                    <a:pt x="2625" y="206"/>
                    <a:pt x="2625" y="183"/>
                    <a:pt x="2625" y="183"/>
                  </a:cubicBezTo>
                  <a:cubicBezTo>
                    <a:pt x="2625" y="160"/>
                    <a:pt x="2625" y="160"/>
                    <a:pt x="2625" y="160"/>
                  </a:cubicBezTo>
                  <a:cubicBezTo>
                    <a:pt x="2602" y="160"/>
                    <a:pt x="2602" y="160"/>
                    <a:pt x="2602" y="137"/>
                  </a:cubicBezTo>
                  <a:cubicBezTo>
                    <a:pt x="2602" y="114"/>
                    <a:pt x="2602" y="114"/>
                    <a:pt x="2602" y="114"/>
                  </a:cubicBezTo>
                  <a:lnTo>
                    <a:pt x="2602" y="91"/>
                  </a:lnTo>
                  <a:cubicBezTo>
                    <a:pt x="2579" y="46"/>
                    <a:pt x="2557" y="0"/>
                    <a:pt x="2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0" name="Google Shape;3600;p16"/>
            <p:cNvSpPr/>
            <p:nvPr/>
          </p:nvSpPr>
          <p:spPr>
            <a:xfrm>
              <a:off x="5992375" y="3796450"/>
              <a:ext cx="68500" cy="57100"/>
            </a:xfrm>
            <a:custGeom>
              <a:avLst/>
              <a:gdLst/>
              <a:ahLst/>
              <a:cxnLst/>
              <a:rect l="l" t="t" r="r" b="b"/>
              <a:pathLst>
                <a:path w="2740" h="2284" extrusionOk="0">
                  <a:moveTo>
                    <a:pt x="2557" y="1"/>
                  </a:moveTo>
                  <a:cubicBezTo>
                    <a:pt x="2557" y="1"/>
                    <a:pt x="2557" y="1"/>
                    <a:pt x="2534" y="24"/>
                  </a:cubicBezTo>
                  <a:cubicBezTo>
                    <a:pt x="2488" y="24"/>
                    <a:pt x="2443" y="69"/>
                    <a:pt x="2466" y="138"/>
                  </a:cubicBezTo>
                  <a:cubicBezTo>
                    <a:pt x="2466" y="161"/>
                    <a:pt x="2466" y="161"/>
                    <a:pt x="2466" y="161"/>
                  </a:cubicBezTo>
                  <a:cubicBezTo>
                    <a:pt x="2466" y="184"/>
                    <a:pt x="2466" y="184"/>
                    <a:pt x="2488" y="184"/>
                  </a:cubicBezTo>
                  <a:cubicBezTo>
                    <a:pt x="2488" y="184"/>
                    <a:pt x="2488" y="184"/>
                    <a:pt x="2488" y="206"/>
                  </a:cubicBezTo>
                  <a:lnTo>
                    <a:pt x="2488" y="229"/>
                  </a:lnTo>
                  <a:cubicBezTo>
                    <a:pt x="2488" y="229"/>
                    <a:pt x="2488" y="252"/>
                    <a:pt x="2488" y="252"/>
                  </a:cubicBezTo>
                  <a:cubicBezTo>
                    <a:pt x="2511" y="298"/>
                    <a:pt x="2511" y="321"/>
                    <a:pt x="2511" y="366"/>
                  </a:cubicBezTo>
                  <a:cubicBezTo>
                    <a:pt x="2511" y="366"/>
                    <a:pt x="2511" y="389"/>
                    <a:pt x="2511" y="389"/>
                  </a:cubicBezTo>
                  <a:cubicBezTo>
                    <a:pt x="2534" y="435"/>
                    <a:pt x="2534" y="480"/>
                    <a:pt x="2534" y="526"/>
                  </a:cubicBezTo>
                  <a:cubicBezTo>
                    <a:pt x="2534" y="549"/>
                    <a:pt x="2534" y="572"/>
                    <a:pt x="2534" y="594"/>
                  </a:cubicBezTo>
                  <a:cubicBezTo>
                    <a:pt x="2557" y="777"/>
                    <a:pt x="2534" y="960"/>
                    <a:pt x="2511" y="1142"/>
                  </a:cubicBezTo>
                  <a:cubicBezTo>
                    <a:pt x="2488" y="1256"/>
                    <a:pt x="2443" y="1393"/>
                    <a:pt x="2374" y="1507"/>
                  </a:cubicBezTo>
                  <a:cubicBezTo>
                    <a:pt x="2329" y="1599"/>
                    <a:pt x="2283" y="1690"/>
                    <a:pt x="2214" y="1781"/>
                  </a:cubicBezTo>
                  <a:cubicBezTo>
                    <a:pt x="2169" y="1827"/>
                    <a:pt x="2100" y="1895"/>
                    <a:pt x="2032" y="1941"/>
                  </a:cubicBezTo>
                  <a:cubicBezTo>
                    <a:pt x="1963" y="1987"/>
                    <a:pt x="1895" y="2010"/>
                    <a:pt x="1826" y="2032"/>
                  </a:cubicBezTo>
                  <a:cubicBezTo>
                    <a:pt x="1758" y="2055"/>
                    <a:pt x="1689" y="2078"/>
                    <a:pt x="1621" y="2078"/>
                  </a:cubicBezTo>
                  <a:cubicBezTo>
                    <a:pt x="1530" y="2078"/>
                    <a:pt x="1461" y="2078"/>
                    <a:pt x="1370" y="2055"/>
                  </a:cubicBezTo>
                  <a:cubicBezTo>
                    <a:pt x="1279" y="2032"/>
                    <a:pt x="1187" y="2010"/>
                    <a:pt x="1119" y="1964"/>
                  </a:cubicBezTo>
                  <a:cubicBezTo>
                    <a:pt x="1005" y="1918"/>
                    <a:pt x="913" y="1850"/>
                    <a:pt x="822" y="1781"/>
                  </a:cubicBezTo>
                  <a:cubicBezTo>
                    <a:pt x="708" y="1667"/>
                    <a:pt x="594" y="1553"/>
                    <a:pt x="503" y="1416"/>
                  </a:cubicBezTo>
                  <a:cubicBezTo>
                    <a:pt x="388" y="1234"/>
                    <a:pt x="297" y="1074"/>
                    <a:pt x="251" y="868"/>
                  </a:cubicBezTo>
                  <a:cubicBezTo>
                    <a:pt x="229" y="846"/>
                    <a:pt x="206" y="800"/>
                    <a:pt x="206" y="754"/>
                  </a:cubicBezTo>
                  <a:cubicBezTo>
                    <a:pt x="206" y="731"/>
                    <a:pt x="183" y="709"/>
                    <a:pt x="160" y="686"/>
                  </a:cubicBezTo>
                  <a:cubicBezTo>
                    <a:pt x="145" y="686"/>
                    <a:pt x="130" y="676"/>
                    <a:pt x="115" y="676"/>
                  </a:cubicBezTo>
                  <a:cubicBezTo>
                    <a:pt x="107" y="676"/>
                    <a:pt x="99" y="678"/>
                    <a:pt x="92" y="686"/>
                  </a:cubicBezTo>
                  <a:cubicBezTo>
                    <a:pt x="46" y="686"/>
                    <a:pt x="0" y="731"/>
                    <a:pt x="23" y="800"/>
                  </a:cubicBezTo>
                  <a:cubicBezTo>
                    <a:pt x="69" y="982"/>
                    <a:pt x="137" y="1165"/>
                    <a:pt x="251" y="1348"/>
                  </a:cubicBezTo>
                  <a:cubicBezTo>
                    <a:pt x="343" y="1530"/>
                    <a:pt x="457" y="1690"/>
                    <a:pt x="594" y="1827"/>
                  </a:cubicBezTo>
                  <a:cubicBezTo>
                    <a:pt x="754" y="1987"/>
                    <a:pt x="913" y="2101"/>
                    <a:pt x="1119" y="2192"/>
                  </a:cubicBezTo>
                  <a:cubicBezTo>
                    <a:pt x="1256" y="2253"/>
                    <a:pt x="1403" y="2283"/>
                    <a:pt x="1547" y="2283"/>
                  </a:cubicBezTo>
                  <a:cubicBezTo>
                    <a:pt x="1618" y="2283"/>
                    <a:pt x="1689" y="2276"/>
                    <a:pt x="1758" y="2261"/>
                  </a:cubicBezTo>
                  <a:cubicBezTo>
                    <a:pt x="1872" y="2238"/>
                    <a:pt x="1963" y="2192"/>
                    <a:pt x="2077" y="2147"/>
                  </a:cubicBezTo>
                  <a:cubicBezTo>
                    <a:pt x="2146" y="2101"/>
                    <a:pt x="2214" y="2032"/>
                    <a:pt x="2283" y="1964"/>
                  </a:cubicBezTo>
                  <a:cubicBezTo>
                    <a:pt x="2420" y="1850"/>
                    <a:pt x="2511" y="1713"/>
                    <a:pt x="2580" y="1553"/>
                  </a:cubicBezTo>
                  <a:cubicBezTo>
                    <a:pt x="2671" y="1370"/>
                    <a:pt x="2717" y="1165"/>
                    <a:pt x="2739" y="960"/>
                  </a:cubicBezTo>
                  <a:cubicBezTo>
                    <a:pt x="2739" y="800"/>
                    <a:pt x="2739" y="640"/>
                    <a:pt x="2739" y="503"/>
                  </a:cubicBezTo>
                  <a:cubicBezTo>
                    <a:pt x="2739" y="503"/>
                    <a:pt x="2739" y="480"/>
                    <a:pt x="2739" y="480"/>
                  </a:cubicBezTo>
                  <a:cubicBezTo>
                    <a:pt x="2717" y="457"/>
                    <a:pt x="2717" y="412"/>
                    <a:pt x="2717" y="366"/>
                  </a:cubicBezTo>
                  <a:cubicBezTo>
                    <a:pt x="2717" y="343"/>
                    <a:pt x="2717" y="343"/>
                    <a:pt x="2717" y="321"/>
                  </a:cubicBezTo>
                  <a:lnTo>
                    <a:pt x="2694" y="321"/>
                  </a:lnTo>
                  <a:cubicBezTo>
                    <a:pt x="2694" y="275"/>
                    <a:pt x="2694" y="252"/>
                    <a:pt x="2694" y="206"/>
                  </a:cubicBezTo>
                  <a:lnTo>
                    <a:pt x="2671" y="206"/>
                  </a:lnTo>
                  <a:cubicBezTo>
                    <a:pt x="2671" y="206"/>
                    <a:pt x="2671" y="184"/>
                    <a:pt x="2671" y="184"/>
                  </a:cubicBezTo>
                  <a:cubicBezTo>
                    <a:pt x="2671" y="184"/>
                    <a:pt x="2671" y="161"/>
                    <a:pt x="2671" y="161"/>
                  </a:cubicBezTo>
                  <a:cubicBezTo>
                    <a:pt x="2671" y="161"/>
                    <a:pt x="2671" y="138"/>
                    <a:pt x="2671" y="138"/>
                  </a:cubicBezTo>
                  <a:cubicBezTo>
                    <a:pt x="2671" y="138"/>
                    <a:pt x="2671" y="115"/>
                    <a:pt x="2671" y="115"/>
                  </a:cubicBezTo>
                  <a:cubicBezTo>
                    <a:pt x="2671" y="115"/>
                    <a:pt x="2648" y="92"/>
                    <a:pt x="2648" y="92"/>
                  </a:cubicBezTo>
                  <a:cubicBezTo>
                    <a:pt x="2648" y="47"/>
                    <a:pt x="2602" y="1"/>
                    <a:pt x="2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1" name="Google Shape;3601;p16"/>
            <p:cNvSpPr/>
            <p:nvPr/>
          </p:nvSpPr>
          <p:spPr>
            <a:xfrm>
              <a:off x="5881675" y="3830125"/>
              <a:ext cx="79900" cy="66225"/>
            </a:xfrm>
            <a:custGeom>
              <a:avLst/>
              <a:gdLst/>
              <a:ahLst/>
              <a:cxnLst/>
              <a:rect l="l" t="t" r="r" b="b"/>
              <a:pathLst>
                <a:path w="3196" h="2649" extrusionOk="0">
                  <a:moveTo>
                    <a:pt x="2229" y="1536"/>
                  </a:moveTo>
                  <a:cubicBezTo>
                    <a:pt x="2283" y="1536"/>
                    <a:pt x="2340" y="1541"/>
                    <a:pt x="2397" y="1553"/>
                  </a:cubicBezTo>
                  <a:cubicBezTo>
                    <a:pt x="2488" y="1576"/>
                    <a:pt x="2580" y="1576"/>
                    <a:pt x="2648" y="1621"/>
                  </a:cubicBezTo>
                  <a:cubicBezTo>
                    <a:pt x="2694" y="1644"/>
                    <a:pt x="2739" y="1667"/>
                    <a:pt x="2785" y="1713"/>
                  </a:cubicBezTo>
                  <a:cubicBezTo>
                    <a:pt x="2808" y="1713"/>
                    <a:pt x="2808" y="1735"/>
                    <a:pt x="2831" y="1735"/>
                  </a:cubicBezTo>
                  <a:cubicBezTo>
                    <a:pt x="2785" y="1781"/>
                    <a:pt x="2762" y="1850"/>
                    <a:pt x="2716" y="1895"/>
                  </a:cubicBezTo>
                  <a:cubicBezTo>
                    <a:pt x="2625" y="2009"/>
                    <a:pt x="2534" y="2101"/>
                    <a:pt x="2420" y="2169"/>
                  </a:cubicBezTo>
                  <a:cubicBezTo>
                    <a:pt x="2306" y="2260"/>
                    <a:pt x="2192" y="2329"/>
                    <a:pt x="2077" y="2374"/>
                  </a:cubicBezTo>
                  <a:cubicBezTo>
                    <a:pt x="1940" y="2443"/>
                    <a:pt x="1803" y="2466"/>
                    <a:pt x="1667" y="2489"/>
                  </a:cubicBezTo>
                  <a:cubicBezTo>
                    <a:pt x="1609" y="2500"/>
                    <a:pt x="1552" y="2506"/>
                    <a:pt x="1495" y="2506"/>
                  </a:cubicBezTo>
                  <a:cubicBezTo>
                    <a:pt x="1438" y="2506"/>
                    <a:pt x="1381" y="2500"/>
                    <a:pt x="1324" y="2489"/>
                  </a:cubicBezTo>
                  <a:lnTo>
                    <a:pt x="1301" y="2489"/>
                  </a:lnTo>
                  <a:cubicBezTo>
                    <a:pt x="1187" y="2466"/>
                    <a:pt x="1096" y="2443"/>
                    <a:pt x="1005" y="2420"/>
                  </a:cubicBezTo>
                  <a:cubicBezTo>
                    <a:pt x="1005" y="2420"/>
                    <a:pt x="1005" y="2397"/>
                    <a:pt x="1005" y="2397"/>
                  </a:cubicBezTo>
                  <a:cubicBezTo>
                    <a:pt x="1005" y="2374"/>
                    <a:pt x="1005" y="2374"/>
                    <a:pt x="1027" y="2352"/>
                  </a:cubicBezTo>
                  <a:cubicBezTo>
                    <a:pt x="1027" y="2306"/>
                    <a:pt x="1050" y="2238"/>
                    <a:pt x="1073" y="2192"/>
                  </a:cubicBezTo>
                  <a:cubicBezTo>
                    <a:pt x="1096" y="2123"/>
                    <a:pt x="1119" y="2078"/>
                    <a:pt x="1164" y="2032"/>
                  </a:cubicBezTo>
                  <a:cubicBezTo>
                    <a:pt x="1210" y="1964"/>
                    <a:pt x="1278" y="1895"/>
                    <a:pt x="1347" y="1850"/>
                  </a:cubicBezTo>
                  <a:cubicBezTo>
                    <a:pt x="1461" y="1758"/>
                    <a:pt x="1552" y="1713"/>
                    <a:pt x="1667" y="1667"/>
                  </a:cubicBezTo>
                  <a:cubicBezTo>
                    <a:pt x="1803" y="1598"/>
                    <a:pt x="1940" y="1576"/>
                    <a:pt x="2077" y="1553"/>
                  </a:cubicBezTo>
                  <a:cubicBezTo>
                    <a:pt x="2123" y="1541"/>
                    <a:pt x="2174" y="1536"/>
                    <a:pt x="2229" y="1536"/>
                  </a:cubicBezTo>
                  <a:close/>
                  <a:moveTo>
                    <a:pt x="2465" y="1"/>
                  </a:moveTo>
                  <a:cubicBezTo>
                    <a:pt x="2374" y="1"/>
                    <a:pt x="2306" y="1"/>
                    <a:pt x="2237" y="23"/>
                  </a:cubicBezTo>
                  <a:cubicBezTo>
                    <a:pt x="2146" y="46"/>
                    <a:pt x="2055" y="69"/>
                    <a:pt x="1986" y="138"/>
                  </a:cubicBezTo>
                  <a:cubicBezTo>
                    <a:pt x="1918" y="206"/>
                    <a:pt x="1872" y="275"/>
                    <a:pt x="1826" y="343"/>
                  </a:cubicBezTo>
                  <a:lnTo>
                    <a:pt x="1781" y="412"/>
                  </a:lnTo>
                  <a:cubicBezTo>
                    <a:pt x="1758" y="457"/>
                    <a:pt x="1735" y="503"/>
                    <a:pt x="1689" y="548"/>
                  </a:cubicBezTo>
                  <a:cubicBezTo>
                    <a:pt x="1667" y="594"/>
                    <a:pt x="1621" y="640"/>
                    <a:pt x="1598" y="663"/>
                  </a:cubicBezTo>
                  <a:lnTo>
                    <a:pt x="1552" y="685"/>
                  </a:lnTo>
                  <a:lnTo>
                    <a:pt x="1484" y="685"/>
                  </a:lnTo>
                  <a:cubicBezTo>
                    <a:pt x="1370" y="663"/>
                    <a:pt x="1278" y="617"/>
                    <a:pt x="1187" y="594"/>
                  </a:cubicBezTo>
                  <a:lnTo>
                    <a:pt x="1119" y="548"/>
                  </a:lnTo>
                  <a:cubicBezTo>
                    <a:pt x="1027" y="526"/>
                    <a:pt x="913" y="480"/>
                    <a:pt x="799" y="457"/>
                  </a:cubicBezTo>
                  <a:lnTo>
                    <a:pt x="731" y="457"/>
                  </a:lnTo>
                  <a:cubicBezTo>
                    <a:pt x="594" y="457"/>
                    <a:pt x="457" y="503"/>
                    <a:pt x="320" y="617"/>
                  </a:cubicBezTo>
                  <a:cubicBezTo>
                    <a:pt x="229" y="708"/>
                    <a:pt x="137" y="800"/>
                    <a:pt x="92" y="936"/>
                  </a:cubicBezTo>
                  <a:cubicBezTo>
                    <a:pt x="0" y="1142"/>
                    <a:pt x="23" y="1416"/>
                    <a:pt x="137" y="1690"/>
                  </a:cubicBezTo>
                  <a:cubicBezTo>
                    <a:pt x="183" y="1827"/>
                    <a:pt x="251" y="1941"/>
                    <a:pt x="343" y="2078"/>
                  </a:cubicBezTo>
                  <a:cubicBezTo>
                    <a:pt x="434" y="2192"/>
                    <a:pt x="525" y="2283"/>
                    <a:pt x="639" y="2374"/>
                  </a:cubicBezTo>
                  <a:cubicBezTo>
                    <a:pt x="754" y="2443"/>
                    <a:pt x="845" y="2511"/>
                    <a:pt x="959" y="2557"/>
                  </a:cubicBezTo>
                  <a:cubicBezTo>
                    <a:pt x="1073" y="2603"/>
                    <a:pt x="1187" y="2626"/>
                    <a:pt x="1324" y="2626"/>
                  </a:cubicBezTo>
                  <a:cubicBezTo>
                    <a:pt x="1370" y="2648"/>
                    <a:pt x="1415" y="2648"/>
                    <a:pt x="1461" y="2648"/>
                  </a:cubicBezTo>
                  <a:cubicBezTo>
                    <a:pt x="1598" y="2648"/>
                    <a:pt x="1758" y="2626"/>
                    <a:pt x="1918" y="2580"/>
                  </a:cubicBezTo>
                  <a:cubicBezTo>
                    <a:pt x="2077" y="2534"/>
                    <a:pt x="2214" y="2489"/>
                    <a:pt x="2374" y="2397"/>
                  </a:cubicBezTo>
                  <a:cubicBezTo>
                    <a:pt x="2648" y="2215"/>
                    <a:pt x="2853" y="1986"/>
                    <a:pt x="3013" y="1690"/>
                  </a:cubicBezTo>
                  <a:cubicBezTo>
                    <a:pt x="3059" y="1621"/>
                    <a:pt x="3082" y="1553"/>
                    <a:pt x="3105" y="1484"/>
                  </a:cubicBezTo>
                  <a:cubicBezTo>
                    <a:pt x="3127" y="1393"/>
                    <a:pt x="3150" y="1325"/>
                    <a:pt x="3173" y="1256"/>
                  </a:cubicBezTo>
                  <a:cubicBezTo>
                    <a:pt x="3196" y="1142"/>
                    <a:pt x="3196" y="1005"/>
                    <a:pt x="3173" y="868"/>
                  </a:cubicBezTo>
                  <a:cubicBezTo>
                    <a:pt x="3127" y="526"/>
                    <a:pt x="2922" y="92"/>
                    <a:pt x="2511" y="23"/>
                  </a:cubicBezTo>
                  <a:cubicBezTo>
                    <a:pt x="2488" y="1"/>
                    <a:pt x="2465" y="1"/>
                    <a:pt x="2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2" name="Google Shape;3602;p16"/>
            <p:cNvSpPr/>
            <p:nvPr/>
          </p:nvSpPr>
          <p:spPr>
            <a:xfrm>
              <a:off x="5783525" y="3922700"/>
              <a:ext cx="33700" cy="22075"/>
            </a:xfrm>
            <a:custGeom>
              <a:avLst/>
              <a:gdLst/>
              <a:ahLst/>
              <a:cxnLst/>
              <a:rect l="l" t="t" r="r" b="b"/>
              <a:pathLst>
                <a:path w="1348" h="883" extrusionOk="0">
                  <a:moveTo>
                    <a:pt x="757" y="0"/>
                  </a:moveTo>
                  <a:cubicBezTo>
                    <a:pt x="698" y="0"/>
                    <a:pt x="635" y="6"/>
                    <a:pt x="571" y="18"/>
                  </a:cubicBezTo>
                  <a:cubicBezTo>
                    <a:pt x="229" y="109"/>
                    <a:pt x="0" y="338"/>
                    <a:pt x="46" y="566"/>
                  </a:cubicBezTo>
                  <a:cubicBezTo>
                    <a:pt x="83" y="769"/>
                    <a:pt x="299" y="882"/>
                    <a:pt x="561" y="882"/>
                  </a:cubicBezTo>
                  <a:cubicBezTo>
                    <a:pt x="623" y="882"/>
                    <a:pt x="688" y="876"/>
                    <a:pt x="754" y="863"/>
                  </a:cubicBezTo>
                  <a:cubicBezTo>
                    <a:pt x="1096" y="794"/>
                    <a:pt x="1347" y="543"/>
                    <a:pt x="1301" y="315"/>
                  </a:cubicBezTo>
                  <a:cubicBezTo>
                    <a:pt x="1264" y="127"/>
                    <a:pt x="1040" y="0"/>
                    <a:pt x="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3" name="Google Shape;3603;p16"/>
            <p:cNvSpPr/>
            <p:nvPr/>
          </p:nvSpPr>
          <p:spPr>
            <a:xfrm>
              <a:off x="6053425" y="3847325"/>
              <a:ext cx="31425" cy="20375"/>
            </a:xfrm>
            <a:custGeom>
              <a:avLst/>
              <a:gdLst/>
              <a:ahLst/>
              <a:cxnLst/>
              <a:rect l="l" t="t" r="r" b="b"/>
              <a:pathLst>
                <a:path w="1257" h="815" extrusionOk="0">
                  <a:moveTo>
                    <a:pt x="733" y="0"/>
                  </a:moveTo>
                  <a:cubicBezTo>
                    <a:pt x="674" y="0"/>
                    <a:pt x="612" y="7"/>
                    <a:pt x="549" y="20"/>
                  </a:cubicBezTo>
                  <a:cubicBezTo>
                    <a:pt x="229" y="89"/>
                    <a:pt x="1" y="317"/>
                    <a:pt x="46" y="522"/>
                  </a:cubicBezTo>
                  <a:cubicBezTo>
                    <a:pt x="84" y="691"/>
                    <a:pt x="291" y="814"/>
                    <a:pt x="555" y="814"/>
                  </a:cubicBezTo>
                  <a:cubicBezTo>
                    <a:pt x="611" y="814"/>
                    <a:pt x="670" y="808"/>
                    <a:pt x="731" y="796"/>
                  </a:cubicBezTo>
                  <a:cubicBezTo>
                    <a:pt x="1051" y="705"/>
                    <a:pt x="1256" y="477"/>
                    <a:pt x="1210" y="271"/>
                  </a:cubicBezTo>
                  <a:cubicBezTo>
                    <a:pt x="1174" y="106"/>
                    <a:pt x="975" y="0"/>
                    <a:pt x="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04" name="Google Shape;3604;p16"/>
          <p:cNvGrpSpPr/>
          <p:nvPr/>
        </p:nvGrpSpPr>
        <p:grpSpPr>
          <a:xfrm flipH="1">
            <a:off x="919172" y="4865394"/>
            <a:ext cx="1426017" cy="1500029"/>
            <a:chOff x="-818813" y="1823137"/>
            <a:chExt cx="1579734" cy="1657613"/>
          </a:xfrm>
        </p:grpSpPr>
        <p:sp>
          <p:nvSpPr>
            <p:cNvPr id="3605" name="Google Shape;3605;p16"/>
            <p:cNvSpPr/>
            <p:nvPr/>
          </p:nvSpPr>
          <p:spPr>
            <a:xfrm>
              <a:off x="-818813" y="1823137"/>
              <a:ext cx="1579734" cy="1657613"/>
            </a:xfrm>
            <a:custGeom>
              <a:avLst/>
              <a:gdLst/>
              <a:ahLst/>
              <a:cxnLst/>
              <a:rect l="l" t="t" r="r" b="b"/>
              <a:pathLst>
                <a:path w="28236" h="29628" extrusionOk="0">
                  <a:moveTo>
                    <a:pt x="12144" y="1"/>
                  </a:moveTo>
                  <a:cubicBezTo>
                    <a:pt x="11870" y="1"/>
                    <a:pt x="11596" y="24"/>
                    <a:pt x="11345" y="69"/>
                  </a:cubicBezTo>
                  <a:cubicBezTo>
                    <a:pt x="10683" y="69"/>
                    <a:pt x="10066" y="434"/>
                    <a:pt x="9724" y="1028"/>
                  </a:cubicBezTo>
                  <a:cubicBezTo>
                    <a:pt x="9724" y="1028"/>
                    <a:pt x="503" y="17257"/>
                    <a:pt x="503" y="17257"/>
                  </a:cubicBezTo>
                  <a:cubicBezTo>
                    <a:pt x="434" y="17416"/>
                    <a:pt x="366" y="17576"/>
                    <a:pt x="320" y="17736"/>
                  </a:cubicBezTo>
                  <a:cubicBezTo>
                    <a:pt x="252" y="17896"/>
                    <a:pt x="206" y="18055"/>
                    <a:pt x="160" y="18215"/>
                  </a:cubicBezTo>
                  <a:cubicBezTo>
                    <a:pt x="115" y="18444"/>
                    <a:pt x="69" y="18695"/>
                    <a:pt x="46" y="18946"/>
                  </a:cubicBezTo>
                  <a:cubicBezTo>
                    <a:pt x="1" y="19379"/>
                    <a:pt x="23" y="19813"/>
                    <a:pt x="92" y="20292"/>
                  </a:cubicBezTo>
                  <a:cubicBezTo>
                    <a:pt x="160" y="20680"/>
                    <a:pt x="274" y="21091"/>
                    <a:pt x="434" y="21525"/>
                  </a:cubicBezTo>
                  <a:cubicBezTo>
                    <a:pt x="548" y="21844"/>
                    <a:pt x="708" y="22164"/>
                    <a:pt x="868" y="22461"/>
                  </a:cubicBezTo>
                  <a:cubicBezTo>
                    <a:pt x="982" y="22666"/>
                    <a:pt x="1119" y="22872"/>
                    <a:pt x="1324" y="23077"/>
                  </a:cubicBezTo>
                  <a:cubicBezTo>
                    <a:pt x="2237" y="23922"/>
                    <a:pt x="3287" y="24515"/>
                    <a:pt x="4155" y="24972"/>
                  </a:cubicBezTo>
                  <a:cubicBezTo>
                    <a:pt x="4474" y="25131"/>
                    <a:pt x="4794" y="25291"/>
                    <a:pt x="5113" y="25451"/>
                  </a:cubicBezTo>
                  <a:lnTo>
                    <a:pt x="5501" y="25656"/>
                  </a:lnTo>
                  <a:cubicBezTo>
                    <a:pt x="5638" y="25725"/>
                    <a:pt x="5753" y="25770"/>
                    <a:pt x="5889" y="25839"/>
                  </a:cubicBezTo>
                  <a:lnTo>
                    <a:pt x="6209" y="25999"/>
                  </a:lnTo>
                  <a:cubicBezTo>
                    <a:pt x="6460" y="26136"/>
                    <a:pt x="6711" y="26273"/>
                    <a:pt x="6962" y="26387"/>
                  </a:cubicBezTo>
                  <a:cubicBezTo>
                    <a:pt x="8012" y="26912"/>
                    <a:pt x="9062" y="27391"/>
                    <a:pt x="10089" y="27825"/>
                  </a:cubicBezTo>
                  <a:cubicBezTo>
                    <a:pt x="10683" y="28099"/>
                    <a:pt x="11208" y="28304"/>
                    <a:pt x="11687" y="28487"/>
                  </a:cubicBezTo>
                  <a:cubicBezTo>
                    <a:pt x="12258" y="28692"/>
                    <a:pt x="12828" y="28897"/>
                    <a:pt x="13376" y="29057"/>
                  </a:cubicBezTo>
                  <a:cubicBezTo>
                    <a:pt x="13627" y="29126"/>
                    <a:pt x="13878" y="29194"/>
                    <a:pt x="14107" y="29263"/>
                  </a:cubicBezTo>
                  <a:cubicBezTo>
                    <a:pt x="14221" y="29286"/>
                    <a:pt x="14335" y="29308"/>
                    <a:pt x="14472" y="29354"/>
                  </a:cubicBezTo>
                  <a:cubicBezTo>
                    <a:pt x="14517" y="29354"/>
                    <a:pt x="14746" y="29422"/>
                    <a:pt x="14746" y="29422"/>
                  </a:cubicBezTo>
                  <a:cubicBezTo>
                    <a:pt x="14746" y="29422"/>
                    <a:pt x="14883" y="29445"/>
                    <a:pt x="14883" y="29445"/>
                  </a:cubicBezTo>
                  <a:cubicBezTo>
                    <a:pt x="15042" y="29491"/>
                    <a:pt x="15225" y="29537"/>
                    <a:pt x="15430" y="29559"/>
                  </a:cubicBezTo>
                  <a:cubicBezTo>
                    <a:pt x="15659" y="29605"/>
                    <a:pt x="15887" y="29628"/>
                    <a:pt x="16092" y="29628"/>
                  </a:cubicBezTo>
                  <a:cubicBezTo>
                    <a:pt x="16298" y="29628"/>
                    <a:pt x="16480" y="29605"/>
                    <a:pt x="16663" y="29582"/>
                  </a:cubicBezTo>
                  <a:cubicBezTo>
                    <a:pt x="16846" y="29537"/>
                    <a:pt x="17051" y="29468"/>
                    <a:pt x="17211" y="29377"/>
                  </a:cubicBezTo>
                  <a:cubicBezTo>
                    <a:pt x="17576" y="29217"/>
                    <a:pt x="17873" y="28943"/>
                    <a:pt x="18078" y="28601"/>
                  </a:cubicBezTo>
                  <a:cubicBezTo>
                    <a:pt x="18535" y="27802"/>
                    <a:pt x="27551" y="12007"/>
                    <a:pt x="27916" y="11391"/>
                  </a:cubicBezTo>
                  <a:cubicBezTo>
                    <a:pt x="28144" y="10980"/>
                    <a:pt x="28235" y="10500"/>
                    <a:pt x="28144" y="10067"/>
                  </a:cubicBezTo>
                  <a:cubicBezTo>
                    <a:pt x="28144" y="9998"/>
                    <a:pt x="28121" y="9953"/>
                    <a:pt x="28121" y="9907"/>
                  </a:cubicBezTo>
                  <a:cubicBezTo>
                    <a:pt x="28030" y="9542"/>
                    <a:pt x="27870" y="9222"/>
                    <a:pt x="27596" y="8948"/>
                  </a:cubicBezTo>
                  <a:cubicBezTo>
                    <a:pt x="27391" y="8743"/>
                    <a:pt x="27163" y="8537"/>
                    <a:pt x="26934" y="8355"/>
                  </a:cubicBezTo>
                  <a:cubicBezTo>
                    <a:pt x="26934" y="8263"/>
                    <a:pt x="26912" y="8172"/>
                    <a:pt x="26912" y="8058"/>
                  </a:cubicBezTo>
                  <a:cubicBezTo>
                    <a:pt x="26912" y="8058"/>
                    <a:pt x="26912" y="8058"/>
                    <a:pt x="26912" y="8035"/>
                  </a:cubicBezTo>
                  <a:cubicBezTo>
                    <a:pt x="26866" y="7624"/>
                    <a:pt x="26706" y="7236"/>
                    <a:pt x="26409" y="6917"/>
                  </a:cubicBezTo>
                  <a:cubicBezTo>
                    <a:pt x="26318" y="6803"/>
                    <a:pt x="26204" y="6666"/>
                    <a:pt x="26090" y="6552"/>
                  </a:cubicBezTo>
                  <a:cubicBezTo>
                    <a:pt x="25976" y="6437"/>
                    <a:pt x="25862" y="6323"/>
                    <a:pt x="25702" y="6186"/>
                  </a:cubicBezTo>
                  <a:cubicBezTo>
                    <a:pt x="25496" y="6004"/>
                    <a:pt x="25268" y="5821"/>
                    <a:pt x="25063" y="5684"/>
                  </a:cubicBezTo>
                  <a:lnTo>
                    <a:pt x="25040" y="5661"/>
                  </a:lnTo>
                  <a:cubicBezTo>
                    <a:pt x="24949" y="5593"/>
                    <a:pt x="24880" y="5524"/>
                    <a:pt x="24789" y="5456"/>
                  </a:cubicBezTo>
                  <a:cubicBezTo>
                    <a:pt x="24743" y="5433"/>
                    <a:pt x="24492" y="5228"/>
                    <a:pt x="24492" y="5228"/>
                  </a:cubicBezTo>
                  <a:cubicBezTo>
                    <a:pt x="24287" y="5068"/>
                    <a:pt x="24058" y="4908"/>
                    <a:pt x="23830" y="4748"/>
                  </a:cubicBezTo>
                  <a:cubicBezTo>
                    <a:pt x="22963" y="4086"/>
                    <a:pt x="22050" y="3493"/>
                    <a:pt x="21114" y="2968"/>
                  </a:cubicBezTo>
                  <a:cubicBezTo>
                    <a:pt x="20155" y="2443"/>
                    <a:pt x="19174" y="1964"/>
                    <a:pt x="18147" y="1553"/>
                  </a:cubicBezTo>
                  <a:cubicBezTo>
                    <a:pt x="17918" y="1462"/>
                    <a:pt x="17667" y="1347"/>
                    <a:pt x="17393" y="1256"/>
                  </a:cubicBezTo>
                  <a:cubicBezTo>
                    <a:pt x="17188" y="1188"/>
                    <a:pt x="16983" y="1119"/>
                    <a:pt x="16777" y="1051"/>
                  </a:cubicBezTo>
                  <a:lnTo>
                    <a:pt x="16686" y="1005"/>
                  </a:lnTo>
                  <a:cubicBezTo>
                    <a:pt x="16252" y="845"/>
                    <a:pt x="15750" y="685"/>
                    <a:pt x="15271" y="549"/>
                  </a:cubicBezTo>
                  <a:cubicBezTo>
                    <a:pt x="14563" y="343"/>
                    <a:pt x="13924" y="183"/>
                    <a:pt x="13331" y="92"/>
                  </a:cubicBezTo>
                  <a:cubicBezTo>
                    <a:pt x="12920" y="46"/>
                    <a:pt x="12509" y="1"/>
                    <a:pt x="12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6" name="Google Shape;3606;p16"/>
            <p:cNvSpPr/>
            <p:nvPr/>
          </p:nvSpPr>
          <p:spPr>
            <a:xfrm>
              <a:off x="-703895" y="1930446"/>
              <a:ext cx="1283492" cy="1293674"/>
            </a:xfrm>
            <a:custGeom>
              <a:avLst/>
              <a:gdLst/>
              <a:ahLst/>
              <a:cxnLst/>
              <a:rect l="l" t="t" r="r" b="b"/>
              <a:pathLst>
                <a:path w="22941" h="23123" extrusionOk="0">
                  <a:moveTo>
                    <a:pt x="8720" y="4793"/>
                  </a:moveTo>
                  <a:lnTo>
                    <a:pt x="8711" y="4816"/>
                  </a:lnTo>
                  <a:lnTo>
                    <a:pt x="8720" y="4816"/>
                  </a:lnTo>
                  <a:lnTo>
                    <a:pt x="8720" y="4793"/>
                  </a:lnTo>
                  <a:close/>
                  <a:moveTo>
                    <a:pt x="9861" y="2785"/>
                  </a:moveTo>
                  <a:cubicBezTo>
                    <a:pt x="9884" y="2808"/>
                    <a:pt x="9930" y="2830"/>
                    <a:pt x="9953" y="2853"/>
                  </a:cubicBezTo>
                  <a:lnTo>
                    <a:pt x="9998" y="2876"/>
                  </a:lnTo>
                  <a:cubicBezTo>
                    <a:pt x="10090" y="2899"/>
                    <a:pt x="10158" y="2944"/>
                    <a:pt x="10249" y="2990"/>
                  </a:cubicBezTo>
                  <a:lnTo>
                    <a:pt x="10318" y="3013"/>
                  </a:lnTo>
                  <a:lnTo>
                    <a:pt x="10363" y="3036"/>
                  </a:lnTo>
                  <a:cubicBezTo>
                    <a:pt x="10409" y="3059"/>
                    <a:pt x="10455" y="3081"/>
                    <a:pt x="10500" y="3104"/>
                  </a:cubicBezTo>
                  <a:cubicBezTo>
                    <a:pt x="10592" y="3127"/>
                    <a:pt x="10683" y="3173"/>
                    <a:pt x="10774" y="3218"/>
                  </a:cubicBezTo>
                  <a:lnTo>
                    <a:pt x="10820" y="3241"/>
                  </a:lnTo>
                  <a:cubicBezTo>
                    <a:pt x="10911" y="3264"/>
                    <a:pt x="11003" y="3310"/>
                    <a:pt x="11094" y="3355"/>
                  </a:cubicBezTo>
                  <a:cubicBezTo>
                    <a:pt x="11117" y="3355"/>
                    <a:pt x="11140" y="3378"/>
                    <a:pt x="11140" y="3378"/>
                  </a:cubicBezTo>
                  <a:cubicBezTo>
                    <a:pt x="11231" y="3401"/>
                    <a:pt x="11299" y="3447"/>
                    <a:pt x="11368" y="3492"/>
                  </a:cubicBezTo>
                  <a:cubicBezTo>
                    <a:pt x="11528" y="3584"/>
                    <a:pt x="11687" y="3652"/>
                    <a:pt x="11824" y="3743"/>
                  </a:cubicBezTo>
                  <a:lnTo>
                    <a:pt x="11847" y="3743"/>
                  </a:lnTo>
                  <a:cubicBezTo>
                    <a:pt x="11984" y="3812"/>
                    <a:pt x="12098" y="3880"/>
                    <a:pt x="12235" y="3949"/>
                  </a:cubicBezTo>
                  <a:cubicBezTo>
                    <a:pt x="12304" y="3994"/>
                    <a:pt x="12395" y="4040"/>
                    <a:pt x="12486" y="4086"/>
                  </a:cubicBezTo>
                  <a:cubicBezTo>
                    <a:pt x="12555" y="4131"/>
                    <a:pt x="12646" y="4154"/>
                    <a:pt x="12715" y="4200"/>
                  </a:cubicBezTo>
                  <a:cubicBezTo>
                    <a:pt x="12851" y="4291"/>
                    <a:pt x="12988" y="4360"/>
                    <a:pt x="13125" y="4428"/>
                  </a:cubicBezTo>
                  <a:lnTo>
                    <a:pt x="13171" y="4451"/>
                  </a:lnTo>
                  <a:lnTo>
                    <a:pt x="13239" y="4474"/>
                  </a:lnTo>
                  <a:cubicBezTo>
                    <a:pt x="13285" y="4519"/>
                    <a:pt x="13354" y="4542"/>
                    <a:pt x="13399" y="4588"/>
                  </a:cubicBezTo>
                  <a:lnTo>
                    <a:pt x="13513" y="4634"/>
                  </a:lnTo>
                  <a:lnTo>
                    <a:pt x="13628" y="4679"/>
                  </a:lnTo>
                  <a:lnTo>
                    <a:pt x="13787" y="4771"/>
                  </a:lnTo>
                  <a:cubicBezTo>
                    <a:pt x="13879" y="4816"/>
                    <a:pt x="13970" y="4862"/>
                    <a:pt x="14084" y="4907"/>
                  </a:cubicBezTo>
                  <a:cubicBezTo>
                    <a:pt x="14175" y="4976"/>
                    <a:pt x="14267" y="5022"/>
                    <a:pt x="14358" y="5067"/>
                  </a:cubicBezTo>
                  <a:lnTo>
                    <a:pt x="14541" y="5159"/>
                  </a:lnTo>
                  <a:lnTo>
                    <a:pt x="14609" y="5181"/>
                  </a:lnTo>
                  <a:lnTo>
                    <a:pt x="14769" y="5273"/>
                  </a:lnTo>
                  <a:lnTo>
                    <a:pt x="14837" y="5295"/>
                  </a:lnTo>
                  <a:cubicBezTo>
                    <a:pt x="14883" y="5341"/>
                    <a:pt x="14929" y="5364"/>
                    <a:pt x="14974" y="5387"/>
                  </a:cubicBezTo>
                  <a:cubicBezTo>
                    <a:pt x="15111" y="5455"/>
                    <a:pt x="15248" y="5524"/>
                    <a:pt x="15362" y="5569"/>
                  </a:cubicBezTo>
                  <a:lnTo>
                    <a:pt x="15431" y="5615"/>
                  </a:lnTo>
                  <a:cubicBezTo>
                    <a:pt x="15499" y="5661"/>
                    <a:pt x="15568" y="5684"/>
                    <a:pt x="15659" y="5729"/>
                  </a:cubicBezTo>
                  <a:lnTo>
                    <a:pt x="15705" y="5752"/>
                  </a:lnTo>
                  <a:lnTo>
                    <a:pt x="15727" y="5775"/>
                  </a:lnTo>
                  <a:lnTo>
                    <a:pt x="15887" y="5843"/>
                  </a:lnTo>
                  <a:lnTo>
                    <a:pt x="16321" y="6072"/>
                  </a:lnTo>
                  <a:lnTo>
                    <a:pt x="16435" y="6117"/>
                  </a:lnTo>
                  <a:cubicBezTo>
                    <a:pt x="16549" y="6186"/>
                    <a:pt x="16663" y="6231"/>
                    <a:pt x="16777" y="6300"/>
                  </a:cubicBezTo>
                  <a:cubicBezTo>
                    <a:pt x="16846" y="6323"/>
                    <a:pt x="16892" y="6345"/>
                    <a:pt x="16937" y="6368"/>
                  </a:cubicBezTo>
                  <a:lnTo>
                    <a:pt x="16983" y="6391"/>
                  </a:lnTo>
                  <a:cubicBezTo>
                    <a:pt x="17074" y="6437"/>
                    <a:pt x="17143" y="6460"/>
                    <a:pt x="17234" y="6505"/>
                  </a:cubicBezTo>
                  <a:lnTo>
                    <a:pt x="17257" y="6528"/>
                  </a:lnTo>
                  <a:lnTo>
                    <a:pt x="17325" y="6551"/>
                  </a:lnTo>
                  <a:lnTo>
                    <a:pt x="17417" y="6597"/>
                  </a:lnTo>
                  <a:cubicBezTo>
                    <a:pt x="17553" y="6665"/>
                    <a:pt x="17713" y="6733"/>
                    <a:pt x="17850" y="6825"/>
                  </a:cubicBezTo>
                  <a:lnTo>
                    <a:pt x="17987" y="6870"/>
                  </a:lnTo>
                  <a:cubicBezTo>
                    <a:pt x="18101" y="6939"/>
                    <a:pt x="18215" y="6985"/>
                    <a:pt x="18330" y="7053"/>
                  </a:cubicBezTo>
                  <a:cubicBezTo>
                    <a:pt x="18398" y="7076"/>
                    <a:pt x="18466" y="7122"/>
                    <a:pt x="18535" y="7167"/>
                  </a:cubicBezTo>
                  <a:lnTo>
                    <a:pt x="18581" y="7190"/>
                  </a:lnTo>
                  <a:cubicBezTo>
                    <a:pt x="18649" y="7213"/>
                    <a:pt x="18718" y="7236"/>
                    <a:pt x="18786" y="7281"/>
                  </a:cubicBezTo>
                  <a:lnTo>
                    <a:pt x="18832" y="7304"/>
                  </a:lnTo>
                  <a:cubicBezTo>
                    <a:pt x="18900" y="7327"/>
                    <a:pt x="18946" y="7373"/>
                    <a:pt x="18991" y="7395"/>
                  </a:cubicBezTo>
                  <a:lnTo>
                    <a:pt x="19037" y="7418"/>
                  </a:lnTo>
                  <a:cubicBezTo>
                    <a:pt x="19083" y="7441"/>
                    <a:pt x="19128" y="7441"/>
                    <a:pt x="19174" y="7487"/>
                  </a:cubicBezTo>
                  <a:cubicBezTo>
                    <a:pt x="19174" y="7487"/>
                    <a:pt x="19197" y="7464"/>
                    <a:pt x="19197" y="7464"/>
                  </a:cubicBezTo>
                  <a:cubicBezTo>
                    <a:pt x="19220" y="7464"/>
                    <a:pt x="19265" y="7487"/>
                    <a:pt x="19288" y="7510"/>
                  </a:cubicBezTo>
                  <a:cubicBezTo>
                    <a:pt x="19334" y="7532"/>
                    <a:pt x="19357" y="7555"/>
                    <a:pt x="19357" y="7601"/>
                  </a:cubicBezTo>
                  <a:cubicBezTo>
                    <a:pt x="19379" y="7669"/>
                    <a:pt x="19357" y="7715"/>
                    <a:pt x="19334" y="7761"/>
                  </a:cubicBezTo>
                  <a:cubicBezTo>
                    <a:pt x="19334" y="7783"/>
                    <a:pt x="19311" y="7806"/>
                    <a:pt x="19311" y="7806"/>
                  </a:cubicBezTo>
                  <a:lnTo>
                    <a:pt x="19288" y="7852"/>
                  </a:lnTo>
                  <a:lnTo>
                    <a:pt x="19243" y="7920"/>
                  </a:lnTo>
                  <a:cubicBezTo>
                    <a:pt x="19197" y="7989"/>
                    <a:pt x="19151" y="8080"/>
                    <a:pt x="19128" y="8149"/>
                  </a:cubicBezTo>
                  <a:cubicBezTo>
                    <a:pt x="19083" y="8217"/>
                    <a:pt x="19060" y="8286"/>
                    <a:pt x="19037" y="8354"/>
                  </a:cubicBezTo>
                  <a:cubicBezTo>
                    <a:pt x="18991" y="8400"/>
                    <a:pt x="18969" y="8445"/>
                    <a:pt x="18946" y="8491"/>
                  </a:cubicBezTo>
                  <a:cubicBezTo>
                    <a:pt x="18923" y="8537"/>
                    <a:pt x="18900" y="8605"/>
                    <a:pt x="18877" y="8651"/>
                  </a:cubicBezTo>
                  <a:lnTo>
                    <a:pt x="18855" y="8719"/>
                  </a:lnTo>
                  <a:cubicBezTo>
                    <a:pt x="18740" y="9016"/>
                    <a:pt x="18603" y="9313"/>
                    <a:pt x="18421" y="9609"/>
                  </a:cubicBezTo>
                  <a:cubicBezTo>
                    <a:pt x="18398" y="9632"/>
                    <a:pt x="18375" y="9678"/>
                    <a:pt x="18375" y="9701"/>
                  </a:cubicBezTo>
                  <a:cubicBezTo>
                    <a:pt x="18330" y="9746"/>
                    <a:pt x="18307" y="9792"/>
                    <a:pt x="18284" y="9815"/>
                  </a:cubicBezTo>
                  <a:lnTo>
                    <a:pt x="18238" y="9929"/>
                  </a:lnTo>
                  <a:lnTo>
                    <a:pt x="18215" y="9975"/>
                  </a:lnTo>
                  <a:lnTo>
                    <a:pt x="18193" y="9997"/>
                  </a:lnTo>
                  <a:lnTo>
                    <a:pt x="18170" y="10043"/>
                  </a:lnTo>
                  <a:cubicBezTo>
                    <a:pt x="18101" y="10157"/>
                    <a:pt x="18033" y="10294"/>
                    <a:pt x="17987" y="10431"/>
                  </a:cubicBezTo>
                  <a:cubicBezTo>
                    <a:pt x="17919" y="10545"/>
                    <a:pt x="17873" y="10659"/>
                    <a:pt x="17827" y="10774"/>
                  </a:cubicBezTo>
                  <a:lnTo>
                    <a:pt x="17782" y="10911"/>
                  </a:lnTo>
                  <a:cubicBezTo>
                    <a:pt x="17736" y="11002"/>
                    <a:pt x="17713" y="11093"/>
                    <a:pt x="17668" y="11184"/>
                  </a:cubicBezTo>
                  <a:cubicBezTo>
                    <a:pt x="17645" y="11207"/>
                    <a:pt x="17622" y="11253"/>
                    <a:pt x="17599" y="11276"/>
                  </a:cubicBezTo>
                  <a:cubicBezTo>
                    <a:pt x="17599" y="11321"/>
                    <a:pt x="17576" y="11344"/>
                    <a:pt x="17553" y="11390"/>
                  </a:cubicBezTo>
                  <a:cubicBezTo>
                    <a:pt x="17531" y="11458"/>
                    <a:pt x="17485" y="11550"/>
                    <a:pt x="17439" y="11618"/>
                  </a:cubicBezTo>
                  <a:cubicBezTo>
                    <a:pt x="17439" y="11618"/>
                    <a:pt x="17439" y="11641"/>
                    <a:pt x="17417" y="11664"/>
                  </a:cubicBezTo>
                  <a:lnTo>
                    <a:pt x="17439" y="11641"/>
                  </a:lnTo>
                  <a:lnTo>
                    <a:pt x="17439" y="11641"/>
                  </a:lnTo>
                  <a:cubicBezTo>
                    <a:pt x="17417" y="11664"/>
                    <a:pt x="17417" y="11709"/>
                    <a:pt x="17394" y="11732"/>
                  </a:cubicBezTo>
                  <a:cubicBezTo>
                    <a:pt x="17394" y="11778"/>
                    <a:pt x="17371" y="11824"/>
                    <a:pt x="17348" y="11846"/>
                  </a:cubicBezTo>
                  <a:cubicBezTo>
                    <a:pt x="17302" y="11938"/>
                    <a:pt x="17234" y="11983"/>
                    <a:pt x="17165" y="12006"/>
                  </a:cubicBezTo>
                  <a:lnTo>
                    <a:pt x="17120" y="12006"/>
                  </a:lnTo>
                  <a:cubicBezTo>
                    <a:pt x="17074" y="12006"/>
                    <a:pt x="17006" y="11983"/>
                    <a:pt x="16960" y="11938"/>
                  </a:cubicBezTo>
                  <a:lnTo>
                    <a:pt x="16937" y="11938"/>
                  </a:lnTo>
                  <a:cubicBezTo>
                    <a:pt x="16892" y="11892"/>
                    <a:pt x="16846" y="11869"/>
                    <a:pt x="16800" y="11846"/>
                  </a:cubicBezTo>
                  <a:cubicBezTo>
                    <a:pt x="16686" y="11801"/>
                    <a:pt x="16549" y="11732"/>
                    <a:pt x="16435" y="11687"/>
                  </a:cubicBezTo>
                  <a:cubicBezTo>
                    <a:pt x="16367" y="11641"/>
                    <a:pt x="16275" y="11595"/>
                    <a:pt x="16207" y="11572"/>
                  </a:cubicBezTo>
                  <a:cubicBezTo>
                    <a:pt x="16070" y="11504"/>
                    <a:pt x="15933" y="11435"/>
                    <a:pt x="15819" y="11367"/>
                  </a:cubicBezTo>
                  <a:lnTo>
                    <a:pt x="15773" y="11367"/>
                  </a:lnTo>
                  <a:lnTo>
                    <a:pt x="15705" y="11321"/>
                  </a:lnTo>
                  <a:lnTo>
                    <a:pt x="15659" y="11299"/>
                  </a:lnTo>
                  <a:lnTo>
                    <a:pt x="15590" y="11276"/>
                  </a:lnTo>
                  <a:cubicBezTo>
                    <a:pt x="15522" y="11230"/>
                    <a:pt x="15431" y="11207"/>
                    <a:pt x="15362" y="11162"/>
                  </a:cubicBezTo>
                  <a:lnTo>
                    <a:pt x="15225" y="11093"/>
                  </a:lnTo>
                  <a:lnTo>
                    <a:pt x="14883" y="10911"/>
                  </a:lnTo>
                  <a:lnTo>
                    <a:pt x="14472" y="10705"/>
                  </a:lnTo>
                  <a:lnTo>
                    <a:pt x="14312" y="10637"/>
                  </a:lnTo>
                  <a:lnTo>
                    <a:pt x="14016" y="10477"/>
                  </a:lnTo>
                  <a:cubicBezTo>
                    <a:pt x="13901" y="10408"/>
                    <a:pt x="13787" y="10363"/>
                    <a:pt x="13673" y="10294"/>
                  </a:cubicBezTo>
                  <a:lnTo>
                    <a:pt x="13582" y="10249"/>
                  </a:lnTo>
                  <a:lnTo>
                    <a:pt x="13308" y="10089"/>
                  </a:lnTo>
                  <a:lnTo>
                    <a:pt x="13194" y="10043"/>
                  </a:lnTo>
                  <a:lnTo>
                    <a:pt x="13057" y="9952"/>
                  </a:lnTo>
                  <a:lnTo>
                    <a:pt x="12646" y="9746"/>
                  </a:lnTo>
                  <a:cubicBezTo>
                    <a:pt x="12509" y="9678"/>
                    <a:pt x="12372" y="9587"/>
                    <a:pt x="12212" y="9518"/>
                  </a:cubicBezTo>
                  <a:lnTo>
                    <a:pt x="12190" y="9518"/>
                  </a:lnTo>
                  <a:cubicBezTo>
                    <a:pt x="12053" y="9427"/>
                    <a:pt x="11916" y="9358"/>
                    <a:pt x="11779" y="9290"/>
                  </a:cubicBezTo>
                  <a:lnTo>
                    <a:pt x="11596" y="9199"/>
                  </a:lnTo>
                  <a:cubicBezTo>
                    <a:pt x="11505" y="9176"/>
                    <a:pt x="11436" y="9130"/>
                    <a:pt x="11345" y="9084"/>
                  </a:cubicBezTo>
                  <a:cubicBezTo>
                    <a:pt x="11208" y="9016"/>
                    <a:pt x="11071" y="8948"/>
                    <a:pt x="10934" y="8879"/>
                  </a:cubicBezTo>
                  <a:lnTo>
                    <a:pt x="10820" y="8833"/>
                  </a:lnTo>
                  <a:lnTo>
                    <a:pt x="10797" y="8833"/>
                  </a:lnTo>
                  <a:cubicBezTo>
                    <a:pt x="10706" y="8788"/>
                    <a:pt x="10615" y="8742"/>
                    <a:pt x="10500" y="8696"/>
                  </a:cubicBezTo>
                  <a:lnTo>
                    <a:pt x="10409" y="8651"/>
                  </a:lnTo>
                  <a:lnTo>
                    <a:pt x="10409" y="8628"/>
                  </a:lnTo>
                  <a:lnTo>
                    <a:pt x="10363" y="8628"/>
                  </a:lnTo>
                  <a:lnTo>
                    <a:pt x="10318" y="8605"/>
                  </a:lnTo>
                  <a:lnTo>
                    <a:pt x="10295" y="8605"/>
                  </a:lnTo>
                  <a:lnTo>
                    <a:pt x="10227" y="8560"/>
                  </a:lnTo>
                  <a:cubicBezTo>
                    <a:pt x="10158" y="8537"/>
                    <a:pt x="10090" y="8491"/>
                    <a:pt x="10021" y="8468"/>
                  </a:cubicBezTo>
                  <a:cubicBezTo>
                    <a:pt x="9953" y="8423"/>
                    <a:pt x="9884" y="8400"/>
                    <a:pt x="9816" y="8354"/>
                  </a:cubicBezTo>
                  <a:lnTo>
                    <a:pt x="9702" y="8308"/>
                  </a:lnTo>
                  <a:cubicBezTo>
                    <a:pt x="9610" y="8240"/>
                    <a:pt x="9496" y="8194"/>
                    <a:pt x="9405" y="8149"/>
                  </a:cubicBezTo>
                  <a:cubicBezTo>
                    <a:pt x="9268" y="8080"/>
                    <a:pt x="9131" y="8012"/>
                    <a:pt x="8994" y="7943"/>
                  </a:cubicBezTo>
                  <a:cubicBezTo>
                    <a:pt x="8926" y="7898"/>
                    <a:pt x="8857" y="7875"/>
                    <a:pt x="8811" y="7852"/>
                  </a:cubicBezTo>
                  <a:lnTo>
                    <a:pt x="8766" y="7829"/>
                  </a:lnTo>
                  <a:cubicBezTo>
                    <a:pt x="8697" y="7783"/>
                    <a:pt x="8629" y="7761"/>
                    <a:pt x="8583" y="7738"/>
                  </a:cubicBezTo>
                  <a:cubicBezTo>
                    <a:pt x="8537" y="7715"/>
                    <a:pt x="8469" y="7692"/>
                    <a:pt x="8423" y="7669"/>
                  </a:cubicBezTo>
                  <a:lnTo>
                    <a:pt x="8355" y="7646"/>
                  </a:lnTo>
                  <a:cubicBezTo>
                    <a:pt x="8286" y="7601"/>
                    <a:pt x="8218" y="7578"/>
                    <a:pt x="8149" y="7555"/>
                  </a:cubicBezTo>
                  <a:lnTo>
                    <a:pt x="8104" y="7532"/>
                  </a:lnTo>
                  <a:cubicBezTo>
                    <a:pt x="8035" y="7487"/>
                    <a:pt x="7944" y="7464"/>
                    <a:pt x="7876" y="7418"/>
                  </a:cubicBezTo>
                  <a:cubicBezTo>
                    <a:pt x="7830" y="7395"/>
                    <a:pt x="7784" y="7373"/>
                    <a:pt x="7761" y="7350"/>
                  </a:cubicBezTo>
                  <a:cubicBezTo>
                    <a:pt x="7693" y="7327"/>
                    <a:pt x="7670" y="7304"/>
                    <a:pt x="7624" y="7258"/>
                  </a:cubicBezTo>
                  <a:cubicBezTo>
                    <a:pt x="7579" y="7190"/>
                    <a:pt x="7556" y="7122"/>
                    <a:pt x="7579" y="7053"/>
                  </a:cubicBezTo>
                  <a:cubicBezTo>
                    <a:pt x="7579" y="7007"/>
                    <a:pt x="7602" y="6985"/>
                    <a:pt x="7647" y="6939"/>
                  </a:cubicBezTo>
                  <a:cubicBezTo>
                    <a:pt x="7647" y="6916"/>
                    <a:pt x="7670" y="6893"/>
                    <a:pt x="7670" y="6893"/>
                  </a:cubicBezTo>
                  <a:cubicBezTo>
                    <a:pt x="7670" y="6893"/>
                    <a:pt x="7693" y="6870"/>
                    <a:pt x="7693" y="6870"/>
                  </a:cubicBezTo>
                  <a:lnTo>
                    <a:pt x="7716" y="6825"/>
                  </a:lnTo>
                  <a:lnTo>
                    <a:pt x="7716" y="6802"/>
                  </a:lnTo>
                  <a:lnTo>
                    <a:pt x="7739" y="6756"/>
                  </a:lnTo>
                  <a:lnTo>
                    <a:pt x="7761" y="6733"/>
                  </a:lnTo>
                  <a:lnTo>
                    <a:pt x="7784" y="6711"/>
                  </a:lnTo>
                  <a:lnTo>
                    <a:pt x="7830" y="6597"/>
                  </a:lnTo>
                  <a:cubicBezTo>
                    <a:pt x="7876" y="6505"/>
                    <a:pt x="7898" y="6437"/>
                    <a:pt x="7944" y="6368"/>
                  </a:cubicBezTo>
                  <a:cubicBezTo>
                    <a:pt x="8012" y="6254"/>
                    <a:pt x="8058" y="6140"/>
                    <a:pt x="8104" y="6026"/>
                  </a:cubicBezTo>
                  <a:lnTo>
                    <a:pt x="8149" y="5935"/>
                  </a:lnTo>
                  <a:lnTo>
                    <a:pt x="8172" y="5889"/>
                  </a:lnTo>
                  <a:cubicBezTo>
                    <a:pt x="8218" y="5843"/>
                    <a:pt x="8241" y="5775"/>
                    <a:pt x="8264" y="5706"/>
                  </a:cubicBezTo>
                  <a:lnTo>
                    <a:pt x="8378" y="5478"/>
                  </a:lnTo>
                  <a:lnTo>
                    <a:pt x="8446" y="5364"/>
                  </a:lnTo>
                  <a:lnTo>
                    <a:pt x="8446" y="5341"/>
                  </a:lnTo>
                  <a:lnTo>
                    <a:pt x="8469" y="5318"/>
                  </a:lnTo>
                  <a:cubicBezTo>
                    <a:pt x="8537" y="5181"/>
                    <a:pt x="8606" y="5044"/>
                    <a:pt x="8674" y="4907"/>
                  </a:cubicBezTo>
                  <a:lnTo>
                    <a:pt x="8711" y="4816"/>
                  </a:lnTo>
                  <a:lnTo>
                    <a:pt x="8697" y="4816"/>
                  </a:lnTo>
                  <a:lnTo>
                    <a:pt x="8766" y="4679"/>
                  </a:lnTo>
                  <a:lnTo>
                    <a:pt x="8789" y="4611"/>
                  </a:lnTo>
                  <a:cubicBezTo>
                    <a:pt x="8834" y="4542"/>
                    <a:pt x="8857" y="4474"/>
                    <a:pt x="8903" y="4428"/>
                  </a:cubicBezTo>
                  <a:cubicBezTo>
                    <a:pt x="8971" y="4291"/>
                    <a:pt x="9017" y="4154"/>
                    <a:pt x="9108" y="4017"/>
                  </a:cubicBezTo>
                  <a:lnTo>
                    <a:pt x="9177" y="3880"/>
                  </a:lnTo>
                  <a:lnTo>
                    <a:pt x="9177" y="3858"/>
                  </a:lnTo>
                  <a:lnTo>
                    <a:pt x="9222" y="3789"/>
                  </a:lnTo>
                  <a:cubicBezTo>
                    <a:pt x="9245" y="3743"/>
                    <a:pt x="9268" y="3675"/>
                    <a:pt x="9314" y="3629"/>
                  </a:cubicBezTo>
                  <a:cubicBezTo>
                    <a:pt x="9382" y="3492"/>
                    <a:pt x="9428" y="3378"/>
                    <a:pt x="9496" y="3264"/>
                  </a:cubicBezTo>
                  <a:lnTo>
                    <a:pt x="9587" y="3081"/>
                  </a:lnTo>
                  <a:cubicBezTo>
                    <a:pt x="9610" y="3036"/>
                    <a:pt x="9633" y="2990"/>
                    <a:pt x="9656" y="2944"/>
                  </a:cubicBezTo>
                  <a:lnTo>
                    <a:pt x="9656" y="2922"/>
                  </a:lnTo>
                  <a:lnTo>
                    <a:pt x="9656" y="2899"/>
                  </a:lnTo>
                  <a:cubicBezTo>
                    <a:pt x="9679" y="2876"/>
                    <a:pt x="9679" y="2853"/>
                    <a:pt x="9702" y="2853"/>
                  </a:cubicBezTo>
                  <a:cubicBezTo>
                    <a:pt x="9702" y="2830"/>
                    <a:pt x="9702" y="2830"/>
                    <a:pt x="9724" y="2830"/>
                  </a:cubicBezTo>
                  <a:cubicBezTo>
                    <a:pt x="9724" y="2785"/>
                    <a:pt x="9770" y="2785"/>
                    <a:pt x="9793" y="2785"/>
                  </a:cubicBezTo>
                  <a:close/>
                  <a:moveTo>
                    <a:pt x="9656" y="0"/>
                  </a:moveTo>
                  <a:cubicBezTo>
                    <a:pt x="9587" y="0"/>
                    <a:pt x="9519" y="0"/>
                    <a:pt x="9473" y="23"/>
                  </a:cubicBezTo>
                  <a:cubicBezTo>
                    <a:pt x="9450" y="46"/>
                    <a:pt x="9428" y="46"/>
                    <a:pt x="9428" y="46"/>
                  </a:cubicBezTo>
                  <a:cubicBezTo>
                    <a:pt x="9405" y="69"/>
                    <a:pt x="9382" y="91"/>
                    <a:pt x="9359" y="91"/>
                  </a:cubicBezTo>
                  <a:lnTo>
                    <a:pt x="9359" y="114"/>
                  </a:lnTo>
                  <a:cubicBezTo>
                    <a:pt x="9336" y="137"/>
                    <a:pt x="9314" y="160"/>
                    <a:pt x="9291" y="183"/>
                  </a:cubicBezTo>
                  <a:cubicBezTo>
                    <a:pt x="9268" y="228"/>
                    <a:pt x="9245" y="251"/>
                    <a:pt x="9222" y="297"/>
                  </a:cubicBezTo>
                  <a:cubicBezTo>
                    <a:pt x="9177" y="365"/>
                    <a:pt x="9131" y="457"/>
                    <a:pt x="9085" y="525"/>
                  </a:cubicBezTo>
                  <a:cubicBezTo>
                    <a:pt x="9062" y="571"/>
                    <a:pt x="9040" y="616"/>
                    <a:pt x="9017" y="662"/>
                  </a:cubicBezTo>
                  <a:cubicBezTo>
                    <a:pt x="8971" y="753"/>
                    <a:pt x="8903" y="867"/>
                    <a:pt x="8834" y="982"/>
                  </a:cubicBezTo>
                  <a:lnTo>
                    <a:pt x="8811" y="1004"/>
                  </a:lnTo>
                  <a:lnTo>
                    <a:pt x="8789" y="1050"/>
                  </a:lnTo>
                  <a:lnTo>
                    <a:pt x="8766" y="1096"/>
                  </a:lnTo>
                  <a:cubicBezTo>
                    <a:pt x="8743" y="1141"/>
                    <a:pt x="8697" y="1187"/>
                    <a:pt x="8674" y="1233"/>
                  </a:cubicBezTo>
                  <a:cubicBezTo>
                    <a:pt x="8652" y="1278"/>
                    <a:pt x="8606" y="1324"/>
                    <a:pt x="8583" y="1370"/>
                  </a:cubicBezTo>
                  <a:cubicBezTo>
                    <a:pt x="8537" y="1438"/>
                    <a:pt x="8515" y="1484"/>
                    <a:pt x="8469" y="1552"/>
                  </a:cubicBezTo>
                  <a:cubicBezTo>
                    <a:pt x="8469" y="1575"/>
                    <a:pt x="8446" y="1598"/>
                    <a:pt x="8446" y="1621"/>
                  </a:cubicBezTo>
                  <a:cubicBezTo>
                    <a:pt x="8423" y="1643"/>
                    <a:pt x="8423" y="1666"/>
                    <a:pt x="8423" y="1689"/>
                  </a:cubicBezTo>
                  <a:cubicBezTo>
                    <a:pt x="8423" y="1712"/>
                    <a:pt x="8423" y="1735"/>
                    <a:pt x="8423" y="1758"/>
                  </a:cubicBezTo>
                  <a:lnTo>
                    <a:pt x="8401" y="1780"/>
                  </a:lnTo>
                  <a:cubicBezTo>
                    <a:pt x="8355" y="1849"/>
                    <a:pt x="8332" y="1895"/>
                    <a:pt x="8286" y="1963"/>
                  </a:cubicBezTo>
                  <a:cubicBezTo>
                    <a:pt x="8286" y="1986"/>
                    <a:pt x="8264" y="2009"/>
                    <a:pt x="8241" y="2031"/>
                  </a:cubicBezTo>
                  <a:cubicBezTo>
                    <a:pt x="8218" y="2077"/>
                    <a:pt x="8195" y="2123"/>
                    <a:pt x="8172" y="2168"/>
                  </a:cubicBezTo>
                  <a:cubicBezTo>
                    <a:pt x="8127" y="2237"/>
                    <a:pt x="8081" y="2305"/>
                    <a:pt x="8035" y="2374"/>
                  </a:cubicBezTo>
                  <a:cubicBezTo>
                    <a:pt x="7990" y="2465"/>
                    <a:pt x="7921" y="2556"/>
                    <a:pt x="7853" y="2648"/>
                  </a:cubicBezTo>
                  <a:lnTo>
                    <a:pt x="7784" y="2808"/>
                  </a:lnTo>
                  <a:cubicBezTo>
                    <a:pt x="7693" y="2922"/>
                    <a:pt x="7624" y="3059"/>
                    <a:pt x="7533" y="3196"/>
                  </a:cubicBezTo>
                  <a:lnTo>
                    <a:pt x="7510" y="3218"/>
                  </a:lnTo>
                  <a:lnTo>
                    <a:pt x="7442" y="3333"/>
                  </a:lnTo>
                  <a:cubicBezTo>
                    <a:pt x="7396" y="3447"/>
                    <a:pt x="7328" y="3538"/>
                    <a:pt x="7259" y="3652"/>
                  </a:cubicBezTo>
                  <a:cubicBezTo>
                    <a:pt x="7236" y="3721"/>
                    <a:pt x="7191" y="3789"/>
                    <a:pt x="7145" y="3880"/>
                  </a:cubicBezTo>
                  <a:lnTo>
                    <a:pt x="7054" y="4063"/>
                  </a:lnTo>
                  <a:cubicBezTo>
                    <a:pt x="6985" y="4200"/>
                    <a:pt x="6894" y="4360"/>
                    <a:pt x="6826" y="4497"/>
                  </a:cubicBezTo>
                  <a:cubicBezTo>
                    <a:pt x="6803" y="4542"/>
                    <a:pt x="6780" y="4588"/>
                    <a:pt x="6757" y="4634"/>
                  </a:cubicBezTo>
                  <a:cubicBezTo>
                    <a:pt x="6734" y="4656"/>
                    <a:pt x="6711" y="4702"/>
                    <a:pt x="6689" y="4725"/>
                  </a:cubicBezTo>
                  <a:lnTo>
                    <a:pt x="6689" y="4748"/>
                  </a:lnTo>
                  <a:cubicBezTo>
                    <a:pt x="6643" y="4816"/>
                    <a:pt x="6620" y="4907"/>
                    <a:pt x="6574" y="4976"/>
                  </a:cubicBezTo>
                  <a:cubicBezTo>
                    <a:pt x="6529" y="5044"/>
                    <a:pt x="6506" y="5090"/>
                    <a:pt x="6460" y="5159"/>
                  </a:cubicBezTo>
                  <a:lnTo>
                    <a:pt x="6438" y="5227"/>
                  </a:lnTo>
                  <a:cubicBezTo>
                    <a:pt x="6392" y="5273"/>
                    <a:pt x="6369" y="5318"/>
                    <a:pt x="6346" y="5387"/>
                  </a:cubicBezTo>
                  <a:lnTo>
                    <a:pt x="6323" y="5432"/>
                  </a:lnTo>
                  <a:cubicBezTo>
                    <a:pt x="6278" y="5501"/>
                    <a:pt x="6232" y="5569"/>
                    <a:pt x="6186" y="5661"/>
                  </a:cubicBezTo>
                  <a:lnTo>
                    <a:pt x="6164" y="5706"/>
                  </a:lnTo>
                  <a:cubicBezTo>
                    <a:pt x="6118" y="5775"/>
                    <a:pt x="6095" y="5820"/>
                    <a:pt x="6050" y="5889"/>
                  </a:cubicBezTo>
                  <a:cubicBezTo>
                    <a:pt x="5867" y="6163"/>
                    <a:pt x="5707" y="6460"/>
                    <a:pt x="5525" y="6756"/>
                  </a:cubicBezTo>
                  <a:lnTo>
                    <a:pt x="5502" y="6825"/>
                  </a:lnTo>
                  <a:lnTo>
                    <a:pt x="5228" y="7281"/>
                  </a:lnTo>
                  <a:cubicBezTo>
                    <a:pt x="5182" y="7350"/>
                    <a:pt x="5137" y="7418"/>
                    <a:pt x="5091" y="7510"/>
                  </a:cubicBezTo>
                  <a:cubicBezTo>
                    <a:pt x="5068" y="7555"/>
                    <a:pt x="5022" y="7624"/>
                    <a:pt x="5000" y="7692"/>
                  </a:cubicBezTo>
                  <a:lnTo>
                    <a:pt x="4977" y="7738"/>
                  </a:lnTo>
                  <a:cubicBezTo>
                    <a:pt x="4931" y="7829"/>
                    <a:pt x="4885" y="7898"/>
                    <a:pt x="4817" y="7989"/>
                  </a:cubicBezTo>
                  <a:cubicBezTo>
                    <a:pt x="4794" y="8057"/>
                    <a:pt x="4748" y="8126"/>
                    <a:pt x="4703" y="8194"/>
                  </a:cubicBezTo>
                  <a:lnTo>
                    <a:pt x="4657" y="8286"/>
                  </a:lnTo>
                  <a:cubicBezTo>
                    <a:pt x="4634" y="8331"/>
                    <a:pt x="4612" y="8377"/>
                    <a:pt x="4589" y="8423"/>
                  </a:cubicBezTo>
                  <a:cubicBezTo>
                    <a:pt x="4543" y="8491"/>
                    <a:pt x="4520" y="8537"/>
                    <a:pt x="4497" y="8582"/>
                  </a:cubicBezTo>
                  <a:lnTo>
                    <a:pt x="4452" y="8651"/>
                  </a:lnTo>
                  <a:cubicBezTo>
                    <a:pt x="4429" y="8696"/>
                    <a:pt x="4406" y="8742"/>
                    <a:pt x="4383" y="8788"/>
                  </a:cubicBezTo>
                  <a:lnTo>
                    <a:pt x="4338" y="8856"/>
                  </a:lnTo>
                  <a:cubicBezTo>
                    <a:pt x="4315" y="8925"/>
                    <a:pt x="4269" y="8993"/>
                    <a:pt x="4223" y="9062"/>
                  </a:cubicBezTo>
                  <a:lnTo>
                    <a:pt x="4201" y="9107"/>
                  </a:lnTo>
                  <a:cubicBezTo>
                    <a:pt x="4155" y="9199"/>
                    <a:pt x="4109" y="9290"/>
                    <a:pt x="4064" y="9381"/>
                  </a:cubicBezTo>
                  <a:cubicBezTo>
                    <a:pt x="4018" y="9450"/>
                    <a:pt x="3995" y="9518"/>
                    <a:pt x="3950" y="9564"/>
                  </a:cubicBezTo>
                  <a:cubicBezTo>
                    <a:pt x="3858" y="9724"/>
                    <a:pt x="3790" y="9883"/>
                    <a:pt x="3699" y="10043"/>
                  </a:cubicBezTo>
                  <a:lnTo>
                    <a:pt x="3607" y="10226"/>
                  </a:lnTo>
                  <a:cubicBezTo>
                    <a:pt x="3562" y="10317"/>
                    <a:pt x="3516" y="10431"/>
                    <a:pt x="3447" y="10522"/>
                  </a:cubicBezTo>
                  <a:cubicBezTo>
                    <a:pt x="3356" y="10682"/>
                    <a:pt x="3288" y="10865"/>
                    <a:pt x="3196" y="11047"/>
                  </a:cubicBezTo>
                  <a:cubicBezTo>
                    <a:pt x="3128" y="11184"/>
                    <a:pt x="3037" y="11321"/>
                    <a:pt x="2968" y="11481"/>
                  </a:cubicBezTo>
                  <a:cubicBezTo>
                    <a:pt x="2922" y="11550"/>
                    <a:pt x="2877" y="11641"/>
                    <a:pt x="2831" y="11732"/>
                  </a:cubicBezTo>
                  <a:cubicBezTo>
                    <a:pt x="2785" y="11801"/>
                    <a:pt x="2740" y="11869"/>
                    <a:pt x="2717" y="11938"/>
                  </a:cubicBezTo>
                  <a:cubicBezTo>
                    <a:pt x="2626" y="12075"/>
                    <a:pt x="2557" y="12234"/>
                    <a:pt x="2466" y="12371"/>
                  </a:cubicBezTo>
                  <a:lnTo>
                    <a:pt x="2443" y="12394"/>
                  </a:lnTo>
                  <a:cubicBezTo>
                    <a:pt x="2329" y="12600"/>
                    <a:pt x="2215" y="12782"/>
                    <a:pt x="2101" y="12988"/>
                  </a:cubicBezTo>
                  <a:lnTo>
                    <a:pt x="1941" y="13284"/>
                  </a:lnTo>
                  <a:lnTo>
                    <a:pt x="1850" y="13421"/>
                  </a:lnTo>
                  <a:lnTo>
                    <a:pt x="1667" y="13764"/>
                  </a:lnTo>
                  <a:cubicBezTo>
                    <a:pt x="1621" y="13832"/>
                    <a:pt x="1576" y="13923"/>
                    <a:pt x="1530" y="13992"/>
                  </a:cubicBezTo>
                  <a:cubicBezTo>
                    <a:pt x="1507" y="14038"/>
                    <a:pt x="1484" y="14083"/>
                    <a:pt x="1462" y="14129"/>
                  </a:cubicBezTo>
                  <a:cubicBezTo>
                    <a:pt x="1439" y="14152"/>
                    <a:pt x="1416" y="14175"/>
                    <a:pt x="1416" y="14197"/>
                  </a:cubicBezTo>
                  <a:cubicBezTo>
                    <a:pt x="1279" y="14426"/>
                    <a:pt x="1165" y="14631"/>
                    <a:pt x="1028" y="14859"/>
                  </a:cubicBezTo>
                  <a:lnTo>
                    <a:pt x="891" y="15110"/>
                  </a:lnTo>
                  <a:lnTo>
                    <a:pt x="640" y="15544"/>
                  </a:lnTo>
                  <a:lnTo>
                    <a:pt x="389" y="15978"/>
                  </a:lnTo>
                  <a:cubicBezTo>
                    <a:pt x="343" y="16023"/>
                    <a:pt x="320" y="16092"/>
                    <a:pt x="275" y="16137"/>
                  </a:cubicBezTo>
                  <a:lnTo>
                    <a:pt x="275" y="16160"/>
                  </a:lnTo>
                  <a:cubicBezTo>
                    <a:pt x="252" y="16183"/>
                    <a:pt x="252" y="16229"/>
                    <a:pt x="229" y="16252"/>
                  </a:cubicBezTo>
                  <a:cubicBezTo>
                    <a:pt x="206" y="16274"/>
                    <a:pt x="183" y="16274"/>
                    <a:pt x="183" y="16297"/>
                  </a:cubicBezTo>
                  <a:lnTo>
                    <a:pt x="161" y="16320"/>
                  </a:lnTo>
                  <a:cubicBezTo>
                    <a:pt x="138" y="16366"/>
                    <a:pt x="92" y="16411"/>
                    <a:pt x="69" y="16457"/>
                  </a:cubicBezTo>
                  <a:cubicBezTo>
                    <a:pt x="46" y="16503"/>
                    <a:pt x="24" y="16548"/>
                    <a:pt x="1" y="16617"/>
                  </a:cubicBezTo>
                  <a:cubicBezTo>
                    <a:pt x="1" y="16685"/>
                    <a:pt x="1" y="16754"/>
                    <a:pt x="46" y="16822"/>
                  </a:cubicBezTo>
                  <a:cubicBezTo>
                    <a:pt x="69" y="16845"/>
                    <a:pt x="92" y="16868"/>
                    <a:pt x="115" y="16914"/>
                  </a:cubicBezTo>
                  <a:lnTo>
                    <a:pt x="161" y="16936"/>
                  </a:lnTo>
                  <a:cubicBezTo>
                    <a:pt x="183" y="16959"/>
                    <a:pt x="206" y="16982"/>
                    <a:pt x="229" y="17005"/>
                  </a:cubicBezTo>
                  <a:cubicBezTo>
                    <a:pt x="320" y="17096"/>
                    <a:pt x="412" y="17165"/>
                    <a:pt x="503" y="17233"/>
                  </a:cubicBezTo>
                  <a:lnTo>
                    <a:pt x="594" y="17324"/>
                  </a:lnTo>
                  <a:cubicBezTo>
                    <a:pt x="617" y="17347"/>
                    <a:pt x="663" y="17370"/>
                    <a:pt x="686" y="17393"/>
                  </a:cubicBezTo>
                  <a:cubicBezTo>
                    <a:pt x="708" y="17370"/>
                    <a:pt x="754" y="17347"/>
                    <a:pt x="777" y="17347"/>
                  </a:cubicBezTo>
                  <a:cubicBezTo>
                    <a:pt x="800" y="17347"/>
                    <a:pt x="823" y="17370"/>
                    <a:pt x="845" y="17370"/>
                  </a:cubicBezTo>
                  <a:cubicBezTo>
                    <a:pt x="868" y="17416"/>
                    <a:pt x="891" y="17461"/>
                    <a:pt x="868" y="17484"/>
                  </a:cubicBezTo>
                  <a:cubicBezTo>
                    <a:pt x="937" y="17553"/>
                    <a:pt x="1005" y="17598"/>
                    <a:pt x="1074" y="17644"/>
                  </a:cubicBezTo>
                  <a:cubicBezTo>
                    <a:pt x="1165" y="17712"/>
                    <a:pt x="1233" y="17758"/>
                    <a:pt x="1325" y="17804"/>
                  </a:cubicBezTo>
                  <a:lnTo>
                    <a:pt x="1370" y="17827"/>
                  </a:lnTo>
                  <a:cubicBezTo>
                    <a:pt x="1416" y="17872"/>
                    <a:pt x="1484" y="17918"/>
                    <a:pt x="1530" y="17941"/>
                  </a:cubicBezTo>
                  <a:lnTo>
                    <a:pt x="1553" y="17964"/>
                  </a:lnTo>
                  <a:lnTo>
                    <a:pt x="1576" y="17964"/>
                  </a:lnTo>
                  <a:cubicBezTo>
                    <a:pt x="1644" y="18009"/>
                    <a:pt x="1713" y="18032"/>
                    <a:pt x="1758" y="18078"/>
                  </a:cubicBezTo>
                  <a:lnTo>
                    <a:pt x="1850" y="18146"/>
                  </a:lnTo>
                  <a:lnTo>
                    <a:pt x="1964" y="18215"/>
                  </a:lnTo>
                  <a:cubicBezTo>
                    <a:pt x="2032" y="18237"/>
                    <a:pt x="2078" y="18260"/>
                    <a:pt x="2124" y="18306"/>
                  </a:cubicBezTo>
                  <a:lnTo>
                    <a:pt x="2192" y="18329"/>
                  </a:lnTo>
                  <a:cubicBezTo>
                    <a:pt x="2443" y="18488"/>
                    <a:pt x="2694" y="18648"/>
                    <a:pt x="2945" y="18808"/>
                  </a:cubicBezTo>
                  <a:lnTo>
                    <a:pt x="2991" y="18831"/>
                  </a:lnTo>
                  <a:lnTo>
                    <a:pt x="3059" y="18899"/>
                  </a:lnTo>
                  <a:lnTo>
                    <a:pt x="3082" y="18899"/>
                  </a:lnTo>
                  <a:lnTo>
                    <a:pt x="3105" y="18922"/>
                  </a:lnTo>
                  <a:lnTo>
                    <a:pt x="3151" y="18945"/>
                  </a:lnTo>
                  <a:cubicBezTo>
                    <a:pt x="3242" y="18991"/>
                    <a:pt x="3333" y="19059"/>
                    <a:pt x="3425" y="19105"/>
                  </a:cubicBezTo>
                  <a:lnTo>
                    <a:pt x="3470" y="19128"/>
                  </a:lnTo>
                  <a:lnTo>
                    <a:pt x="3516" y="19150"/>
                  </a:lnTo>
                  <a:lnTo>
                    <a:pt x="3539" y="19150"/>
                  </a:lnTo>
                  <a:cubicBezTo>
                    <a:pt x="3607" y="19196"/>
                    <a:pt x="3676" y="19242"/>
                    <a:pt x="3744" y="19287"/>
                  </a:cubicBezTo>
                  <a:lnTo>
                    <a:pt x="3881" y="19356"/>
                  </a:lnTo>
                  <a:cubicBezTo>
                    <a:pt x="3972" y="19424"/>
                    <a:pt x="4064" y="19470"/>
                    <a:pt x="4155" y="19516"/>
                  </a:cubicBezTo>
                  <a:cubicBezTo>
                    <a:pt x="4246" y="19584"/>
                    <a:pt x="4338" y="19630"/>
                    <a:pt x="4429" y="19675"/>
                  </a:cubicBezTo>
                  <a:cubicBezTo>
                    <a:pt x="4497" y="19721"/>
                    <a:pt x="4543" y="19744"/>
                    <a:pt x="4589" y="19767"/>
                  </a:cubicBezTo>
                  <a:cubicBezTo>
                    <a:pt x="4657" y="19790"/>
                    <a:pt x="4703" y="19835"/>
                    <a:pt x="4748" y="19858"/>
                  </a:cubicBezTo>
                  <a:lnTo>
                    <a:pt x="4817" y="19881"/>
                  </a:lnTo>
                  <a:cubicBezTo>
                    <a:pt x="4863" y="19926"/>
                    <a:pt x="4908" y="19949"/>
                    <a:pt x="4977" y="19972"/>
                  </a:cubicBezTo>
                  <a:lnTo>
                    <a:pt x="5022" y="20018"/>
                  </a:lnTo>
                  <a:cubicBezTo>
                    <a:pt x="5182" y="20109"/>
                    <a:pt x="5319" y="20178"/>
                    <a:pt x="5479" y="20269"/>
                  </a:cubicBezTo>
                  <a:cubicBezTo>
                    <a:pt x="5593" y="20315"/>
                    <a:pt x="5707" y="20383"/>
                    <a:pt x="5821" y="20451"/>
                  </a:cubicBezTo>
                  <a:lnTo>
                    <a:pt x="5913" y="20497"/>
                  </a:lnTo>
                  <a:cubicBezTo>
                    <a:pt x="6004" y="20520"/>
                    <a:pt x="6095" y="20566"/>
                    <a:pt x="6164" y="20611"/>
                  </a:cubicBezTo>
                  <a:cubicBezTo>
                    <a:pt x="6232" y="20634"/>
                    <a:pt x="6301" y="20680"/>
                    <a:pt x="6369" y="20703"/>
                  </a:cubicBezTo>
                  <a:lnTo>
                    <a:pt x="6506" y="20771"/>
                  </a:lnTo>
                  <a:lnTo>
                    <a:pt x="6597" y="20817"/>
                  </a:lnTo>
                  <a:cubicBezTo>
                    <a:pt x="6643" y="20839"/>
                    <a:pt x="6711" y="20862"/>
                    <a:pt x="6757" y="20908"/>
                  </a:cubicBezTo>
                  <a:lnTo>
                    <a:pt x="6826" y="20931"/>
                  </a:lnTo>
                  <a:cubicBezTo>
                    <a:pt x="6894" y="20976"/>
                    <a:pt x="6985" y="21022"/>
                    <a:pt x="7077" y="21068"/>
                  </a:cubicBezTo>
                  <a:cubicBezTo>
                    <a:pt x="7145" y="21091"/>
                    <a:pt x="7191" y="21113"/>
                    <a:pt x="7259" y="21136"/>
                  </a:cubicBezTo>
                  <a:cubicBezTo>
                    <a:pt x="7328" y="21182"/>
                    <a:pt x="7419" y="21228"/>
                    <a:pt x="7488" y="21250"/>
                  </a:cubicBezTo>
                  <a:lnTo>
                    <a:pt x="7533" y="21273"/>
                  </a:lnTo>
                  <a:cubicBezTo>
                    <a:pt x="7602" y="21296"/>
                    <a:pt x="7670" y="21342"/>
                    <a:pt x="7739" y="21364"/>
                  </a:cubicBezTo>
                  <a:cubicBezTo>
                    <a:pt x="7807" y="21410"/>
                    <a:pt x="7898" y="21456"/>
                    <a:pt x="7967" y="21479"/>
                  </a:cubicBezTo>
                  <a:cubicBezTo>
                    <a:pt x="7990" y="21501"/>
                    <a:pt x="7990" y="21501"/>
                    <a:pt x="8012" y="21501"/>
                  </a:cubicBezTo>
                  <a:lnTo>
                    <a:pt x="8081" y="21547"/>
                  </a:lnTo>
                  <a:cubicBezTo>
                    <a:pt x="8172" y="21593"/>
                    <a:pt x="8264" y="21638"/>
                    <a:pt x="8378" y="21661"/>
                  </a:cubicBezTo>
                  <a:cubicBezTo>
                    <a:pt x="8446" y="21707"/>
                    <a:pt x="8537" y="21730"/>
                    <a:pt x="8606" y="21775"/>
                  </a:cubicBezTo>
                  <a:cubicBezTo>
                    <a:pt x="8697" y="21798"/>
                    <a:pt x="8766" y="21844"/>
                    <a:pt x="8834" y="21867"/>
                  </a:cubicBezTo>
                  <a:lnTo>
                    <a:pt x="8971" y="21912"/>
                  </a:lnTo>
                  <a:cubicBezTo>
                    <a:pt x="9085" y="21958"/>
                    <a:pt x="9199" y="22026"/>
                    <a:pt x="9314" y="22072"/>
                  </a:cubicBezTo>
                  <a:lnTo>
                    <a:pt x="9450" y="22118"/>
                  </a:lnTo>
                  <a:cubicBezTo>
                    <a:pt x="9542" y="22163"/>
                    <a:pt x="9656" y="22232"/>
                    <a:pt x="9770" y="22277"/>
                  </a:cubicBezTo>
                  <a:cubicBezTo>
                    <a:pt x="9930" y="22323"/>
                    <a:pt x="10090" y="22392"/>
                    <a:pt x="10249" y="22437"/>
                  </a:cubicBezTo>
                  <a:cubicBezTo>
                    <a:pt x="10341" y="22483"/>
                    <a:pt x="10432" y="22506"/>
                    <a:pt x="10523" y="22529"/>
                  </a:cubicBezTo>
                  <a:cubicBezTo>
                    <a:pt x="10592" y="22551"/>
                    <a:pt x="10637" y="22574"/>
                    <a:pt x="10706" y="22597"/>
                  </a:cubicBezTo>
                  <a:cubicBezTo>
                    <a:pt x="10774" y="22620"/>
                    <a:pt x="10843" y="22643"/>
                    <a:pt x="10911" y="22666"/>
                  </a:cubicBezTo>
                  <a:lnTo>
                    <a:pt x="10980" y="22711"/>
                  </a:lnTo>
                  <a:cubicBezTo>
                    <a:pt x="11094" y="22734"/>
                    <a:pt x="11208" y="22780"/>
                    <a:pt x="11322" y="22802"/>
                  </a:cubicBezTo>
                  <a:cubicBezTo>
                    <a:pt x="11482" y="22848"/>
                    <a:pt x="11642" y="22894"/>
                    <a:pt x="11801" y="22939"/>
                  </a:cubicBezTo>
                  <a:cubicBezTo>
                    <a:pt x="11893" y="22962"/>
                    <a:pt x="11961" y="22985"/>
                    <a:pt x="12053" y="23008"/>
                  </a:cubicBezTo>
                  <a:lnTo>
                    <a:pt x="12190" y="23031"/>
                  </a:lnTo>
                  <a:cubicBezTo>
                    <a:pt x="12304" y="23031"/>
                    <a:pt x="12441" y="23054"/>
                    <a:pt x="12555" y="23076"/>
                  </a:cubicBezTo>
                  <a:cubicBezTo>
                    <a:pt x="12715" y="23099"/>
                    <a:pt x="12851" y="23099"/>
                    <a:pt x="12988" y="23122"/>
                  </a:cubicBezTo>
                  <a:lnTo>
                    <a:pt x="13536" y="23122"/>
                  </a:lnTo>
                  <a:cubicBezTo>
                    <a:pt x="13559" y="23099"/>
                    <a:pt x="13605" y="23099"/>
                    <a:pt x="13628" y="23076"/>
                  </a:cubicBezTo>
                  <a:cubicBezTo>
                    <a:pt x="13650" y="23054"/>
                    <a:pt x="13673" y="23031"/>
                    <a:pt x="13673" y="23008"/>
                  </a:cubicBezTo>
                  <a:cubicBezTo>
                    <a:pt x="13696" y="22962"/>
                    <a:pt x="13696" y="22939"/>
                    <a:pt x="13696" y="22894"/>
                  </a:cubicBezTo>
                  <a:cubicBezTo>
                    <a:pt x="13742" y="22825"/>
                    <a:pt x="13787" y="22757"/>
                    <a:pt x="13833" y="22688"/>
                  </a:cubicBezTo>
                  <a:cubicBezTo>
                    <a:pt x="13879" y="22620"/>
                    <a:pt x="13924" y="22551"/>
                    <a:pt x="13970" y="22483"/>
                  </a:cubicBezTo>
                  <a:cubicBezTo>
                    <a:pt x="14038" y="22369"/>
                    <a:pt x="14107" y="22255"/>
                    <a:pt x="14198" y="22141"/>
                  </a:cubicBezTo>
                  <a:lnTo>
                    <a:pt x="14221" y="22095"/>
                  </a:lnTo>
                  <a:cubicBezTo>
                    <a:pt x="14289" y="21981"/>
                    <a:pt x="14335" y="21889"/>
                    <a:pt x="14404" y="21798"/>
                  </a:cubicBezTo>
                  <a:lnTo>
                    <a:pt x="14449" y="21707"/>
                  </a:lnTo>
                  <a:cubicBezTo>
                    <a:pt x="14495" y="21638"/>
                    <a:pt x="14518" y="21593"/>
                    <a:pt x="14563" y="21524"/>
                  </a:cubicBezTo>
                  <a:lnTo>
                    <a:pt x="14586" y="21501"/>
                  </a:lnTo>
                  <a:lnTo>
                    <a:pt x="14609" y="21456"/>
                  </a:lnTo>
                  <a:cubicBezTo>
                    <a:pt x="14632" y="21387"/>
                    <a:pt x="14677" y="21342"/>
                    <a:pt x="14700" y="21273"/>
                  </a:cubicBezTo>
                  <a:cubicBezTo>
                    <a:pt x="14746" y="21182"/>
                    <a:pt x="14792" y="21113"/>
                    <a:pt x="14814" y="21022"/>
                  </a:cubicBezTo>
                  <a:cubicBezTo>
                    <a:pt x="14906" y="20885"/>
                    <a:pt x="14974" y="20725"/>
                    <a:pt x="15043" y="20588"/>
                  </a:cubicBezTo>
                  <a:cubicBezTo>
                    <a:pt x="15111" y="20474"/>
                    <a:pt x="15157" y="20383"/>
                    <a:pt x="15248" y="20269"/>
                  </a:cubicBezTo>
                  <a:cubicBezTo>
                    <a:pt x="15271" y="20223"/>
                    <a:pt x="15294" y="20200"/>
                    <a:pt x="15317" y="20155"/>
                  </a:cubicBezTo>
                  <a:lnTo>
                    <a:pt x="15294" y="20155"/>
                  </a:lnTo>
                  <a:lnTo>
                    <a:pt x="15362" y="20063"/>
                  </a:lnTo>
                  <a:cubicBezTo>
                    <a:pt x="15385" y="20018"/>
                    <a:pt x="15408" y="19972"/>
                    <a:pt x="15454" y="19904"/>
                  </a:cubicBezTo>
                  <a:lnTo>
                    <a:pt x="15522" y="19812"/>
                  </a:lnTo>
                  <a:lnTo>
                    <a:pt x="15659" y="19561"/>
                  </a:lnTo>
                  <a:lnTo>
                    <a:pt x="15727" y="19447"/>
                  </a:lnTo>
                  <a:cubicBezTo>
                    <a:pt x="15750" y="19402"/>
                    <a:pt x="15796" y="19333"/>
                    <a:pt x="15819" y="19265"/>
                  </a:cubicBezTo>
                  <a:cubicBezTo>
                    <a:pt x="15864" y="19196"/>
                    <a:pt x="15887" y="19150"/>
                    <a:pt x="15910" y="19082"/>
                  </a:cubicBezTo>
                  <a:cubicBezTo>
                    <a:pt x="15956" y="19036"/>
                    <a:pt x="16001" y="18968"/>
                    <a:pt x="16024" y="18899"/>
                  </a:cubicBezTo>
                  <a:lnTo>
                    <a:pt x="16047" y="18854"/>
                  </a:lnTo>
                  <a:lnTo>
                    <a:pt x="16138" y="18717"/>
                  </a:lnTo>
                  <a:cubicBezTo>
                    <a:pt x="16161" y="18671"/>
                    <a:pt x="16207" y="18603"/>
                    <a:pt x="16252" y="18534"/>
                  </a:cubicBezTo>
                  <a:lnTo>
                    <a:pt x="16275" y="18443"/>
                  </a:lnTo>
                  <a:cubicBezTo>
                    <a:pt x="16298" y="18420"/>
                    <a:pt x="16321" y="18374"/>
                    <a:pt x="16344" y="18329"/>
                  </a:cubicBezTo>
                  <a:cubicBezTo>
                    <a:pt x="16389" y="18283"/>
                    <a:pt x="16412" y="18215"/>
                    <a:pt x="16435" y="18169"/>
                  </a:cubicBezTo>
                  <a:lnTo>
                    <a:pt x="16481" y="18078"/>
                  </a:lnTo>
                  <a:lnTo>
                    <a:pt x="16504" y="18055"/>
                  </a:lnTo>
                  <a:lnTo>
                    <a:pt x="16595" y="17895"/>
                  </a:lnTo>
                  <a:cubicBezTo>
                    <a:pt x="16618" y="17849"/>
                    <a:pt x="16640" y="17804"/>
                    <a:pt x="16663" y="17758"/>
                  </a:cubicBezTo>
                  <a:lnTo>
                    <a:pt x="16686" y="17712"/>
                  </a:lnTo>
                  <a:cubicBezTo>
                    <a:pt x="16732" y="17644"/>
                    <a:pt x="16800" y="17553"/>
                    <a:pt x="16846" y="17461"/>
                  </a:cubicBezTo>
                  <a:lnTo>
                    <a:pt x="16869" y="17370"/>
                  </a:lnTo>
                  <a:lnTo>
                    <a:pt x="16960" y="17233"/>
                  </a:lnTo>
                  <a:lnTo>
                    <a:pt x="16983" y="17187"/>
                  </a:lnTo>
                  <a:cubicBezTo>
                    <a:pt x="17006" y="17142"/>
                    <a:pt x="17051" y="17073"/>
                    <a:pt x="17074" y="17005"/>
                  </a:cubicBezTo>
                  <a:lnTo>
                    <a:pt x="17097" y="16959"/>
                  </a:lnTo>
                  <a:lnTo>
                    <a:pt x="17188" y="16799"/>
                  </a:lnTo>
                  <a:lnTo>
                    <a:pt x="17257" y="16662"/>
                  </a:lnTo>
                  <a:lnTo>
                    <a:pt x="17302" y="16594"/>
                  </a:lnTo>
                  <a:lnTo>
                    <a:pt x="17371" y="16480"/>
                  </a:lnTo>
                  <a:cubicBezTo>
                    <a:pt x="17417" y="16389"/>
                    <a:pt x="17462" y="16274"/>
                    <a:pt x="17531" y="16183"/>
                  </a:cubicBezTo>
                  <a:cubicBezTo>
                    <a:pt x="17599" y="16046"/>
                    <a:pt x="17690" y="15909"/>
                    <a:pt x="17759" y="15772"/>
                  </a:cubicBezTo>
                  <a:cubicBezTo>
                    <a:pt x="17805" y="15681"/>
                    <a:pt x="17873" y="15567"/>
                    <a:pt x="17941" y="15476"/>
                  </a:cubicBezTo>
                  <a:lnTo>
                    <a:pt x="17987" y="15384"/>
                  </a:lnTo>
                  <a:cubicBezTo>
                    <a:pt x="18033" y="15293"/>
                    <a:pt x="18078" y="15224"/>
                    <a:pt x="18124" y="15156"/>
                  </a:cubicBezTo>
                  <a:lnTo>
                    <a:pt x="18147" y="15133"/>
                  </a:lnTo>
                  <a:cubicBezTo>
                    <a:pt x="18170" y="15065"/>
                    <a:pt x="18193" y="15019"/>
                    <a:pt x="18238" y="14973"/>
                  </a:cubicBezTo>
                  <a:lnTo>
                    <a:pt x="18307" y="14836"/>
                  </a:lnTo>
                  <a:cubicBezTo>
                    <a:pt x="18352" y="14722"/>
                    <a:pt x="18421" y="14608"/>
                    <a:pt x="18489" y="14517"/>
                  </a:cubicBezTo>
                  <a:cubicBezTo>
                    <a:pt x="18535" y="14426"/>
                    <a:pt x="18581" y="14357"/>
                    <a:pt x="18626" y="14266"/>
                  </a:cubicBezTo>
                  <a:lnTo>
                    <a:pt x="18649" y="14220"/>
                  </a:lnTo>
                  <a:cubicBezTo>
                    <a:pt x="18672" y="14175"/>
                    <a:pt x="18718" y="14129"/>
                    <a:pt x="18740" y="14083"/>
                  </a:cubicBezTo>
                  <a:lnTo>
                    <a:pt x="18877" y="13832"/>
                  </a:lnTo>
                  <a:lnTo>
                    <a:pt x="18900" y="13786"/>
                  </a:lnTo>
                  <a:cubicBezTo>
                    <a:pt x="18991" y="13650"/>
                    <a:pt x="19083" y="13467"/>
                    <a:pt x="19174" y="13330"/>
                  </a:cubicBezTo>
                  <a:cubicBezTo>
                    <a:pt x="19193" y="13293"/>
                    <a:pt x="19212" y="13270"/>
                    <a:pt x="19230" y="13239"/>
                  </a:cubicBezTo>
                  <a:lnTo>
                    <a:pt x="19230" y="13239"/>
                  </a:lnTo>
                  <a:cubicBezTo>
                    <a:pt x="19243" y="13238"/>
                    <a:pt x="19243" y="13234"/>
                    <a:pt x="19243" y="13216"/>
                  </a:cubicBezTo>
                  <a:lnTo>
                    <a:pt x="19243" y="13216"/>
                  </a:lnTo>
                  <a:cubicBezTo>
                    <a:pt x="19243" y="13216"/>
                    <a:pt x="19243" y="13216"/>
                    <a:pt x="19243" y="13216"/>
                  </a:cubicBezTo>
                  <a:lnTo>
                    <a:pt x="19243" y="13216"/>
                  </a:lnTo>
                  <a:lnTo>
                    <a:pt x="19220" y="13239"/>
                  </a:lnTo>
                  <a:cubicBezTo>
                    <a:pt x="19243" y="13193"/>
                    <a:pt x="19265" y="13170"/>
                    <a:pt x="19288" y="13125"/>
                  </a:cubicBezTo>
                  <a:lnTo>
                    <a:pt x="19311" y="13102"/>
                  </a:lnTo>
                  <a:lnTo>
                    <a:pt x="19334" y="13056"/>
                  </a:lnTo>
                  <a:lnTo>
                    <a:pt x="19357" y="13010"/>
                  </a:lnTo>
                  <a:cubicBezTo>
                    <a:pt x="19402" y="12965"/>
                    <a:pt x="19425" y="12919"/>
                    <a:pt x="19448" y="12873"/>
                  </a:cubicBezTo>
                  <a:lnTo>
                    <a:pt x="19516" y="12759"/>
                  </a:lnTo>
                  <a:lnTo>
                    <a:pt x="19539" y="12714"/>
                  </a:lnTo>
                  <a:lnTo>
                    <a:pt x="19562" y="12668"/>
                  </a:lnTo>
                  <a:lnTo>
                    <a:pt x="19585" y="12668"/>
                  </a:lnTo>
                  <a:lnTo>
                    <a:pt x="19631" y="12577"/>
                  </a:lnTo>
                  <a:cubicBezTo>
                    <a:pt x="19653" y="12531"/>
                    <a:pt x="19699" y="12463"/>
                    <a:pt x="19722" y="12417"/>
                  </a:cubicBezTo>
                  <a:lnTo>
                    <a:pt x="19745" y="12371"/>
                  </a:lnTo>
                  <a:cubicBezTo>
                    <a:pt x="19768" y="12349"/>
                    <a:pt x="19790" y="12303"/>
                    <a:pt x="19813" y="12257"/>
                  </a:cubicBezTo>
                  <a:lnTo>
                    <a:pt x="19882" y="12166"/>
                  </a:lnTo>
                  <a:cubicBezTo>
                    <a:pt x="19950" y="12006"/>
                    <a:pt x="20041" y="11869"/>
                    <a:pt x="20133" y="11709"/>
                  </a:cubicBezTo>
                  <a:lnTo>
                    <a:pt x="20178" y="11641"/>
                  </a:lnTo>
                  <a:cubicBezTo>
                    <a:pt x="20201" y="11595"/>
                    <a:pt x="20224" y="11572"/>
                    <a:pt x="20247" y="11527"/>
                  </a:cubicBezTo>
                  <a:lnTo>
                    <a:pt x="20270" y="11481"/>
                  </a:lnTo>
                  <a:cubicBezTo>
                    <a:pt x="20315" y="11413"/>
                    <a:pt x="20361" y="11321"/>
                    <a:pt x="20407" y="11253"/>
                  </a:cubicBezTo>
                  <a:cubicBezTo>
                    <a:pt x="20475" y="11116"/>
                    <a:pt x="20544" y="11002"/>
                    <a:pt x="20612" y="10888"/>
                  </a:cubicBezTo>
                  <a:lnTo>
                    <a:pt x="20635" y="10842"/>
                  </a:lnTo>
                  <a:cubicBezTo>
                    <a:pt x="20703" y="10728"/>
                    <a:pt x="20772" y="10614"/>
                    <a:pt x="20817" y="10500"/>
                  </a:cubicBezTo>
                  <a:lnTo>
                    <a:pt x="20886" y="10408"/>
                  </a:lnTo>
                  <a:cubicBezTo>
                    <a:pt x="20909" y="10317"/>
                    <a:pt x="20954" y="10249"/>
                    <a:pt x="21000" y="10180"/>
                  </a:cubicBezTo>
                  <a:lnTo>
                    <a:pt x="21023" y="10134"/>
                  </a:lnTo>
                  <a:cubicBezTo>
                    <a:pt x="21046" y="10066"/>
                    <a:pt x="21069" y="10020"/>
                    <a:pt x="21114" y="9975"/>
                  </a:cubicBezTo>
                  <a:lnTo>
                    <a:pt x="21137" y="9929"/>
                  </a:lnTo>
                  <a:cubicBezTo>
                    <a:pt x="21206" y="9792"/>
                    <a:pt x="21274" y="9655"/>
                    <a:pt x="21365" y="9518"/>
                  </a:cubicBezTo>
                  <a:cubicBezTo>
                    <a:pt x="21388" y="9450"/>
                    <a:pt x="21434" y="9381"/>
                    <a:pt x="21457" y="9313"/>
                  </a:cubicBezTo>
                  <a:cubicBezTo>
                    <a:pt x="21502" y="9244"/>
                    <a:pt x="21548" y="9176"/>
                    <a:pt x="21594" y="9084"/>
                  </a:cubicBezTo>
                  <a:cubicBezTo>
                    <a:pt x="21662" y="8925"/>
                    <a:pt x="21753" y="8788"/>
                    <a:pt x="21845" y="8651"/>
                  </a:cubicBezTo>
                  <a:cubicBezTo>
                    <a:pt x="21890" y="8582"/>
                    <a:pt x="21936" y="8514"/>
                    <a:pt x="21959" y="8445"/>
                  </a:cubicBezTo>
                  <a:cubicBezTo>
                    <a:pt x="21982" y="8400"/>
                    <a:pt x="22027" y="8354"/>
                    <a:pt x="22050" y="8308"/>
                  </a:cubicBezTo>
                  <a:lnTo>
                    <a:pt x="22096" y="8240"/>
                  </a:lnTo>
                  <a:lnTo>
                    <a:pt x="22187" y="8080"/>
                  </a:lnTo>
                  <a:cubicBezTo>
                    <a:pt x="22233" y="7989"/>
                    <a:pt x="22301" y="7898"/>
                    <a:pt x="22347" y="7806"/>
                  </a:cubicBezTo>
                  <a:lnTo>
                    <a:pt x="22461" y="7601"/>
                  </a:lnTo>
                  <a:cubicBezTo>
                    <a:pt x="22507" y="7532"/>
                    <a:pt x="22552" y="7464"/>
                    <a:pt x="22598" y="7373"/>
                  </a:cubicBezTo>
                  <a:lnTo>
                    <a:pt x="22644" y="7281"/>
                  </a:lnTo>
                  <a:cubicBezTo>
                    <a:pt x="22689" y="7213"/>
                    <a:pt x="22712" y="7167"/>
                    <a:pt x="22758" y="7099"/>
                  </a:cubicBezTo>
                  <a:lnTo>
                    <a:pt x="22780" y="7053"/>
                  </a:lnTo>
                  <a:lnTo>
                    <a:pt x="22803" y="6985"/>
                  </a:lnTo>
                  <a:lnTo>
                    <a:pt x="22826" y="6985"/>
                  </a:lnTo>
                  <a:cubicBezTo>
                    <a:pt x="22826" y="6962"/>
                    <a:pt x="22826" y="6962"/>
                    <a:pt x="22849" y="6939"/>
                  </a:cubicBezTo>
                  <a:lnTo>
                    <a:pt x="22849" y="6916"/>
                  </a:lnTo>
                  <a:cubicBezTo>
                    <a:pt x="22872" y="6893"/>
                    <a:pt x="22872" y="6893"/>
                    <a:pt x="22872" y="6893"/>
                  </a:cubicBezTo>
                  <a:cubicBezTo>
                    <a:pt x="22895" y="6870"/>
                    <a:pt x="22917" y="6825"/>
                    <a:pt x="22917" y="6802"/>
                  </a:cubicBezTo>
                  <a:cubicBezTo>
                    <a:pt x="22917" y="6756"/>
                    <a:pt x="22940" y="6711"/>
                    <a:pt x="22940" y="6688"/>
                  </a:cubicBezTo>
                  <a:cubicBezTo>
                    <a:pt x="22940" y="6642"/>
                    <a:pt x="22940" y="6597"/>
                    <a:pt x="22917" y="6574"/>
                  </a:cubicBezTo>
                  <a:cubicBezTo>
                    <a:pt x="22917" y="6528"/>
                    <a:pt x="22917" y="6460"/>
                    <a:pt x="22895" y="6414"/>
                  </a:cubicBezTo>
                  <a:cubicBezTo>
                    <a:pt x="22872" y="6345"/>
                    <a:pt x="22849" y="6300"/>
                    <a:pt x="22803" y="6231"/>
                  </a:cubicBezTo>
                  <a:cubicBezTo>
                    <a:pt x="22780" y="6163"/>
                    <a:pt x="22735" y="6117"/>
                    <a:pt x="22689" y="6072"/>
                  </a:cubicBezTo>
                  <a:lnTo>
                    <a:pt x="22666" y="6049"/>
                  </a:lnTo>
                  <a:cubicBezTo>
                    <a:pt x="22507" y="5843"/>
                    <a:pt x="22301" y="5684"/>
                    <a:pt x="22119" y="5547"/>
                  </a:cubicBezTo>
                  <a:lnTo>
                    <a:pt x="22096" y="5524"/>
                  </a:lnTo>
                  <a:lnTo>
                    <a:pt x="22027" y="5455"/>
                  </a:lnTo>
                  <a:lnTo>
                    <a:pt x="21845" y="5318"/>
                  </a:lnTo>
                  <a:cubicBezTo>
                    <a:pt x="21753" y="5204"/>
                    <a:pt x="21616" y="5136"/>
                    <a:pt x="21502" y="5044"/>
                  </a:cubicBezTo>
                  <a:lnTo>
                    <a:pt x="21479" y="4999"/>
                  </a:lnTo>
                  <a:lnTo>
                    <a:pt x="21342" y="4907"/>
                  </a:lnTo>
                  <a:cubicBezTo>
                    <a:pt x="21274" y="4839"/>
                    <a:pt x="21183" y="4771"/>
                    <a:pt x="21091" y="4725"/>
                  </a:cubicBezTo>
                  <a:cubicBezTo>
                    <a:pt x="20954" y="4611"/>
                    <a:pt x="20840" y="4519"/>
                    <a:pt x="20703" y="4428"/>
                  </a:cubicBezTo>
                  <a:cubicBezTo>
                    <a:pt x="20635" y="4382"/>
                    <a:pt x="20566" y="4337"/>
                    <a:pt x="20498" y="4291"/>
                  </a:cubicBezTo>
                  <a:cubicBezTo>
                    <a:pt x="20429" y="4246"/>
                    <a:pt x="20361" y="4177"/>
                    <a:pt x="20293" y="4131"/>
                  </a:cubicBezTo>
                  <a:cubicBezTo>
                    <a:pt x="20270" y="4109"/>
                    <a:pt x="20224" y="4086"/>
                    <a:pt x="20201" y="4086"/>
                  </a:cubicBezTo>
                  <a:cubicBezTo>
                    <a:pt x="20178" y="4040"/>
                    <a:pt x="20133" y="4017"/>
                    <a:pt x="20110" y="3994"/>
                  </a:cubicBezTo>
                  <a:cubicBezTo>
                    <a:pt x="20041" y="3949"/>
                    <a:pt x="19950" y="3903"/>
                    <a:pt x="19882" y="3858"/>
                  </a:cubicBezTo>
                  <a:cubicBezTo>
                    <a:pt x="19790" y="3789"/>
                    <a:pt x="19699" y="3721"/>
                    <a:pt x="19585" y="3652"/>
                  </a:cubicBezTo>
                  <a:lnTo>
                    <a:pt x="19471" y="3584"/>
                  </a:lnTo>
                  <a:cubicBezTo>
                    <a:pt x="19425" y="3561"/>
                    <a:pt x="19402" y="3538"/>
                    <a:pt x="19357" y="3515"/>
                  </a:cubicBezTo>
                  <a:cubicBezTo>
                    <a:pt x="19334" y="3492"/>
                    <a:pt x="19288" y="3469"/>
                    <a:pt x="19243" y="3424"/>
                  </a:cubicBezTo>
                  <a:lnTo>
                    <a:pt x="19083" y="3310"/>
                  </a:lnTo>
                  <a:lnTo>
                    <a:pt x="19014" y="3287"/>
                  </a:lnTo>
                  <a:cubicBezTo>
                    <a:pt x="18877" y="3196"/>
                    <a:pt x="18740" y="3104"/>
                    <a:pt x="18603" y="3013"/>
                  </a:cubicBezTo>
                  <a:cubicBezTo>
                    <a:pt x="18489" y="2944"/>
                    <a:pt x="18352" y="2876"/>
                    <a:pt x="18238" y="2808"/>
                  </a:cubicBezTo>
                  <a:lnTo>
                    <a:pt x="18147" y="2739"/>
                  </a:lnTo>
                  <a:lnTo>
                    <a:pt x="18124" y="2739"/>
                  </a:lnTo>
                  <a:cubicBezTo>
                    <a:pt x="17987" y="2648"/>
                    <a:pt x="17827" y="2579"/>
                    <a:pt x="17690" y="2488"/>
                  </a:cubicBezTo>
                  <a:lnTo>
                    <a:pt x="17462" y="2374"/>
                  </a:lnTo>
                  <a:cubicBezTo>
                    <a:pt x="17234" y="2260"/>
                    <a:pt x="17006" y="2123"/>
                    <a:pt x="16755" y="2009"/>
                  </a:cubicBezTo>
                  <a:lnTo>
                    <a:pt x="16595" y="1940"/>
                  </a:lnTo>
                  <a:lnTo>
                    <a:pt x="16526" y="1895"/>
                  </a:lnTo>
                  <a:lnTo>
                    <a:pt x="16458" y="1872"/>
                  </a:lnTo>
                  <a:cubicBezTo>
                    <a:pt x="16321" y="1803"/>
                    <a:pt x="16184" y="1735"/>
                    <a:pt x="16047" y="1689"/>
                  </a:cubicBezTo>
                  <a:cubicBezTo>
                    <a:pt x="15887" y="1621"/>
                    <a:pt x="15727" y="1552"/>
                    <a:pt x="15568" y="1484"/>
                  </a:cubicBezTo>
                  <a:cubicBezTo>
                    <a:pt x="15408" y="1415"/>
                    <a:pt x="15248" y="1347"/>
                    <a:pt x="15088" y="1301"/>
                  </a:cubicBezTo>
                  <a:cubicBezTo>
                    <a:pt x="14997" y="1255"/>
                    <a:pt x="14883" y="1210"/>
                    <a:pt x="14792" y="1187"/>
                  </a:cubicBezTo>
                  <a:cubicBezTo>
                    <a:pt x="14723" y="1164"/>
                    <a:pt x="14677" y="1141"/>
                    <a:pt x="14609" y="1118"/>
                  </a:cubicBezTo>
                  <a:lnTo>
                    <a:pt x="14495" y="1073"/>
                  </a:lnTo>
                  <a:cubicBezTo>
                    <a:pt x="14381" y="1027"/>
                    <a:pt x="14244" y="982"/>
                    <a:pt x="14130" y="936"/>
                  </a:cubicBezTo>
                  <a:cubicBezTo>
                    <a:pt x="14038" y="913"/>
                    <a:pt x="13924" y="890"/>
                    <a:pt x="13833" y="845"/>
                  </a:cubicBezTo>
                  <a:cubicBezTo>
                    <a:pt x="13764" y="845"/>
                    <a:pt x="13696" y="822"/>
                    <a:pt x="13628" y="799"/>
                  </a:cubicBezTo>
                  <a:cubicBezTo>
                    <a:pt x="13582" y="776"/>
                    <a:pt x="13536" y="776"/>
                    <a:pt x="13513" y="753"/>
                  </a:cubicBezTo>
                  <a:cubicBezTo>
                    <a:pt x="13468" y="753"/>
                    <a:pt x="13422" y="730"/>
                    <a:pt x="13376" y="708"/>
                  </a:cubicBezTo>
                  <a:cubicBezTo>
                    <a:pt x="13308" y="708"/>
                    <a:pt x="13239" y="685"/>
                    <a:pt x="13194" y="662"/>
                  </a:cubicBezTo>
                  <a:lnTo>
                    <a:pt x="13125" y="639"/>
                  </a:lnTo>
                  <a:cubicBezTo>
                    <a:pt x="13011" y="616"/>
                    <a:pt x="12920" y="593"/>
                    <a:pt x="12829" y="571"/>
                  </a:cubicBezTo>
                  <a:cubicBezTo>
                    <a:pt x="12760" y="548"/>
                    <a:pt x="12692" y="525"/>
                    <a:pt x="12623" y="502"/>
                  </a:cubicBezTo>
                  <a:cubicBezTo>
                    <a:pt x="12463" y="479"/>
                    <a:pt x="12326" y="434"/>
                    <a:pt x="12167" y="388"/>
                  </a:cubicBezTo>
                  <a:lnTo>
                    <a:pt x="12121" y="388"/>
                  </a:lnTo>
                  <a:lnTo>
                    <a:pt x="12053" y="365"/>
                  </a:lnTo>
                  <a:cubicBezTo>
                    <a:pt x="11916" y="342"/>
                    <a:pt x="11779" y="297"/>
                    <a:pt x="11642" y="274"/>
                  </a:cubicBezTo>
                  <a:cubicBezTo>
                    <a:pt x="11459" y="228"/>
                    <a:pt x="11277" y="205"/>
                    <a:pt x="11094" y="160"/>
                  </a:cubicBezTo>
                  <a:cubicBezTo>
                    <a:pt x="10957" y="160"/>
                    <a:pt x="10797" y="114"/>
                    <a:pt x="10615" y="114"/>
                  </a:cubicBezTo>
                  <a:lnTo>
                    <a:pt x="10523" y="114"/>
                  </a:lnTo>
                  <a:cubicBezTo>
                    <a:pt x="10478" y="114"/>
                    <a:pt x="10409" y="91"/>
                    <a:pt x="10363" y="91"/>
                  </a:cubicBezTo>
                  <a:lnTo>
                    <a:pt x="10067" y="91"/>
                  </a:lnTo>
                  <a:cubicBezTo>
                    <a:pt x="9998" y="46"/>
                    <a:pt x="9930" y="46"/>
                    <a:pt x="9884" y="23"/>
                  </a:cubicBezTo>
                  <a:cubicBezTo>
                    <a:pt x="9816" y="0"/>
                    <a:pt x="9747" y="0"/>
                    <a:pt x="9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7" name="Google Shape;3607;p16"/>
            <p:cNvSpPr/>
            <p:nvPr/>
          </p:nvSpPr>
          <p:spPr>
            <a:xfrm>
              <a:off x="-320759" y="2833284"/>
              <a:ext cx="149436" cy="99642"/>
            </a:xfrm>
            <a:custGeom>
              <a:avLst/>
              <a:gdLst/>
              <a:ahLst/>
              <a:cxnLst/>
              <a:rect l="l" t="t" r="r" b="b"/>
              <a:pathLst>
                <a:path w="2671" h="1781" extrusionOk="0">
                  <a:moveTo>
                    <a:pt x="411" y="0"/>
                  </a:moveTo>
                  <a:cubicBezTo>
                    <a:pt x="366" y="0"/>
                    <a:pt x="320" y="23"/>
                    <a:pt x="274" y="23"/>
                  </a:cubicBezTo>
                  <a:cubicBezTo>
                    <a:pt x="229" y="46"/>
                    <a:pt x="183" y="69"/>
                    <a:pt x="160" y="92"/>
                  </a:cubicBezTo>
                  <a:cubicBezTo>
                    <a:pt x="137" y="115"/>
                    <a:pt x="115" y="115"/>
                    <a:pt x="115" y="137"/>
                  </a:cubicBezTo>
                  <a:cubicBezTo>
                    <a:pt x="92" y="137"/>
                    <a:pt x="69" y="137"/>
                    <a:pt x="46" y="160"/>
                  </a:cubicBezTo>
                  <a:cubicBezTo>
                    <a:pt x="23" y="160"/>
                    <a:pt x="0" y="183"/>
                    <a:pt x="0" y="206"/>
                  </a:cubicBezTo>
                  <a:cubicBezTo>
                    <a:pt x="0" y="229"/>
                    <a:pt x="0" y="252"/>
                    <a:pt x="23" y="274"/>
                  </a:cubicBezTo>
                  <a:cubicBezTo>
                    <a:pt x="46" y="343"/>
                    <a:pt x="69" y="411"/>
                    <a:pt x="92" y="480"/>
                  </a:cubicBezTo>
                  <a:cubicBezTo>
                    <a:pt x="137" y="548"/>
                    <a:pt x="183" y="594"/>
                    <a:pt x="206" y="662"/>
                  </a:cubicBezTo>
                  <a:cubicBezTo>
                    <a:pt x="297" y="777"/>
                    <a:pt x="388" y="891"/>
                    <a:pt x="503" y="1005"/>
                  </a:cubicBezTo>
                  <a:cubicBezTo>
                    <a:pt x="548" y="1050"/>
                    <a:pt x="617" y="1119"/>
                    <a:pt x="685" y="1165"/>
                  </a:cubicBezTo>
                  <a:cubicBezTo>
                    <a:pt x="754" y="1210"/>
                    <a:pt x="822" y="1256"/>
                    <a:pt x="868" y="1302"/>
                  </a:cubicBezTo>
                  <a:cubicBezTo>
                    <a:pt x="936" y="1347"/>
                    <a:pt x="1005" y="1370"/>
                    <a:pt x="1050" y="1416"/>
                  </a:cubicBezTo>
                  <a:cubicBezTo>
                    <a:pt x="1119" y="1461"/>
                    <a:pt x="1210" y="1484"/>
                    <a:pt x="1279" y="1507"/>
                  </a:cubicBezTo>
                  <a:cubicBezTo>
                    <a:pt x="1416" y="1575"/>
                    <a:pt x="1553" y="1644"/>
                    <a:pt x="1712" y="1667"/>
                  </a:cubicBezTo>
                  <a:cubicBezTo>
                    <a:pt x="1781" y="1690"/>
                    <a:pt x="1849" y="1712"/>
                    <a:pt x="1918" y="1735"/>
                  </a:cubicBezTo>
                  <a:cubicBezTo>
                    <a:pt x="1986" y="1758"/>
                    <a:pt x="2055" y="1758"/>
                    <a:pt x="2146" y="1781"/>
                  </a:cubicBezTo>
                  <a:lnTo>
                    <a:pt x="2329" y="1781"/>
                  </a:lnTo>
                  <a:cubicBezTo>
                    <a:pt x="2420" y="1781"/>
                    <a:pt x="2534" y="1781"/>
                    <a:pt x="2602" y="1690"/>
                  </a:cubicBezTo>
                  <a:cubicBezTo>
                    <a:pt x="2625" y="1667"/>
                    <a:pt x="2648" y="1644"/>
                    <a:pt x="2671" y="1598"/>
                  </a:cubicBezTo>
                  <a:cubicBezTo>
                    <a:pt x="2671" y="1553"/>
                    <a:pt x="2671" y="1507"/>
                    <a:pt x="2671" y="1484"/>
                  </a:cubicBezTo>
                  <a:cubicBezTo>
                    <a:pt x="2648" y="1461"/>
                    <a:pt x="2648" y="1416"/>
                    <a:pt x="2648" y="1416"/>
                  </a:cubicBezTo>
                  <a:cubicBezTo>
                    <a:pt x="2625" y="1370"/>
                    <a:pt x="2625" y="1347"/>
                    <a:pt x="2602" y="1324"/>
                  </a:cubicBezTo>
                  <a:cubicBezTo>
                    <a:pt x="2557" y="1233"/>
                    <a:pt x="2511" y="1165"/>
                    <a:pt x="2466" y="1119"/>
                  </a:cubicBezTo>
                  <a:cubicBezTo>
                    <a:pt x="2420" y="1050"/>
                    <a:pt x="2374" y="982"/>
                    <a:pt x="2306" y="914"/>
                  </a:cubicBezTo>
                  <a:cubicBezTo>
                    <a:pt x="2260" y="845"/>
                    <a:pt x="2192" y="777"/>
                    <a:pt x="2123" y="731"/>
                  </a:cubicBezTo>
                  <a:cubicBezTo>
                    <a:pt x="2055" y="662"/>
                    <a:pt x="1986" y="594"/>
                    <a:pt x="1895" y="548"/>
                  </a:cubicBezTo>
                  <a:cubicBezTo>
                    <a:pt x="1826" y="480"/>
                    <a:pt x="1758" y="434"/>
                    <a:pt x="1667" y="389"/>
                  </a:cubicBezTo>
                  <a:cubicBezTo>
                    <a:pt x="1507" y="297"/>
                    <a:pt x="1324" y="206"/>
                    <a:pt x="1142" y="137"/>
                  </a:cubicBezTo>
                  <a:cubicBezTo>
                    <a:pt x="982" y="92"/>
                    <a:pt x="799" y="46"/>
                    <a:pt x="640" y="23"/>
                  </a:cubicBezTo>
                  <a:cubicBezTo>
                    <a:pt x="571" y="23"/>
                    <a:pt x="503" y="0"/>
                    <a:pt x="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8" name="Google Shape;3608;p16"/>
            <p:cNvSpPr/>
            <p:nvPr/>
          </p:nvSpPr>
          <p:spPr>
            <a:xfrm>
              <a:off x="-281203" y="2086206"/>
              <a:ext cx="661579" cy="516004"/>
            </a:xfrm>
            <a:custGeom>
              <a:avLst/>
              <a:gdLst/>
              <a:ahLst/>
              <a:cxnLst/>
              <a:rect l="l" t="t" r="r" b="b"/>
              <a:pathLst>
                <a:path w="11825" h="9223" extrusionOk="0">
                  <a:moveTo>
                    <a:pt x="2238" y="1"/>
                  </a:moveTo>
                  <a:cubicBezTo>
                    <a:pt x="2215" y="1"/>
                    <a:pt x="2169" y="1"/>
                    <a:pt x="2169" y="46"/>
                  </a:cubicBezTo>
                  <a:cubicBezTo>
                    <a:pt x="2147" y="46"/>
                    <a:pt x="2147" y="46"/>
                    <a:pt x="2147" y="69"/>
                  </a:cubicBezTo>
                  <a:cubicBezTo>
                    <a:pt x="2124" y="69"/>
                    <a:pt x="2124" y="92"/>
                    <a:pt x="2101" y="115"/>
                  </a:cubicBezTo>
                  <a:lnTo>
                    <a:pt x="2101" y="138"/>
                  </a:lnTo>
                  <a:lnTo>
                    <a:pt x="2101" y="160"/>
                  </a:lnTo>
                  <a:cubicBezTo>
                    <a:pt x="2078" y="206"/>
                    <a:pt x="2055" y="252"/>
                    <a:pt x="2032" y="297"/>
                  </a:cubicBezTo>
                  <a:lnTo>
                    <a:pt x="1941" y="480"/>
                  </a:lnTo>
                  <a:cubicBezTo>
                    <a:pt x="1873" y="594"/>
                    <a:pt x="1827" y="708"/>
                    <a:pt x="1759" y="845"/>
                  </a:cubicBezTo>
                  <a:cubicBezTo>
                    <a:pt x="1713" y="891"/>
                    <a:pt x="1690" y="959"/>
                    <a:pt x="1667" y="1005"/>
                  </a:cubicBezTo>
                  <a:lnTo>
                    <a:pt x="1622" y="1074"/>
                  </a:lnTo>
                  <a:lnTo>
                    <a:pt x="1622" y="1096"/>
                  </a:lnTo>
                  <a:lnTo>
                    <a:pt x="1553" y="1233"/>
                  </a:lnTo>
                  <a:cubicBezTo>
                    <a:pt x="1462" y="1370"/>
                    <a:pt x="1416" y="1507"/>
                    <a:pt x="1348" y="1644"/>
                  </a:cubicBezTo>
                  <a:cubicBezTo>
                    <a:pt x="1302" y="1713"/>
                    <a:pt x="1279" y="1758"/>
                    <a:pt x="1234" y="1827"/>
                  </a:cubicBezTo>
                  <a:lnTo>
                    <a:pt x="1211" y="1895"/>
                  </a:lnTo>
                  <a:lnTo>
                    <a:pt x="1142" y="2032"/>
                  </a:lnTo>
                  <a:lnTo>
                    <a:pt x="1142" y="2032"/>
                  </a:lnTo>
                  <a:lnTo>
                    <a:pt x="1165" y="2009"/>
                  </a:lnTo>
                  <a:lnTo>
                    <a:pt x="1165" y="2009"/>
                  </a:lnTo>
                  <a:cubicBezTo>
                    <a:pt x="1074" y="2192"/>
                    <a:pt x="982" y="2352"/>
                    <a:pt x="914" y="2534"/>
                  </a:cubicBezTo>
                  <a:lnTo>
                    <a:pt x="891" y="2557"/>
                  </a:lnTo>
                  <a:lnTo>
                    <a:pt x="891" y="2580"/>
                  </a:lnTo>
                  <a:lnTo>
                    <a:pt x="823" y="2694"/>
                  </a:lnTo>
                  <a:lnTo>
                    <a:pt x="709" y="2922"/>
                  </a:lnTo>
                  <a:cubicBezTo>
                    <a:pt x="686" y="2991"/>
                    <a:pt x="663" y="3059"/>
                    <a:pt x="617" y="3105"/>
                  </a:cubicBezTo>
                  <a:lnTo>
                    <a:pt x="594" y="3151"/>
                  </a:lnTo>
                  <a:lnTo>
                    <a:pt x="549" y="3242"/>
                  </a:lnTo>
                  <a:cubicBezTo>
                    <a:pt x="503" y="3356"/>
                    <a:pt x="457" y="3470"/>
                    <a:pt x="389" y="3584"/>
                  </a:cubicBezTo>
                  <a:cubicBezTo>
                    <a:pt x="343" y="3653"/>
                    <a:pt x="321" y="3721"/>
                    <a:pt x="275" y="3813"/>
                  </a:cubicBezTo>
                  <a:lnTo>
                    <a:pt x="229" y="3927"/>
                  </a:lnTo>
                  <a:lnTo>
                    <a:pt x="206" y="3949"/>
                  </a:lnTo>
                  <a:lnTo>
                    <a:pt x="184" y="3972"/>
                  </a:lnTo>
                  <a:lnTo>
                    <a:pt x="161" y="4018"/>
                  </a:lnTo>
                  <a:lnTo>
                    <a:pt x="161" y="4041"/>
                  </a:lnTo>
                  <a:lnTo>
                    <a:pt x="138" y="4086"/>
                  </a:lnTo>
                  <a:cubicBezTo>
                    <a:pt x="138" y="4086"/>
                    <a:pt x="115" y="4109"/>
                    <a:pt x="115" y="4109"/>
                  </a:cubicBezTo>
                  <a:cubicBezTo>
                    <a:pt x="115" y="4109"/>
                    <a:pt x="92" y="4132"/>
                    <a:pt x="92" y="4155"/>
                  </a:cubicBezTo>
                  <a:cubicBezTo>
                    <a:pt x="47" y="4201"/>
                    <a:pt x="24" y="4223"/>
                    <a:pt x="24" y="4269"/>
                  </a:cubicBezTo>
                  <a:cubicBezTo>
                    <a:pt x="1" y="4338"/>
                    <a:pt x="24" y="4406"/>
                    <a:pt x="69" y="4474"/>
                  </a:cubicBezTo>
                  <a:cubicBezTo>
                    <a:pt x="115" y="4520"/>
                    <a:pt x="138" y="4543"/>
                    <a:pt x="206" y="4566"/>
                  </a:cubicBezTo>
                  <a:cubicBezTo>
                    <a:pt x="229" y="4589"/>
                    <a:pt x="275" y="4611"/>
                    <a:pt x="321" y="4634"/>
                  </a:cubicBezTo>
                  <a:cubicBezTo>
                    <a:pt x="389" y="4680"/>
                    <a:pt x="480" y="4703"/>
                    <a:pt x="549" y="4748"/>
                  </a:cubicBezTo>
                  <a:lnTo>
                    <a:pt x="594" y="4771"/>
                  </a:lnTo>
                  <a:cubicBezTo>
                    <a:pt x="663" y="4794"/>
                    <a:pt x="731" y="4817"/>
                    <a:pt x="800" y="4862"/>
                  </a:cubicBezTo>
                  <a:lnTo>
                    <a:pt x="868" y="4885"/>
                  </a:lnTo>
                  <a:cubicBezTo>
                    <a:pt x="914" y="4908"/>
                    <a:pt x="982" y="4931"/>
                    <a:pt x="1028" y="4954"/>
                  </a:cubicBezTo>
                  <a:cubicBezTo>
                    <a:pt x="1074" y="4977"/>
                    <a:pt x="1142" y="4999"/>
                    <a:pt x="1211" y="5045"/>
                  </a:cubicBezTo>
                  <a:lnTo>
                    <a:pt x="1256" y="5068"/>
                  </a:lnTo>
                  <a:cubicBezTo>
                    <a:pt x="1302" y="5091"/>
                    <a:pt x="1371" y="5136"/>
                    <a:pt x="1439" y="5159"/>
                  </a:cubicBezTo>
                  <a:cubicBezTo>
                    <a:pt x="1576" y="5228"/>
                    <a:pt x="1713" y="5296"/>
                    <a:pt x="1850" y="5365"/>
                  </a:cubicBezTo>
                  <a:cubicBezTo>
                    <a:pt x="1941" y="5410"/>
                    <a:pt x="2055" y="5456"/>
                    <a:pt x="2147" y="5524"/>
                  </a:cubicBezTo>
                  <a:lnTo>
                    <a:pt x="2261" y="5570"/>
                  </a:lnTo>
                  <a:cubicBezTo>
                    <a:pt x="2329" y="5616"/>
                    <a:pt x="2398" y="5639"/>
                    <a:pt x="2466" y="5684"/>
                  </a:cubicBezTo>
                  <a:cubicBezTo>
                    <a:pt x="2535" y="5707"/>
                    <a:pt x="2603" y="5753"/>
                    <a:pt x="2672" y="5776"/>
                  </a:cubicBezTo>
                  <a:lnTo>
                    <a:pt x="2740" y="5821"/>
                  </a:lnTo>
                  <a:lnTo>
                    <a:pt x="2763" y="5821"/>
                  </a:lnTo>
                  <a:lnTo>
                    <a:pt x="2808" y="5844"/>
                  </a:lnTo>
                  <a:lnTo>
                    <a:pt x="2831" y="5844"/>
                  </a:lnTo>
                  <a:lnTo>
                    <a:pt x="2854" y="5867"/>
                  </a:lnTo>
                  <a:lnTo>
                    <a:pt x="2945" y="5912"/>
                  </a:lnTo>
                  <a:cubicBezTo>
                    <a:pt x="3060" y="5958"/>
                    <a:pt x="3151" y="6004"/>
                    <a:pt x="3242" y="6049"/>
                  </a:cubicBezTo>
                  <a:lnTo>
                    <a:pt x="3265" y="6049"/>
                  </a:lnTo>
                  <a:lnTo>
                    <a:pt x="3379" y="6095"/>
                  </a:lnTo>
                  <a:cubicBezTo>
                    <a:pt x="3516" y="6164"/>
                    <a:pt x="3653" y="6232"/>
                    <a:pt x="3790" y="6300"/>
                  </a:cubicBezTo>
                  <a:cubicBezTo>
                    <a:pt x="3881" y="6346"/>
                    <a:pt x="3950" y="6392"/>
                    <a:pt x="4041" y="6415"/>
                  </a:cubicBezTo>
                  <a:lnTo>
                    <a:pt x="4224" y="6506"/>
                  </a:lnTo>
                  <a:cubicBezTo>
                    <a:pt x="4361" y="6574"/>
                    <a:pt x="4498" y="6643"/>
                    <a:pt x="4635" y="6734"/>
                  </a:cubicBezTo>
                  <a:lnTo>
                    <a:pt x="4657" y="6734"/>
                  </a:lnTo>
                  <a:cubicBezTo>
                    <a:pt x="4817" y="6803"/>
                    <a:pt x="4954" y="6894"/>
                    <a:pt x="5091" y="6962"/>
                  </a:cubicBezTo>
                  <a:lnTo>
                    <a:pt x="5502" y="7168"/>
                  </a:lnTo>
                  <a:lnTo>
                    <a:pt x="5639" y="7259"/>
                  </a:lnTo>
                  <a:lnTo>
                    <a:pt x="5753" y="7305"/>
                  </a:lnTo>
                  <a:lnTo>
                    <a:pt x="6027" y="7465"/>
                  </a:lnTo>
                  <a:lnTo>
                    <a:pt x="6118" y="7510"/>
                  </a:lnTo>
                  <a:cubicBezTo>
                    <a:pt x="6232" y="7579"/>
                    <a:pt x="6346" y="7624"/>
                    <a:pt x="6461" y="7693"/>
                  </a:cubicBezTo>
                  <a:lnTo>
                    <a:pt x="6757" y="7853"/>
                  </a:lnTo>
                  <a:lnTo>
                    <a:pt x="6917" y="7921"/>
                  </a:lnTo>
                  <a:lnTo>
                    <a:pt x="7328" y="8127"/>
                  </a:lnTo>
                  <a:lnTo>
                    <a:pt x="7670" y="8309"/>
                  </a:lnTo>
                  <a:lnTo>
                    <a:pt x="7807" y="8378"/>
                  </a:lnTo>
                  <a:cubicBezTo>
                    <a:pt x="7876" y="8423"/>
                    <a:pt x="7967" y="8446"/>
                    <a:pt x="8035" y="8492"/>
                  </a:cubicBezTo>
                  <a:lnTo>
                    <a:pt x="8104" y="8515"/>
                  </a:lnTo>
                  <a:lnTo>
                    <a:pt x="8150" y="8537"/>
                  </a:lnTo>
                  <a:lnTo>
                    <a:pt x="8218" y="8583"/>
                  </a:lnTo>
                  <a:lnTo>
                    <a:pt x="8264" y="8583"/>
                  </a:lnTo>
                  <a:cubicBezTo>
                    <a:pt x="8378" y="8651"/>
                    <a:pt x="8515" y="8720"/>
                    <a:pt x="8652" y="8788"/>
                  </a:cubicBezTo>
                  <a:cubicBezTo>
                    <a:pt x="8720" y="8834"/>
                    <a:pt x="8812" y="8857"/>
                    <a:pt x="8880" y="8903"/>
                  </a:cubicBezTo>
                  <a:cubicBezTo>
                    <a:pt x="9017" y="8948"/>
                    <a:pt x="9131" y="9017"/>
                    <a:pt x="9245" y="9062"/>
                  </a:cubicBezTo>
                  <a:cubicBezTo>
                    <a:pt x="9291" y="9085"/>
                    <a:pt x="9337" y="9108"/>
                    <a:pt x="9382" y="9154"/>
                  </a:cubicBezTo>
                  <a:lnTo>
                    <a:pt x="9405" y="9154"/>
                  </a:lnTo>
                  <a:cubicBezTo>
                    <a:pt x="9451" y="9199"/>
                    <a:pt x="9519" y="9222"/>
                    <a:pt x="9565" y="9222"/>
                  </a:cubicBezTo>
                  <a:lnTo>
                    <a:pt x="9610" y="9222"/>
                  </a:lnTo>
                  <a:cubicBezTo>
                    <a:pt x="9679" y="9199"/>
                    <a:pt x="9747" y="9154"/>
                    <a:pt x="9793" y="9062"/>
                  </a:cubicBezTo>
                  <a:cubicBezTo>
                    <a:pt x="9816" y="9040"/>
                    <a:pt x="9839" y="8994"/>
                    <a:pt x="9839" y="8948"/>
                  </a:cubicBezTo>
                  <a:cubicBezTo>
                    <a:pt x="9862" y="8925"/>
                    <a:pt x="9862" y="8880"/>
                    <a:pt x="9884" y="8857"/>
                  </a:cubicBezTo>
                  <a:lnTo>
                    <a:pt x="9884" y="8857"/>
                  </a:lnTo>
                  <a:lnTo>
                    <a:pt x="9862" y="8880"/>
                  </a:lnTo>
                  <a:cubicBezTo>
                    <a:pt x="9907" y="8788"/>
                    <a:pt x="9953" y="8697"/>
                    <a:pt x="9998" y="8606"/>
                  </a:cubicBezTo>
                  <a:cubicBezTo>
                    <a:pt x="10021" y="8560"/>
                    <a:pt x="10044" y="8537"/>
                    <a:pt x="10044" y="8492"/>
                  </a:cubicBezTo>
                  <a:cubicBezTo>
                    <a:pt x="10067" y="8469"/>
                    <a:pt x="10090" y="8423"/>
                    <a:pt x="10113" y="8400"/>
                  </a:cubicBezTo>
                  <a:cubicBezTo>
                    <a:pt x="10158" y="8309"/>
                    <a:pt x="10181" y="8218"/>
                    <a:pt x="10227" y="8127"/>
                  </a:cubicBezTo>
                  <a:lnTo>
                    <a:pt x="10272" y="7990"/>
                  </a:lnTo>
                  <a:cubicBezTo>
                    <a:pt x="10318" y="7875"/>
                    <a:pt x="10364" y="7761"/>
                    <a:pt x="10432" y="7647"/>
                  </a:cubicBezTo>
                  <a:cubicBezTo>
                    <a:pt x="10478" y="7510"/>
                    <a:pt x="10546" y="7373"/>
                    <a:pt x="10615" y="7259"/>
                  </a:cubicBezTo>
                  <a:lnTo>
                    <a:pt x="10638" y="7213"/>
                  </a:lnTo>
                  <a:lnTo>
                    <a:pt x="10660" y="7191"/>
                  </a:lnTo>
                  <a:lnTo>
                    <a:pt x="10683" y="7145"/>
                  </a:lnTo>
                  <a:lnTo>
                    <a:pt x="10729" y="7031"/>
                  </a:lnTo>
                  <a:cubicBezTo>
                    <a:pt x="10752" y="7008"/>
                    <a:pt x="10775" y="6962"/>
                    <a:pt x="10820" y="6917"/>
                  </a:cubicBezTo>
                  <a:cubicBezTo>
                    <a:pt x="10820" y="6894"/>
                    <a:pt x="10843" y="6848"/>
                    <a:pt x="10866" y="6825"/>
                  </a:cubicBezTo>
                  <a:cubicBezTo>
                    <a:pt x="11048" y="6529"/>
                    <a:pt x="11185" y="6232"/>
                    <a:pt x="11300" y="5935"/>
                  </a:cubicBezTo>
                  <a:lnTo>
                    <a:pt x="11322" y="5867"/>
                  </a:lnTo>
                  <a:cubicBezTo>
                    <a:pt x="11345" y="5821"/>
                    <a:pt x="11368" y="5753"/>
                    <a:pt x="11391" y="5707"/>
                  </a:cubicBezTo>
                  <a:cubicBezTo>
                    <a:pt x="11414" y="5661"/>
                    <a:pt x="11436" y="5616"/>
                    <a:pt x="11482" y="5570"/>
                  </a:cubicBezTo>
                  <a:cubicBezTo>
                    <a:pt x="11505" y="5502"/>
                    <a:pt x="11528" y="5433"/>
                    <a:pt x="11573" y="5365"/>
                  </a:cubicBezTo>
                  <a:cubicBezTo>
                    <a:pt x="11596" y="5296"/>
                    <a:pt x="11642" y="5205"/>
                    <a:pt x="11688" y="5136"/>
                  </a:cubicBezTo>
                  <a:lnTo>
                    <a:pt x="11733" y="5068"/>
                  </a:lnTo>
                  <a:lnTo>
                    <a:pt x="11756" y="5022"/>
                  </a:lnTo>
                  <a:cubicBezTo>
                    <a:pt x="11756" y="5022"/>
                    <a:pt x="11779" y="4999"/>
                    <a:pt x="11779" y="4977"/>
                  </a:cubicBezTo>
                  <a:cubicBezTo>
                    <a:pt x="11802" y="4931"/>
                    <a:pt x="11824" y="4885"/>
                    <a:pt x="11802" y="4817"/>
                  </a:cubicBezTo>
                  <a:cubicBezTo>
                    <a:pt x="11802" y="4771"/>
                    <a:pt x="11779" y="4748"/>
                    <a:pt x="11733" y="4726"/>
                  </a:cubicBezTo>
                  <a:cubicBezTo>
                    <a:pt x="11710" y="4703"/>
                    <a:pt x="11665" y="4680"/>
                    <a:pt x="11642" y="4680"/>
                  </a:cubicBezTo>
                  <a:cubicBezTo>
                    <a:pt x="11642" y="4680"/>
                    <a:pt x="11619" y="4703"/>
                    <a:pt x="11619" y="4703"/>
                  </a:cubicBezTo>
                  <a:cubicBezTo>
                    <a:pt x="11573" y="4657"/>
                    <a:pt x="11528" y="4657"/>
                    <a:pt x="11505" y="4634"/>
                  </a:cubicBezTo>
                  <a:lnTo>
                    <a:pt x="11436" y="4611"/>
                  </a:lnTo>
                  <a:cubicBezTo>
                    <a:pt x="11391" y="4589"/>
                    <a:pt x="11345" y="4543"/>
                    <a:pt x="11277" y="4520"/>
                  </a:cubicBezTo>
                  <a:lnTo>
                    <a:pt x="11231" y="4497"/>
                  </a:lnTo>
                  <a:cubicBezTo>
                    <a:pt x="11163" y="4452"/>
                    <a:pt x="11094" y="4429"/>
                    <a:pt x="11026" y="4406"/>
                  </a:cubicBezTo>
                  <a:lnTo>
                    <a:pt x="10980" y="4383"/>
                  </a:lnTo>
                  <a:cubicBezTo>
                    <a:pt x="10911" y="4338"/>
                    <a:pt x="10843" y="4292"/>
                    <a:pt x="10775" y="4269"/>
                  </a:cubicBezTo>
                  <a:cubicBezTo>
                    <a:pt x="10660" y="4201"/>
                    <a:pt x="10546" y="4155"/>
                    <a:pt x="10432" y="4086"/>
                  </a:cubicBezTo>
                  <a:lnTo>
                    <a:pt x="10295" y="4018"/>
                  </a:lnTo>
                  <a:cubicBezTo>
                    <a:pt x="10158" y="3949"/>
                    <a:pt x="9998" y="3881"/>
                    <a:pt x="9862" y="3813"/>
                  </a:cubicBezTo>
                  <a:lnTo>
                    <a:pt x="9793" y="3767"/>
                  </a:lnTo>
                  <a:lnTo>
                    <a:pt x="9702" y="3744"/>
                  </a:lnTo>
                  <a:lnTo>
                    <a:pt x="9679" y="3721"/>
                  </a:lnTo>
                  <a:cubicBezTo>
                    <a:pt x="9588" y="3676"/>
                    <a:pt x="9519" y="3653"/>
                    <a:pt x="9428" y="3607"/>
                  </a:cubicBezTo>
                  <a:lnTo>
                    <a:pt x="9382" y="3584"/>
                  </a:lnTo>
                  <a:cubicBezTo>
                    <a:pt x="9337" y="3561"/>
                    <a:pt x="9291" y="3539"/>
                    <a:pt x="9222" y="3516"/>
                  </a:cubicBezTo>
                  <a:cubicBezTo>
                    <a:pt x="9108" y="3447"/>
                    <a:pt x="8994" y="3402"/>
                    <a:pt x="8880" y="3333"/>
                  </a:cubicBezTo>
                  <a:lnTo>
                    <a:pt x="8766" y="3288"/>
                  </a:lnTo>
                  <a:lnTo>
                    <a:pt x="8332" y="3059"/>
                  </a:lnTo>
                  <a:lnTo>
                    <a:pt x="8172" y="2991"/>
                  </a:lnTo>
                  <a:lnTo>
                    <a:pt x="8150" y="2968"/>
                  </a:lnTo>
                  <a:lnTo>
                    <a:pt x="8104" y="2945"/>
                  </a:lnTo>
                  <a:cubicBezTo>
                    <a:pt x="8013" y="2900"/>
                    <a:pt x="7944" y="2877"/>
                    <a:pt x="7876" y="2831"/>
                  </a:cubicBezTo>
                  <a:lnTo>
                    <a:pt x="7807" y="2785"/>
                  </a:lnTo>
                  <a:cubicBezTo>
                    <a:pt x="7693" y="2740"/>
                    <a:pt x="7556" y="2671"/>
                    <a:pt x="7419" y="2603"/>
                  </a:cubicBezTo>
                  <a:cubicBezTo>
                    <a:pt x="7374" y="2580"/>
                    <a:pt x="7328" y="2557"/>
                    <a:pt x="7282" y="2511"/>
                  </a:cubicBezTo>
                  <a:lnTo>
                    <a:pt x="7214" y="2489"/>
                  </a:lnTo>
                  <a:lnTo>
                    <a:pt x="7054" y="2397"/>
                  </a:lnTo>
                  <a:lnTo>
                    <a:pt x="6986" y="2375"/>
                  </a:lnTo>
                  <a:lnTo>
                    <a:pt x="6803" y="2283"/>
                  </a:lnTo>
                  <a:cubicBezTo>
                    <a:pt x="6712" y="2238"/>
                    <a:pt x="6620" y="2192"/>
                    <a:pt x="6529" y="2123"/>
                  </a:cubicBezTo>
                  <a:cubicBezTo>
                    <a:pt x="6415" y="2078"/>
                    <a:pt x="6324" y="2032"/>
                    <a:pt x="6232" y="1987"/>
                  </a:cubicBezTo>
                  <a:lnTo>
                    <a:pt x="6073" y="1895"/>
                  </a:lnTo>
                  <a:lnTo>
                    <a:pt x="5958" y="1850"/>
                  </a:lnTo>
                  <a:lnTo>
                    <a:pt x="5844" y="1804"/>
                  </a:lnTo>
                  <a:cubicBezTo>
                    <a:pt x="5799" y="1758"/>
                    <a:pt x="5730" y="1735"/>
                    <a:pt x="5684" y="1690"/>
                  </a:cubicBezTo>
                  <a:lnTo>
                    <a:pt x="5616" y="1667"/>
                  </a:lnTo>
                  <a:lnTo>
                    <a:pt x="5570" y="1644"/>
                  </a:lnTo>
                  <a:cubicBezTo>
                    <a:pt x="5433" y="1576"/>
                    <a:pt x="5296" y="1507"/>
                    <a:pt x="5160" y="1416"/>
                  </a:cubicBezTo>
                  <a:cubicBezTo>
                    <a:pt x="5091" y="1370"/>
                    <a:pt x="5000" y="1347"/>
                    <a:pt x="4931" y="1302"/>
                  </a:cubicBezTo>
                  <a:cubicBezTo>
                    <a:pt x="4840" y="1256"/>
                    <a:pt x="4749" y="1210"/>
                    <a:pt x="4680" y="1165"/>
                  </a:cubicBezTo>
                  <a:cubicBezTo>
                    <a:pt x="4543" y="1096"/>
                    <a:pt x="4429" y="1028"/>
                    <a:pt x="4292" y="959"/>
                  </a:cubicBezTo>
                  <a:lnTo>
                    <a:pt x="4269" y="959"/>
                  </a:lnTo>
                  <a:cubicBezTo>
                    <a:pt x="4132" y="868"/>
                    <a:pt x="3973" y="800"/>
                    <a:pt x="3813" y="708"/>
                  </a:cubicBezTo>
                  <a:cubicBezTo>
                    <a:pt x="3744" y="663"/>
                    <a:pt x="3676" y="617"/>
                    <a:pt x="3585" y="594"/>
                  </a:cubicBezTo>
                  <a:lnTo>
                    <a:pt x="3607" y="594"/>
                  </a:lnTo>
                  <a:cubicBezTo>
                    <a:pt x="3493" y="549"/>
                    <a:pt x="3379" y="503"/>
                    <a:pt x="3265" y="457"/>
                  </a:cubicBezTo>
                  <a:lnTo>
                    <a:pt x="3219" y="434"/>
                  </a:lnTo>
                  <a:cubicBezTo>
                    <a:pt x="3128" y="389"/>
                    <a:pt x="3037" y="343"/>
                    <a:pt x="2945" y="297"/>
                  </a:cubicBezTo>
                  <a:cubicBezTo>
                    <a:pt x="2900" y="297"/>
                    <a:pt x="2854" y="275"/>
                    <a:pt x="2808" y="252"/>
                  </a:cubicBezTo>
                  <a:lnTo>
                    <a:pt x="2763" y="229"/>
                  </a:lnTo>
                  <a:lnTo>
                    <a:pt x="2694" y="206"/>
                  </a:lnTo>
                  <a:cubicBezTo>
                    <a:pt x="2603" y="160"/>
                    <a:pt x="2535" y="115"/>
                    <a:pt x="2443" y="92"/>
                  </a:cubicBezTo>
                  <a:lnTo>
                    <a:pt x="2398" y="69"/>
                  </a:lnTo>
                  <a:cubicBezTo>
                    <a:pt x="2375" y="46"/>
                    <a:pt x="2329" y="24"/>
                    <a:pt x="2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9" name="Google Shape;3609;p16"/>
            <p:cNvSpPr/>
            <p:nvPr/>
          </p:nvSpPr>
          <p:spPr>
            <a:xfrm>
              <a:off x="-706412" y="2874127"/>
              <a:ext cx="51136" cy="145240"/>
            </a:xfrm>
            <a:custGeom>
              <a:avLst/>
              <a:gdLst/>
              <a:ahLst/>
              <a:cxnLst/>
              <a:rect l="l" t="t" r="r" b="b"/>
              <a:pathLst>
                <a:path w="914" h="2596" extrusionOk="0">
                  <a:moveTo>
                    <a:pt x="117" y="1609"/>
                  </a:moveTo>
                  <a:cubicBezTo>
                    <a:pt x="117" y="1610"/>
                    <a:pt x="117" y="1611"/>
                    <a:pt x="117" y="1611"/>
                  </a:cubicBezTo>
                  <a:lnTo>
                    <a:pt x="117" y="1611"/>
                  </a:lnTo>
                  <a:cubicBezTo>
                    <a:pt x="117" y="1611"/>
                    <a:pt x="117" y="1610"/>
                    <a:pt x="117" y="1609"/>
                  </a:cubicBezTo>
                  <a:close/>
                  <a:moveTo>
                    <a:pt x="160" y="1"/>
                  </a:moveTo>
                  <a:cubicBezTo>
                    <a:pt x="137" y="1"/>
                    <a:pt x="114" y="1"/>
                    <a:pt x="114" y="24"/>
                  </a:cubicBezTo>
                  <a:cubicBezTo>
                    <a:pt x="69" y="161"/>
                    <a:pt x="46" y="275"/>
                    <a:pt x="23" y="412"/>
                  </a:cubicBezTo>
                  <a:cubicBezTo>
                    <a:pt x="0" y="549"/>
                    <a:pt x="0" y="686"/>
                    <a:pt x="0" y="823"/>
                  </a:cubicBezTo>
                  <a:cubicBezTo>
                    <a:pt x="0" y="937"/>
                    <a:pt x="0" y="1074"/>
                    <a:pt x="23" y="1188"/>
                  </a:cubicBezTo>
                  <a:cubicBezTo>
                    <a:pt x="46" y="1325"/>
                    <a:pt x="91" y="1462"/>
                    <a:pt x="114" y="1621"/>
                  </a:cubicBezTo>
                  <a:cubicBezTo>
                    <a:pt x="114" y="1599"/>
                    <a:pt x="114" y="1576"/>
                    <a:pt x="114" y="1576"/>
                  </a:cubicBezTo>
                  <a:cubicBezTo>
                    <a:pt x="114" y="1587"/>
                    <a:pt x="114" y="1598"/>
                    <a:pt x="117" y="1609"/>
                  </a:cubicBezTo>
                  <a:lnTo>
                    <a:pt x="117" y="1609"/>
                  </a:lnTo>
                  <a:cubicBezTo>
                    <a:pt x="116" y="1606"/>
                    <a:pt x="115" y="1602"/>
                    <a:pt x="114" y="1599"/>
                  </a:cubicBezTo>
                  <a:lnTo>
                    <a:pt x="114" y="1599"/>
                  </a:lnTo>
                  <a:cubicBezTo>
                    <a:pt x="114" y="1614"/>
                    <a:pt x="114" y="1619"/>
                    <a:pt x="122" y="1628"/>
                  </a:cubicBezTo>
                  <a:lnTo>
                    <a:pt x="122" y="1628"/>
                  </a:lnTo>
                  <a:cubicBezTo>
                    <a:pt x="120" y="1623"/>
                    <a:pt x="119" y="1617"/>
                    <a:pt x="117" y="1611"/>
                  </a:cubicBezTo>
                  <a:lnTo>
                    <a:pt x="117" y="1611"/>
                  </a:lnTo>
                  <a:cubicBezTo>
                    <a:pt x="120" y="1622"/>
                    <a:pt x="126" y="1633"/>
                    <a:pt x="137" y="1644"/>
                  </a:cubicBezTo>
                  <a:cubicBezTo>
                    <a:pt x="130" y="1637"/>
                    <a:pt x="125" y="1632"/>
                    <a:pt x="122" y="1628"/>
                  </a:cubicBezTo>
                  <a:lnTo>
                    <a:pt x="122" y="1628"/>
                  </a:lnTo>
                  <a:cubicBezTo>
                    <a:pt x="165" y="1799"/>
                    <a:pt x="209" y="1950"/>
                    <a:pt x="274" y="2101"/>
                  </a:cubicBezTo>
                  <a:cubicBezTo>
                    <a:pt x="297" y="2169"/>
                    <a:pt x="343" y="2261"/>
                    <a:pt x="388" y="2306"/>
                  </a:cubicBezTo>
                  <a:cubicBezTo>
                    <a:pt x="411" y="2329"/>
                    <a:pt x="434" y="2352"/>
                    <a:pt x="457" y="2375"/>
                  </a:cubicBezTo>
                  <a:cubicBezTo>
                    <a:pt x="457" y="2398"/>
                    <a:pt x="479" y="2420"/>
                    <a:pt x="502" y="2420"/>
                  </a:cubicBezTo>
                  <a:cubicBezTo>
                    <a:pt x="536" y="2454"/>
                    <a:pt x="569" y="2475"/>
                    <a:pt x="612" y="2475"/>
                  </a:cubicBezTo>
                  <a:cubicBezTo>
                    <a:pt x="627" y="2475"/>
                    <a:pt x="644" y="2472"/>
                    <a:pt x="662" y="2466"/>
                  </a:cubicBezTo>
                  <a:cubicBezTo>
                    <a:pt x="662" y="2466"/>
                    <a:pt x="685" y="2443"/>
                    <a:pt x="685" y="2443"/>
                  </a:cubicBezTo>
                  <a:cubicBezTo>
                    <a:pt x="685" y="2466"/>
                    <a:pt x="685" y="2489"/>
                    <a:pt x="708" y="2489"/>
                  </a:cubicBezTo>
                  <a:cubicBezTo>
                    <a:pt x="708" y="2535"/>
                    <a:pt x="731" y="2557"/>
                    <a:pt x="753" y="2557"/>
                  </a:cubicBezTo>
                  <a:cubicBezTo>
                    <a:pt x="767" y="2584"/>
                    <a:pt x="788" y="2595"/>
                    <a:pt x="812" y="2595"/>
                  </a:cubicBezTo>
                  <a:cubicBezTo>
                    <a:pt x="830" y="2595"/>
                    <a:pt x="849" y="2590"/>
                    <a:pt x="868" y="2580"/>
                  </a:cubicBezTo>
                  <a:cubicBezTo>
                    <a:pt x="890" y="2557"/>
                    <a:pt x="913" y="2489"/>
                    <a:pt x="890" y="2466"/>
                  </a:cubicBezTo>
                  <a:cubicBezTo>
                    <a:pt x="868" y="2443"/>
                    <a:pt x="868" y="2398"/>
                    <a:pt x="845" y="2375"/>
                  </a:cubicBezTo>
                  <a:cubicBezTo>
                    <a:pt x="822" y="2329"/>
                    <a:pt x="799" y="2283"/>
                    <a:pt x="776" y="2238"/>
                  </a:cubicBezTo>
                  <a:cubicBezTo>
                    <a:pt x="731" y="2146"/>
                    <a:pt x="708" y="2055"/>
                    <a:pt x="685" y="1964"/>
                  </a:cubicBezTo>
                  <a:cubicBezTo>
                    <a:pt x="685" y="1895"/>
                    <a:pt x="662" y="1804"/>
                    <a:pt x="662" y="1736"/>
                  </a:cubicBezTo>
                  <a:cubicBezTo>
                    <a:pt x="639" y="1667"/>
                    <a:pt x="639" y="1576"/>
                    <a:pt x="616" y="1507"/>
                  </a:cubicBezTo>
                  <a:cubicBezTo>
                    <a:pt x="616" y="1348"/>
                    <a:pt x="594" y="1188"/>
                    <a:pt x="594" y="1028"/>
                  </a:cubicBezTo>
                  <a:cubicBezTo>
                    <a:pt x="594" y="914"/>
                    <a:pt x="616" y="777"/>
                    <a:pt x="616" y="663"/>
                  </a:cubicBezTo>
                  <a:cubicBezTo>
                    <a:pt x="616" y="617"/>
                    <a:pt x="616" y="549"/>
                    <a:pt x="639" y="503"/>
                  </a:cubicBezTo>
                  <a:cubicBezTo>
                    <a:pt x="639" y="457"/>
                    <a:pt x="639" y="435"/>
                    <a:pt x="662" y="412"/>
                  </a:cubicBezTo>
                  <a:cubicBezTo>
                    <a:pt x="662" y="389"/>
                    <a:pt x="662" y="366"/>
                    <a:pt x="662" y="343"/>
                  </a:cubicBezTo>
                  <a:cubicBezTo>
                    <a:pt x="662" y="320"/>
                    <a:pt x="662" y="298"/>
                    <a:pt x="662" y="275"/>
                  </a:cubicBezTo>
                  <a:cubicBezTo>
                    <a:pt x="662" y="252"/>
                    <a:pt x="639" y="206"/>
                    <a:pt x="594" y="206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29"/>
                    <a:pt x="502" y="206"/>
                    <a:pt x="502" y="206"/>
                  </a:cubicBezTo>
                  <a:cubicBezTo>
                    <a:pt x="502" y="184"/>
                    <a:pt x="479" y="161"/>
                    <a:pt x="434" y="138"/>
                  </a:cubicBezTo>
                  <a:cubicBezTo>
                    <a:pt x="434" y="138"/>
                    <a:pt x="434" y="138"/>
                    <a:pt x="411" y="115"/>
                  </a:cubicBezTo>
                  <a:cubicBezTo>
                    <a:pt x="365" y="92"/>
                    <a:pt x="297" y="47"/>
                    <a:pt x="228" y="47"/>
                  </a:cubicBezTo>
                  <a:cubicBezTo>
                    <a:pt x="228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0" name="Google Shape;3610;p16"/>
            <p:cNvSpPr/>
            <p:nvPr/>
          </p:nvSpPr>
          <p:spPr>
            <a:xfrm>
              <a:off x="-677039" y="3012095"/>
              <a:ext cx="768775" cy="357281"/>
            </a:xfrm>
            <a:custGeom>
              <a:avLst/>
              <a:gdLst/>
              <a:ahLst/>
              <a:cxnLst/>
              <a:rect l="l" t="t" r="r" b="b"/>
              <a:pathLst>
                <a:path w="13741" h="6386" extrusionOk="0">
                  <a:moveTo>
                    <a:pt x="91" y="0"/>
                  </a:moveTo>
                  <a:cubicBezTo>
                    <a:pt x="91" y="0"/>
                    <a:pt x="69" y="23"/>
                    <a:pt x="69" y="23"/>
                  </a:cubicBezTo>
                  <a:cubicBezTo>
                    <a:pt x="46" y="46"/>
                    <a:pt x="23" y="69"/>
                    <a:pt x="23" y="91"/>
                  </a:cubicBezTo>
                  <a:cubicBezTo>
                    <a:pt x="0" y="137"/>
                    <a:pt x="69" y="183"/>
                    <a:pt x="91" y="205"/>
                  </a:cubicBezTo>
                  <a:cubicBezTo>
                    <a:pt x="114" y="228"/>
                    <a:pt x="114" y="228"/>
                    <a:pt x="114" y="251"/>
                  </a:cubicBezTo>
                  <a:lnTo>
                    <a:pt x="160" y="297"/>
                  </a:lnTo>
                  <a:cubicBezTo>
                    <a:pt x="160" y="320"/>
                    <a:pt x="160" y="342"/>
                    <a:pt x="183" y="365"/>
                  </a:cubicBezTo>
                  <a:cubicBezTo>
                    <a:pt x="183" y="388"/>
                    <a:pt x="206" y="388"/>
                    <a:pt x="228" y="411"/>
                  </a:cubicBezTo>
                  <a:cubicBezTo>
                    <a:pt x="251" y="434"/>
                    <a:pt x="274" y="457"/>
                    <a:pt x="297" y="479"/>
                  </a:cubicBezTo>
                  <a:cubicBezTo>
                    <a:pt x="343" y="525"/>
                    <a:pt x="388" y="548"/>
                    <a:pt x="434" y="593"/>
                  </a:cubicBezTo>
                  <a:cubicBezTo>
                    <a:pt x="525" y="639"/>
                    <a:pt x="616" y="708"/>
                    <a:pt x="685" y="776"/>
                  </a:cubicBezTo>
                  <a:cubicBezTo>
                    <a:pt x="708" y="776"/>
                    <a:pt x="731" y="799"/>
                    <a:pt x="753" y="799"/>
                  </a:cubicBezTo>
                  <a:cubicBezTo>
                    <a:pt x="845" y="890"/>
                    <a:pt x="959" y="982"/>
                    <a:pt x="1050" y="1050"/>
                  </a:cubicBezTo>
                  <a:cubicBezTo>
                    <a:pt x="1119" y="1096"/>
                    <a:pt x="1187" y="1141"/>
                    <a:pt x="1233" y="1164"/>
                  </a:cubicBezTo>
                  <a:cubicBezTo>
                    <a:pt x="1278" y="1187"/>
                    <a:pt x="1301" y="1210"/>
                    <a:pt x="1324" y="1233"/>
                  </a:cubicBezTo>
                  <a:cubicBezTo>
                    <a:pt x="1347" y="1255"/>
                    <a:pt x="1392" y="1278"/>
                    <a:pt x="1438" y="1301"/>
                  </a:cubicBezTo>
                  <a:lnTo>
                    <a:pt x="1461" y="1301"/>
                  </a:lnTo>
                  <a:cubicBezTo>
                    <a:pt x="1484" y="1324"/>
                    <a:pt x="1507" y="1347"/>
                    <a:pt x="1529" y="1347"/>
                  </a:cubicBezTo>
                  <a:cubicBezTo>
                    <a:pt x="1575" y="1370"/>
                    <a:pt x="1598" y="1415"/>
                    <a:pt x="1644" y="1415"/>
                  </a:cubicBezTo>
                  <a:cubicBezTo>
                    <a:pt x="1735" y="1484"/>
                    <a:pt x="1803" y="1529"/>
                    <a:pt x="1895" y="1575"/>
                  </a:cubicBezTo>
                  <a:cubicBezTo>
                    <a:pt x="2054" y="1666"/>
                    <a:pt x="2237" y="1758"/>
                    <a:pt x="2397" y="1849"/>
                  </a:cubicBezTo>
                  <a:cubicBezTo>
                    <a:pt x="2488" y="1872"/>
                    <a:pt x="2557" y="1917"/>
                    <a:pt x="2625" y="1963"/>
                  </a:cubicBezTo>
                  <a:cubicBezTo>
                    <a:pt x="2694" y="1986"/>
                    <a:pt x="2739" y="2009"/>
                    <a:pt x="2808" y="2054"/>
                  </a:cubicBezTo>
                  <a:cubicBezTo>
                    <a:pt x="2853" y="2077"/>
                    <a:pt x="2899" y="2100"/>
                    <a:pt x="2945" y="2146"/>
                  </a:cubicBezTo>
                  <a:cubicBezTo>
                    <a:pt x="3104" y="2237"/>
                    <a:pt x="3287" y="2328"/>
                    <a:pt x="3447" y="2420"/>
                  </a:cubicBezTo>
                  <a:cubicBezTo>
                    <a:pt x="3607" y="2511"/>
                    <a:pt x="3766" y="2602"/>
                    <a:pt x="3926" y="2693"/>
                  </a:cubicBezTo>
                  <a:cubicBezTo>
                    <a:pt x="4040" y="2739"/>
                    <a:pt x="4132" y="2785"/>
                    <a:pt x="4223" y="2853"/>
                  </a:cubicBezTo>
                  <a:cubicBezTo>
                    <a:pt x="4291" y="2876"/>
                    <a:pt x="4337" y="2899"/>
                    <a:pt x="4405" y="2922"/>
                  </a:cubicBezTo>
                  <a:cubicBezTo>
                    <a:pt x="4451" y="2944"/>
                    <a:pt x="4497" y="2967"/>
                    <a:pt x="4565" y="2990"/>
                  </a:cubicBezTo>
                  <a:cubicBezTo>
                    <a:pt x="4577" y="3002"/>
                    <a:pt x="4594" y="3007"/>
                    <a:pt x="4611" y="3007"/>
                  </a:cubicBezTo>
                  <a:cubicBezTo>
                    <a:pt x="4628" y="3007"/>
                    <a:pt x="4645" y="3002"/>
                    <a:pt x="4657" y="2990"/>
                  </a:cubicBezTo>
                  <a:cubicBezTo>
                    <a:pt x="4771" y="3059"/>
                    <a:pt x="4885" y="3104"/>
                    <a:pt x="4999" y="3173"/>
                  </a:cubicBezTo>
                  <a:cubicBezTo>
                    <a:pt x="5045" y="3196"/>
                    <a:pt x="5090" y="3218"/>
                    <a:pt x="5136" y="3241"/>
                  </a:cubicBezTo>
                  <a:cubicBezTo>
                    <a:pt x="5227" y="3287"/>
                    <a:pt x="5296" y="3310"/>
                    <a:pt x="5364" y="3355"/>
                  </a:cubicBezTo>
                  <a:cubicBezTo>
                    <a:pt x="5433" y="3378"/>
                    <a:pt x="5478" y="3424"/>
                    <a:pt x="5547" y="3447"/>
                  </a:cubicBezTo>
                  <a:cubicBezTo>
                    <a:pt x="5570" y="3447"/>
                    <a:pt x="5592" y="3469"/>
                    <a:pt x="5615" y="3469"/>
                  </a:cubicBezTo>
                  <a:cubicBezTo>
                    <a:pt x="5661" y="3492"/>
                    <a:pt x="5706" y="3515"/>
                    <a:pt x="5752" y="3538"/>
                  </a:cubicBezTo>
                  <a:lnTo>
                    <a:pt x="5821" y="3538"/>
                  </a:lnTo>
                  <a:cubicBezTo>
                    <a:pt x="5935" y="3606"/>
                    <a:pt x="6049" y="3652"/>
                    <a:pt x="6163" y="3721"/>
                  </a:cubicBezTo>
                  <a:cubicBezTo>
                    <a:pt x="6254" y="3766"/>
                    <a:pt x="6346" y="3812"/>
                    <a:pt x="6460" y="3857"/>
                  </a:cubicBezTo>
                  <a:cubicBezTo>
                    <a:pt x="6505" y="3880"/>
                    <a:pt x="6551" y="3903"/>
                    <a:pt x="6597" y="3926"/>
                  </a:cubicBezTo>
                  <a:cubicBezTo>
                    <a:pt x="6597" y="3949"/>
                    <a:pt x="6619" y="3949"/>
                    <a:pt x="6642" y="3949"/>
                  </a:cubicBezTo>
                  <a:cubicBezTo>
                    <a:pt x="6665" y="3972"/>
                    <a:pt x="6711" y="3994"/>
                    <a:pt x="6756" y="4017"/>
                  </a:cubicBezTo>
                  <a:lnTo>
                    <a:pt x="6802" y="4017"/>
                  </a:lnTo>
                  <a:cubicBezTo>
                    <a:pt x="6871" y="4040"/>
                    <a:pt x="6939" y="4086"/>
                    <a:pt x="7008" y="4109"/>
                  </a:cubicBezTo>
                  <a:lnTo>
                    <a:pt x="7030" y="4109"/>
                  </a:lnTo>
                  <a:cubicBezTo>
                    <a:pt x="7144" y="4177"/>
                    <a:pt x="7259" y="4246"/>
                    <a:pt x="7396" y="4291"/>
                  </a:cubicBezTo>
                  <a:cubicBezTo>
                    <a:pt x="7418" y="4314"/>
                    <a:pt x="7441" y="4314"/>
                    <a:pt x="7464" y="4337"/>
                  </a:cubicBezTo>
                  <a:cubicBezTo>
                    <a:pt x="7487" y="4337"/>
                    <a:pt x="7487" y="4337"/>
                    <a:pt x="7510" y="4360"/>
                  </a:cubicBezTo>
                  <a:cubicBezTo>
                    <a:pt x="7852" y="4497"/>
                    <a:pt x="8194" y="4656"/>
                    <a:pt x="8514" y="4816"/>
                  </a:cubicBezTo>
                  <a:cubicBezTo>
                    <a:pt x="8582" y="4839"/>
                    <a:pt x="8651" y="4862"/>
                    <a:pt x="8697" y="4885"/>
                  </a:cubicBezTo>
                  <a:cubicBezTo>
                    <a:pt x="8765" y="4907"/>
                    <a:pt x="8834" y="4953"/>
                    <a:pt x="8879" y="4976"/>
                  </a:cubicBezTo>
                  <a:cubicBezTo>
                    <a:pt x="8925" y="4976"/>
                    <a:pt x="8970" y="4976"/>
                    <a:pt x="8993" y="4953"/>
                  </a:cubicBezTo>
                  <a:cubicBezTo>
                    <a:pt x="9085" y="4999"/>
                    <a:pt x="9153" y="5022"/>
                    <a:pt x="9244" y="5067"/>
                  </a:cubicBezTo>
                  <a:cubicBezTo>
                    <a:pt x="9427" y="5136"/>
                    <a:pt x="9587" y="5227"/>
                    <a:pt x="9769" y="5295"/>
                  </a:cubicBezTo>
                  <a:cubicBezTo>
                    <a:pt x="9792" y="5318"/>
                    <a:pt x="9838" y="5318"/>
                    <a:pt x="9883" y="5341"/>
                  </a:cubicBezTo>
                  <a:cubicBezTo>
                    <a:pt x="9929" y="5364"/>
                    <a:pt x="9952" y="5387"/>
                    <a:pt x="9998" y="5387"/>
                  </a:cubicBezTo>
                  <a:lnTo>
                    <a:pt x="10020" y="5387"/>
                  </a:lnTo>
                  <a:cubicBezTo>
                    <a:pt x="10203" y="5478"/>
                    <a:pt x="10408" y="5547"/>
                    <a:pt x="10614" y="5615"/>
                  </a:cubicBezTo>
                  <a:cubicBezTo>
                    <a:pt x="10705" y="5638"/>
                    <a:pt x="10797" y="5684"/>
                    <a:pt x="10911" y="5706"/>
                  </a:cubicBezTo>
                  <a:cubicBezTo>
                    <a:pt x="10933" y="5729"/>
                    <a:pt x="10979" y="5729"/>
                    <a:pt x="11025" y="5752"/>
                  </a:cubicBezTo>
                  <a:cubicBezTo>
                    <a:pt x="11070" y="5775"/>
                    <a:pt x="11116" y="5775"/>
                    <a:pt x="11162" y="5798"/>
                  </a:cubicBezTo>
                  <a:lnTo>
                    <a:pt x="11253" y="5798"/>
                  </a:lnTo>
                  <a:cubicBezTo>
                    <a:pt x="11253" y="5798"/>
                    <a:pt x="11276" y="5798"/>
                    <a:pt x="11299" y="5820"/>
                  </a:cubicBezTo>
                  <a:cubicBezTo>
                    <a:pt x="11344" y="5820"/>
                    <a:pt x="11390" y="5843"/>
                    <a:pt x="11436" y="5866"/>
                  </a:cubicBezTo>
                  <a:lnTo>
                    <a:pt x="11573" y="5912"/>
                  </a:lnTo>
                  <a:cubicBezTo>
                    <a:pt x="11595" y="5912"/>
                    <a:pt x="11618" y="5912"/>
                    <a:pt x="11618" y="5935"/>
                  </a:cubicBezTo>
                  <a:cubicBezTo>
                    <a:pt x="11732" y="5957"/>
                    <a:pt x="11846" y="6003"/>
                    <a:pt x="11961" y="6049"/>
                  </a:cubicBezTo>
                  <a:cubicBezTo>
                    <a:pt x="12052" y="6072"/>
                    <a:pt x="12143" y="6094"/>
                    <a:pt x="12235" y="6117"/>
                  </a:cubicBezTo>
                  <a:cubicBezTo>
                    <a:pt x="12280" y="6117"/>
                    <a:pt x="12326" y="6140"/>
                    <a:pt x="12371" y="6140"/>
                  </a:cubicBezTo>
                  <a:lnTo>
                    <a:pt x="12440" y="6163"/>
                  </a:lnTo>
                  <a:cubicBezTo>
                    <a:pt x="12463" y="6163"/>
                    <a:pt x="12463" y="6186"/>
                    <a:pt x="12463" y="6186"/>
                  </a:cubicBezTo>
                  <a:lnTo>
                    <a:pt x="12600" y="6186"/>
                  </a:lnTo>
                  <a:cubicBezTo>
                    <a:pt x="12668" y="6186"/>
                    <a:pt x="12737" y="6209"/>
                    <a:pt x="12805" y="6231"/>
                  </a:cubicBezTo>
                  <a:cubicBezTo>
                    <a:pt x="12942" y="6277"/>
                    <a:pt x="13102" y="6300"/>
                    <a:pt x="13239" y="6323"/>
                  </a:cubicBezTo>
                  <a:cubicBezTo>
                    <a:pt x="13330" y="6345"/>
                    <a:pt x="13421" y="6368"/>
                    <a:pt x="13513" y="6368"/>
                  </a:cubicBezTo>
                  <a:cubicBezTo>
                    <a:pt x="13536" y="6380"/>
                    <a:pt x="13558" y="6385"/>
                    <a:pt x="13581" y="6385"/>
                  </a:cubicBezTo>
                  <a:cubicBezTo>
                    <a:pt x="13604" y="6385"/>
                    <a:pt x="13627" y="6380"/>
                    <a:pt x="13650" y="6368"/>
                  </a:cubicBezTo>
                  <a:cubicBezTo>
                    <a:pt x="13695" y="6368"/>
                    <a:pt x="13741" y="6323"/>
                    <a:pt x="13741" y="6254"/>
                  </a:cubicBezTo>
                  <a:cubicBezTo>
                    <a:pt x="13741" y="6231"/>
                    <a:pt x="13741" y="6209"/>
                    <a:pt x="13741" y="6186"/>
                  </a:cubicBezTo>
                  <a:cubicBezTo>
                    <a:pt x="13718" y="6163"/>
                    <a:pt x="13695" y="6140"/>
                    <a:pt x="13672" y="6117"/>
                  </a:cubicBezTo>
                  <a:cubicBezTo>
                    <a:pt x="13650" y="6117"/>
                    <a:pt x="13627" y="6094"/>
                    <a:pt x="13627" y="6094"/>
                  </a:cubicBezTo>
                  <a:cubicBezTo>
                    <a:pt x="13650" y="6072"/>
                    <a:pt x="13650" y="6049"/>
                    <a:pt x="13672" y="6026"/>
                  </a:cubicBezTo>
                  <a:cubicBezTo>
                    <a:pt x="13672" y="6003"/>
                    <a:pt x="13672" y="5957"/>
                    <a:pt x="13650" y="5912"/>
                  </a:cubicBezTo>
                  <a:cubicBezTo>
                    <a:pt x="13604" y="5889"/>
                    <a:pt x="13558" y="5866"/>
                    <a:pt x="13513" y="5866"/>
                  </a:cubicBezTo>
                  <a:lnTo>
                    <a:pt x="13421" y="5866"/>
                  </a:lnTo>
                  <a:cubicBezTo>
                    <a:pt x="13330" y="5866"/>
                    <a:pt x="13239" y="5843"/>
                    <a:pt x="13125" y="5843"/>
                  </a:cubicBezTo>
                  <a:cubicBezTo>
                    <a:pt x="12896" y="5843"/>
                    <a:pt x="12668" y="5798"/>
                    <a:pt x="12440" y="5752"/>
                  </a:cubicBezTo>
                  <a:cubicBezTo>
                    <a:pt x="12280" y="5729"/>
                    <a:pt x="12143" y="5706"/>
                    <a:pt x="11983" y="5684"/>
                  </a:cubicBezTo>
                  <a:cubicBezTo>
                    <a:pt x="11892" y="5661"/>
                    <a:pt x="11824" y="5661"/>
                    <a:pt x="11732" y="5638"/>
                  </a:cubicBezTo>
                  <a:cubicBezTo>
                    <a:pt x="11687" y="5615"/>
                    <a:pt x="11618" y="5592"/>
                    <a:pt x="11550" y="5592"/>
                  </a:cubicBezTo>
                  <a:cubicBezTo>
                    <a:pt x="11504" y="5569"/>
                    <a:pt x="11458" y="5569"/>
                    <a:pt x="11413" y="5547"/>
                  </a:cubicBezTo>
                  <a:cubicBezTo>
                    <a:pt x="11367" y="5547"/>
                    <a:pt x="11321" y="5524"/>
                    <a:pt x="11276" y="5524"/>
                  </a:cubicBezTo>
                  <a:lnTo>
                    <a:pt x="11253" y="5524"/>
                  </a:lnTo>
                  <a:cubicBezTo>
                    <a:pt x="11230" y="5501"/>
                    <a:pt x="11185" y="5501"/>
                    <a:pt x="11162" y="5478"/>
                  </a:cubicBezTo>
                  <a:cubicBezTo>
                    <a:pt x="11139" y="5478"/>
                    <a:pt x="11116" y="5478"/>
                    <a:pt x="11093" y="5455"/>
                  </a:cubicBezTo>
                  <a:cubicBezTo>
                    <a:pt x="11048" y="5455"/>
                    <a:pt x="10979" y="5432"/>
                    <a:pt x="10933" y="5410"/>
                  </a:cubicBezTo>
                  <a:cubicBezTo>
                    <a:pt x="10819" y="5364"/>
                    <a:pt x="10682" y="5318"/>
                    <a:pt x="10568" y="5273"/>
                  </a:cubicBezTo>
                  <a:cubicBezTo>
                    <a:pt x="10340" y="5181"/>
                    <a:pt x="10112" y="5113"/>
                    <a:pt x="9883" y="5044"/>
                  </a:cubicBezTo>
                  <a:cubicBezTo>
                    <a:pt x="9815" y="5022"/>
                    <a:pt x="9747" y="4999"/>
                    <a:pt x="9678" y="4976"/>
                  </a:cubicBezTo>
                  <a:cubicBezTo>
                    <a:pt x="9564" y="4907"/>
                    <a:pt x="9450" y="4862"/>
                    <a:pt x="9336" y="4816"/>
                  </a:cubicBezTo>
                  <a:cubicBezTo>
                    <a:pt x="9199" y="4748"/>
                    <a:pt x="9085" y="4702"/>
                    <a:pt x="8948" y="4634"/>
                  </a:cubicBezTo>
                  <a:cubicBezTo>
                    <a:pt x="8879" y="4611"/>
                    <a:pt x="8834" y="4588"/>
                    <a:pt x="8765" y="4565"/>
                  </a:cubicBezTo>
                  <a:cubicBezTo>
                    <a:pt x="8719" y="4542"/>
                    <a:pt x="8697" y="4519"/>
                    <a:pt x="8674" y="4519"/>
                  </a:cubicBezTo>
                  <a:cubicBezTo>
                    <a:pt x="8628" y="4497"/>
                    <a:pt x="8605" y="4497"/>
                    <a:pt x="8582" y="4474"/>
                  </a:cubicBezTo>
                  <a:cubicBezTo>
                    <a:pt x="8537" y="4474"/>
                    <a:pt x="8514" y="4474"/>
                    <a:pt x="8491" y="4497"/>
                  </a:cubicBezTo>
                  <a:cubicBezTo>
                    <a:pt x="8446" y="4474"/>
                    <a:pt x="8400" y="4451"/>
                    <a:pt x="8377" y="4451"/>
                  </a:cubicBezTo>
                  <a:cubicBezTo>
                    <a:pt x="8263" y="4405"/>
                    <a:pt x="8149" y="4360"/>
                    <a:pt x="8057" y="4314"/>
                  </a:cubicBezTo>
                  <a:cubicBezTo>
                    <a:pt x="8012" y="4314"/>
                    <a:pt x="7989" y="4291"/>
                    <a:pt x="7943" y="4291"/>
                  </a:cubicBezTo>
                  <a:cubicBezTo>
                    <a:pt x="7943" y="4268"/>
                    <a:pt x="7921" y="4223"/>
                    <a:pt x="7898" y="4223"/>
                  </a:cubicBezTo>
                  <a:cubicBezTo>
                    <a:pt x="7806" y="4177"/>
                    <a:pt x="7715" y="4154"/>
                    <a:pt x="7624" y="4109"/>
                  </a:cubicBezTo>
                  <a:cubicBezTo>
                    <a:pt x="7578" y="4086"/>
                    <a:pt x="7510" y="4063"/>
                    <a:pt x="7441" y="4017"/>
                  </a:cubicBezTo>
                  <a:cubicBezTo>
                    <a:pt x="7327" y="3972"/>
                    <a:pt x="7190" y="3926"/>
                    <a:pt x="7076" y="3857"/>
                  </a:cubicBezTo>
                  <a:cubicBezTo>
                    <a:pt x="7008" y="3812"/>
                    <a:pt x="6939" y="3789"/>
                    <a:pt x="6848" y="3743"/>
                  </a:cubicBezTo>
                  <a:cubicBezTo>
                    <a:pt x="6825" y="3721"/>
                    <a:pt x="6802" y="3721"/>
                    <a:pt x="6779" y="3698"/>
                  </a:cubicBezTo>
                  <a:cubicBezTo>
                    <a:pt x="6756" y="3698"/>
                    <a:pt x="6756" y="3698"/>
                    <a:pt x="6734" y="3675"/>
                  </a:cubicBezTo>
                  <a:cubicBezTo>
                    <a:pt x="6688" y="3652"/>
                    <a:pt x="6665" y="3652"/>
                    <a:pt x="6619" y="3629"/>
                  </a:cubicBezTo>
                  <a:lnTo>
                    <a:pt x="6414" y="3515"/>
                  </a:lnTo>
                  <a:lnTo>
                    <a:pt x="6414" y="3515"/>
                  </a:lnTo>
                  <a:cubicBezTo>
                    <a:pt x="6414" y="3521"/>
                    <a:pt x="6415" y="3525"/>
                    <a:pt x="6418" y="3528"/>
                  </a:cubicBezTo>
                  <a:lnTo>
                    <a:pt x="6418" y="3528"/>
                  </a:lnTo>
                  <a:cubicBezTo>
                    <a:pt x="6241" y="3440"/>
                    <a:pt x="6064" y="3351"/>
                    <a:pt x="5866" y="3241"/>
                  </a:cubicBezTo>
                  <a:cubicBezTo>
                    <a:pt x="5775" y="3196"/>
                    <a:pt x="5684" y="3150"/>
                    <a:pt x="5570" y="3104"/>
                  </a:cubicBezTo>
                  <a:cubicBezTo>
                    <a:pt x="5524" y="3081"/>
                    <a:pt x="5478" y="3059"/>
                    <a:pt x="5455" y="3036"/>
                  </a:cubicBezTo>
                  <a:cubicBezTo>
                    <a:pt x="5410" y="3013"/>
                    <a:pt x="5387" y="3013"/>
                    <a:pt x="5341" y="2990"/>
                  </a:cubicBezTo>
                  <a:cubicBezTo>
                    <a:pt x="5341" y="2990"/>
                    <a:pt x="5318" y="2990"/>
                    <a:pt x="5318" y="2967"/>
                  </a:cubicBezTo>
                  <a:lnTo>
                    <a:pt x="5250" y="2967"/>
                  </a:lnTo>
                  <a:cubicBezTo>
                    <a:pt x="5204" y="2944"/>
                    <a:pt x="5159" y="2922"/>
                    <a:pt x="5113" y="2899"/>
                  </a:cubicBezTo>
                  <a:cubicBezTo>
                    <a:pt x="4999" y="2830"/>
                    <a:pt x="4885" y="2785"/>
                    <a:pt x="4771" y="2716"/>
                  </a:cubicBezTo>
                  <a:cubicBezTo>
                    <a:pt x="4702" y="2693"/>
                    <a:pt x="4634" y="2671"/>
                    <a:pt x="4565" y="2625"/>
                  </a:cubicBezTo>
                  <a:cubicBezTo>
                    <a:pt x="4542" y="2625"/>
                    <a:pt x="4520" y="2602"/>
                    <a:pt x="4497" y="2602"/>
                  </a:cubicBezTo>
                  <a:cubicBezTo>
                    <a:pt x="4474" y="2579"/>
                    <a:pt x="4451" y="2579"/>
                    <a:pt x="4428" y="2579"/>
                  </a:cubicBezTo>
                  <a:cubicBezTo>
                    <a:pt x="4383" y="2556"/>
                    <a:pt x="4360" y="2534"/>
                    <a:pt x="4337" y="2511"/>
                  </a:cubicBezTo>
                  <a:cubicBezTo>
                    <a:pt x="4200" y="2442"/>
                    <a:pt x="4063" y="2374"/>
                    <a:pt x="3926" y="2305"/>
                  </a:cubicBezTo>
                  <a:cubicBezTo>
                    <a:pt x="3858" y="2260"/>
                    <a:pt x="3766" y="2214"/>
                    <a:pt x="3698" y="2168"/>
                  </a:cubicBezTo>
                  <a:cubicBezTo>
                    <a:pt x="3675" y="2168"/>
                    <a:pt x="3652" y="2146"/>
                    <a:pt x="3607" y="2123"/>
                  </a:cubicBezTo>
                  <a:lnTo>
                    <a:pt x="3561" y="2100"/>
                  </a:lnTo>
                  <a:cubicBezTo>
                    <a:pt x="3538" y="2077"/>
                    <a:pt x="3492" y="2077"/>
                    <a:pt x="3470" y="2054"/>
                  </a:cubicBezTo>
                  <a:cubicBezTo>
                    <a:pt x="3447" y="2054"/>
                    <a:pt x="3424" y="2077"/>
                    <a:pt x="3424" y="2077"/>
                  </a:cubicBezTo>
                  <a:cubicBezTo>
                    <a:pt x="3401" y="2077"/>
                    <a:pt x="3378" y="2054"/>
                    <a:pt x="3378" y="2054"/>
                  </a:cubicBezTo>
                  <a:cubicBezTo>
                    <a:pt x="3333" y="2031"/>
                    <a:pt x="3287" y="2009"/>
                    <a:pt x="3219" y="1986"/>
                  </a:cubicBezTo>
                  <a:cubicBezTo>
                    <a:pt x="3219" y="1963"/>
                    <a:pt x="3196" y="1940"/>
                    <a:pt x="3196" y="1940"/>
                  </a:cubicBezTo>
                  <a:cubicBezTo>
                    <a:pt x="3150" y="1917"/>
                    <a:pt x="3127" y="1895"/>
                    <a:pt x="3082" y="1872"/>
                  </a:cubicBezTo>
                  <a:cubicBezTo>
                    <a:pt x="3059" y="1849"/>
                    <a:pt x="3013" y="1849"/>
                    <a:pt x="2990" y="1826"/>
                  </a:cubicBezTo>
                  <a:cubicBezTo>
                    <a:pt x="2922" y="1803"/>
                    <a:pt x="2876" y="1780"/>
                    <a:pt x="2808" y="1735"/>
                  </a:cubicBezTo>
                  <a:cubicBezTo>
                    <a:pt x="2785" y="1735"/>
                    <a:pt x="2785" y="1735"/>
                    <a:pt x="2762" y="1712"/>
                  </a:cubicBezTo>
                  <a:cubicBezTo>
                    <a:pt x="2762" y="1712"/>
                    <a:pt x="2739" y="1712"/>
                    <a:pt x="2739" y="1689"/>
                  </a:cubicBezTo>
                  <a:cubicBezTo>
                    <a:pt x="2694" y="1666"/>
                    <a:pt x="2648" y="1643"/>
                    <a:pt x="2602" y="1621"/>
                  </a:cubicBezTo>
                  <a:cubicBezTo>
                    <a:pt x="2557" y="1598"/>
                    <a:pt x="2534" y="1575"/>
                    <a:pt x="2488" y="1552"/>
                  </a:cubicBezTo>
                  <a:cubicBezTo>
                    <a:pt x="2420" y="1506"/>
                    <a:pt x="2351" y="1484"/>
                    <a:pt x="2283" y="1438"/>
                  </a:cubicBezTo>
                  <a:cubicBezTo>
                    <a:pt x="2146" y="1347"/>
                    <a:pt x="2009" y="1278"/>
                    <a:pt x="1872" y="1187"/>
                  </a:cubicBezTo>
                  <a:cubicBezTo>
                    <a:pt x="1735" y="1096"/>
                    <a:pt x="1575" y="1004"/>
                    <a:pt x="1438" y="913"/>
                  </a:cubicBezTo>
                  <a:cubicBezTo>
                    <a:pt x="1370" y="890"/>
                    <a:pt x="1301" y="845"/>
                    <a:pt x="1233" y="799"/>
                  </a:cubicBezTo>
                  <a:cubicBezTo>
                    <a:pt x="1210" y="776"/>
                    <a:pt x="1164" y="753"/>
                    <a:pt x="1141" y="730"/>
                  </a:cubicBezTo>
                  <a:cubicBezTo>
                    <a:pt x="1119" y="730"/>
                    <a:pt x="1096" y="708"/>
                    <a:pt x="1073" y="708"/>
                  </a:cubicBezTo>
                  <a:cubicBezTo>
                    <a:pt x="1073" y="685"/>
                    <a:pt x="1050" y="685"/>
                    <a:pt x="1027" y="685"/>
                  </a:cubicBezTo>
                  <a:cubicBezTo>
                    <a:pt x="913" y="593"/>
                    <a:pt x="799" y="525"/>
                    <a:pt x="685" y="434"/>
                  </a:cubicBezTo>
                  <a:cubicBezTo>
                    <a:pt x="594" y="388"/>
                    <a:pt x="502" y="320"/>
                    <a:pt x="434" y="251"/>
                  </a:cubicBezTo>
                  <a:cubicBezTo>
                    <a:pt x="388" y="205"/>
                    <a:pt x="343" y="183"/>
                    <a:pt x="297" y="137"/>
                  </a:cubicBezTo>
                  <a:cubicBezTo>
                    <a:pt x="274" y="137"/>
                    <a:pt x="251" y="114"/>
                    <a:pt x="228" y="91"/>
                  </a:cubicBezTo>
                  <a:cubicBezTo>
                    <a:pt x="206" y="69"/>
                    <a:pt x="183" y="46"/>
                    <a:pt x="137" y="23"/>
                  </a:cubicBezTo>
                  <a:cubicBezTo>
                    <a:pt x="137" y="23"/>
                    <a:pt x="114" y="0"/>
                    <a:pt x="91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1" name="Google Shape;3611;p16"/>
            <p:cNvSpPr/>
            <p:nvPr/>
          </p:nvSpPr>
          <p:spPr>
            <a:xfrm>
              <a:off x="82798" y="2391404"/>
              <a:ext cx="561937" cy="969346"/>
            </a:xfrm>
            <a:custGeom>
              <a:avLst/>
              <a:gdLst/>
              <a:ahLst/>
              <a:cxnLst/>
              <a:rect l="l" t="t" r="r" b="b"/>
              <a:pathLst>
                <a:path w="10044" h="17326" extrusionOk="0">
                  <a:moveTo>
                    <a:pt x="9815" y="1"/>
                  </a:moveTo>
                  <a:cubicBezTo>
                    <a:pt x="9792" y="1"/>
                    <a:pt x="9747" y="24"/>
                    <a:pt x="9724" y="47"/>
                  </a:cubicBezTo>
                  <a:cubicBezTo>
                    <a:pt x="9724" y="69"/>
                    <a:pt x="9701" y="92"/>
                    <a:pt x="9724" y="92"/>
                  </a:cubicBezTo>
                  <a:cubicBezTo>
                    <a:pt x="9724" y="115"/>
                    <a:pt x="9724" y="115"/>
                    <a:pt x="9724" y="115"/>
                  </a:cubicBezTo>
                  <a:cubicBezTo>
                    <a:pt x="9701" y="138"/>
                    <a:pt x="9701" y="138"/>
                    <a:pt x="9678" y="161"/>
                  </a:cubicBezTo>
                  <a:cubicBezTo>
                    <a:pt x="9678" y="161"/>
                    <a:pt x="9678" y="184"/>
                    <a:pt x="9655" y="184"/>
                  </a:cubicBezTo>
                  <a:cubicBezTo>
                    <a:pt x="9655" y="206"/>
                    <a:pt x="9632" y="229"/>
                    <a:pt x="9632" y="229"/>
                  </a:cubicBezTo>
                  <a:cubicBezTo>
                    <a:pt x="9610" y="275"/>
                    <a:pt x="9564" y="321"/>
                    <a:pt x="9541" y="366"/>
                  </a:cubicBezTo>
                  <a:cubicBezTo>
                    <a:pt x="9496" y="457"/>
                    <a:pt x="9450" y="526"/>
                    <a:pt x="9404" y="617"/>
                  </a:cubicBezTo>
                  <a:cubicBezTo>
                    <a:pt x="9381" y="709"/>
                    <a:pt x="9313" y="777"/>
                    <a:pt x="9267" y="845"/>
                  </a:cubicBezTo>
                  <a:cubicBezTo>
                    <a:pt x="9222" y="937"/>
                    <a:pt x="9176" y="1005"/>
                    <a:pt x="9130" y="1097"/>
                  </a:cubicBezTo>
                  <a:cubicBezTo>
                    <a:pt x="9039" y="1256"/>
                    <a:pt x="8925" y="1416"/>
                    <a:pt x="8834" y="1576"/>
                  </a:cubicBezTo>
                  <a:cubicBezTo>
                    <a:pt x="8742" y="1713"/>
                    <a:pt x="8651" y="1873"/>
                    <a:pt x="8560" y="2032"/>
                  </a:cubicBezTo>
                  <a:cubicBezTo>
                    <a:pt x="8537" y="2055"/>
                    <a:pt x="8514" y="2101"/>
                    <a:pt x="8491" y="2147"/>
                  </a:cubicBezTo>
                  <a:cubicBezTo>
                    <a:pt x="8468" y="2169"/>
                    <a:pt x="8468" y="2192"/>
                    <a:pt x="8446" y="2215"/>
                  </a:cubicBezTo>
                  <a:cubicBezTo>
                    <a:pt x="8446" y="2238"/>
                    <a:pt x="8423" y="2238"/>
                    <a:pt x="8423" y="2261"/>
                  </a:cubicBezTo>
                  <a:cubicBezTo>
                    <a:pt x="8423" y="2283"/>
                    <a:pt x="8400" y="2306"/>
                    <a:pt x="8400" y="2329"/>
                  </a:cubicBezTo>
                  <a:cubicBezTo>
                    <a:pt x="8400" y="2352"/>
                    <a:pt x="8400" y="2375"/>
                    <a:pt x="8400" y="2375"/>
                  </a:cubicBezTo>
                  <a:cubicBezTo>
                    <a:pt x="8400" y="2420"/>
                    <a:pt x="8377" y="2466"/>
                    <a:pt x="8354" y="2512"/>
                  </a:cubicBezTo>
                  <a:cubicBezTo>
                    <a:pt x="8331" y="2512"/>
                    <a:pt x="8309" y="2535"/>
                    <a:pt x="8286" y="2557"/>
                  </a:cubicBezTo>
                  <a:cubicBezTo>
                    <a:pt x="8240" y="2603"/>
                    <a:pt x="8217" y="2672"/>
                    <a:pt x="8172" y="2740"/>
                  </a:cubicBezTo>
                  <a:cubicBezTo>
                    <a:pt x="8149" y="2763"/>
                    <a:pt x="8126" y="2808"/>
                    <a:pt x="8103" y="2854"/>
                  </a:cubicBezTo>
                  <a:cubicBezTo>
                    <a:pt x="8058" y="2923"/>
                    <a:pt x="8012" y="3014"/>
                    <a:pt x="7966" y="3082"/>
                  </a:cubicBezTo>
                  <a:cubicBezTo>
                    <a:pt x="7875" y="3265"/>
                    <a:pt x="7784" y="3425"/>
                    <a:pt x="7692" y="3607"/>
                  </a:cubicBezTo>
                  <a:cubicBezTo>
                    <a:pt x="7601" y="3767"/>
                    <a:pt x="7510" y="3927"/>
                    <a:pt x="7418" y="4087"/>
                  </a:cubicBezTo>
                  <a:cubicBezTo>
                    <a:pt x="7327" y="4246"/>
                    <a:pt x="7236" y="4406"/>
                    <a:pt x="7145" y="4589"/>
                  </a:cubicBezTo>
                  <a:cubicBezTo>
                    <a:pt x="7099" y="4657"/>
                    <a:pt x="7053" y="4703"/>
                    <a:pt x="7030" y="4771"/>
                  </a:cubicBezTo>
                  <a:cubicBezTo>
                    <a:pt x="6985" y="4840"/>
                    <a:pt x="6939" y="4908"/>
                    <a:pt x="6916" y="4977"/>
                  </a:cubicBezTo>
                  <a:cubicBezTo>
                    <a:pt x="6916" y="5000"/>
                    <a:pt x="6893" y="5023"/>
                    <a:pt x="6916" y="5045"/>
                  </a:cubicBezTo>
                  <a:cubicBezTo>
                    <a:pt x="6916" y="5045"/>
                    <a:pt x="6916" y="5045"/>
                    <a:pt x="6916" y="5068"/>
                  </a:cubicBezTo>
                  <a:cubicBezTo>
                    <a:pt x="6871" y="5114"/>
                    <a:pt x="6848" y="5159"/>
                    <a:pt x="6825" y="5228"/>
                  </a:cubicBezTo>
                  <a:cubicBezTo>
                    <a:pt x="6802" y="5228"/>
                    <a:pt x="6802" y="5251"/>
                    <a:pt x="6802" y="5274"/>
                  </a:cubicBezTo>
                  <a:cubicBezTo>
                    <a:pt x="6756" y="5274"/>
                    <a:pt x="6711" y="5296"/>
                    <a:pt x="6688" y="5319"/>
                  </a:cubicBezTo>
                  <a:cubicBezTo>
                    <a:pt x="6642" y="5388"/>
                    <a:pt x="6620" y="5433"/>
                    <a:pt x="6574" y="5502"/>
                  </a:cubicBezTo>
                  <a:cubicBezTo>
                    <a:pt x="6551" y="5570"/>
                    <a:pt x="6528" y="5616"/>
                    <a:pt x="6483" y="5662"/>
                  </a:cubicBezTo>
                  <a:cubicBezTo>
                    <a:pt x="6437" y="5753"/>
                    <a:pt x="6391" y="5821"/>
                    <a:pt x="6346" y="5913"/>
                  </a:cubicBezTo>
                  <a:cubicBezTo>
                    <a:pt x="6254" y="6072"/>
                    <a:pt x="6163" y="6232"/>
                    <a:pt x="6072" y="6392"/>
                  </a:cubicBezTo>
                  <a:cubicBezTo>
                    <a:pt x="6026" y="6483"/>
                    <a:pt x="6003" y="6552"/>
                    <a:pt x="5958" y="6620"/>
                  </a:cubicBezTo>
                  <a:cubicBezTo>
                    <a:pt x="5912" y="6689"/>
                    <a:pt x="5866" y="6780"/>
                    <a:pt x="5821" y="6871"/>
                  </a:cubicBezTo>
                  <a:cubicBezTo>
                    <a:pt x="5775" y="6940"/>
                    <a:pt x="5729" y="7031"/>
                    <a:pt x="5707" y="7100"/>
                  </a:cubicBezTo>
                  <a:cubicBezTo>
                    <a:pt x="5661" y="7191"/>
                    <a:pt x="5615" y="7259"/>
                    <a:pt x="5570" y="7328"/>
                  </a:cubicBezTo>
                  <a:cubicBezTo>
                    <a:pt x="5570" y="7351"/>
                    <a:pt x="5547" y="7396"/>
                    <a:pt x="5524" y="7419"/>
                  </a:cubicBezTo>
                  <a:cubicBezTo>
                    <a:pt x="5524" y="7442"/>
                    <a:pt x="5501" y="7465"/>
                    <a:pt x="5478" y="7510"/>
                  </a:cubicBezTo>
                  <a:cubicBezTo>
                    <a:pt x="5455" y="7556"/>
                    <a:pt x="5410" y="7625"/>
                    <a:pt x="5387" y="7670"/>
                  </a:cubicBezTo>
                  <a:cubicBezTo>
                    <a:pt x="5364" y="7716"/>
                    <a:pt x="5318" y="7762"/>
                    <a:pt x="5296" y="7807"/>
                  </a:cubicBezTo>
                  <a:cubicBezTo>
                    <a:pt x="5250" y="7898"/>
                    <a:pt x="5204" y="7967"/>
                    <a:pt x="5136" y="8035"/>
                  </a:cubicBezTo>
                  <a:cubicBezTo>
                    <a:pt x="5090" y="8127"/>
                    <a:pt x="5045" y="8218"/>
                    <a:pt x="4999" y="8287"/>
                  </a:cubicBezTo>
                  <a:cubicBezTo>
                    <a:pt x="4908" y="8469"/>
                    <a:pt x="4794" y="8629"/>
                    <a:pt x="4702" y="8789"/>
                  </a:cubicBezTo>
                  <a:cubicBezTo>
                    <a:pt x="4611" y="8948"/>
                    <a:pt x="4520" y="9131"/>
                    <a:pt x="4428" y="9291"/>
                  </a:cubicBezTo>
                  <a:cubicBezTo>
                    <a:pt x="4337" y="9451"/>
                    <a:pt x="4246" y="9610"/>
                    <a:pt x="4154" y="9770"/>
                  </a:cubicBezTo>
                  <a:cubicBezTo>
                    <a:pt x="4132" y="9839"/>
                    <a:pt x="4086" y="9907"/>
                    <a:pt x="4063" y="9953"/>
                  </a:cubicBezTo>
                  <a:lnTo>
                    <a:pt x="3995" y="10067"/>
                  </a:lnTo>
                  <a:cubicBezTo>
                    <a:pt x="3995" y="10090"/>
                    <a:pt x="3972" y="10090"/>
                    <a:pt x="3972" y="10113"/>
                  </a:cubicBezTo>
                  <a:cubicBezTo>
                    <a:pt x="3949" y="10135"/>
                    <a:pt x="3949" y="10135"/>
                    <a:pt x="3926" y="10158"/>
                  </a:cubicBezTo>
                  <a:cubicBezTo>
                    <a:pt x="3812" y="10318"/>
                    <a:pt x="3721" y="10501"/>
                    <a:pt x="3629" y="10660"/>
                  </a:cubicBezTo>
                  <a:cubicBezTo>
                    <a:pt x="3538" y="10843"/>
                    <a:pt x="3447" y="11003"/>
                    <a:pt x="3356" y="11185"/>
                  </a:cubicBezTo>
                  <a:cubicBezTo>
                    <a:pt x="3173" y="11505"/>
                    <a:pt x="3013" y="11824"/>
                    <a:pt x="2831" y="12144"/>
                  </a:cubicBezTo>
                  <a:cubicBezTo>
                    <a:pt x="2785" y="12235"/>
                    <a:pt x="2739" y="12304"/>
                    <a:pt x="2694" y="12395"/>
                  </a:cubicBezTo>
                  <a:cubicBezTo>
                    <a:pt x="2671" y="12418"/>
                    <a:pt x="2648" y="12464"/>
                    <a:pt x="2625" y="12509"/>
                  </a:cubicBezTo>
                  <a:cubicBezTo>
                    <a:pt x="2625" y="12532"/>
                    <a:pt x="2602" y="12532"/>
                    <a:pt x="2602" y="12555"/>
                  </a:cubicBezTo>
                  <a:cubicBezTo>
                    <a:pt x="2579" y="12578"/>
                    <a:pt x="2579" y="12578"/>
                    <a:pt x="2579" y="12600"/>
                  </a:cubicBezTo>
                  <a:cubicBezTo>
                    <a:pt x="2557" y="12623"/>
                    <a:pt x="2557" y="12646"/>
                    <a:pt x="2557" y="12669"/>
                  </a:cubicBezTo>
                  <a:cubicBezTo>
                    <a:pt x="2557" y="12669"/>
                    <a:pt x="2557" y="12692"/>
                    <a:pt x="2557" y="12692"/>
                  </a:cubicBezTo>
                  <a:cubicBezTo>
                    <a:pt x="2488" y="12783"/>
                    <a:pt x="2443" y="12874"/>
                    <a:pt x="2374" y="12966"/>
                  </a:cubicBezTo>
                  <a:cubicBezTo>
                    <a:pt x="2328" y="13034"/>
                    <a:pt x="2283" y="13125"/>
                    <a:pt x="2237" y="13194"/>
                  </a:cubicBezTo>
                  <a:cubicBezTo>
                    <a:pt x="2146" y="13354"/>
                    <a:pt x="2054" y="13491"/>
                    <a:pt x="1963" y="13650"/>
                  </a:cubicBezTo>
                  <a:cubicBezTo>
                    <a:pt x="1895" y="13765"/>
                    <a:pt x="1826" y="13879"/>
                    <a:pt x="1758" y="14016"/>
                  </a:cubicBezTo>
                  <a:lnTo>
                    <a:pt x="1735" y="14016"/>
                  </a:lnTo>
                  <a:cubicBezTo>
                    <a:pt x="1712" y="14061"/>
                    <a:pt x="1689" y="14107"/>
                    <a:pt x="1666" y="14153"/>
                  </a:cubicBezTo>
                  <a:cubicBezTo>
                    <a:pt x="1575" y="14312"/>
                    <a:pt x="1484" y="14472"/>
                    <a:pt x="1370" y="14632"/>
                  </a:cubicBezTo>
                  <a:cubicBezTo>
                    <a:pt x="1324" y="14723"/>
                    <a:pt x="1278" y="14792"/>
                    <a:pt x="1256" y="14860"/>
                  </a:cubicBezTo>
                  <a:cubicBezTo>
                    <a:pt x="1233" y="14906"/>
                    <a:pt x="1210" y="14929"/>
                    <a:pt x="1210" y="14951"/>
                  </a:cubicBezTo>
                  <a:cubicBezTo>
                    <a:pt x="1187" y="14951"/>
                    <a:pt x="1187" y="14974"/>
                    <a:pt x="1187" y="14974"/>
                  </a:cubicBezTo>
                  <a:cubicBezTo>
                    <a:pt x="1141" y="15043"/>
                    <a:pt x="1096" y="15111"/>
                    <a:pt x="1050" y="15180"/>
                  </a:cubicBezTo>
                  <a:cubicBezTo>
                    <a:pt x="982" y="15271"/>
                    <a:pt x="936" y="15362"/>
                    <a:pt x="868" y="15454"/>
                  </a:cubicBezTo>
                  <a:cubicBezTo>
                    <a:pt x="822" y="15522"/>
                    <a:pt x="776" y="15613"/>
                    <a:pt x="731" y="15705"/>
                  </a:cubicBezTo>
                  <a:cubicBezTo>
                    <a:pt x="548" y="16024"/>
                    <a:pt x="343" y="16321"/>
                    <a:pt x="160" y="16641"/>
                  </a:cubicBezTo>
                  <a:cubicBezTo>
                    <a:pt x="160" y="16663"/>
                    <a:pt x="137" y="16686"/>
                    <a:pt x="137" y="16709"/>
                  </a:cubicBezTo>
                  <a:cubicBezTo>
                    <a:pt x="114" y="16755"/>
                    <a:pt x="91" y="16800"/>
                    <a:pt x="69" y="16823"/>
                  </a:cubicBezTo>
                  <a:cubicBezTo>
                    <a:pt x="69" y="16869"/>
                    <a:pt x="69" y="16892"/>
                    <a:pt x="91" y="16937"/>
                  </a:cubicBezTo>
                  <a:cubicBezTo>
                    <a:pt x="69" y="16960"/>
                    <a:pt x="46" y="16983"/>
                    <a:pt x="46" y="17029"/>
                  </a:cubicBezTo>
                  <a:cubicBezTo>
                    <a:pt x="23" y="17029"/>
                    <a:pt x="23" y="17051"/>
                    <a:pt x="23" y="17074"/>
                  </a:cubicBezTo>
                  <a:cubicBezTo>
                    <a:pt x="0" y="17120"/>
                    <a:pt x="23" y="17188"/>
                    <a:pt x="69" y="17211"/>
                  </a:cubicBezTo>
                  <a:cubicBezTo>
                    <a:pt x="69" y="17211"/>
                    <a:pt x="69" y="17211"/>
                    <a:pt x="69" y="17234"/>
                  </a:cubicBezTo>
                  <a:lnTo>
                    <a:pt x="114" y="17234"/>
                  </a:lnTo>
                  <a:cubicBezTo>
                    <a:pt x="137" y="17280"/>
                    <a:pt x="160" y="17303"/>
                    <a:pt x="183" y="17325"/>
                  </a:cubicBezTo>
                  <a:cubicBezTo>
                    <a:pt x="228" y="17325"/>
                    <a:pt x="274" y="17325"/>
                    <a:pt x="297" y="17303"/>
                  </a:cubicBezTo>
                  <a:cubicBezTo>
                    <a:pt x="343" y="17257"/>
                    <a:pt x="365" y="17211"/>
                    <a:pt x="388" y="17166"/>
                  </a:cubicBezTo>
                  <a:cubicBezTo>
                    <a:pt x="411" y="17143"/>
                    <a:pt x="411" y="17097"/>
                    <a:pt x="434" y="17074"/>
                  </a:cubicBezTo>
                  <a:cubicBezTo>
                    <a:pt x="457" y="17051"/>
                    <a:pt x="457" y="17029"/>
                    <a:pt x="480" y="16983"/>
                  </a:cubicBezTo>
                  <a:cubicBezTo>
                    <a:pt x="502" y="16960"/>
                    <a:pt x="502" y="16937"/>
                    <a:pt x="525" y="16914"/>
                  </a:cubicBezTo>
                  <a:cubicBezTo>
                    <a:pt x="571" y="16846"/>
                    <a:pt x="594" y="16778"/>
                    <a:pt x="639" y="16709"/>
                  </a:cubicBezTo>
                  <a:cubicBezTo>
                    <a:pt x="731" y="16572"/>
                    <a:pt x="799" y="16412"/>
                    <a:pt x="890" y="16275"/>
                  </a:cubicBezTo>
                  <a:cubicBezTo>
                    <a:pt x="959" y="16116"/>
                    <a:pt x="1050" y="15979"/>
                    <a:pt x="1141" y="15819"/>
                  </a:cubicBezTo>
                  <a:cubicBezTo>
                    <a:pt x="1164" y="15750"/>
                    <a:pt x="1210" y="15682"/>
                    <a:pt x="1256" y="15613"/>
                  </a:cubicBezTo>
                  <a:cubicBezTo>
                    <a:pt x="1278" y="15568"/>
                    <a:pt x="1301" y="15545"/>
                    <a:pt x="1301" y="15522"/>
                  </a:cubicBezTo>
                  <a:cubicBezTo>
                    <a:pt x="1324" y="15499"/>
                    <a:pt x="1324" y="15476"/>
                    <a:pt x="1347" y="15431"/>
                  </a:cubicBezTo>
                  <a:cubicBezTo>
                    <a:pt x="1370" y="15431"/>
                    <a:pt x="1393" y="15408"/>
                    <a:pt x="1415" y="15385"/>
                  </a:cubicBezTo>
                  <a:cubicBezTo>
                    <a:pt x="1415" y="15362"/>
                    <a:pt x="1438" y="15340"/>
                    <a:pt x="1461" y="15317"/>
                  </a:cubicBezTo>
                  <a:cubicBezTo>
                    <a:pt x="1529" y="15203"/>
                    <a:pt x="1598" y="15088"/>
                    <a:pt x="1666" y="14974"/>
                  </a:cubicBezTo>
                  <a:cubicBezTo>
                    <a:pt x="1689" y="14906"/>
                    <a:pt x="1735" y="14837"/>
                    <a:pt x="1781" y="14769"/>
                  </a:cubicBezTo>
                  <a:cubicBezTo>
                    <a:pt x="1826" y="14700"/>
                    <a:pt x="1872" y="14609"/>
                    <a:pt x="1918" y="14541"/>
                  </a:cubicBezTo>
                  <a:cubicBezTo>
                    <a:pt x="1986" y="14381"/>
                    <a:pt x="2077" y="14244"/>
                    <a:pt x="2146" y="14107"/>
                  </a:cubicBezTo>
                  <a:cubicBezTo>
                    <a:pt x="2169" y="14084"/>
                    <a:pt x="2191" y="14038"/>
                    <a:pt x="2191" y="14016"/>
                  </a:cubicBezTo>
                  <a:cubicBezTo>
                    <a:pt x="2237" y="13970"/>
                    <a:pt x="2260" y="13902"/>
                    <a:pt x="2306" y="13856"/>
                  </a:cubicBezTo>
                  <a:cubicBezTo>
                    <a:pt x="2351" y="13765"/>
                    <a:pt x="2420" y="13696"/>
                    <a:pt x="2443" y="13605"/>
                  </a:cubicBezTo>
                  <a:cubicBezTo>
                    <a:pt x="2465" y="13582"/>
                    <a:pt x="2465" y="13559"/>
                    <a:pt x="2443" y="13536"/>
                  </a:cubicBezTo>
                  <a:cubicBezTo>
                    <a:pt x="2465" y="13491"/>
                    <a:pt x="2488" y="13468"/>
                    <a:pt x="2511" y="13422"/>
                  </a:cubicBezTo>
                  <a:cubicBezTo>
                    <a:pt x="2557" y="13354"/>
                    <a:pt x="2579" y="13285"/>
                    <a:pt x="2625" y="13217"/>
                  </a:cubicBezTo>
                  <a:cubicBezTo>
                    <a:pt x="2648" y="13171"/>
                    <a:pt x="2671" y="13148"/>
                    <a:pt x="2671" y="13125"/>
                  </a:cubicBezTo>
                  <a:cubicBezTo>
                    <a:pt x="2694" y="13125"/>
                    <a:pt x="2716" y="13103"/>
                    <a:pt x="2739" y="13080"/>
                  </a:cubicBezTo>
                  <a:cubicBezTo>
                    <a:pt x="2762" y="13057"/>
                    <a:pt x="2785" y="13011"/>
                    <a:pt x="2808" y="12989"/>
                  </a:cubicBezTo>
                  <a:cubicBezTo>
                    <a:pt x="2808" y="12966"/>
                    <a:pt x="2808" y="12943"/>
                    <a:pt x="2831" y="12920"/>
                  </a:cubicBezTo>
                  <a:cubicBezTo>
                    <a:pt x="2853" y="12874"/>
                    <a:pt x="2876" y="12852"/>
                    <a:pt x="2899" y="12806"/>
                  </a:cubicBezTo>
                  <a:cubicBezTo>
                    <a:pt x="2945" y="12715"/>
                    <a:pt x="2990" y="12623"/>
                    <a:pt x="3036" y="12555"/>
                  </a:cubicBezTo>
                  <a:cubicBezTo>
                    <a:pt x="3127" y="12372"/>
                    <a:pt x="3219" y="12212"/>
                    <a:pt x="3310" y="12030"/>
                  </a:cubicBezTo>
                  <a:cubicBezTo>
                    <a:pt x="3401" y="11870"/>
                    <a:pt x="3492" y="11687"/>
                    <a:pt x="3584" y="11528"/>
                  </a:cubicBezTo>
                  <a:cubicBezTo>
                    <a:pt x="3629" y="11459"/>
                    <a:pt x="3675" y="11391"/>
                    <a:pt x="3698" y="11299"/>
                  </a:cubicBezTo>
                  <a:cubicBezTo>
                    <a:pt x="3744" y="11231"/>
                    <a:pt x="3789" y="11163"/>
                    <a:pt x="3835" y="11094"/>
                  </a:cubicBezTo>
                  <a:cubicBezTo>
                    <a:pt x="3858" y="11094"/>
                    <a:pt x="3880" y="11071"/>
                    <a:pt x="3880" y="11048"/>
                  </a:cubicBezTo>
                  <a:cubicBezTo>
                    <a:pt x="3949" y="10980"/>
                    <a:pt x="3995" y="10889"/>
                    <a:pt x="4040" y="10797"/>
                  </a:cubicBezTo>
                  <a:cubicBezTo>
                    <a:pt x="4086" y="10729"/>
                    <a:pt x="4132" y="10638"/>
                    <a:pt x="4177" y="10569"/>
                  </a:cubicBezTo>
                  <a:cubicBezTo>
                    <a:pt x="4269" y="10432"/>
                    <a:pt x="4337" y="10295"/>
                    <a:pt x="4405" y="10135"/>
                  </a:cubicBezTo>
                  <a:cubicBezTo>
                    <a:pt x="4497" y="9976"/>
                    <a:pt x="4588" y="9816"/>
                    <a:pt x="4679" y="9656"/>
                  </a:cubicBezTo>
                  <a:cubicBezTo>
                    <a:pt x="4771" y="9496"/>
                    <a:pt x="4885" y="9314"/>
                    <a:pt x="4976" y="9131"/>
                  </a:cubicBezTo>
                  <a:cubicBezTo>
                    <a:pt x="5045" y="8994"/>
                    <a:pt x="5136" y="8834"/>
                    <a:pt x="5204" y="8675"/>
                  </a:cubicBezTo>
                  <a:cubicBezTo>
                    <a:pt x="5227" y="8675"/>
                    <a:pt x="5250" y="8652"/>
                    <a:pt x="5273" y="8629"/>
                  </a:cubicBezTo>
                  <a:cubicBezTo>
                    <a:pt x="5318" y="8583"/>
                    <a:pt x="5341" y="8538"/>
                    <a:pt x="5364" y="8492"/>
                  </a:cubicBezTo>
                  <a:cubicBezTo>
                    <a:pt x="5387" y="8469"/>
                    <a:pt x="5410" y="8423"/>
                    <a:pt x="5433" y="8401"/>
                  </a:cubicBezTo>
                  <a:cubicBezTo>
                    <a:pt x="5478" y="8309"/>
                    <a:pt x="5501" y="8241"/>
                    <a:pt x="5547" y="8172"/>
                  </a:cubicBezTo>
                  <a:cubicBezTo>
                    <a:pt x="5638" y="8013"/>
                    <a:pt x="5707" y="7876"/>
                    <a:pt x="5775" y="7716"/>
                  </a:cubicBezTo>
                  <a:cubicBezTo>
                    <a:pt x="5821" y="7625"/>
                    <a:pt x="5889" y="7533"/>
                    <a:pt x="5935" y="7442"/>
                  </a:cubicBezTo>
                  <a:cubicBezTo>
                    <a:pt x="6003" y="7328"/>
                    <a:pt x="6095" y="7191"/>
                    <a:pt x="6163" y="7077"/>
                  </a:cubicBezTo>
                  <a:cubicBezTo>
                    <a:pt x="6277" y="6917"/>
                    <a:pt x="6368" y="6757"/>
                    <a:pt x="6460" y="6597"/>
                  </a:cubicBezTo>
                  <a:cubicBezTo>
                    <a:pt x="6483" y="6575"/>
                    <a:pt x="6505" y="6552"/>
                    <a:pt x="6505" y="6529"/>
                  </a:cubicBezTo>
                  <a:cubicBezTo>
                    <a:pt x="6528" y="6506"/>
                    <a:pt x="6528" y="6483"/>
                    <a:pt x="6528" y="6461"/>
                  </a:cubicBezTo>
                  <a:cubicBezTo>
                    <a:pt x="6551" y="6392"/>
                    <a:pt x="6597" y="6346"/>
                    <a:pt x="6620" y="6278"/>
                  </a:cubicBezTo>
                  <a:lnTo>
                    <a:pt x="6734" y="6072"/>
                  </a:lnTo>
                  <a:cubicBezTo>
                    <a:pt x="6802" y="5936"/>
                    <a:pt x="6893" y="5799"/>
                    <a:pt x="6962" y="5662"/>
                  </a:cubicBezTo>
                  <a:cubicBezTo>
                    <a:pt x="7053" y="5525"/>
                    <a:pt x="7122" y="5388"/>
                    <a:pt x="7190" y="5251"/>
                  </a:cubicBezTo>
                  <a:cubicBezTo>
                    <a:pt x="7236" y="5182"/>
                    <a:pt x="7259" y="5137"/>
                    <a:pt x="7304" y="5068"/>
                  </a:cubicBezTo>
                  <a:cubicBezTo>
                    <a:pt x="7350" y="5000"/>
                    <a:pt x="7373" y="4931"/>
                    <a:pt x="7418" y="4863"/>
                  </a:cubicBezTo>
                  <a:cubicBezTo>
                    <a:pt x="7418" y="4840"/>
                    <a:pt x="7418" y="4817"/>
                    <a:pt x="7418" y="4817"/>
                  </a:cubicBezTo>
                  <a:cubicBezTo>
                    <a:pt x="7464" y="4749"/>
                    <a:pt x="7510" y="4680"/>
                    <a:pt x="7533" y="4612"/>
                  </a:cubicBezTo>
                  <a:cubicBezTo>
                    <a:pt x="7624" y="4475"/>
                    <a:pt x="7692" y="4338"/>
                    <a:pt x="7761" y="4224"/>
                  </a:cubicBezTo>
                  <a:cubicBezTo>
                    <a:pt x="7806" y="4155"/>
                    <a:pt x="7829" y="4087"/>
                    <a:pt x="7875" y="3995"/>
                  </a:cubicBezTo>
                  <a:cubicBezTo>
                    <a:pt x="7875" y="3995"/>
                    <a:pt x="7898" y="3973"/>
                    <a:pt x="7898" y="3973"/>
                  </a:cubicBezTo>
                  <a:cubicBezTo>
                    <a:pt x="7921" y="3927"/>
                    <a:pt x="7943" y="3904"/>
                    <a:pt x="7966" y="3858"/>
                  </a:cubicBezTo>
                  <a:cubicBezTo>
                    <a:pt x="8035" y="3721"/>
                    <a:pt x="8126" y="3585"/>
                    <a:pt x="8194" y="3448"/>
                  </a:cubicBezTo>
                  <a:cubicBezTo>
                    <a:pt x="8217" y="3448"/>
                    <a:pt x="8240" y="3448"/>
                    <a:pt x="8240" y="3425"/>
                  </a:cubicBezTo>
                  <a:cubicBezTo>
                    <a:pt x="8286" y="3402"/>
                    <a:pt x="8309" y="3356"/>
                    <a:pt x="8309" y="3311"/>
                  </a:cubicBezTo>
                  <a:cubicBezTo>
                    <a:pt x="8331" y="3288"/>
                    <a:pt x="8354" y="3265"/>
                    <a:pt x="8377" y="3219"/>
                  </a:cubicBezTo>
                  <a:cubicBezTo>
                    <a:pt x="8400" y="3151"/>
                    <a:pt x="8446" y="3105"/>
                    <a:pt x="8468" y="3037"/>
                  </a:cubicBezTo>
                  <a:cubicBezTo>
                    <a:pt x="8514" y="2968"/>
                    <a:pt x="8560" y="2877"/>
                    <a:pt x="8583" y="2808"/>
                  </a:cubicBezTo>
                  <a:cubicBezTo>
                    <a:pt x="8651" y="2717"/>
                    <a:pt x="8697" y="2626"/>
                    <a:pt x="8742" y="2557"/>
                  </a:cubicBezTo>
                  <a:cubicBezTo>
                    <a:pt x="8742" y="2557"/>
                    <a:pt x="8742" y="2535"/>
                    <a:pt x="8742" y="2535"/>
                  </a:cubicBezTo>
                  <a:cubicBezTo>
                    <a:pt x="8834" y="2398"/>
                    <a:pt x="8925" y="2261"/>
                    <a:pt x="8993" y="2124"/>
                  </a:cubicBezTo>
                  <a:cubicBezTo>
                    <a:pt x="9062" y="1987"/>
                    <a:pt x="9153" y="1850"/>
                    <a:pt x="9222" y="1713"/>
                  </a:cubicBezTo>
                  <a:cubicBezTo>
                    <a:pt x="9267" y="1644"/>
                    <a:pt x="9290" y="1599"/>
                    <a:pt x="9336" y="1530"/>
                  </a:cubicBezTo>
                  <a:cubicBezTo>
                    <a:pt x="9336" y="1507"/>
                    <a:pt x="9359" y="1462"/>
                    <a:pt x="9381" y="1439"/>
                  </a:cubicBezTo>
                  <a:cubicBezTo>
                    <a:pt x="9404" y="1416"/>
                    <a:pt x="9427" y="1370"/>
                    <a:pt x="9450" y="1325"/>
                  </a:cubicBezTo>
                  <a:cubicBezTo>
                    <a:pt x="9450" y="1325"/>
                    <a:pt x="9450" y="1302"/>
                    <a:pt x="9450" y="1279"/>
                  </a:cubicBezTo>
                  <a:cubicBezTo>
                    <a:pt x="9450" y="1256"/>
                    <a:pt x="9450" y="1256"/>
                    <a:pt x="9450" y="1256"/>
                  </a:cubicBezTo>
                  <a:cubicBezTo>
                    <a:pt x="9473" y="1234"/>
                    <a:pt x="9473" y="1234"/>
                    <a:pt x="9496" y="1234"/>
                  </a:cubicBezTo>
                  <a:cubicBezTo>
                    <a:pt x="9541" y="1165"/>
                    <a:pt x="9587" y="1119"/>
                    <a:pt x="9610" y="1051"/>
                  </a:cubicBezTo>
                  <a:cubicBezTo>
                    <a:pt x="9610" y="1028"/>
                    <a:pt x="9632" y="1005"/>
                    <a:pt x="9632" y="982"/>
                  </a:cubicBezTo>
                  <a:cubicBezTo>
                    <a:pt x="9655" y="960"/>
                    <a:pt x="9678" y="937"/>
                    <a:pt x="9701" y="891"/>
                  </a:cubicBezTo>
                  <a:cubicBezTo>
                    <a:pt x="9747" y="800"/>
                    <a:pt x="9815" y="686"/>
                    <a:pt x="9884" y="594"/>
                  </a:cubicBezTo>
                  <a:cubicBezTo>
                    <a:pt x="9906" y="526"/>
                    <a:pt x="9952" y="457"/>
                    <a:pt x="9998" y="389"/>
                  </a:cubicBezTo>
                  <a:cubicBezTo>
                    <a:pt x="9998" y="366"/>
                    <a:pt x="10021" y="343"/>
                    <a:pt x="10021" y="298"/>
                  </a:cubicBezTo>
                  <a:cubicBezTo>
                    <a:pt x="10043" y="275"/>
                    <a:pt x="10043" y="229"/>
                    <a:pt x="10043" y="206"/>
                  </a:cubicBezTo>
                  <a:cubicBezTo>
                    <a:pt x="10043" y="184"/>
                    <a:pt x="10043" y="184"/>
                    <a:pt x="10043" y="161"/>
                  </a:cubicBezTo>
                  <a:cubicBezTo>
                    <a:pt x="10043" y="138"/>
                    <a:pt x="10043" y="138"/>
                    <a:pt x="10021" y="115"/>
                  </a:cubicBezTo>
                  <a:cubicBezTo>
                    <a:pt x="10021" y="92"/>
                    <a:pt x="9998" y="69"/>
                    <a:pt x="9975" y="69"/>
                  </a:cubicBezTo>
                  <a:cubicBezTo>
                    <a:pt x="9952" y="47"/>
                    <a:pt x="9929" y="47"/>
                    <a:pt x="9906" y="24"/>
                  </a:cubicBezTo>
                  <a:cubicBezTo>
                    <a:pt x="9884" y="24"/>
                    <a:pt x="9861" y="1"/>
                    <a:pt x="9838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2" name="Google Shape;3612;p16"/>
            <p:cNvSpPr/>
            <p:nvPr/>
          </p:nvSpPr>
          <p:spPr>
            <a:xfrm>
              <a:off x="72559" y="2342897"/>
              <a:ext cx="552985" cy="994858"/>
            </a:xfrm>
            <a:custGeom>
              <a:avLst/>
              <a:gdLst/>
              <a:ahLst/>
              <a:cxnLst/>
              <a:rect l="l" t="t" r="r" b="b"/>
              <a:pathLst>
                <a:path w="9884" h="17782" extrusionOk="0">
                  <a:moveTo>
                    <a:pt x="1188" y="16024"/>
                  </a:moveTo>
                  <a:lnTo>
                    <a:pt x="1188" y="16024"/>
                  </a:lnTo>
                  <a:cubicBezTo>
                    <a:pt x="1183" y="16031"/>
                    <a:pt x="1179" y="16038"/>
                    <a:pt x="1175" y="16045"/>
                  </a:cubicBezTo>
                  <a:lnTo>
                    <a:pt x="1175" y="16045"/>
                  </a:lnTo>
                  <a:cubicBezTo>
                    <a:pt x="1188" y="16040"/>
                    <a:pt x="1188" y="16024"/>
                    <a:pt x="1188" y="16024"/>
                  </a:cubicBezTo>
                  <a:close/>
                  <a:moveTo>
                    <a:pt x="8834" y="1"/>
                  </a:moveTo>
                  <a:cubicBezTo>
                    <a:pt x="8811" y="1"/>
                    <a:pt x="8766" y="23"/>
                    <a:pt x="8743" y="46"/>
                  </a:cubicBezTo>
                  <a:cubicBezTo>
                    <a:pt x="8720" y="115"/>
                    <a:pt x="8697" y="160"/>
                    <a:pt x="8651" y="229"/>
                  </a:cubicBezTo>
                  <a:cubicBezTo>
                    <a:pt x="8629" y="274"/>
                    <a:pt x="8606" y="320"/>
                    <a:pt x="8583" y="389"/>
                  </a:cubicBezTo>
                  <a:cubicBezTo>
                    <a:pt x="8560" y="389"/>
                    <a:pt x="8514" y="411"/>
                    <a:pt x="8514" y="434"/>
                  </a:cubicBezTo>
                  <a:cubicBezTo>
                    <a:pt x="8492" y="457"/>
                    <a:pt x="8492" y="503"/>
                    <a:pt x="8492" y="548"/>
                  </a:cubicBezTo>
                  <a:lnTo>
                    <a:pt x="8514" y="548"/>
                  </a:lnTo>
                  <a:cubicBezTo>
                    <a:pt x="8514" y="548"/>
                    <a:pt x="8537" y="571"/>
                    <a:pt x="8560" y="571"/>
                  </a:cubicBezTo>
                  <a:cubicBezTo>
                    <a:pt x="8583" y="594"/>
                    <a:pt x="8606" y="594"/>
                    <a:pt x="8629" y="617"/>
                  </a:cubicBezTo>
                  <a:cubicBezTo>
                    <a:pt x="8651" y="663"/>
                    <a:pt x="8674" y="685"/>
                    <a:pt x="8697" y="731"/>
                  </a:cubicBezTo>
                  <a:cubicBezTo>
                    <a:pt x="8720" y="777"/>
                    <a:pt x="8766" y="822"/>
                    <a:pt x="8811" y="868"/>
                  </a:cubicBezTo>
                  <a:cubicBezTo>
                    <a:pt x="8811" y="891"/>
                    <a:pt x="8834" y="914"/>
                    <a:pt x="8880" y="936"/>
                  </a:cubicBezTo>
                  <a:lnTo>
                    <a:pt x="8902" y="959"/>
                  </a:lnTo>
                  <a:lnTo>
                    <a:pt x="8948" y="1005"/>
                  </a:lnTo>
                  <a:lnTo>
                    <a:pt x="8971" y="1028"/>
                  </a:lnTo>
                  <a:cubicBezTo>
                    <a:pt x="8994" y="1028"/>
                    <a:pt x="9017" y="1051"/>
                    <a:pt x="9062" y="1051"/>
                  </a:cubicBezTo>
                  <a:cubicBezTo>
                    <a:pt x="9062" y="1051"/>
                    <a:pt x="9085" y="1073"/>
                    <a:pt x="9108" y="1073"/>
                  </a:cubicBezTo>
                  <a:cubicBezTo>
                    <a:pt x="9108" y="1073"/>
                    <a:pt x="9131" y="1096"/>
                    <a:pt x="9131" y="1096"/>
                  </a:cubicBezTo>
                  <a:cubicBezTo>
                    <a:pt x="9154" y="1096"/>
                    <a:pt x="9154" y="1119"/>
                    <a:pt x="9176" y="1119"/>
                  </a:cubicBezTo>
                  <a:cubicBezTo>
                    <a:pt x="9154" y="1165"/>
                    <a:pt x="9154" y="1210"/>
                    <a:pt x="9176" y="1256"/>
                  </a:cubicBezTo>
                  <a:cubicBezTo>
                    <a:pt x="9176" y="1279"/>
                    <a:pt x="9199" y="1279"/>
                    <a:pt x="9199" y="1302"/>
                  </a:cubicBezTo>
                  <a:cubicBezTo>
                    <a:pt x="9154" y="1370"/>
                    <a:pt x="9131" y="1439"/>
                    <a:pt x="9085" y="1507"/>
                  </a:cubicBezTo>
                  <a:cubicBezTo>
                    <a:pt x="9017" y="1621"/>
                    <a:pt x="8948" y="1758"/>
                    <a:pt x="8880" y="1872"/>
                  </a:cubicBezTo>
                  <a:cubicBezTo>
                    <a:pt x="8811" y="2009"/>
                    <a:pt x="8720" y="2123"/>
                    <a:pt x="8651" y="2260"/>
                  </a:cubicBezTo>
                  <a:cubicBezTo>
                    <a:pt x="8583" y="2374"/>
                    <a:pt x="8514" y="2466"/>
                    <a:pt x="8446" y="2580"/>
                  </a:cubicBezTo>
                  <a:cubicBezTo>
                    <a:pt x="8423" y="2625"/>
                    <a:pt x="8423" y="2648"/>
                    <a:pt x="8423" y="2694"/>
                  </a:cubicBezTo>
                  <a:cubicBezTo>
                    <a:pt x="8423" y="2717"/>
                    <a:pt x="8400" y="2740"/>
                    <a:pt x="8377" y="2785"/>
                  </a:cubicBezTo>
                  <a:cubicBezTo>
                    <a:pt x="8332" y="2854"/>
                    <a:pt x="8286" y="2945"/>
                    <a:pt x="8241" y="3014"/>
                  </a:cubicBezTo>
                  <a:cubicBezTo>
                    <a:pt x="8172" y="3150"/>
                    <a:pt x="8104" y="3287"/>
                    <a:pt x="8035" y="3402"/>
                  </a:cubicBezTo>
                  <a:cubicBezTo>
                    <a:pt x="8012" y="3447"/>
                    <a:pt x="7989" y="3470"/>
                    <a:pt x="7967" y="3493"/>
                  </a:cubicBezTo>
                  <a:lnTo>
                    <a:pt x="7875" y="3653"/>
                  </a:lnTo>
                  <a:cubicBezTo>
                    <a:pt x="7807" y="3744"/>
                    <a:pt x="7761" y="3835"/>
                    <a:pt x="7716" y="3904"/>
                  </a:cubicBezTo>
                  <a:cubicBezTo>
                    <a:pt x="7624" y="4063"/>
                    <a:pt x="7533" y="4223"/>
                    <a:pt x="7442" y="4360"/>
                  </a:cubicBezTo>
                  <a:cubicBezTo>
                    <a:pt x="7350" y="4543"/>
                    <a:pt x="7259" y="4703"/>
                    <a:pt x="7145" y="4862"/>
                  </a:cubicBezTo>
                  <a:cubicBezTo>
                    <a:pt x="7054" y="5045"/>
                    <a:pt x="6962" y="5205"/>
                    <a:pt x="6871" y="5365"/>
                  </a:cubicBezTo>
                  <a:cubicBezTo>
                    <a:pt x="6825" y="5433"/>
                    <a:pt x="6803" y="5479"/>
                    <a:pt x="6757" y="5524"/>
                  </a:cubicBezTo>
                  <a:cubicBezTo>
                    <a:pt x="6757" y="5570"/>
                    <a:pt x="6734" y="5593"/>
                    <a:pt x="6711" y="5616"/>
                  </a:cubicBezTo>
                  <a:cubicBezTo>
                    <a:pt x="6688" y="5661"/>
                    <a:pt x="6666" y="5684"/>
                    <a:pt x="6666" y="5707"/>
                  </a:cubicBezTo>
                  <a:cubicBezTo>
                    <a:pt x="6643" y="5730"/>
                    <a:pt x="6643" y="5730"/>
                    <a:pt x="6643" y="5730"/>
                  </a:cubicBezTo>
                  <a:cubicBezTo>
                    <a:pt x="6551" y="5890"/>
                    <a:pt x="6437" y="6049"/>
                    <a:pt x="6346" y="6209"/>
                  </a:cubicBezTo>
                  <a:cubicBezTo>
                    <a:pt x="6346" y="6232"/>
                    <a:pt x="6323" y="6232"/>
                    <a:pt x="6300" y="6255"/>
                  </a:cubicBezTo>
                  <a:cubicBezTo>
                    <a:pt x="6300" y="6300"/>
                    <a:pt x="6278" y="6323"/>
                    <a:pt x="6255" y="6346"/>
                  </a:cubicBezTo>
                  <a:cubicBezTo>
                    <a:pt x="6209" y="6392"/>
                    <a:pt x="6209" y="6460"/>
                    <a:pt x="6232" y="6483"/>
                  </a:cubicBezTo>
                  <a:cubicBezTo>
                    <a:pt x="6232" y="6506"/>
                    <a:pt x="6232" y="6506"/>
                    <a:pt x="6232" y="6506"/>
                  </a:cubicBezTo>
                  <a:cubicBezTo>
                    <a:pt x="6118" y="6666"/>
                    <a:pt x="6026" y="6803"/>
                    <a:pt x="5935" y="6962"/>
                  </a:cubicBezTo>
                  <a:cubicBezTo>
                    <a:pt x="5912" y="6985"/>
                    <a:pt x="5890" y="7031"/>
                    <a:pt x="5890" y="7054"/>
                  </a:cubicBezTo>
                  <a:cubicBezTo>
                    <a:pt x="5867" y="7099"/>
                    <a:pt x="5844" y="7145"/>
                    <a:pt x="5798" y="7213"/>
                  </a:cubicBezTo>
                  <a:cubicBezTo>
                    <a:pt x="5775" y="7259"/>
                    <a:pt x="5753" y="7282"/>
                    <a:pt x="5730" y="7328"/>
                  </a:cubicBezTo>
                  <a:cubicBezTo>
                    <a:pt x="5684" y="7373"/>
                    <a:pt x="5661" y="7419"/>
                    <a:pt x="5638" y="7464"/>
                  </a:cubicBezTo>
                  <a:cubicBezTo>
                    <a:pt x="5616" y="7510"/>
                    <a:pt x="5616" y="7533"/>
                    <a:pt x="5616" y="7556"/>
                  </a:cubicBezTo>
                  <a:cubicBezTo>
                    <a:pt x="5593" y="7579"/>
                    <a:pt x="5570" y="7601"/>
                    <a:pt x="5570" y="7647"/>
                  </a:cubicBezTo>
                  <a:cubicBezTo>
                    <a:pt x="5547" y="7670"/>
                    <a:pt x="5524" y="7716"/>
                    <a:pt x="5501" y="7761"/>
                  </a:cubicBezTo>
                  <a:cubicBezTo>
                    <a:pt x="5456" y="7807"/>
                    <a:pt x="5433" y="7875"/>
                    <a:pt x="5387" y="7921"/>
                  </a:cubicBezTo>
                  <a:lnTo>
                    <a:pt x="5365" y="7967"/>
                  </a:lnTo>
                  <a:lnTo>
                    <a:pt x="5365" y="8012"/>
                  </a:lnTo>
                  <a:cubicBezTo>
                    <a:pt x="5342" y="8035"/>
                    <a:pt x="5319" y="8058"/>
                    <a:pt x="5319" y="8081"/>
                  </a:cubicBezTo>
                  <a:lnTo>
                    <a:pt x="5205" y="8263"/>
                  </a:lnTo>
                  <a:lnTo>
                    <a:pt x="5182" y="8332"/>
                  </a:lnTo>
                  <a:cubicBezTo>
                    <a:pt x="5159" y="8400"/>
                    <a:pt x="5113" y="8469"/>
                    <a:pt x="5091" y="8537"/>
                  </a:cubicBezTo>
                  <a:cubicBezTo>
                    <a:pt x="5045" y="8583"/>
                    <a:pt x="5022" y="8651"/>
                    <a:pt x="4977" y="8720"/>
                  </a:cubicBezTo>
                  <a:lnTo>
                    <a:pt x="4954" y="8765"/>
                  </a:lnTo>
                  <a:lnTo>
                    <a:pt x="4931" y="8811"/>
                  </a:lnTo>
                  <a:cubicBezTo>
                    <a:pt x="4908" y="8857"/>
                    <a:pt x="4885" y="8925"/>
                    <a:pt x="4840" y="8971"/>
                  </a:cubicBezTo>
                  <a:cubicBezTo>
                    <a:pt x="4794" y="9085"/>
                    <a:pt x="4748" y="9176"/>
                    <a:pt x="4703" y="9268"/>
                  </a:cubicBezTo>
                  <a:lnTo>
                    <a:pt x="4634" y="9382"/>
                  </a:lnTo>
                  <a:lnTo>
                    <a:pt x="4634" y="9427"/>
                  </a:lnTo>
                  <a:cubicBezTo>
                    <a:pt x="4566" y="9542"/>
                    <a:pt x="4497" y="9679"/>
                    <a:pt x="4429" y="9793"/>
                  </a:cubicBezTo>
                  <a:cubicBezTo>
                    <a:pt x="4406" y="9861"/>
                    <a:pt x="4360" y="9930"/>
                    <a:pt x="4315" y="9998"/>
                  </a:cubicBezTo>
                  <a:cubicBezTo>
                    <a:pt x="4269" y="10067"/>
                    <a:pt x="4223" y="10158"/>
                    <a:pt x="4178" y="10226"/>
                  </a:cubicBezTo>
                  <a:cubicBezTo>
                    <a:pt x="4109" y="10340"/>
                    <a:pt x="4041" y="10477"/>
                    <a:pt x="3972" y="10592"/>
                  </a:cubicBezTo>
                  <a:lnTo>
                    <a:pt x="3949" y="10637"/>
                  </a:lnTo>
                  <a:lnTo>
                    <a:pt x="3927" y="10683"/>
                  </a:lnTo>
                  <a:lnTo>
                    <a:pt x="3904" y="10706"/>
                  </a:lnTo>
                  <a:cubicBezTo>
                    <a:pt x="3835" y="10843"/>
                    <a:pt x="3767" y="10957"/>
                    <a:pt x="3698" y="11094"/>
                  </a:cubicBezTo>
                  <a:lnTo>
                    <a:pt x="3584" y="11299"/>
                  </a:lnTo>
                  <a:lnTo>
                    <a:pt x="3470" y="11505"/>
                  </a:lnTo>
                  <a:cubicBezTo>
                    <a:pt x="3379" y="11641"/>
                    <a:pt x="3310" y="11801"/>
                    <a:pt x="3219" y="11938"/>
                  </a:cubicBezTo>
                  <a:cubicBezTo>
                    <a:pt x="3059" y="12235"/>
                    <a:pt x="2899" y="12532"/>
                    <a:pt x="2717" y="12828"/>
                  </a:cubicBezTo>
                  <a:cubicBezTo>
                    <a:pt x="2580" y="13057"/>
                    <a:pt x="2443" y="13308"/>
                    <a:pt x="2306" y="13536"/>
                  </a:cubicBezTo>
                  <a:cubicBezTo>
                    <a:pt x="2237" y="13650"/>
                    <a:pt x="2192" y="13764"/>
                    <a:pt x="2123" y="13856"/>
                  </a:cubicBezTo>
                  <a:lnTo>
                    <a:pt x="2078" y="13970"/>
                  </a:lnTo>
                  <a:cubicBezTo>
                    <a:pt x="2009" y="14107"/>
                    <a:pt x="1918" y="14244"/>
                    <a:pt x="1849" y="14403"/>
                  </a:cubicBezTo>
                  <a:lnTo>
                    <a:pt x="1804" y="14472"/>
                  </a:lnTo>
                  <a:cubicBezTo>
                    <a:pt x="1781" y="14517"/>
                    <a:pt x="1758" y="14563"/>
                    <a:pt x="1735" y="14609"/>
                  </a:cubicBezTo>
                  <a:cubicBezTo>
                    <a:pt x="1690" y="14677"/>
                    <a:pt x="1644" y="14746"/>
                    <a:pt x="1621" y="14814"/>
                  </a:cubicBezTo>
                  <a:lnTo>
                    <a:pt x="1598" y="14860"/>
                  </a:lnTo>
                  <a:cubicBezTo>
                    <a:pt x="1553" y="14905"/>
                    <a:pt x="1530" y="14974"/>
                    <a:pt x="1507" y="15020"/>
                  </a:cubicBezTo>
                  <a:cubicBezTo>
                    <a:pt x="1461" y="15065"/>
                    <a:pt x="1439" y="15111"/>
                    <a:pt x="1416" y="15157"/>
                  </a:cubicBezTo>
                  <a:lnTo>
                    <a:pt x="1370" y="15225"/>
                  </a:lnTo>
                  <a:cubicBezTo>
                    <a:pt x="1302" y="15339"/>
                    <a:pt x="1233" y="15476"/>
                    <a:pt x="1188" y="15590"/>
                  </a:cubicBezTo>
                  <a:cubicBezTo>
                    <a:pt x="1119" y="15682"/>
                    <a:pt x="1073" y="15796"/>
                    <a:pt x="1028" y="15887"/>
                  </a:cubicBezTo>
                  <a:lnTo>
                    <a:pt x="936" y="16024"/>
                  </a:lnTo>
                  <a:lnTo>
                    <a:pt x="914" y="16070"/>
                  </a:lnTo>
                  <a:lnTo>
                    <a:pt x="891" y="16092"/>
                  </a:lnTo>
                  <a:cubicBezTo>
                    <a:pt x="822" y="16229"/>
                    <a:pt x="731" y="16366"/>
                    <a:pt x="663" y="16503"/>
                  </a:cubicBezTo>
                  <a:lnTo>
                    <a:pt x="640" y="16549"/>
                  </a:lnTo>
                  <a:cubicBezTo>
                    <a:pt x="571" y="16640"/>
                    <a:pt x="526" y="16732"/>
                    <a:pt x="480" y="16800"/>
                  </a:cubicBezTo>
                  <a:lnTo>
                    <a:pt x="411" y="16891"/>
                  </a:lnTo>
                  <a:lnTo>
                    <a:pt x="389" y="16937"/>
                  </a:lnTo>
                  <a:cubicBezTo>
                    <a:pt x="366" y="16983"/>
                    <a:pt x="343" y="17028"/>
                    <a:pt x="320" y="17051"/>
                  </a:cubicBezTo>
                  <a:cubicBezTo>
                    <a:pt x="297" y="17097"/>
                    <a:pt x="274" y="17120"/>
                    <a:pt x="252" y="17142"/>
                  </a:cubicBezTo>
                  <a:cubicBezTo>
                    <a:pt x="229" y="17188"/>
                    <a:pt x="206" y="17211"/>
                    <a:pt x="183" y="17234"/>
                  </a:cubicBezTo>
                  <a:cubicBezTo>
                    <a:pt x="160" y="17279"/>
                    <a:pt x="138" y="17325"/>
                    <a:pt x="115" y="17371"/>
                  </a:cubicBezTo>
                  <a:cubicBezTo>
                    <a:pt x="92" y="17393"/>
                    <a:pt x="92" y="17416"/>
                    <a:pt x="69" y="17439"/>
                  </a:cubicBezTo>
                  <a:cubicBezTo>
                    <a:pt x="46" y="17485"/>
                    <a:pt x="23" y="17508"/>
                    <a:pt x="23" y="17576"/>
                  </a:cubicBezTo>
                  <a:cubicBezTo>
                    <a:pt x="1" y="17599"/>
                    <a:pt x="1" y="17622"/>
                    <a:pt x="1" y="17645"/>
                  </a:cubicBezTo>
                  <a:cubicBezTo>
                    <a:pt x="1" y="17667"/>
                    <a:pt x="1" y="17690"/>
                    <a:pt x="1" y="17713"/>
                  </a:cubicBezTo>
                  <a:cubicBezTo>
                    <a:pt x="23" y="17736"/>
                    <a:pt x="46" y="17759"/>
                    <a:pt x="69" y="17781"/>
                  </a:cubicBezTo>
                  <a:cubicBezTo>
                    <a:pt x="115" y="17781"/>
                    <a:pt x="160" y="17781"/>
                    <a:pt x="183" y="17759"/>
                  </a:cubicBezTo>
                  <a:cubicBezTo>
                    <a:pt x="229" y="17713"/>
                    <a:pt x="252" y="17690"/>
                    <a:pt x="252" y="17645"/>
                  </a:cubicBezTo>
                  <a:cubicBezTo>
                    <a:pt x="274" y="17622"/>
                    <a:pt x="274" y="17599"/>
                    <a:pt x="297" y="17576"/>
                  </a:cubicBezTo>
                  <a:cubicBezTo>
                    <a:pt x="297" y="17553"/>
                    <a:pt x="297" y="17553"/>
                    <a:pt x="297" y="17530"/>
                  </a:cubicBezTo>
                  <a:cubicBezTo>
                    <a:pt x="320" y="17508"/>
                    <a:pt x="320" y="17485"/>
                    <a:pt x="343" y="17462"/>
                  </a:cubicBezTo>
                  <a:cubicBezTo>
                    <a:pt x="343" y="17462"/>
                    <a:pt x="343" y="17439"/>
                    <a:pt x="343" y="17439"/>
                  </a:cubicBezTo>
                  <a:cubicBezTo>
                    <a:pt x="343" y="17439"/>
                    <a:pt x="343" y="17416"/>
                    <a:pt x="366" y="17416"/>
                  </a:cubicBezTo>
                  <a:cubicBezTo>
                    <a:pt x="366" y="17393"/>
                    <a:pt x="389" y="17348"/>
                    <a:pt x="411" y="17325"/>
                  </a:cubicBezTo>
                  <a:cubicBezTo>
                    <a:pt x="434" y="17302"/>
                    <a:pt x="434" y="17256"/>
                    <a:pt x="457" y="17234"/>
                  </a:cubicBezTo>
                  <a:cubicBezTo>
                    <a:pt x="480" y="17211"/>
                    <a:pt x="480" y="17211"/>
                    <a:pt x="503" y="17188"/>
                  </a:cubicBezTo>
                  <a:cubicBezTo>
                    <a:pt x="526" y="17165"/>
                    <a:pt x="548" y="17142"/>
                    <a:pt x="571" y="17097"/>
                  </a:cubicBezTo>
                  <a:cubicBezTo>
                    <a:pt x="571" y="17074"/>
                    <a:pt x="594" y="17051"/>
                    <a:pt x="617" y="17005"/>
                  </a:cubicBezTo>
                  <a:cubicBezTo>
                    <a:pt x="640" y="16960"/>
                    <a:pt x="685" y="16891"/>
                    <a:pt x="708" y="16823"/>
                  </a:cubicBezTo>
                  <a:cubicBezTo>
                    <a:pt x="731" y="16777"/>
                    <a:pt x="777" y="16732"/>
                    <a:pt x="799" y="16663"/>
                  </a:cubicBezTo>
                  <a:cubicBezTo>
                    <a:pt x="799" y="16663"/>
                    <a:pt x="822" y="16640"/>
                    <a:pt x="822" y="16617"/>
                  </a:cubicBezTo>
                  <a:cubicBezTo>
                    <a:pt x="868" y="16526"/>
                    <a:pt x="936" y="16435"/>
                    <a:pt x="982" y="16343"/>
                  </a:cubicBezTo>
                  <a:lnTo>
                    <a:pt x="1028" y="16298"/>
                  </a:lnTo>
                  <a:cubicBezTo>
                    <a:pt x="1028" y="16275"/>
                    <a:pt x="1051" y="16275"/>
                    <a:pt x="1051" y="16252"/>
                  </a:cubicBezTo>
                  <a:cubicBezTo>
                    <a:pt x="1112" y="16191"/>
                    <a:pt x="1137" y="16110"/>
                    <a:pt x="1175" y="16045"/>
                  </a:cubicBezTo>
                  <a:lnTo>
                    <a:pt x="1175" y="16045"/>
                  </a:lnTo>
                  <a:cubicBezTo>
                    <a:pt x="1172" y="16046"/>
                    <a:pt x="1169" y="16047"/>
                    <a:pt x="1165" y="16047"/>
                  </a:cubicBezTo>
                  <a:cubicBezTo>
                    <a:pt x="1184" y="16028"/>
                    <a:pt x="1203" y="15993"/>
                    <a:pt x="1222" y="15955"/>
                  </a:cubicBezTo>
                  <a:lnTo>
                    <a:pt x="1222" y="15955"/>
                  </a:lnTo>
                  <a:cubicBezTo>
                    <a:pt x="1219" y="15955"/>
                    <a:pt x="1215" y="15955"/>
                    <a:pt x="1210" y="15955"/>
                  </a:cubicBezTo>
                  <a:cubicBezTo>
                    <a:pt x="1216" y="15955"/>
                    <a:pt x="1220" y="15954"/>
                    <a:pt x="1223" y="15952"/>
                  </a:cubicBezTo>
                  <a:lnTo>
                    <a:pt x="1223" y="15952"/>
                  </a:lnTo>
                  <a:cubicBezTo>
                    <a:pt x="1223" y="15953"/>
                    <a:pt x="1222" y="15954"/>
                    <a:pt x="1222" y="15955"/>
                  </a:cubicBezTo>
                  <a:lnTo>
                    <a:pt x="1222" y="15955"/>
                  </a:lnTo>
                  <a:cubicBezTo>
                    <a:pt x="1233" y="15954"/>
                    <a:pt x="1233" y="15951"/>
                    <a:pt x="1233" y="15933"/>
                  </a:cubicBezTo>
                  <a:lnTo>
                    <a:pt x="1233" y="15933"/>
                  </a:lnTo>
                  <a:cubicBezTo>
                    <a:pt x="1233" y="15933"/>
                    <a:pt x="1233" y="15946"/>
                    <a:pt x="1223" y="15952"/>
                  </a:cubicBezTo>
                  <a:lnTo>
                    <a:pt x="1223" y="15952"/>
                  </a:lnTo>
                  <a:cubicBezTo>
                    <a:pt x="1227" y="15946"/>
                    <a:pt x="1230" y="15939"/>
                    <a:pt x="1233" y="15933"/>
                  </a:cubicBezTo>
                  <a:cubicBezTo>
                    <a:pt x="1256" y="15910"/>
                    <a:pt x="1256" y="15864"/>
                    <a:pt x="1279" y="15841"/>
                  </a:cubicBezTo>
                  <a:cubicBezTo>
                    <a:pt x="1302" y="15818"/>
                    <a:pt x="1302" y="15796"/>
                    <a:pt x="1324" y="15750"/>
                  </a:cubicBezTo>
                  <a:cubicBezTo>
                    <a:pt x="1416" y="15590"/>
                    <a:pt x="1507" y="15453"/>
                    <a:pt x="1598" y="15294"/>
                  </a:cubicBezTo>
                  <a:cubicBezTo>
                    <a:pt x="1598" y="15271"/>
                    <a:pt x="1621" y="15248"/>
                    <a:pt x="1621" y="15225"/>
                  </a:cubicBezTo>
                  <a:cubicBezTo>
                    <a:pt x="1667" y="15179"/>
                    <a:pt x="1712" y="15111"/>
                    <a:pt x="1735" y="15065"/>
                  </a:cubicBezTo>
                  <a:cubicBezTo>
                    <a:pt x="1758" y="15020"/>
                    <a:pt x="1781" y="14974"/>
                    <a:pt x="1804" y="14951"/>
                  </a:cubicBezTo>
                  <a:cubicBezTo>
                    <a:pt x="1849" y="14860"/>
                    <a:pt x="1895" y="14791"/>
                    <a:pt x="1941" y="14700"/>
                  </a:cubicBezTo>
                  <a:cubicBezTo>
                    <a:pt x="2009" y="14609"/>
                    <a:pt x="2055" y="14495"/>
                    <a:pt x="2123" y="14381"/>
                  </a:cubicBezTo>
                  <a:cubicBezTo>
                    <a:pt x="2215" y="14244"/>
                    <a:pt x="2306" y="14084"/>
                    <a:pt x="2374" y="13947"/>
                  </a:cubicBezTo>
                  <a:cubicBezTo>
                    <a:pt x="2397" y="13901"/>
                    <a:pt x="2443" y="13833"/>
                    <a:pt x="2466" y="13787"/>
                  </a:cubicBezTo>
                  <a:lnTo>
                    <a:pt x="2511" y="13696"/>
                  </a:lnTo>
                  <a:cubicBezTo>
                    <a:pt x="2557" y="13627"/>
                    <a:pt x="2603" y="13559"/>
                    <a:pt x="2648" y="13467"/>
                  </a:cubicBezTo>
                  <a:cubicBezTo>
                    <a:pt x="2648" y="13467"/>
                    <a:pt x="2648" y="13445"/>
                    <a:pt x="2648" y="13445"/>
                  </a:cubicBezTo>
                  <a:cubicBezTo>
                    <a:pt x="2648" y="13422"/>
                    <a:pt x="2648" y="13422"/>
                    <a:pt x="2648" y="13422"/>
                  </a:cubicBezTo>
                  <a:cubicBezTo>
                    <a:pt x="2740" y="13285"/>
                    <a:pt x="2808" y="13148"/>
                    <a:pt x="2899" y="13011"/>
                  </a:cubicBezTo>
                  <a:cubicBezTo>
                    <a:pt x="2899" y="12988"/>
                    <a:pt x="2899" y="12988"/>
                    <a:pt x="2922" y="12965"/>
                  </a:cubicBezTo>
                  <a:cubicBezTo>
                    <a:pt x="2968" y="12897"/>
                    <a:pt x="3014" y="12806"/>
                    <a:pt x="3059" y="12714"/>
                  </a:cubicBezTo>
                  <a:cubicBezTo>
                    <a:pt x="3105" y="12669"/>
                    <a:pt x="3128" y="12623"/>
                    <a:pt x="3150" y="12577"/>
                  </a:cubicBezTo>
                  <a:cubicBezTo>
                    <a:pt x="3173" y="12554"/>
                    <a:pt x="3196" y="12509"/>
                    <a:pt x="3196" y="12463"/>
                  </a:cubicBezTo>
                  <a:cubicBezTo>
                    <a:pt x="3219" y="12463"/>
                    <a:pt x="3219" y="12440"/>
                    <a:pt x="3219" y="12440"/>
                  </a:cubicBezTo>
                  <a:cubicBezTo>
                    <a:pt x="3242" y="12418"/>
                    <a:pt x="3242" y="12395"/>
                    <a:pt x="3265" y="12372"/>
                  </a:cubicBezTo>
                  <a:cubicBezTo>
                    <a:pt x="3333" y="12258"/>
                    <a:pt x="3379" y="12166"/>
                    <a:pt x="3447" y="12075"/>
                  </a:cubicBezTo>
                  <a:cubicBezTo>
                    <a:pt x="3493" y="11984"/>
                    <a:pt x="3516" y="11915"/>
                    <a:pt x="3561" y="11847"/>
                  </a:cubicBezTo>
                  <a:cubicBezTo>
                    <a:pt x="3584" y="11847"/>
                    <a:pt x="3584" y="11824"/>
                    <a:pt x="3584" y="11824"/>
                  </a:cubicBezTo>
                  <a:cubicBezTo>
                    <a:pt x="3607" y="11778"/>
                    <a:pt x="3630" y="11756"/>
                    <a:pt x="3653" y="11733"/>
                  </a:cubicBezTo>
                  <a:cubicBezTo>
                    <a:pt x="3675" y="11687"/>
                    <a:pt x="3675" y="11664"/>
                    <a:pt x="3698" y="11641"/>
                  </a:cubicBezTo>
                  <a:cubicBezTo>
                    <a:pt x="3721" y="11619"/>
                    <a:pt x="3721" y="11596"/>
                    <a:pt x="3744" y="11573"/>
                  </a:cubicBezTo>
                  <a:cubicBezTo>
                    <a:pt x="3812" y="11459"/>
                    <a:pt x="3881" y="11345"/>
                    <a:pt x="3949" y="11231"/>
                  </a:cubicBezTo>
                  <a:cubicBezTo>
                    <a:pt x="3995" y="11116"/>
                    <a:pt x="4063" y="11002"/>
                    <a:pt x="4132" y="10865"/>
                  </a:cubicBezTo>
                  <a:cubicBezTo>
                    <a:pt x="4178" y="10820"/>
                    <a:pt x="4200" y="10751"/>
                    <a:pt x="4246" y="10706"/>
                  </a:cubicBezTo>
                  <a:cubicBezTo>
                    <a:pt x="4246" y="10683"/>
                    <a:pt x="4269" y="10660"/>
                    <a:pt x="4269" y="10614"/>
                  </a:cubicBezTo>
                  <a:cubicBezTo>
                    <a:pt x="4292" y="10592"/>
                    <a:pt x="4337" y="10546"/>
                    <a:pt x="4337" y="10500"/>
                  </a:cubicBezTo>
                  <a:cubicBezTo>
                    <a:pt x="4360" y="10477"/>
                    <a:pt x="4360" y="10455"/>
                    <a:pt x="4360" y="10455"/>
                  </a:cubicBezTo>
                  <a:cubicBezTo>
                    <a:pt x="4406" y="10363"/>
                    <a:pt x="4452" y="10295"/>
                    <a:pt x="4497" y="10203"/>
                  </a:cubicBezTo>
                  <a:cubicBezTo>
                    <a:pt x="4520" y="10203"/>
                    <a:pt x="4520" y="10181"/>
                    <a:pt x="4543" y="10181"/>
                  </a:cubicBezTo>
                  <a:cubicBezTo>
                    <a:pt x="4634" y="10021"/>
                    <a:pt x="4725" y="9861"/>
                    <a:pt x="4817" y="9724"/>
                  </a:cubicBezTo>
                  <a:cubicBezTo>
                    <a:pt x="4908" y="9564"/>
                    <a:pt x="4999" y="9405"/>
                    <a:pt x="5091" y="9222"/>
                  </a:cubicBezTo>
                  <a:cubicBezTo>
                    <a:pt x="5159" y="9085"/>
                    <a:pt x="5250" y="8925"/>
                    <a:pt x="5342" y="8788"/>
                  </a:cubicBezTo>
                  <a:cubicBezTo>
                    <a:pt x="5365" y="8697"/>
                    <a:pt x="5410" y="8629"/>
                    <a:pt x="5456" y="8537"/>
                  </a:cubicBezTo>
                  <a:cubicBezTo>
                    <a:pt x="5479" y="8514"/>
                    <a:pt x="5501" y="8469"/>
                    <a:pt x="5524" y="8446"/>
                  </a:cubicBezTo>
                  <a:cubicBezTo>
                    <a:pt x="5547" y="8400"/>
                    <a:pt x="5570" y="8355"/>
                    <a:pt x="5570" y="8332"/>
                  </a:cubicBezTo>
                  <a:cubicBezTo>
                    <a:pt x="5593" y="8286"/>
                    <a:pt x="5616" y="8263"/>
                    <a:pt x="5638" y="8218"/>
                  </a:cubicBezTo>
                  <a:cubicBezTo>
                    <a:pt x="5661" y="8195"/>
                    <a:pt x="5661" y="8149"/>
                    <a:pt x="5661" y="8126"/>
                  </a:cubicBezTo>
                  <a:cubicBezTo>
                    <a:pt x="5707" y="8035"/>
                    <a:pt x="5753" y="7967"/>
                    <a:pt x="5798" y="7875"/>
                  </a:cubicBezTo>
                  <a:cubicBezTo>
                    <a:pt x="5890" y="7761"/>
                    <a:pt x="5935" y="7624"/>
                    <a:pt x="6004" y="7510"/>
                  </a:cubicBezTo>
                  <a:cubicBezTo>
                    <a:pt x="6049" y="7464"/>
                    <a:pt x="6072" y="7419"/>
                    <a:pt x="6095" y="7373"/>
                  </a:cubicBezTo>
                  <a:cubicBezTo>
                    <a:pt x="6209" y="7213"/>
                    <a:pt x="6300" y="7054"/>
                    <a:pt x="6392" y="6871"/>
                  </a:cubicBezTo>
                  <a:cubicBezTo>
                    <a:pt x="6460" y="6734"/>
                    <a:pt x="6551" y="6597"/>
                    <a:pt x="6643" y="6483"/>
                  </a:cubicBezTo>
                  <a:cubicBezTo>
                    <a:pt x="6711" y="6369"/>
                    <a:pt x="6780" y="6255"/>
                    <a:pt x="6848" y="6141"/>
                  </a:cubicBezTo>
                  <a:cubicBezTo>
                    <a:pt x="6848" y="6118"/>
                    <a:pt x="6871" y="6095"/>
                    <a:pt x="6871" y="6072"/>
                  </a:cubicBezTo>
                  <a:cubicBezTo>
                    <a:pt x="6917" y="5981"/>
                    <a:pt x="6985" y="5890"/>
                    <a:pt x="7031" y="5798"/>
                  </a:cubicBezTo>
                  <a:cubicBezTo>
                    <a:pt x="7122" y="5661"/>
                    <a:pt x="7236" y="5524"/>
                    <a:pt x="7305" y="5365"/>
                  </a:cubicBezTo>
                  <a:cubicBezTo>
                    <a:pt x="7305" y="5342"/>
                    <a:pt x="7305" y="5319"/>
                    <a:pt x="7305" y="5296"/>
                  </a:cubicBezTo>
                  <a:cubicBezTo>
                    <a:pt x="7305" y="5296"/>
                    <a:pt x="7305" y="5273"/>
                    <a:pt x="7305" y="5273"/>
                  </a:cubicBezTo>
                  <a:cubicBezTo>
                    <a:pt x="7350" y="5205"/>
                    <a:pt x="7396" y="5136"/>
                    <a:pt x="7419" y="5068"/>
                  </a:cubicBezTo>
                  <a:cubicBezTo>
                    <a:pt x="7464" y="4977"/>
                    <a:pt x="7510" y="4908"/>
                    <a:pt x="7556" y="4817"/>
                  </a:cubicBezTo>
                  <a:lnTo>
                    <a:pt x="7579" y="4817"/>
                  </a:lnTo>
                  <a:cubicBezTo>
                    <a:pt x="7579" y="4771"/>
                    <a:pt x="7601" y="4748"/>
                    <a:pt x="7624" y="4725"/>
                  </a:cubicBezTo>
                  <a:cubicBezTo>
                    <a:pt x="7647" y="4725"/>
                    <a:pt x="7670" y="4703"/>
                    <a:pt x="7693" y="4680"/>
                  </a:cubicBezTo>
                  <a:cubicBezTo>
                    <a:pt x="7761" y="4588"/>
                    <a:pt x="7807" y="4497"/>
                    <a:pt x="7852" y="4406"/>
                  </a:cubicBezTo>
                  <a:cubicBezTo>
                    <a:pt x="7898" y="4337"/>
                    <a:pt x="7921" y="4269"/>
                    <a:pt x="7967" y="4200"/>
                  </a:cubicBezTo>
                  <a:cubicBezTo>
                    <a:pt x="7989" y="4155"/>
                    <a:pt x="8012" y="4086"/>
                    <a:pt x="8058" y="4041"/>
                  </a:cubicBezTo>
                  <a:lnTo>
                    <a:pt x="8058" y="4018"/>
                  </a:lnTo>
                  <a:cubicBezTo>
                    <a:pt x="8104" y="3949"/>
                    <a:pt x="8149" y="3858"/>
                    <a:pt x="8195" y="3790"/>
                  </a:cubicBezTo>
                  <a:cubicBezTo>
                    <a:pt x="8241" y="3721"/>
                    <a:pt x="8263" y="3653"/>
                    <a:pt x="8309" y="3584"/>
                  </a:cubicBezTo>
                  <a:cubicBezTo>
                    <a:pt x="8309" y="3561"/>
                    <a:pt x="8309" y="3561"/>
                    <a:pt x="8309" y="3561"/>
                  </a:cubicBezTo>
                  <a:cubicBezTo>
                    <a:pt x="8355" y="3516"/>
                    <a:pt x="8400" y="3447"/>
                    <a:pt x="8423" y="3379"/>
                  </a:cubicBezTo>
                  <a:cubicBezTo>
                    <a:pt x="8469" y="3333"/>
                    <a:pt x="8492" y="3265"/>
                    <a:pt x="8537" y="3219"/>
                  </a:cubicBezTo>
                  <a:cubicBezTo>
                    <a:pt x="8606" y="3105"/>
                    <a:pt x="8674" y="2991"/>
                    <a:pt x="8743" y="2877"/>
                  </a:cubicBezTo>
                  <a:cubicBezTo>
                    <a:pt x="8811" y="2762"/>
                    <a:pt x="8880" y="2648"/>
                    <a:pt x="8948" y="2534"/>
                  </a:cubicBezTo>
                  <a:cubicBezTo>
                    <a:pt x="8971" y="2489"/>
                    <a:pt x="8994" y="2420"/>
                    <a:pt x="9039" y="2352"/>
                  </a:cubicBezTo>
                  <a:cubicBezTo>
                    <a:pt x="9039" y="2329"/>
                    <a:pt x="9062" y="2306"/>
                    <a:pt x="9062" y="2283"/>
                  </a:cubicBezTo>
                  <a:cubicBezTo>
                    <a:pt x="9085" y="2260"/>
                    <a:pt x="9085" y="2237"/>
                    <a:pt x="9108" y="2215"/>
                  </a:cubicBezTo>
                  <a:cubicBezTo>
                    <a:pt x="9108" y="2192"/>
                    <a:pt x="9108" y="2192"/>
                    <a:pt x="9108" y="2169"/>
                  </a:cubicBezTo>
                  <a:cubicBezTo>
                    <a:pt x="9108" y="2146"/>
                    <a:pt x="9108" y="2123"/>
                    <a:pt x="9108" y="2123"/>
                  </a:cubicBezTo>
                  <a:cubicBezTo>
                    <a:pt x="9108" y="2101"/>
                    <a:pt x="9131" y="2055"/>
                    <a:pt x="9154" y="2032"/>
                  </a:cubicBezTo>
                  <a:cubicBezTo>
                    <a:pt x="9176" y="2032"/>
                    <a:pt x="9199" y="2009"/>
                    <a:pt x="9199" y="1986"/>
                  </a:cubicBezTo>
                  <a:cubicBezTo>
                    <a:pt x="9245" y="1964"/>
                    <a:pt x="9268" y="1918"/>
                    <a:pt x="9290" y="1895"/>
                  </a:cubicBezTo>
                  <a:cubicBezTo>
                    <a:pt x="9290" y="1849"/>
                    <a:pt x="9313" y="1804"/>
                    <a:pt x="9336" y="1781"/>
                  </a:cubicBezTo>
                  <a:cubicBezTo>
                    <a:pt x="9359" y="1735"/>
                    <a:pt x="9382" y="1690"/>
                    <a:pt x="9405" y="1667"/>
                  </a:cubicBezTo>
                  <a:cubicBezTo>
                    <a:pt x="9427" y="1621"/>
                    <a:pt x="9450" y="1553"/>
                    <a:pt x="9496" y="1507"/>
                  </a:cubicBezTo>
                  <a:cubicBezTo>
                    <a:pt x="9519" y="1439"/>
                    <a:pt x="9564" y="1393"/>
                    <a:pt x="9610" y="1324"/>
                  </a:cubicBezTo>
                  <a:cubicBezTo>
                    <a:pt x="9656" y="1256"/>
                    <a:pt x="9724" y="1188"/>
                    <a:pt x="9747" y="1119"/>
                  </a:cubicBezTo>
                  <a:cubicBezTo>
                    <a:pt x="9793" y="1073"/>
                    <a:pt x="9815" y="1028"/>
                    <a:pt x="9861" y="982"/>
                  </a:cubicBezTo>
                  <a:cubicBezTo>
                    <a:pt x="9861" y="982"/>
                    <a:pt x="9884" y="959"/>
                    <a:pt x="9884" y="936"/>
                  </a:cubicBezTo>
                  <a:cubicBezTo>
                    <a:pt x="9884" y="914"/>
                    <a:pt x="9884" y="891"/>
                    <a:pt x="9884" y="868"/>
                  </a:cubicBezTo>
                  <a:cubicBezTo>
                    <a:pt x="9884" y="868"/>
                    <a:pt x="9884" y="845"/>
                    <a:pt x="9861" y="822"/>
                  </a:cubicBezTo>
                  <a:cubicBezTo>
                    <a:pt x="9861" y="799"/>
                    <a:pt x="9861" y="777"/>
                    <a:pt x="9838" y="754"/>
                  </a:cubicBezTo>
                  <a:cubicBezTo>
                    <a:pt x="9838" y="731"/>
                    <a:pt x="9815" y="708"/>
                    <a:pt x="9793" y="685"/>
                  </a:cubicBezTo>
                  <a:cubicBezTo>
                    <a:pt x="9770" y="663"/>
                    <a:pt x="9770" y="663"/>
                    <a:pt x="9747" y="663"/>
                  </a:cubicBezTo>
                  <a:cubicBezTo>
                    <a:pt x="9724" y="594"/>
                    <a:pt x="9679" y="571"/>
                    <a:pt x="9610" y="548"/>
                  </a:cubicBezTo>
                  <a:cubicBezTo>
                    <a:pt x="9587" y="503"/>
                    <a:pt x="9564" y="457"/>
                    <a:pt x="9542" y="434"/>
                  </a:cubicBezTo>
                  <a:cubicBezTo>
                    <a:pt x="9450" y="343"/>
                    <a:pt x="9359" y="297"/>
                    <a:pt x="9245" y="229"/>
                  </a:cubicBezTo>
                  <a:cubicBezTo>
                    <a:pt x="9199" y="206"/>
                    <a:pt x="9154" y="183"/>
                    <a:pt x="9108" y="160"/>
                  </a:cubicBezTo>
                  <a:cubicBezTo>
                    <a:pt x="9062" y="138"/>
                    <a:pt x="8994" y="92"/>
                    <a:pt x="8925" y="92"/>
                  </a:cubicBezTo>
                  <a:cubicBezTo>
                    <a:pt x="8925" y="46"/>
                    <a:pt x="8902" y="23"/>
                    <a:pt x="8880" y="23"/>
                  </a:cubicBezTo>
                  <a:cubicBezTo>
                    <a:pt x="8880" y="1"/>
                    <a:pt x="8857" y="1"/>
                    <a:pt x="8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3" name="Google Shape;3613;p16"/>
            <p:cNvSpPr/>
            <p:nvPr/>
          </p:nvSpPr>
          <p:spPr>
            <a:xfrm>
              <a:off x="-652814" y="3009522"/>
              <a:ext cx="736940" cy="326957"/>
            </a:xfrm>
            <a:custGeom>
              <a:avLst/>
              <a:gdLst/>
              <a:ahLst/>
              <a:cxnLst/>
              <a:rect l="l" t="t" r="r" b="b"/>
              <a:pathLst>
                <a:path w="13172" h="5844" extrusionOk="0">
                  <a:moveTo>
                    <a:pt x="92" y="0"/>
                  </a:moveTo>
                  <a:cubicBezTo>
                    <a:pt x="46" y="0"/>
                    <a:pt x="1" y="46"/>
                    <a:pt x="1" y="115"/>
                  </a:cubicBezTo>
                  <a:cubicBezTo>
                    <a:pt x="1" y="137"/>
                    <a:pt x="1" y="160"/>
                    <a:pt x="24" y="183"/>
                  </a:cubicBezTo>
                  <a:cubicBezTo>
                    <a:pt x="46" y="206"/>
                    <a:pt x="46" y="206"/>
                    <a:pt x="46" y="229"/>
                  </a:cubicBezTo>
                  <a:cubicBezTo>
                    <a:pt x="69" y="251"/>
                    <a:pt x="92" y="251"/>
                    <a:pt x="115" y="274"/>
                  </a:cubicBezTo>
                  <a:cubicBezTo>
                    <a:pt x="138" y="297"/>
                    <a:pt x="161" y="320"/>
                    <a:pt x="206" y="320"/>
                  </a:cubicBezTo>
                  <a:cubicBezTo>
                    <a:pt x="252" y="366"/>
                    <a:pt x="320" y="411"/>
                    <a:pt x="389" y="434"/>
                  </a:cubicBezTo>
                  <a:cubicBezTo>
                    <a:pt x="389" y="457"/>
                    <a:pt x="412" y="480"/>
                    <a:pt x="435" y="480"/>
                  </a:cubicBezTo>
                  <a:cubicBezTo>
                    <a:pt x="457" y="503"/>
                    <a:pt x="480" y="525"/>
                    <a:pt x="503" y="548"/>
                  </a:cubicBezTo>
                  <a:cubicBezTo>
                    <a:pt x="549" y="571"/>
                    <a:pt x="594" y="617"/>
                    <a:pt x="640" y="639"/>
                  </a:cubicBezTo>
                  <a:lnTo>
                    <a:pt x="708" y="639"/>
                  </a:lnTo>
                  <a:cubicBezTo>
                    <a:pt x="823" y="731"/>
                    <a:pt x="959" y="822"/>
                    <a:pt x="1096" y="913"/>
                  </a:cubicBezTo>
                  <a:cubicBezTo>
                    <a:pt x="1256" y="1005"/>
                    <a:pt x="1393" y="1119"/>
                    <a:pt x="1553" y="1210"/>
                  </a:cubicBezTo>
                  <a:cubicBezTo>
                    <a:pt x="1690" y="1301"/>
                    <a:pt x="1827" y="1393"/>
                    <a:pt x="1964" y="1484"/>
                  </a:cubicBezTo>
                  <a:cubicBezTo>
                    <a:pt x="1987" y="1507"/>
                    <a:pt x="2009" y="1507"/>
                    <a:pt x="2009" y="1530"/>
                  </a:cubicBezTo>
                  <a:cubicBezTo>
                    <a:pt x="2023" y="1536"/>
                    <a:pt x="2036" y="1539"/>
                    <a:pt x="2050" y="1539"/>
                  </a:cubicBezTo>
                  <a:cubicBezTo>
                    <a:pt x="2082" y="1539"/>
                    <a:pt x="2114" y="1523"/>
                    <a:pt x="2146" y="1507"/>
                  </a:cubicBezTo>
                  <a:cubicBezTo>
                    <a:pt x="2215" y="1552"/>
                    <a:pt x="2283" y="1598"/>
                    <a:pt x="2352" y="1644"/>
                  </a:cubicBezTo>
                  <a:cubicBezTo>
                    <a:pt x="2352" y="1644"/>
                    <a:pt x="2329" y="1621"/>
                    <a:pt x="2329" y="1621"/>
                  </a:cubicBezTo>
                  <a:lnTo>
                    <a:pt x="2329" y="1621"/>
                  </a:lnTo>
                  <a:cubicBezTo>
                    <a:pt x="2466" y="1712"/>
                    <a:pt x="2580" y="1781"/>
                    <a:pt x="2717" y="1872"/>
                  </a:cubicBezTo>
                  <a:cubicBezTo>
                    <a:pt x="2763" y="1895"/>
                    <a:pt x="2808" y="1918"/>
                    <a:pt x="2877" y="1963"/>
                  </a:cubicBezTo>
                  <a:cubicBezTo>
                    <a:pt x="2900" y="1963"/>
                    <a:pt x="2945" y="1986"/>
                    <a:pt x="2968" y="2009"/>
                  </a:cubicBezTo>
                  <a:cubicBezTo>
                    <a:pt x="2991" y="2009"/>
                    <a:pt x="2991" y="2032"/>
                    <a:pt x="3014" y="2032"/>
                  </a:cubicBezTo>
                  <a:cubicBezTo>
                    <a:pt x="3037" y="2032"/>
                    <a:pt x="3059" y="2055"/>
                    <a:pt x="3082" y="2055"/>
                  </a:cubicBezTo>
                  <a:lnTo>
                    <a:pt x="3128" y="2055"/>
                  </a:lnTo>
                  <a:cubicBezTo>
                    <a:pt x="3151" y="2077"/>
                    <a:pt x="3174" y="2077"/>
                    <a:pt x="3219" y="2100"/>
                  </a:cubicBezTo>
                  <a:cubicBezTo>
                    <a:pt x="3379" y="2192"/>
                    <a:pt x="3539" y="2283"/>
                    <a:pt x="3699" y="2374"/>
                  </a:cubicBezTo>
                  <a:cubicBezTo>
                    <a:pt x="3858" y="2443"/>
                    <a:pt x="4018" y="2534"/>
                    <a:pt x="4178" y="2625"/>
                  </a:cubicBezTo>
                  <a:cubicBezTo>
                    <a:pt x="4224" y="2648"/>
                    <a:pt x="4292" y="2694"/>
                    <a:pt x="4360" y="2694"/>
                  </a:cubicBezTo>
                  <a:cubicBezTo>
                    <a:pt x="4360" y="2694"/>
                    <a:pt x="4383" y="2694"/>
                    <a:pt x="4406" y="2717"/>
                  </a:cubicBezTo>
                  <a:cubicBezTo>
                    <a:pt x="4726" y="2876"/>
                    <a:pt x="5045" y="3036"/>
                    <a:pt x="5365" y="3173"/>
                  </a:cubicBezTo>
                  <a:cubicBezTo>
                    <a:pt x="5388" y="3196"/>
                    <a:pt x="5410" y="3196"/>
                    <a:pt x="5433" y="3219"/>
                  </a:cubicBezTo>
                  <a:lnTo>
                    <a:pt x="5479" y="3219"/>
                  </a:lnTo>
                  <a:cubicBezTo>
                    <a:pt x="5502" y="3242"/>
                    <a:pt x="5525" y="3242"/>
                    <a:pt x="5547" y="3242"/>
                  </a:cubicBezTo>
                  <a:cubicBezTo>
                    <a:pt x="5593" y="3264"/>
                    <a:pt x="5616" y="3287"/>
                    <a:pt x="5661" y="3287"/>
                  </a:cubicBezTo>
                  <a:cubicBezTo>
                    <a:pt x="5707" y="3356"/>
                    <a:pt x="5776" y="3379"/>
                    <a:pt x="5844" y="3424"/>
                  </a:cubicBezTo>
                  <a:cubicBezTo>
                    <a:pt x="5890" y="3447"/>
                    <a:pt x="5935" y="3470"/>
                    <a:pt x="5981" y="3470"/>
                  </a:cubicBezTo>
                  <a:cubicBezTo>
                    <a:pt x="6072" y="3515"/>
                    <a:pt x="6164" y="3561"/>
                    <a:pt x="6232" y="3607"/>
                  </a:cubicBezTo>
                  <a:cubicBezTo>
                    <a:pt x="6301" y="3630"/>
                    <a:pt x="6346" y="3652"/>
                    <a:pt x="6392" y="3675"/>
                  </a:cubicBezTo>
                  <a:cubicBezTo>
                    <a:pt x="6415" y="3698"/>
                    <a:pt x="6438" y="3721"/>
                    <a:pt x="6460" y="3744"/>
                  </a:cubicBezTo>
                  <a:cubicBezTo>
                    <a:pt x="6460" y="3767"/>
                    <a:pt x="6483" y="3767"/>
                    <a:pt x="6506" y="3789"/>
                  </a:cubicBezTo>
                  <a:cubicBezTo>
                    <a:pt x="6552" y="3812"/>
                    <a:pt x="6597" y="3835"/>
                    <a:pt x="6643" y="3858"/>
                  </a:cubicBezTo>
                  <a:cubicBezTo>
                    <a:pt x="6689" y="3881"/>
                    <a:pt x="6734" y="3903"/>
                    <a:pt x="6780" y="3926"/>
                  </a:cubicBezTo>
                  <a:cubicBezTo>
                    <a:pt x="6871" y="3972"/>
                    <a:pt x="6963" y="4018"/>
                    <a:pt x="7054" y="4040"/>
                  </a:cubicBezTo>
                  <a:cubicBezTo>
                    <a:pt x="7122" y="4086"/>
                    <a:pt x="7191" y="4109"/>
                    <a:pt x="7282" y="4132"/>
                  </a:cubicBezTo>
                  <a:cubicBezTo>
                    <a:pt x="7351" y="4177"/>
                    <a:pt x="7442" y="4200"/>
                    <a:pt x="7533" y="4223"/>
                  </a:cubicBezTo>
                  <a:cubicBezTo>
                    <a:pt x="7693" y="4292"/>
                    <a:pt x="7876" y="4360"/>
                    <a:pt x="8035" y="4428"/>
                  </a:cubicBezTo>
                  <a:lnTo>
                    <a:pt x="8286" y="4543"/>
                  </a:lnTo>
                  <a:cubicBezTo>
                    <a:pt x="8332" y="4543"/>
                    <a:pt x="8378" y="4565"/>
                    <a:pt x="8401" y="4588"/>
                  </a:cubicBezTo>
                  <a:cubicBezTo>
                    <a:pt x="8446" y="4611"/>
                    <a:pt x="8492" y="4611"/>
                    <a:pt x="8537" y="4634"/>
                  </a:cubicBezTo>
                  <a:cubicBezTo>
                    <a:pt x="8720" y="4702"/>
                    <a:pt x="8880" y="4771"/>
                    <a:pt x="9040" y="4839"/>
                  </a:cubicBezTo>
                  <a:cubicBezTo>
                    <a:pt x="9131" y="4885"/>
                    <a:pt x="9199" y="4908"/>
                    <a:pt x="9291" y="4931"/>
                  </a:cubicBezTo>
                  <a:cubicBezTo>
                    <a:pt x="9336" y="4953"/>
                    <a:pt x="9382" y="4976"/>
                    <a:pt x="9428" y="4999"/>
                  </a:cubicBezTo>
                  <a:cubicBezTo>
                    <a:pt x="9450" y="4999"/>
                    <a:pt x="9473" y="5022"/>
                    <a:pt x="9496" y="5022"/>
                  </a:cubicBezTo>
                  <a:cubicBezTo>
                    <a:pt x="9519" y="5045"/>
                    <a:pt x="9542" y="5045"/>
                    <a:pt x="9565" y="5045"/>
                  </a:cubicBezTo>
                  <a:cubicBezTo>
                    <a:pt x="9587" y="5068"/>
                    <a:pt x="9610" y="5068"/>
                    <a:pt x="9633" y="5090"/>
                  </a:cubicBezTo>
                  <a:cubicBezTo>
                    <a:pt x="9656" y="5090"/>
                    <a:pt x="9679" y="5113"/>
                    <a:pt x="9724" y="5113"/>
                  </a:cubicBezTo>
                  <a:cubicBezTo>
                    <a:pt x="9770" y="5136"/>
                    <a:pt x="9839" y="5159"/>
                    <a:pt x="9884" y="5159"/>
                  </a:cubicBezTo>
                  <a:cubicBezTo>
                    <a:pt x="9998" y="5205"/>
                    <a:pt x="10090" y="5227"/>
                    <a:pt x="10204" y="5250"/>
                  </a:cubicBezTo>
                  <a:cubicBezTo>
                    <a:pt x="10227" y="5250"/>
                    <a:pt x="10249" y="5273"/>
                    <a:pt x="10272" y="5273"/>
                  </a:cubicBezTo>
                  <a:cubicBezTo>
                    <a:pt x="10341" y="5296"/>
                    <a:pt x="10386" y="5319"/>
                    <a:pt x="10455" y="5319"/>
                  </a:cubicBezTo>
                  <a:cubicBezTo>
                    <a:pt x="10500" y="5341"/>
                    <a:pt x="10523" y="5341"/>
                    <a:pt x="10569" y="5364"/>
                  </a:cubicBezTo>
                  <a:cubicBezTo>
                    <a:pt x="10592" y="5364"/>
                    <a:pt x="10615" y="5364"/>
                    <a:pt x="10637" y="5387"/>
                  </a:cubicBezTo>
                  <a:cubicBezTo>
                    <a:pt x="10683" y="5387"/>
                    <a:pt x="10706" y="5410"/>
                    <a:pt x="10752" y="5410"/>
                  </a:cubicBezTo>
                  <a:cubicBezTo>
                    <a:pt x="10774" y="5410"/>
                    <a:pt x="10797" y="5433"/>
                    <a:pt x="10843" y="5433"/>
                  </a:cubicBezTo>
                  <a:cubicBezTo>
                    <a:pt x="10888" y="5433"/>
                    <a:pt x="10911" y="5456"/>
                    <a:pt x="10957" y="5456"/>
                  </a:cubicBezTo>
                  <a:lnTo>
                    <a:pt x="10980" y="5456"/>
                  </a:lnTo>
                  <a:cubicBezTo>
                    <a:pt x="11048" y="5478"/>
                    <a:pt x="11140" y="5501"/>
                    <a:pt x="11231" y="5524"/>
                  </a:cubicBezTo>
                  <a:cubicBezTo>
                    <a:pt x="11413" y="5570"/>
                    <a:pt x="11573" y="5615"/>
                    <a:pt x="11756" y="5661"/>
                  </a:cubicBezTo>
                  <a:cubicBezTo>
                    <a:pt x="11779" y="5684"/>
                    <a:pt x="11802" y="5684"/>
                    <a:pt x="11824" y="5684"/>
                  </a:cubicBezTo>
                  <a:lnTo>
                    <a:pt x="11961" y="5684"/>
                  </a:lnTo>
                  <a:cubicBezTo>
                    <a:pt x="12007" y="5707"/>
                    <a:pt x="12053" y="5707"/>
                    <a:pt x="12098" y="5730"/>
                  </a:cubicBezTo>
                  <a:cubicBezTo>
                    <a:pt x="12190" y="5730"/>
                    <a:pt x="12304" y="5752"/>
                    <a:pt x="12395" y="5775"/>
                  </a:cubicBezTo>
                  <a:cubicBezTo>
                    <a:pt x="12486" y="5775"/>
                    <a:pt x="12600" y="5798"/>
                    <a:pt x="12692" y="5798"/>
                  </a:cubicBezTo>
                  <a:cubicBezTo>
                    <a:pt x="12737" y="5821"/>
                    <a:pt x="12783" y="5821"/>
                    <a:pt x="12829" y="5821"/>
                  </a:cubicBezTo>
                  <a:cubicBezTo>
                    <a:pt x="12851" y="5821"/>
                    <a:pt x="12874" y="5821"/>
                    <a:pt x="12897" y="5844"/>
                  </a:cubicBezTo>
                  <a:lnTo>
                    <a:pt x="12920" y="5844"/>
                  </a:lnTo>
                  <a:cubicBezTo>
                    <a:pt x="12966" y="5844"/>
                    <a:pt x="13011" y="5844"/>
                    <a:pt x="13034" y="5821"/>
                  </a:cubicBezTo>
                  <a:cubicBezTo>
                    <a:pt x="13057" y="5798"/>
                    <a:pt x="13057" y="5798"/>
                    <a:pt x="13057" y="5775"/>
                  </a:cubicBezTo>
                  <a:cubicBezTo>
                    <a:pt x="13103" y="5775"/>
                    <a:pt x="13125" y="5752"/>
                    <a:pt x="13125" y="5730"/>
                  </a:cubicBezTo>
                  <a:cubicBezTo>
                    <a:pt x="13148" y="5707"/>
                    <a:pt x="13171" y="5684"/>
                    <a:pt x="13171" y="5661"/>
                  </a:cubicBezTo>
                  <a:cubicBezTo>
                    <a:pt x="13171" y="5638"/>
                    <a:pt x="13171" y="5615"/>
                    <a:pt x="13171" y="5570"/>
                  </a:cubicBezTo>
                  <a:cubicBezTo>
                    <a:pt x="13148" y="5501"/>
                    <a:pt x="13034" y="5478"/>
                    <a:pt x="12966" y="5456"/>
                  </a:cubicBezTo>
                  <a:cubicBezTo>
                    <a:pt x="12943" y="5456"/>
                    <a:pt x="12943" y="5478"/>
                    <a:pt x="12920" y="5478"/>
                  </a:cubicBezTo>
                  <a:lnTo>
                    <a:pt x="12829" y="5478"/>
                  </a:lnTo>
                  <a:cubicBezTo>
                    <a:pt x="12532" y="5478"/>
                    <a:pt x="12235" y="5433"/>
                    <a:pt x="11961" y="5387"/>
                  </a:cubicBezTo>
                  <a:cubicBezTo>
                    <a:pt x="11938" y="5387"/>
                    <a:pt x="11916" y="5387"/>
                    <a:pt x="11916" y="5364"/>
                  </a:cubicBezTo>
                  <a:lnTo>
                    <a:pt x="11847" y="5364"/>
                  </a:lnTo>
                  <a:cubicBezTo>
                    <a:pt x="11802" y="5341"/>
                    <a:pt x="11756" y="5341"/>
                    <a:pt x="11710" y="5341"/>
                  </a:cubicBezTo>
                  <a:lnTo>
                    <a:pt x="11687" y="5319"/>
                  </a:lnTo>
                  <a:lnTo>
                    <a:pt x="11596" y="5319"/>
                  </a:lnTo>
                  <a:cubicBezTo>
                    <a:pt x="11528" y="5296"/>
                    <a:pt x="11459" y="5273"/>
                    <a:pt x="11391" y="5273"/>
                  </a:cubicBezTo>
                  <a:lnTo>
                    <a:pt x="11368" y="5250"/>
                  </a:lnTo>
                  <a:lnTo>
                    <a:pt x="11299" y="5250"/>
                  </a:lnTo>
                  <a:lnTo>
                    <a:pt x="11277" y="5227"/>
                  </a:lnTo>
                  <a:cubicBezTo>
                    <a:pt x="11140" y="5205"/>
                    <a:pt x="11025" y="5182"/>
                    <a:pt x="10911" y="5136"/>
                  </a:cubicBezTo>
                  <a:cubicBezTo>
                    <a:pt x="10843" y="5113"/>
                    <a:pt x="10797" y="5090"/>
                    <a:pt x="10729" y="5090"/>
                  </a:cubicBezTo>
                  <a:lnTo>
                    <a:pt x="10683" y="5068"/>
                  </a:lnTo>
                  <a:lnTo>
                    <a:pt x="10660" y="5045"/>
                  </a:lnTo>
                  <a:lnTo>
                    <a:pt x="10592" y="5022"/>
                  </a:lnTo>
                  <a:cubicBezTo>
                    <a:pt x="10455" y="4999"/>
                    <a:pt x="10341" y="4931"/>
                    <a:pt x="10204" y="4885"/>
                  </a:cubicBezTo>
                  <a:lnTo>
                    <a:pt x="10135" y="4862"/>
                  </a:lnTo>
                  <a:lnTo>
                    <a:pt x="10112" y="4862"/>
                  </a:lnTo>
                  <a:cubicBezTo>
                    <a:pt x="10090" y="4839"/>
                    <a:pt x="10067" y="4839"/>
                    <a:pt x="10044" y="4839"/>
                  </a:cubicBezTo>
                  <a:cubicBezTo>
                    <a:pt x="9861" y="4771"/>
                    <a:pt x="9679" y="4725"/>
                    <a:pt x="9519" y="4680"/>
                  </a:cubicBezTo>
                  <a:cubicBezTo>
                    <a:pt x="9405" y="4634"/>
                    <a:pt x="9291" y="4611"/>
                    <a:pt x="9199" y="4565"/>
                  </a:cubicBezTo>
                  <a:cubicBezTo>
                    <a:pt x="9177" y="4565"/>
                    <a:pt x="9177" y="4565"/>
                    <a:pt x="9154" y="4543"/>
                  </a:cubicBezTo>
                  <a:cubicBezTo>
                    <a:pt x="9040" y="4497"/>
                    <a:pt x="8903" y="4428"/>
                    <a:pt x="8766" y="4383"/>
                  </a:cubicBezTo>
                  <a:cubicBezTo>
                    <a:pt x="8652" y="4337"/>
                    <a:pt x="8537" y="4269"/>
                    <a:pt x="8401" y="4246"/>
                  </a:cubicBezTo>
                  <a:cubicBezTo>
                    <a:pt x="8401" y="4246"/>
                    <a:pt x="8401" y="4223"/>
                    <a:pt x="8378" y="4223"/>
                  </a:cubicBezTo>
                  <a:cubicBezTo>
                    <a:pt x="8332" y="4200"/>
                    <a:pt x="8264" y="4177"/>
                    <a:pt x="8218" y="4155"/>
                  </a:cubicBezTo>
                  <a:cubicBezTo>
                    <a:pt x="8172" y="4132"/>
                    <a:pt x="8127" y="4109"/>
                    <a:pt x="8081" y="4086"/>
                  </a:cubicBezTo>
                  <a:cubicBezTo>
                    <a:pt x="8058" y="4086"/>
                    <a:pt x="8013" y="4063"/>
                    <a:pt x="7990" y="4063"/>
                  </a:cubicBezTo>
                  <a:cubicBezTo>
                    <a:pt x="7921" y="4018"/>
                    <a:pt x="7853" y="3995"/>
                    <a:pt x="7784" y="3972"/>
                  </a:cubicBezTo>
                  <a:cubicBezTo>
                    <a:pt x="7647" y="3903"/>
                    <a:pt x="7510" y="3858"/>
                    <a:pt x="7373" y="3789"/>
                  </a:cubicBezTo>
                  <a:cubicBezTo>
                    <a:pt x="7282" y="3767"/>
                    <a:pt x="7168" y="3721"/>
                    <a:pt x="7077" y="3675"/>
                  </a:cubicBezTo>
                  <a:cubicBezTo>
                    <a:pt x="7077" y="3652"/>
                    <a:pt x="7077" y="3652"/>
                    <a:pt x="7077" y="3652"/>
                  </a:cubicBezTo>
                  <a:cubicBezTo>
                    <a:pt x="6940" y="3584"/>
                    <a:pt x="6803" y="3515"/>
                    <a:pt x="6666" y="3470"/>
                  </a:cubicBezTo>
                  <a:cubicBezTo>
                    <a:pt x="6529" y="3401"/>
                    <a:pt x="6415" y="3356"/>
                    <a:pt x="6278" y="3310"/>
                  </a:cubicBezTo>
                  <a:lnTo>
                    <a:pt x="6209" y="3264"/>
                  </a:lnTo>
                  <a:cubicBezTo>
                    <a:pt x="6050" y="3196"/>
                    <a:pt x="5890" y="3127"/>
                    <a:pt x="5753" y="3059"/>
                  </a:cubicBezTo>
                  <a:cubicBezTo>
                    <a:pt x="5707" y="3036"/>
                    <a:pt x="5639" y="3013"/>
                    <a:pt x="5593" y="2990"/>
                  </a:cubicBezTo>
                  <a:lnTo>
                    <a:pt x="5570" y="2990"/>
                  </a:lnTo>
                  <a:lnTo>
                    <a:pt x="5547" y="2968"/>
                  </a:lnTo>
                  <a:lnTo>
                    <a:pt x="5525" y="2968"/>
                  </a:lnTo>
                  <a:cubicBezTo>
                    <a:pt x="5479" y="2945"/>
                    <a:pt x="5433" y="2922"/>
                    <a:pt x="5410" y="2899"/>
                  </a:cubicBezTo>
                  <a:lnTo>
                    <a:pt x="5319" y="2876"/>
                  </a:lnTo>
                  <a:cubicBezTo>
                    <a:pt x="5273" y="2854"/>
                    <a:pt x="5251" y="2831"/>
                    <a:pt x="5205" y="2831"/>
                  </a:cubicBezTo>
                  <a:lnTo>
                    <a:pt x="5159" y="2808"/>
                  </a:lnTo>
                  <a:lnTo>
                    <a:pt x="5091" y="2762"/>
                  </a:lnTo>
                  <a:cubicBezTo>
                    <a:pt x="5022" y="2739"/>
                    <a:pt x="4954" y="2694"/>
                    <a:pt x="4885" y="2671"/>
                  </a:cubicBezTo>
                  <a:cubicBezTo>
                    <a:pt x="4840" y="2648"/>
                    <a:pt x="4794" y="2625"/>
                    <a:pt x="4726" y="2602"/>
                  </a:cubicBezTo>
                  <a:lnTo>
                    <a:pt x="4703" y="2580"/>
                  </a:lnTo>
                  <a:lnTo>
                    <a:pt x="4657" y="2557"/>
                  </a:lnTo>
                  <a:lnTo>
                    <a:pt x="4589" y="2534"/>
                  </a:lnTo>
                  <a:cubicBezTo>
                    <a:pt x="4543" y="2511"/>
                    <a:pt x="4497" y="2488"/>
                    <a:pt x="4452" y="2466"/>
                  </a:cubicBezTo>
                  <a:cubicBezTo>
                    <a:pt x="4383" y="2420"/>
                    <a:pt x="4315" y="2397"/>
                    <a:pt x="4224" y="2351"/>
                  </a:cubicBezTo>
                  <a:lnTo>
                    <a:pt x="4201" y="2329"/>
                  </a:lnTo>
                  <a:cubicBezTo>
                    <a:pt x="4132" y="2306"/>
                    <a:pt x="4087" y="2283"/>
                    <a:pt x="4018" y="2237"/>
                  </a:cubicBezTo>
                  <a:cubicBezTo>
                    <a:pt x="3927" y="2214"/>
                    <a:pt x="3858" y="2169"/>
                    <a:pt x="3767" y="2123"/>
                  </a:cubicBezTo>
                  <a:lnTo>
                    <a:pt x="3744" y="2100"/>
                  </a:lnTo>
                  <a:lnTo>
                    <a:pt x="3676" y="2055"/>
                  </a:lnTo>
                  <a:cubicBezTo>
                    <a:pt x="3516" y="1986"/>
                    <a:pt x="3379" y="1918"/>
                    <a:pt x="3219" y="1849"/>
                  </a:cubicBezTo>
                  <a:cubicBezTo>
                    <a:pt x="3151" y="1804"/>
                    <a:pt x="3082" y="1781"/>
                    <a:pt x="3014" y="1735"/>
                  </a:cubicBezTo>
                  <a:lnTo>
                    <a:pt x="2922" y="1689"/>
                  </a:lnTo>
                  <a:cubicBezTo>
                    <a:pt x="2900" y="1689"/>
                    <a:pt x="2854" y="1667"/>
                    <a:pt x="2831" y="1644"/>
                  </a:cubicBezTo>
                  <a:cubicBezTo>
                    <a:pt x="2740" y="1598"/>
                    <a:pt x="2671" y="1575"/>
                    <a:pt x="2603" y="1530"/>
                  </a:cubicBezTo>
                  <a:lnTo>
                    <a:pt x="2580" y="1507"/>
                  </a:lnTo>
                  <a:lnTo>
                    <a:pt x="2512" y="1484"/>
                  </a:lnTo>
                  <a:lnTo>
                    <a:pt x="2397" y="1416"/>
                  </a:lnTo>
                  <a:cubicBezTo>
                    <a:pt x="2329" y="1393"/>
                    <a:pt x="2261" y="1347"/>
                    <a:pt x="2192" y="1301"/>
                  </a:cubicBezTo>
                  <a:lnTo>
                    <a:pt x="2169" y="1279"/>
                  </a:lnTo>
                  <a:lnTo>
                    <a:pt x="2146" y="1279"/>
                  </a:lnTo>
                  <a:lnTo>
                    <a:pt x="1987" y="1187"/>
                  </a:lnTo>
                  <a:lnTo>
                    <a:pt x="1918" y="1142"/>
                  </a:lnTo>
                  <a:lnTo>
                    <a:pt x="1895" y="1142"/>
                  </a:lnTo>
                  <a:cubicBezTo>
                    <a:pt x="1850" y="1119"/>
                    <a:pt x="1804" y="1096"/>
                    <a:pt x="1758" y="1073"/>
                  </a:cubicBezTo>
                  <a:cubicBezTo>
                    <a:pt x="1690" y="1028"/>
                    <a:pt x="1644" y="1005"/>
                    <a:pt x="1576" y="959"/>
                  </a:cubicBezTo>
                  <a:cubicBezTo>
                    <a:pt x="1507" y="913"/>
                    <a:pt x="1416" y="868"/>
                    <a:pt x="1348" y="822"/>
                  </a:cubicBezTo>
                  <a:cubicBezTo>
                    <a:pt x="1279" y="799"/>
                    <a:pt x="1233" y="754"/>
                    <a:pt x="1165" y="708"/>
                  </a:cubicBezTo>
                  <a:cubicBezTo>
                    <a:pt x="1028" y="639"/>
                    <a:pt x="914" y="548"/>
                    <a:pt x="777" y="480"/>
                  </a:cubicBezTo>
                  <a:lnTo>
                    <a:pt x="754" y="457"/>
                  </a:lnTo>
                  <a:cubicBezTo>
                    <a:pt x="549" y="320"/>
                    <a:pt x="366" y="206"/>
                    <a:pt x="206" y="69"/>
                  </a:cubicBezTo>
                  <a:lnTo>
                    <a:pt x="138" y="46"/>
                  </a:ln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4" name="Google Shape;3614;p16"/>
            <p:cNvSpPr/>
            <p:nvPr/>
          </p:nvSpPr>
          <p:spPr>
            <a:xfrm>
              <a:off x="196429" y="2291816"/>
              <a:ext cx="383184" cy="664097"/>
            </a:xfrm>
            <a:custGeom>
              <a:avLst/>
              <a:gdLst/>
              <a:ahLst/>
              <a:cxnLst/>
              <a:rect l="l" t="t" r="r" b="b"/>
              <a:pathLst>
                <a:path w="6849" h="11870" extrusionOk="0">
                  <a:moveTo>
                    <a:pt x="6711" y="1"/>
                  </a:moveTo>
                  <a:cubicBezTo>
                    <a:pt x="6688" y="1"/>
                    <a:pt x="6643" y="23"/>
                    <a:pt x="6620" y="46"/>
                  </a:cubicBezTo>
                  <a:cubicBezTo>
                    <a:pt x="6620" y="69"/>
                    <a:pt x="6620" y="92"/>
                    <a:pt x="6620" y="115"/>
                  </a:cubicBezTo>
                  <a:cubicBezTo>
                    <a:pt x="6620" y="120"/>
                    <a:pt x="6620" y="126"/>
                    <a:pt x="6620" y="138"/>
                  </a:cubicBezTo>
                  <a:cubicBezTo>
                    <a:pt x="6620" y="160"/>
                    <a:pt x="6597" y="183"/>
                    <a:pt x="6597" y="183"/>
                  </a:cubicBezTo>
                  <a:cubicBezTo>
                    <a:pt x="6574" y="229"/>
                    <a:pt x="6552" y="274"/>
                    <a:pt x="6552" y="320"/>
                  </a:cubicBezTo>
                  <a:cubicBezTo>
                    <a:pt x="6552" y="320"/>
                    <a:pt x="6529" y="343"/>
                    <a:pt x="6529" y="343"/>
                  </a:cubicBezTo>
                  <a:cubicBezTo>
                    <a:pt x="6460" y="434"/>
                    <a:pt x="6415" y="548"/>
                    <a:pt x="6346" y="640"/>
                  </a:cubicBezTo>
                  <a:cubicBezTo>
                    <a:pt x="6346" y="640"/>
                    <a:pt x="6346" y="640"/>
                    <a:pt x="6323" y="663"/>
                  </a:cubicBezTo>
                  <a:cubicBezTo>
                    <a:pt x="6300" y="685"/>
                    <a:pt x="6255" y="731"/>
                    <a:pt x="6232" y="777"/>
                  </a:cubicBezTo>
                  <a:cubicBezTo>
                    <a:pt x="6209" y="822"/>
                    <a:pt x="6186" y="868"/>
                    <a:pt x="6141" y="914"/>
                  </a:cubicBezTo>
                  <a:cubicBezTo>
                    <a:pt x="6095" y="1005"/>
                    <a:pt x="6049" y="1096"/>
                    <a:pt x="5981" y="1210"/>
                  </a:cubicBezTo>
                  <a:cubicBezTo>
                    <a:pt x="5935" y="1302"/>
                    <a:pt x="5890" y="1393"/>
                    <a:pt x="5821" y="1484"/>
                  </a:cubicBezTo>
                  <a:cubicBezTo>
                    <a:pt x="5821" y="1484"/>
                    <a:pt x="5821" y="1507"/>
                    <a:pt x="5821" y="1507"/>
                  </a:cubicBezTo>
                  <a:cubicBezTo>
                    <a:pt x="5821" y="1507"/>
                    <a:pt x="5821" y="1507"/>
                    <a:pt x="5798" y="1530"/>
                  </a:cubicBezTo>
                  <a:cubicBezTo>
                    <a:pt x="5775" y="1553"/>
                    <a:pt x="5753" y="1598"/>
                    <a:pt x="5730" y="1621"/>
                  </a:cubicBezTo>
                  <a:cubicBezTo>
                    <a:pt x="5707" y="1690"/>
                    <a:pt x="5661" y="1735"/>
                    <a:pt x="5638" y="1804"/>
                  </a:cubicBezTo>
                  <a:cubicBezTo>
                    <a:pt x="5616" y="1849"/>
                    <a:pt x="5570" y="1895"/>
                    <a:pt x="5547" y="1941"/>
                  </a:cubicBezTo>
                  <a:cubicBezTo>
                    <a:pt x="5524" y="1986"/>
                    <a:pt x="5479" y="2032"/>
                    <a:pt x="5456" y="2078"/>
                  </a:cubicBezTo>
                  <a:cubicBezTo>
                    <a:pt x="5433" y="2123"/>
                    <a:pt x="5410" y="2146"/>
                    <a:pt x="5410" y="2192"/>
                  </a:cubicBezTo>
                  <a:cubicBezTo>
                    <a:pt x="5387" y="2215"/>
                    <a:pt x="5387" y="2215"/>
                    <a:pt x="5365" y="2237"/>
                  </a:cubicBezTo>
                  <a:cubicBezTo>
                    <a:pt x="5365" y="2260"/>
                    <a:pt x="5365" y="2260"/>
                    <a:pt x="5365" y="2260"/>
                  </a:cubicBezTo>
                  <a:cubicBezTo>
                    <a:pt x="5342" y="2283"/>
                    <a:pt x="5342" y="2306"/>
                    <a:pt x="5342" y="2329"/>
                  </a:cubicBezTo>
                  <a:lnTo>
                    <a:pt x="5342" y="2352"/>
                  </a:lnTo>
                  <a:cubicBezTo>
                    <a:pt x="5296" y="2397"/>
                    <a:pt x="5250" y="2466"/>
                    <a:pt x="5228" y="2534"/>
                  </a:cubicBezTo>
                  <a:cubicBezTo>
                    <a:pt x="5182" y="2603"/>
                    <a:pt x="5136" y="2648"/>
                    <a:pt x="5091" y="2717"/>
                  </a:cubicBezTo>
                  <a:cubicBezTo>
                    <a:pt x="5091" y="2740"/>
                    <a:pt x="5068" y="2785"/>
                    <a:pt x="5045" y="2808"/>
                  </a:cubicBezTo>
                  <a:cubicBezTo>
                    <a:pt x="5045" y="2831"/>
                    <a:pt x="5022" y="2831"/>
                    <a:pt x="5022" y="2854"/>
                  </a:cubicBezTo>
                  <a:cubicBezTo>
                    <a:pt x="4999" y="2877"/>
                    <a:pt x="4999" y="2877"/>
                    <a:pt x="4999" y="2899"/>
                  </a:cubicBezTo>
                  <a:cubicBezTo>
                    <a:pt x="4977" y="2922"/>
                    <a:pt x="4977" y="2945"/>
                    <a:pt x="4977" y="2945"/>
                  </a:cubicBezTo>
                  <a:cubicBezTo>
                    <a:pt x="4908" y="3059"/>
                    <a:pt x="4840" y="3150"/>
                    <a:pt x="4794" y="3265"/>
                  </a:cubicBezTo>
                  <a:cubicBezTo>
                    <a:pt x="4748" y="3333"/>
                    <a:pt x="4725" y="3402"/>
                    <a:pt x="4680" y="3470"/>
                  </a:cubicBezTo>
                  <a:cubicBezTo>
                    <a:pt x="4657" y="3493"/>
                    <a:pt x="4634" y="3516"/>
                    <a:pt x="4634" y="3561"/>
                  </a:cubicBezTo>
                  <a:cubicBezTo>
                    <a:pt x="4611" y="3584"/>
                    <a:pt x="4589" y="3607"/>
                    <a:pt x="4589" y="3653"/>
                  </a:cubicBezTo>
                  <a:cubicBezTo>
                    <a:pt x="4520" y="3744"/>
                    <a:pt x="4452" y="3835"/>
                    <a:pt x="4406" y="3927"/>
                  </a:cubicBezTo>
                  <a:cubicBezTo>
                    <a:pt x="4360" y="3995"/>
                    <a:pt x="4315" y="4063"/>
                    <a:pt x="4269" y="4132"/>
                  </a:cubicBezTo>
                  <a:cubicBezTo>
                    <a:pt x="4269" y="4155"/>
                    <a:pt x="4246" y="4200"/>
                    <a:pt x="4223" y="4223"/>
                  </a:cubicBezTo>
                  <a:cubicBezTo>
                    <a:pt x="4201" y="4246"/>
                    <a:pt x="4201" y="4269"/>
                    <a:pt x="4178" y="4269"/>
                  </a:cubicBezTo>
                  <a:cubicBezTo>
                    <a:pt x="4178" y="4315"/>
                    <a:pt x="4155" y="4360"/>
                    <a:pt x="4178" y="4406"/>
                  </a:cubicBezTo>
                  <a:cubicBezTo>
                    <a:pt x="4178" y="4406"/>
                    <a:pt x="4155" y="4429"/>
                    <a:pt x="4155" y="4429"/>
                  </a:cubicBezTo>
                  <a:cubicBezTo>
                    <a:pt x="4109" y="4520"/>
                    <a:pt x="4064" y="4588"/>
                    <a:pt x="4018" y="4657"/>
                  </a:cubicBezTo>
                  <a:cubicBezTo>
                    <a:pt x="3972" y="4725"/>
                    <a:pt x="3927" y="4794"/>
                    <a:pt x="3904" y="4862"/>
                  </a:cubicBezTo>
                  <a:cubicBezTo>
                    <a:pt x="3881" y="4908"/>
                    <a:pt x="3858" y="4931"/>
                    <a:pt x="3835" y="4976"/>
                  </a:cubicBezTo>
                  <a:lnTo>
                    <a:pt x="3790" y="5045"/>
                  </a:lnTo>
                  <a:cubicBezTo>
                    <a:pt x="3790" y="5045"/>
                    <a:pt x="3790" y="5068"/>
                    <a:pt x="3767" y="5068"/>
                  </a:cubicBezTo>
                  <a:cubicBezTo>
                    <a:pt x="3767" y="5091"/>
                    <a:pt x="3767" y="5091"/>
                    <a:pt x="3744" y="5113"/>
                  </a:cubicBezTo>
                  <a:cubicBezTo>
                    <a:pt x="3744" y="5136"/>
                    <a:pt x="3721" y="5182"/>
                    <a:pt x="3744" y="5205"/>
                  </a:cubicBezTo>
                  <a:lnTo>
                    <a:pt x="3744" y="5228"/>
                  </a:lnTo>
                  <a:cubicBezTo>
                    <a:pt x="3721" y="5228"/>
                    <a:pt x="3721" y="5250"/>
                    <a:pt x="3698" y="5250"/>
                  </a:cubicBezTo>
                  <a:cubicBezTo>
                    <a:pt x="3653" y="5342"/>
                    <a:pt x="3607" y="5410"/>
                    <a:pt x="3561" y="5501"/>
                  </a:cubicBezTo>
                  <a:cubicBezTo>
                    <a:pt x="3516" y="5570"/>
                    <a:pt x="3493" y="5638"/>
                    <a:pt x="3447" y="5707"/>
                  </a:cubicBezTo>
                  <a:cubicBezTo>
                    <a:pt x="3402" y="5775"/>
                    <a:pt x="3356" y="5844"/>
                    <a:pt x="3333" y="5912"/>
                  </a:cubicBezTo>
                  <a:cubicBezTo>
                    <a:pt x="3310" y="5935"/>
                    <a:pt x="3310" y="5935"/>
                    <a:pt x="3310" y="5958"/>
                  </a:cubicBezTo>
                  <a:cubicBezTo>
                    <a:pt x="3310" y="5958"/>
                    <a:pt x="3287" y="5981"/>
                    <a:pt x="3287" y="6004"/>
                  </a:cubicBezTo>
                  <a:cubicBezTo>
                    <a:pt x="3219" y="6141"/>
                    <a:pt x="3128" y="6278"/>
                    <a:pt x="3059" y="6414"/>
                  </a:cubicBezTo>
                  <a:cubicBezTo>
                    <a:pt x="2968" y="6551"/>
                    <a:pt x="2877" y="6688"/>
                    <a:pt x="2808" y="6825"/>
                  </a:cubicBezTo>
                  <a:cubicBezTo>
                    <a:pt x="2785" y="6848"/>
                    <a:pt x="2785" y="6848"/>
                    <a:pt x="2785" y="6871"/>
                  </a:cubicBezTo>
                  <a:cubicBezTo>
                    <a:pt x="2763" y="6894"/>
                    <a:pt x="2740" y="6939"/>
                    <a:pt x="2717" y="6962"/>
                  </a:cubicBezTo>
                  <a:cubicBezTo>
                    <a:pt x="2694" y="7008"/>
                    <a:pt x="2671" y="7054"/>
                    <a:pt x="2648" y="7076"/>
                  </a:cubicBezTo>
                  <a:cubicBezTo>
                    <a:pt x="2648" y="7099"/>
                    <a:pt x="2648" y="7099"/>
                    <a:pt x="2648" y="7122"/>
                  </a:cubicBezTo>
                  <a:cubicBezTo>
                    <a:pt x="2580" y="7191"/>
                    <a:pt x="2534" y="7259"/>
                    <a:pt x="2489" y="7350"/>
                  </a:cubicBezTo>
                  <a:cubicBezTo>
                    <a:pt x="2420" y="7464"/>
                    <a:pt x="2352" y="7601"/>
                    <a:pt x="2283" y="7738"/>
                  </a:cubicBezTo>
                  <a:cubicBezTo>
                    <a:pt x="2260" y="7738"/>
                    <a:pt x="2238" y="7761"/>
                    <a:pt x="2238" y="7761"/>
                  </a:cubicBezTo>
                  <a:cubicBezTo>
                    <a:pt x="2192" y="7830"/>
                    <a:pt x="2169" y="7875"/>
                    <a:pt x="2123" y="7944"/>
                  </a:cubicBezTo>
                  <a:cubicBezTo>
                    <a:pt x="2101" y="7989"/>
                    <a:pt x="2055" y="8058"/>
                    <a:pt x="2009" y="8126"/>
                  </a:cubicBezTo>
                  <a:cubicBezTo>
                    <a:pt x="1986" y="8195"/>
                    <a:pt x="1941" y="8241"/>
                    <a:pt x="1918" y="8309"/>
                  </a:cubicBezTo>
                  <a:cubicBezTo>
                    <a:pt x="1895" y="8332"/>
                    <a:pt x="1872" y="8377"/>
                    <a:pt x="1849" y="8400"/>
                  </a:cubicBezTo>
                  <a:cubicBezTo>
                    <a:pt x="1849" y="8423"/>
                    <a:pt x="1849" y="8423"/>
                    <a:pt x="1849" y="8423"/>
                  </a:cubicBezTo>
                  <a:cubicBezTo>
                    <a:pt x="1804" y="8514"/>
                    <a:pt x="1758" y="8583"/>
                    <a:pt x="1690" y="8674"/>
                  </a:cubicBezTo>
                  <a:cubicBezTo>
                    <a:pt x="1690" y="8697"/>
                    <a:pt x="1667" y="8720"/>
                    <a:pt x="1644" y="8765"/>
                  </a:cubicBezTo>
                  <a:lnTo>
                    <a:pt x="1621" y="8765"/>
                  </a:lnTo>
                  <a:cubicBezTo>
                    <a:pt x="1621" y="8788"/>
                    <a:pt x="1598" y="8811"/>
                    <a:pt x="1598" y="8811"/>
                  </a:cubicBezTo>
                  <a:cubicBezTo>
                    <a:pt x="1576" y="8834"/>
                    <a:pt x="1576" y="8834"/>
                    <a:pt x="1576" y="8857"/>
                  </a:cubicBezTo>
                  <a:cubicBezTo>
                    <a:pt x="1553" y="8880"/>
                    <a:pt x="1530" y="8925"/>
                    <a:pt x="1507" y="8948"/>
                  </a:cubicBezTo>
                  <a:cubicBezTo>
                    <a:pt x="1484" y="9017"/>
                    <a:pt x="1439" y="9085"/>
                    <a:pt x="1416" y="9131"/>
                  </a:cubicBezTo>
                  <a:cubicBezTo>
                    <a:pt x="1370" y="9199"/>
                    <a:pt x="1325" y="9268"/>
                    <a:pt x="1302" y="9336"/>
                  </a:cubicBezTo>
                  <a:cubicBezTo>
                    <a:pt x="1256" y="9382"/>
                    <a:pt x="1233" y="9450"/>
                    <a:pt x="1188" y="9496"/>
                  </a:cubicBezTo>
                  <a:cubicBezTo>
                    <a:pt x="1188" y="9496"/>
                    <a:pt x="1188" y="9519"/>
                    <a:pt x="1188" y="9519"/>
                  </a:cubicBezTo>
                  <a:cubicBezTo>
                    <a:pt x="1165" y="9542"/>
                    <a:pt x="1165" y="9587"/>
                    <a:pt x="1165" y="9610"/>
                  </a:cubicBezTo>
                  <a:cubicBezTo>
                    <a:pt x="1119" y="9701"/>
                    <a:pt x="1073" y="9793"/>
                    <a:pt x="1028" y="9884"/>
                  </a:cubicBezTo>
                  <a:cubicBezTo>
                    <a:pt x="982" y="9930"/>
                    <a:pt x="959" y="9975"/>
                    <a:pt x="936" y="10044"/>
                  </a:cubicBezTo>
                  <a:cubicBezTo>
                    <a:pt x="914" y="10089"/>
                    <a:pt x="868" y="10135"/>
                    <a:pt x="845" y="10181"/>
                  </a:cubicBezTo>
                  <a:cubicBezTo>
                    <a:pt x="845" y="10203"/>
                    <a:pt x="822" y="10249"/>
                    <a:pt x="800" y="10272"/>
                  </a:cubicBezTo>
                  <a:cubicBezTo>
                    <a:pt x="800" y="10272"/>
                    <a:pt x="800" y="10272"/>
                    <a:pt x="800" y="10295"/>
                  </a:cubicBezTo>
                  <a:cubicBezTo>
                    <a:pt x="777" y="10318"/>
                    <a:pt x="777" y="10318"/>
                    <a:pt x="777" y="10340"/>
                  </a:cubicBezTo>
                  <a:cubicBezTo>
                    <a:pt x="708" y="10455"/>
                    <a:pt x="640" y="10546"/>
                    <a:pt x="594" y="10660"/>
                  </a:cubicBezTo>
                  <a:cubicBezTo>
                    <a:pt x="548" y="10706"/>
                    <a:pt x="526" y="10774"/>
                    <a:pt x="480" y="10843"/>
                  </a:cubicBezTo>
                  <a:cubicBezTo>
                    <a:pt x="434" y="10911"/>
                    <a:pt x="412" y="11002"/>
                    <a:pt x="366" y="11071"/>
                  </a:cubicBezTo>
                  <a:cubicBezTo>
                    <a:pt x="366" y="11071"/>
                    <a:pt x="366" y="11094"/>
                    <a:pt x="343" y="11094"/>
                  </a:cubicBezTo>
                  <a:cubicBezTo>
                    <a:pt x="343" y="11116"/>
                    <a:pt x="343" y="11116"/>
                    <a:pt x="343" y="11116"/>
                  </a:cubicBezTo>
                  <a:cubicBezTo>
                    <a:pt x="297" y="11185"/>
                    <a:pt x="252" y="11276"/>
                    <a:pt x="206" y="11345"/>
                  </a:cubicBezTo>
                  <a:cubicBezTo>
                    <a:pt x="183" y="11390"/>
                    <a:pt x="160" y="11436"/>
                    <a:pt x="115" y="11482"/>
                  </a:cubicBezTo>
                  <a:cubicBezTo>
                    <a:pt x="115" y="11505"/>
                    <a:pt x="92" y="11527"/>
                    <a:pt x="69" y="11573"/>
                  </a:cubicBezTo>
                  <a:cubicBezTo>
                    <a:pt x="46" y="11596"/>
                    <a:pt x="46" y="11619"/>
                    <a:pt x="23" y="11641"/>
                  </a:cubicBezTo>
                  <a:cubicBezTo>
                    <a:pt x="1" y="11664"/>
                    <a:pt x="1" y="11687"/>
                    <a:pt x="1" y="11710"/>
                  </a:cubicBezTo>
                  <a:cubicBezTo>
                    <a:pt x="1" y="11756"/>
                    <a:pt x="23" y="11801"/>
                    <a:pt x="46" y="11824"/>
                  </a:cubicBezTo>
                  <a:cubicBezTo>
                    <a:pt x="69" y="11847"/>
                    <a:pt x="115" y="11870"/>
                    <a:pt x="160" y="11870"/>
                  </a:cubicBezTo>
                  <a:cubicBezTo>
                    <a:pt x="183" y="11870"/>
                    <a:pt x="229" y="11847"/>
                    <a:pt x="252" y="11824"/>
                  </a:cubicBezTo>
                  <a:lnTo>
                    <a:pt x="275" y="11824"/>
                  </a:lnTo>
                  <a:cubicBezTo>
                    <a:pt x="275" y="11801"/>
                    <a:pt x="297" y="11778"/>
                    <a:pt x="297" y="11756"/>
                  </a:cubicBezTo>
                  <a:cubicBezTo>
                    <a:pt x="320" y="11756"/>
                    <a:pt x="320" y="11733"/>
                    <a:pt x="320" y="11733"/>
                  </a:cubicBezTo>
                  <a:cubicBezTo>
                    <a:pt x="343" y="11687"/>
                    <a:pt x="343" y="11664"/>
                    <a:pt x="366" y="11641"/>
                  </a:cubicBezTo>
                  <a:cubicBezTo>
                    <a:pt x="389" y="11596"/>
                    <a:pt x="434" y="11527"/>
                    <a:pt x="457" y="11482"/>
                  </a:cubicBezTo>
                  <a:cubicBezTo>
                    <a:pt x="503" y="11413"/>
                    <a:pt x="526" y="11345"/>
                    <a:pt x="571" y="11276"/>
                  </a:cubicBezTo>
                  <a:cubicBezTo>
                    <a:pt x="594" y="11253"/>
                    <a:pt x="594" y="11253"/>
                    <a:pt x="617" y="11231"/>
                  </a:cubicBezTo>
                  <a:cubicBezTo>
                    <a:pt x="640" y="11208"/>
                    <a:pt x="663" y="11162"/>
                    <a:pt x="663" y="11139"/>
                  </a:cubicBezTo>
                  <a:cubicBezTo>
                    <a:pt x="685" y="11094"/>
                    <a:pt x="708" y="11071"/>
                    <a:pt x="708" y="11048"/>
                  </a:cubicBezTo>
                  <a:cubicBezTo>
                    <a:pt x="754" y="10980"/>
                    <a:pt x="800" y="10888"/>
                    <a:pt x="845" y="10820"/>
                  </a:cubicBezTo>
                  <a:cubicBezTo>
                    <a:pt x="845" y="10797"/>
                    <a:pt x="845" y="10797"/>
                    <a:pt x="845" y="10797"/>
                  </a:cubicBezTo>
                  <a:lnTo>
                    <a:pt x="868" y="10774"/>
                  </a:lnTo>
                  <a:lnTo>
                    <a:pt x="891" y="10728"/>
                  </a:lnTo>
                  <a:cubicBezTo>
                    <a:pt x="914" y="10683"/>
                    <a:pt x="959" y="10614"/>
                    <a:pt x="982" y="10546"/>
                  </a:cubicBezTo>
                  <a:lnTo>
                    <a:pt x="1005" y="10500"/>
                  </a:lnTo>
                  <a:lnTo>
                    <a:pt x="1096" y="10340"/>
                  </a:lnTo>
                  <a:lnTo>
                    <a:pt x="1165" y="10203"/>
                  </a:lnTo>
                  <a:lnTo>
                    <a:pt x="1210" y="10135"/>
                  </a:lnTo>
                  <a:lnTo>
                    <a:pt x="1279" y="10021"/>
                  </a:lnTo>
                  <a:cubicBezTo>
                    <a:pt x="1325" y="9930"/>
                    <a:pt x="1370" y="9815"/>
                    <a:pt x="1439" y="9724"/>
                  </a:cubicBezTo>
                  <a:cubicBezTo>
                    <a:pt x="1439" y="9701"/>
                    <a:pt x="1461" y="9678"/>
                    <a:pt x="1461" y="9678"/>
                  </a:cubicBezTo>
                  <a:cubicBezTo>
                    <a:pt x="1484" y="9656"/>
                    <a:pt x="1484" y="9633"/>
                    <a:pt x="1507" y="9610"/>
                  </a:cubicBezTo>
                  <a:cubicBezTo>
                    <a:pt x="1507" y="9587"/>
                    <a:pt x="1530" y="9564"/>
                    <a:pt x="1530" y="9542"/>
                  </a:cubicBezTo>
                  <a:lnTo>
                    <a:pt x="1553" y="9519"/>
                  </a:lnTo>
                  <a:cubicBezTo>
                    <a:pt x="1553" y="9519"/>
                    <a:pt x="1553" y="9496"/>
                    <a:pt x="1553" y="9473"/>
                  </a:cubicBezTo>
                  <a:cubicBezTo>
                    <a:pt x="1598" y="9405"/>
                    <a:pt x="1621" y="9359"/>
                    <a:pt x="1644" y="9290"/>
                  </a:cubicBezTo>
                  <a:cubicBezTo>
                    <a:pt x="1667" y="9268"/>
                    <a:pt x="1690" y="9245"/>
                    <a:pt x="1690" y="9222"/>
                  </a:cubicBezTo>
                  <a:cubicBezTo>
                    <a:pt x="1758" y="9085"/>
                    <a:pt x="1849" y="8948"/>
                    <a:pt x="1918" y="8811"/>
                  </a:cubicBezTo>
                  <a:cubicBezTo>
                    <a:pt x="1941" y="8788"/>
                    <a:pt x="1964" y="8788"/>
                    <a:pt x="1986" y="8765"/>
                  </a:cubicBezTo>
                  <a:cubicBezTo>
                    <a:pt x="2009" y="8743"/>
                    <a:pt x="2009" y="8720"/>
                    <a:pt x="2032" y="8697"/>
                  </a:cubicBezTo>
                  <a:lnTo>
                    <a:pt x="2055" y="8674"/>
                  </a:lnTo>
                  <a:cubicBezTo>
                    <a:pt x="2078" y="8606"/>
                    <a:pt x="2101" y="8560"/>
                    <a:pt x="2146" y="8514"/>
                  </a:cubicBezTo>
                  <a:lnTo>
                    <a:pt x="2215" y="8377"/>
                  </a:lnTo>
                  <a:cubicBezTo>
                    <a:pt x="2238" y="8309"/>
                    <a:pt x="2283" y="8241"/>
                    <a:pt x="2329" y="8195"/>
                  </a:cubicBezTo>
                  <a:cubicBezTo>
                    <a:pt x="2329" y="8172"/>
                    <a:pt x="2329" y="8149"/>
                    <a:pt x="2352" y="8126"/>
                  </a:cubicBezTo>
                  <a:cubicBezTo>
                    <a:pt x="2397" y="8058"/>
                    <a:pt x="2420" y="7989"/>
                    <a:pt x="2466" y="7921"/>
                  </a:cubicBezTo>
                  <a:cubicBezTo>
                    <a:pt x="2489" y="7875"/>
                    <a:pt x="2511" y="7852"/>
                    <a:pt x="2534" y="7807"/>
                  </a:cubicBezTo>
                  <a:lnTo>
                    <a:pt x="2557" y="7761"/>
                  </a:lnTo>
                  <a:cubicBezTo>
                    <a:pt x="2580" y="7716"/>
                    <a:pt x="2626" y="7670"/>
                    <a:pt x="2648" y="7624"/>
                  </a:cubicBezTo>
                  <a:lnTo>
                    <a:pt x="2785" y="7350"/>
                  </a:lnTo>
                  <a:lnTo>
                    <a:pt x="2808" y="7327"/>
                  </a:lnTo>
                  <a:cubicBezTo>
                    <a:pt x="2899" y="7191"/>
                    <a:pt x="2991" y="7008"/>
                    <a:pt x="3082" y="6871"/>
                  </a:cubicBezTo>
                  <a:cubicBezTo>
                    <a:pt x="3101" y="6834"/>
                    <a:pt x="3120" y="6811"/>
                    <a:pt x="3138" y="6780"/>
                  </a:cubicBezTo>
                  <a:lnTo>
                    <a:pt x="3138" y="6780"/>
                  </a:lnTo>
                  <a:cubicBezTo>
                    <a:pt x="3151" y="6779"/>
                    <a:pt x="3151" y="6775"/>
                    <a:pt x="3151" y="6757"/>
                  </a:cubicBezTo>
                  <a:lnTo>
                    <a:pt x="3151" y="6757"/>
                  </a:lnTo>
                  <a:cubicBezTo>
                    <a:pt x="3151" y="6757"/>
                    <a:pt x="3151" y="6757"/>
                    <a:pt x="3151" y="6757"/>
                  </a:cubicBezTo>
                  <a:lnTo>
                    <a:pt x="3151" y="6757"/>
                  </a:lnTo>
                  <a:lnTo>
                    <a:pt x="3128" y="6780"/>
                  </a:lnTo>
                  <a:cubicBezTo>
                    <a:pt x="3151" y="6734"/>
                    <a:pt x="3173" y="6711"/>
                    <a:pt x="3196" y="6666"/>
                  </a:cubicBezTo>
                  <a:lnTo>
                    <a:pt x="3219" y="6643"/>
                  </a:lnTo>
                  <a:lnTo>
                    <a:pt x="3242" y="6597"/>
                  </a:lnTo>
                  <a:lnTo>
                    <a:pt x="3265" y="6551"/>
                  </a:lnTo>
                  <a:cubicBezTo>
                    <a:pt x="3287" y="6506"/>
                    <a:pt x="3333" y="6460"/>
                    <a:pt x="3356" y="6414"/>
                  </a:cubicBezTo>
                  <a:lnTo>
                    <a:pt x="3424" y="6300"/>
                  </a:lnTo>
                  <a:lnTo>
                    <a:pt x="3447" y="6255"/>
                  </a:lnTo>
                  <a:lnTo>
                    <a:pt x="3470" y="6209"/>
                  </a:lnTo>
                  <a:lnTo>
                    <a:pt x="3493" y="6163"/>
                  </a:lnTo>
                  <a:lnTo>
                    <a:pt x="3584" y="6049"/>
                  </a:lnTo>
                  <a:cubicBezTo>
                    <a:pt x="3607" y="5981"/>
                    <a:pt x="3653" y="5935"/>
                    <a:pt x="3676" y="5890"/>
                  </a:cubicBezTo>
                  <a:cubicBezTo>
                    <a:pt x="3698" y="5844"/>
                    <a:pt x="3721" y="5798"/>
                    <a:pt x="3767" y="5730"/>
                  </a:cubicBezTo>
                  <a:lnTo>
                    <a:pt x="3812" y="5638"/>
                  </a:lnTo>
                  <a:cubicBezTo>
                    <a:pt x="3858" y="5570"/>
                    <a:pt x="3904" y="5501"/>
                    <a:pt x="3949" y="5410"/>
                  </a:cubicBezTo>
                  <a:cubicBezTo>
                    <a:pt x="3972" y="5365"/>
                    <a:pt x="4018" y="5319"/>
                    <a:pt x="4041" y="5250"/>
                  </a:cubicBezTo>
                  <a:cubicBezTo>
                    <a:pt x="4064" y="5228"/>
                    <a:pt x="4064" y="5205"/>
                    <a:pt x="4086" y="5182"/>
                  </a:cubicBezTo>
                  <a:cubicBezTo>
                    <a:pt x="4086" y="5159"/>
                    <a:pt x="4086" y="5159"/>
                    <a:pt x="4086" y="5159"/>
                  </a:cubicBezTo>
                  <a:cubicBezTo>
                    <a:pt x="4086" y="5159"/>
                    <a:pt x="4086" y="5136"/>
                    <a:pt x="4086" y="5136"/>
                  </a:cubicBezTo>
                  <a:cubicBezTo>
                    <a:pt x="4109" y="5091"/>
                    <a:pt x="4132" y="5068"/>
                    <a:pt x="4155" y="5022"/>
                  </a:cubicBezTo>
                  <a:cubicBezTo>
                    <a:pt x="4201" y="4954"/>
                    <a:pt x="4246" y="4885"/>
                    <a:pt x="4292" y="4817"/>
                  </a:cubicBezTo>
                  <a:cubicBezTo>
                    <a:pt x="4315" y="4748"/>
                    <a:pt x="4360" y="4680"/>
                    <a:pt x="4406" y="4611"/>
                  </a:cubicBezTo>
                  <a:cubicBezTo>
                    <a:pt x="4429" y="4566"/>
                    <a:pt x="4452" y="4543"/>
                    <a:pt x="4452" y="4497"/>
                  </a:cubicBezTo>
                  <a:cubicBezTo>
                    <a:pt x="4474" y="4474"/>
                    <a:pt x="4497" y="4429"/>
                    <a:pt x="4497" y="4383"/>
                  </a:cubicBezTo>
                  <a:cubicBezTo>
                    <a:pt x="4520" y="4383"/>
                    <a:pt x="4520" y="4383"/>
                    <a:pt x="4520" y="4360"/>
                  </a:cubicBezTo>
                  <a:cubicBezTo>
                    <a:pt x="4543" y="4292"/>
                    <a:pt x="4589" y="4223"/>
                    <a:pt x="4634" y="4155"/>
                  </a:cubicBezTo>
                  <a:cubicBezTo>
                    <a:pt x="4657" y="4132"/>
                    <a:pt x="4657" y="4086"/>
                    <a:pt x="4680" y="4063"/>
                  </a:cubicBezTo>
                  <a:cubicBezTo>
                    <a:pt x="4725" y="3995"/>
                    <a:pt x="4748" y="3949"/>
                    <a:pt x="4794" y="3881"/>
                  </a:cubicBezTo>
                  <a:cubicBezTo>
                    <a:pt x="4817" y="3858"/>
                    <a:pt x="4817" y="3835"/>
                    <a:pt x="4840" y="3812"/>
                  </a:cubicBezTo>
                  <a:cubicBezTo>
                    <a:pt x="4862" y="3790"/>
                    <a:pt x="4862" y="3767"/>
                    <a:pt x="4885" y="3744"/>
                  </a:cubicBezTo>
                  <a:cubicBezTo>
                    <a:pt x="4885" y="3721"/>
                    <a:pt x="4908" y="3698"/>
                    <a:pt x="4931" y="3675"/>
                  </a:cubicBezTo>
                  <a:cubicBezTo>
                    <a:pt x="4954" y="3630"/>
                    <a:pt x="4954" y="3584"/>
                    <a:pt x="4977" y="3561"/>
                  </a:cubicBezTo>
                  <a:cubicBezTo>
                    <a:pt x="5022" y="3470"/>
                    <a:pt x="5068" y="3379"/>
                    <a:pt x="5114" y="3310"/>
                  </a:cubicBezTo>
                  <a:cubicBezTo>
                    <a:pt x="5182" y="3219"/>
                    <a:pt x="5228" y="3128"/>
                    <a:pt x="5273" y="3036"/>
                  </a:cubicBezTo>
                  <a:cubicBezTo>
                    <a:pt x="5296" y="3014"/>
                    <a:pt x="5319" y="2968"/>
                    <a:pt x="5342" y="2922"/>
                  </a:cubicBezTo>
                  <a:cubicBezTo>
                    <a:pt x="5387" y="2877"/>
                    <a:pt x="5433" y="2808"/>
                    <a:pt x="5433" y="2762"/>
                  </a:cubicBezTo>
                  <a:lnTo>
                    <a:pt x="5433" y="2740"/>
                  </a:lnTo>
                  <a:cubicBezTo>
                    <a:pt x="5456" y="2694"/>
                    <a:pt x="5502" y="2625"/>
                    <a:pt x="5547" y="2557"/>
                  </a:cubicBezTo>
                  <a:cubicBezTo>
                    <a:pt x="5593" y="2489"/>
                    <a:pt x="5638" y="2420"/>
                    <a:pt x="5684" y="2329"/>
                  </a:cubicBezTo>
                  <a:cubicBezTo>
                    <a:pt x="5707" y="2283"/>
                    <a:pt x="5730" y="2260"/>
                    <a:pt x="5730" y="2215"/>
                  </a:cubicBezTo>
                  <a:cubicBezTo>
                    <a:pt x="5753" y="2169"/>
                    <a:pt x="5798" y="2123"/>
                    <a:pt x="5798" y="2078"/>
                  </a:cubicBezTo>
                  <a:cubicBezTo>
                    <a:pt x="5798" y="2078"/>
                    <a:pt x="5798" y="2055"/>
                    <a:pt x="5798" y="2055"/>
                  </a:cubicBezTo>
                  <a:cubicBezTo>
                    <a:pt x="5821" y="2009"/>
                    <a:pt x="5844" y="1964"/>
                    <a:pt x="5867" y="1941"/>
                  </a:cubicBezTo>
                  <a:cubicBezTo>
                    <a:pt x="5912" y="1849"/>
                    <a:pt x="5958" y="1781"/>
                    <a:pt x="6004" y="1712"/>
                  </a:cubicBezTo>
                  <a:cubicBezTo>
                    <a:pt x="6027" y="1667"/>
                    <a:pt x="6072" y="1598"/>
                    <a:pt x="6095" y="1553"/>
                  </a:cubicBezTo>
                  <a:lnTo>
                    <a:pt x="6118" y="1553"/>
                  </a:lnTo>
                  <a:lnTo>
                    <a:pt x="6118" y="1530"/>
                  </a:lnTo>
                  <a:cubicBezTo>
                    <a:pt x="6141" y="1507"/>
                    <a:pt x="6141" y="1461"/>
                    <a:pt x="6141" y="1439"/>
                  </a:cubicBezTo>
                  <a:cubicBezTo>
                    <a:pt x="6163" y="1393"/>
                    <a:pt x="6186" y="1347"/>
                    <a:pt x="6209" y="1302"/>
                  </a:cubicBezTo>
                  <a:cubicBezTo>
                    <a:pt x="6255" y="1256"/>
                    <a:pt x="6278" y="1210"/>
                    <a:pt x="6300" y="1165"/>
                  </a:cubicBezTo>
                  <a:cubicBezTo>
                    <a:pt x="6346" y="1096"/>
                    <a:pt x="6369" y="1028"/>
                    <a:pt x="6415" y="936"/>
                  </a:cubicBezTo>
                  <a:cubicBezTo>
                    <a:pt x="6437" y="914"/>
                    <a:pt x="6460" y="891"/>
                    <a:pt x="6460" y="868"/>
                  </a:cubicBezTo>
                  <a:cubicBezTo>
                    <a:pt x="6483" y="845"/>
                    <a:pt x="6506" y="799"/>
                    <a:pt x="6529" y="777"/>
                  </a:cubicBezTo>
                  <a:cubicBezTo>
                    <a:pt x="6529" y="731"/>
                    <a:pt x="6552" y="685"/>
                    <a:pt x="6574" y="663"/>
                  </a:cubicBezTo>
                  <a:cubicBezTo>
                    <a:pt x="6620" y="617"/>
                    <a:pt x="6643" y="548"/>
                    <a:pt x="6666" y="503"/>
                  </a:cubicBezTo>
                  <a:cubicBezTo>
                    <a:pt x="6711" y="457"/>
                    <a:pt x="6734" y="389"/>
                    <a:pt x="6780" y="343"/>
                  </a:cubicBezTo>
                  <a:cubicBezTo>
                    <a:pt x="6780" y="320"/>
                    <a:pt x="6803" y="320"/>
                    <a:pt x="6803" y="320"/>
                  </a:cubicBezTo>
                  <a:cubicBezTo>
                    <a:pt x="6825" y="297"/>
                    <a:pt x="6825" y="297"/>
                    <a:pt x="6825" y="274"/>
                  </a:cubicBezTo>
                  <a:cubicBezTo>
                    <a:pt x="6825" y="252"/>
                    <a:pt x="6848" y="252"/>
                    <a:pt x="6848" y="252"/>
                  </a:cubicBezTo>
                  <a:cubicBezTo>
                    <a:pt x="6848" y="229"/>
                    <a:pt x="6848" y="229"/>
                    <a:pt x="6848" y="229"/>
                  </a:cubicBezTo>
                  <a:cubicBezTo>
                    <a:pt x="6848" y="206"/>
                    <a:pt x="6848" y="206"/>
                    <a:pt x="6848" y="206"/>
                  </a:cubicBezTo>
                  <a:cubicBezTo>
                    <a:pt x="6848" y="195"/>
                    <a:pt x="6848" y="189"/>
                    <a:pt x="6848" y="183"/>
                  </a:cubicBezTo>
                  <a:cubicBezTo>
                    <a:pt x="6848" y="160"/>
                    <a:pt x="6848" y="138"/>
                    <a:pt x="6848" y="115"/>
                  </a:cubicBezTo>
                  <a:cubicBezTo>
                    <a:pt x="6825" y="92"/>
                    <a:pt x="6825" y="92"/>
                    <a:pt x="6825" y="69"/>
                  </a:cubicBezTo>
                  <a:cubicBezTo>
                    <a:pt x="6803" y="23"/>
                    <a:pt x="6757" y="1"/>
                    <a:pt x="6711" y="1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5" name="Google Shape;3615;p16"/>
            <p:cNvSpPr/>
            <p:nvPr/>
          </p:nvSpPr>
          <p:spPr>
            <a:xfrm>
              <a:off x="49564" y="2936733"/>
              <a:ext cx="163535" cy="281024"/>
            </a:xfrm>
            <a:custGeom>
              <a:avLst/>
              <a:gdLst/>
              <a:ahLst/>
              <a:cxnLst/>
              <a:rect l="l" t="t" r="r" b="b"/>
              <a:pathLst>
                <a:path w="2923" h="5023" extrusionOk="0">
                  <a:moveTo>
                    <a:pt x="2831" y="0"/>
                  </a:moveTo>
                  <a:cubicBezTo>
                    <a:pt x="2785" y="0"/>
                    <a:pt x="2740" y="0"/>
                    <a:pt x="2740" y="46"/>
                  </a:cubicBezTo>
                  <a:cubicBezTo>
                    <a:pt x="2626" y="206"/>
                    <a:pt x="2534" y="366"/>
                    <a:pt x="2443" y="548"/>
                  </a:cubicBezTo>
                  <a:cubicBezTo>
                    <a:pt x="2420" y="571"/>
                    <a:pt x="2397" y="617"/>
                    <a:pt x="2375" y="639"/>
                  </a:cubicBezTo>
                  <a:cubicBezTo>
                    <a:pt x="2283" y="799"/>
                    <a:pt x="2215" y="936"/>
                    <a:pt x="2123" y="1073"/>
                  </a:cubicBezTo>
                  <a:cubicBezTo>
                    <a:pt x="2078" y="1164"/>
                    <a:pt x="2032" y="1233"/>
                    <a:pt x="1987" y="1324"/>
                  </a:cubicBezTo>
                  <a:cubicBezTo>
                    <a:pt x="1964" y="1370"/>
                    <a:pt x="1918" y="1416"/>
                    <a:pt x="1895" y="1438"/>
                  </a:cubicBezTo>
                  <a:cubicBezTo>
                    <a:pt x="1895" y="1484"/>
                    <a:pt x="1872" y="1507"/>
                    <a:pt x="1850" y="1530"/>
                  </a:cubicBezTo>
                  <a:cubicBezTo>
                    <a:pt x="1850" y="1530"/>
                    <a:pt x="1850" y="1552"/>
                    <a:pt x="1850" y="1552"/>
                  </a:cubicBezTo>
                  <a:cubicBezTo>
                    <a:pt x="1758" y="1689"/>
                    <a:pt x="1690" y="1849"/>
                    <a:pt x="1599" y="1986"/>
                  </a:cubicBezTo>
                  <a:cubicBezTo>
                    <a:pt x="1576" y="2009"/>
                    <a:pt x="1576" y="2032"/>
                    <a:pt x="1576" y="2032"/>
                  </a:cubicBezTo>
                  <a:cubicBezTo>
                    <a:pt x="1530" y="2100"/>
                    <a:pt x="1484" y="2169"/>
                    <a:pt x="1462" y="2214"/>
                  </a:cubicBezTo>
                  <a:cubicBezTo>
                    <a:pt x="1439" y="2260"/>
                    <a:pt x="1416" y="2306"/>
                    <a:pt x="1393" y="2351"/>
                  </a:cubicBezTo>
                  <a:cubicBezTo>
                    <a:pt x="1370" y="2374"/>
                    <a:pt x="1347" y="2420"/>
                    <a:pt x="1325" y="2443"/>
                  </a:cubicBezTo>
                  <a:cubicBezTo>
                    <a:pt x="1302" y="2488"/>
                    <a:pt x="1302" y="2511"/>
                    <a:pt x="1302" y="2534"/>
                  </a:cubicBezTo>
                  <a:cubicBezTo>
                    <a:pt x="1302" y="2557"/>
                    <a:pt x="1302" y="2557"/>
                    <a:pt x="1302" y="2557"/>
                  </a:cubicBezTo>
                  <a:cubicBezTo>
                    <a:pt x="1279" y="2580"/>
                    <a:pt x="1256" y="2602"/>
                    <a:pt x="1256" y="2648"/>
                  </a:cubicBezTo>
                  <a:cubicBezTo>
                    <a:pt x="1210" y="2694"/>
                    <a:pt x="1188" y="2739"/>
                    <a:pt x="1165" y="2808"/>
                  </a:cubicBezTo>
                  <a:cubicBezTo>
                    <a:pt x="1096" y="2922"/>
                    <a:pt x="1028" y="3036"/>
                    <a:pt x="959" y="3150"/>
                  </a:cubicBezTo>
                  <a:lnTo>
                    <a:pt x="982" y="3150"/>
                  </a:lnTo>
                  <a:cubicBezTo>
                    <a:pt x="959" y="3150"/>
                    <a:pt x="959" y="3173"/>
                    <a:pt x="959" y="3196"/>
                  </a:cubicBezTo>
                  <a:cubicBezTo>
                    <a:pt x="937" y="3219"/>
                    <a:pt x="937" y="3242"/>
                    <a:pt x="937" y="3242"/>
                  </a:cubicBezTo>
                  <a:cubicBezTo>
                    <a:pt x="868" y="3333"/>
                    <a:pt x="800" y="3447"/>
                    <a:pt x="754" y="3538"/>
                  </a:cubicBezTo>
                  <a:cubicBezTo>
                    <a:pt x="708" y="3607"/>
                    <a:pt x="685" y="3652"/>
                    <a:pt x="663" y="3698"/>
                  </a:cubicBezTo>
                  <a:cubicBezTo>
                    <a:pt x="640" y="3744"/>
                    <a:pt x="617" y="3767"/>
                    <a:pt x="594" y="3812"/>
                  </a:cubicBezTo>
                  <a:cubicBezTo>
                    <a:pt x="594" y="3835"/>
                    <a:pt x="594" y="3835"/>
                    <a:pt x="571" y="3858"/>
                  </a:cubicBezTo>
                  <a:cubicBezTo>
                    <a:pt x="571" y="3858"/>
                    <a:pt x="571" y="3881"/>
                    <a:pt x="571" y="3881"/>
                  </a:cubicBezTo>
                  <a:lnTo>
                    <a:pt x="549" y="3903"/>
                  </a:lnTo>
                  <a:cubicBezTo>
                    <a:pt x="549" y="3903"/>
                    <a:pt x="549" y="3926"/>
                    <a:pt x="549" y="3926"/>
                  </a:cubicBezTo>
                  <a:cubicBezTo>
                    <a:pt x="526" y="3926"/>
                    <a:pt x="503" y="3949"/>
                    <a:pt x="480" y="3972"/>
                  </a:cubicBezTo>
                  <a:cubicBezTo>
                    <a:pt x="457" y="4018"/>
                    <a:pt x="434" y="4063"/>
                    <a:pt x="412" y="4109"/>
                  </a:cubicBezTo>
                  <a:cubicBezTo>
                    <a:pt x="366" y="4155"/>
                    <a:pt x="343" y="4223"/>
                    <a:pt x="320" y="4269"/>
                  </a:cubicBezTo>
                  <a:cubicBezTo>
                    <a:pt x="297" y="4291"/>
                    <a:pt x="297" y="4314"/>
                    <a:pt x="275" y="4360"/>
                  </a:cubicBezTo>
                  <a:cubicBezTo>
                    <a:pt x="275" y="4360"/>
                    <a:pt x="252" y="4383"/>
                    <a:pt x="252" y="4383"/>
                  </a:cubicBezTo>
                  <a:cubicBezTo>
                    <a:pt x="229" y="4406"/>
                    <a:pt x="229" y="4406"/>
                    <a:pt x="229" y="4428"/>
                  </a:cubicBezTo>
                  <a:cubicBezTo>
                    <a:pt x="183" y="4474"/>
                    <a:pt x="161" y="4520"/>
                    <a:pt x="138" y="4565"/>
                  </a:cubicBezTo>
                  <a:cubicBezTo>
                    <a:pt x="138" y="4588"/>
                    <a:pt x="115" y="4611"/>
                    <a:pt x="92" y="4634"/>
                  </a:cubicBezTo>
                  <a:cubicBezTo>
                    <a:pt x="92" y="4657"/>
                    <a:pt x="69" y="4702"/>
                    <a:pt x="69" y="4725"/>
                  </a:cubicBezTo>
                  <a:cubicBezTo>
                    <a:pt x="46" y="4748"/>
                    <a:pt x="46" y="4771"/>
                    <a:pt x="24" y="4816"/>
                  </a:cubicBezTo>
                  <a:cubicBezTo>
                    <a:pt x="24" y="4816"/>
                    <a:pt x="24" y="4839"/>
                    <a:pt x="1" y="4839"/>
                  </a:cubicBezTo>
                  <a:cubicBezTo>
                    <a:pt x="1" y="4862"/>
                    <a:pt x="1" y="4885"/>
                    <a:pt x="1" y="4908"/>
                  </a:cubicBezTo>
                  <a:cubicBezTo>
                    <a:pt x="24" y="4953"/>
                    <a:pt x="46" y="4976"/>
                    <a:pt x="69" y="4999"/>
                  </a:cubicBezTo>
                  <a:cubicBezTo>
                    <a:pt x="93" y="5015"/>
                    <a:pt x="121" y="5023"/>
                    <a:pt x="148" y="5023"/>
                  </a:cubicBezTo>
                  <a:cubicBezTo>
                    <a:pt x="197" y="5023"/>
                    <a:pt x="245" y="4998"/>
                    <a:pt x="275" y="4953"/>
                  </a:cubicBezTo>
                  <a:cubicBezTo>
                    <a:pt x="320" y="4885"/>
                    <a:pt x="343" y="4816"/>
                    <a:pt x="389" y="4748"/>
                  </a:cubicBezTo>
                  <a:cubicBezTo>
                    <a:pt x="389" y="4725"/>
                    <a:pt x="412" y="4725"/>
                    <a:pt x="412" y="4702"/>
                  </a:cubicBezTo>
                  <a:cubicBezTo>
                    <a:pt x="457" y="4657"/>
                    <a:pt x="480" y="4611"/>
                    <a:pt x="503" y="4543"/>
                  </a:cubicBezTo>
                  <a:cubicBezTo>
                    <a:pt x="526" y="4497"/>
                    <a:pt x="571" y="4451"/>
                    <a:pt x="594" y="4406"/>
                  </a:cubicBezTo>
                  <a:cubicBezTo>
                    <a:pt x="594" y="4383"/>
                    <a:pt x="594" y="4383"/>
                    <a:pt x="594" y="4360"/>
                  </a:cubicBezTo>
                  <a:cubicBezTo>
                    <a:pt x="640" y="4291"/>
                    <a:pt x="685" y="4200"/>
                    <a:pt x="731" y="4132"/>
                  </a:cubicBezTo>
                  <a:cubicBezTo>
                    <a:pt x="754" y="4109"/>
                    <a:pt x="777" y="4109"/>
                    <a:pt x="777" y="4086"/>
                  </a:cubicBezTo>
                  <a:cubicBezTo>
                    <a:pt x="800" y="4086"/>
                    <a:pt x="800" y="4086"/>
                    <a:pt x="800" y="4063"/>
                  </a:cubicBezTo>
                  <a:cubicBezTo>
                    <a:pt x="845" y="3972"/>
                    <a:pt x="891" y="3881"/>
                    <a:pt x="959" y="3767"/>
                  </a:cubicBezTo>
                  <a:cubicBezTo>
                    <a:pt x="982" y="3744"/>
                    <a:pt x="982" y="3721"/>
                    <a:pt x="1005" y="3698"/>
                  </a:cubicBezTo>
                  <a:cubicBezTo>
                    <a:pt x="1028" y="3630"/>
                    <a:pt x="1074" y="3561"/>
                    <a:pt x="1096" y="3493"/>
                  </a:cubicBezTo>
                  <a:cubicBezTo>
                    <a:pt x="1119" y="3470"/>
                    <a:pt x="1119" y="3447"/>
                    <a:pt x="1142" y="3424"/>
                  </a:cubicBezTo>
                  <a:cubicBezTo>
                    <a:pt x="1165" y="3401"/>
                    <a:pt x="1165" y="3356"/>
                    <a:pt x="1188" y="3333"/>
                  </a:cubicBezTo>
                  <a:cubicBezTo>
                    <a:pt x="1210" y="3310"/>
                    <a:pt x="1210" y="3310"/>
                    <a:pt x="1233" y="3287"/>
                  </a:cubicBezTo>
                  <a:cubicBezTo>
                    <a:pt x="1256" y="3242"/>
                    <a:pt x="1279" y="3219"/>
                    <a:pt x="1279" y="3173"/>
                  </a:cubicBezTo>
                  <a:lnTo>
                    <a:pt x="1347" y="3036"/>
                  </a:lnTo>
                  <a:cubicBezTo>
                    <a:pt x="1416" y="2899"/>
                    <a:pt x="1507" y="2762"/>
                    <a:pt x="1576" y="2625"/>
                  </a:cubicBezTo>
                  <a:cubicBezTo>
                    <a:pt x="1576" y="2602"/>
                    <a:pt x="1576" y="2602"/>
                    <a:pt x="1576" y="2602"/>
                  </a:cubicBezTo>
                  <a:cubicBezTo>
                    <a:pt x="1621" y="2511"/>
                    <a:pt x="1667" y="2420"/>
                    <a:pt x="1735" y="2351"/>
                  </a:cubicBezTo>
                  <a:cubicBezTo>
                    <a:pt x="1758" y="2283"/>
                    <a:pt x="1804" y="2214"/>
                    <a:pt x="1827" y="2146"/>
                  </a:cubicBezTo>
                  <a:cubicBezTo>
                    <a:pt x="1872" y="2077"/>
                    <a:pt x="1918" y="1986"/>
                    <a:pt x="1964" y="1918"/>
                  </a:cubicBezTo>
                  <a:cubicBezTo>
                    <a:pt x="2009" y="1849"/>
                    <a:pt x="2055" y="1781"/>
                    <a:pt x="2078" y="1689"/>
                  </a:cubicBezTo>
                  <a:cubicBezTo>
                    <a:pt x="2101" y="1667"/>
                    <a:pt x="2123" y="1644"/>
                    <a:pt x="2123" y="1598"/>
                  </a:cubicBezTo>
                  <a:cubicBezTo>
                    <a:pt x="2146" y="1575"/>
                    <a:pt x="2169" y="1530"/>
                    <a:pt x="2192" y="1484"/>
                  </a:cubicBezTo>
                  <a:cubicBezTo>
                    <a:pt x="2238" y="1393"/>
                    <a:pt x="2306" y="1301"/>
                    <a:pt x="2352" y="1233"/>
                  </a:cubicBezTo>
                  <a:cubicBezTo>
                    <a:pt x="2397" y="1142"/>
                    <a:pt x="2443" y="1050"/>
                    <a:pt x="2512" y="959"/>
                  </a:cubicBezTo>
                  <a:cubicBezTo>
                    <a:pt x="2534" y="936"/>
                    <a:pt x="2534" y="891"/>
                    <a:pt x="2557" y="845"/>
                  </a:cubicBezTo>
                  <a:cubicBezTo>
                    <a:pt x="2580" y="799"/>
                    <a:pt x="2626" y="754"/>
                    <a:pt x="2626" y="708"/>
                  </a:cubicBezTo>
                  <a:cubicBezTo>
                    <a:pt x="2648" y="685"/>
                    <a:pt x="2648" y="662"/>
                    <a:pt x="2648" y="639"/>
                  </a:cubicBezTo>
                  <a:cubicBezTo>
                    <a:pt x="2648" y="617"/>
                    <a:pt x="2671" y="571"/>
                    <a:pt x="2694" y="548"/>
                  </a:cubicBezTo>
                  <a:cubicBezTo>
                    <a:pt x="2717" y="502"/>
                    <a:pt x="2740" y="434"/>
                    <a:pt x="2785" y="388"/>
                  </a:cubicBezTo>
                  <a:cubicBezTo>
                    <a:pt x="2808" y="343"/>
                    <a:pt x="2854" y="274"/>
                    <a:pt x="2900" y="229"/>
                  </a:cubicBezTo>
                  <a:cubicBezTo>
                    <a:pt x="2900" y="206"/>
                    <a:pt x="2900" y="183"/>
                    <a:pt x="2900" y="183"/>
                  </a:cubicBezTo>
                  <a:cubicBezTo>
                    <a:pt x="2900" y="160"/>
                    <a:pt x="2922" y="160"/>
                    <a:pt x="2922" y="160"/>
                  </a:cubicBezTo>
                  <a:cubicBezTo>
                    <a:pt x="2922" y="114"/>
                    <a:pt x="2922" y="92"/>
                    <a:pt x="2922" y="69"/>
                  </a:cubicBezTo>
                  <a:cubicBezTo>
                    <a:pt x="2922" y="46"/>
                    <a:pt x="2900" y="23"/>
                    <a:pt x="2877" y="0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6" name="Google Shape;3616;p16"/>
            <p:cNvSpPr/>
            <p:nvPr/>
          </p:nvSpPr>
          <p:spPr>
            <a:xfrm>
              <a:off x="-673235" y="2373557"/>
              <a:ext cx="1257924" cy="942492"/>
            </a:xfrm>
            <a:custGeom>
              <a:avLst/>
              <a:gdLst/>
              <a:ahLst/>
              <a:cxnLst/>
              <a:rect l="l" t="t" r="r" b="b"/>
              <a:pathLst>
                <a:path w="22484" h="16846" extrusionOk="0">
                  <a:moveTo>
                    <a:pt x="21822" y="0"/>
                  </a:moveTo>
                  <a:cubicBezTo>
                    <a:pt x="21799" y="0"/>
                    <a:pt x="21776" y="23"/>
                    <a:pt x="21753" y="23"/>
                  </a:cubicBezTo>
                  <a:cubicBezTo>
                    <a:pt x="21707" y="46"/>
                    <a:pt x="21685" y="69"/>
                    <a:pt x="21662" y="115"/>
                  </a:cubicBezTo>
                  <a:cubicBezTo>
                    <a:pt x="21662" y="137"/>
                    <a:pt x="21639" y="183"/>
                    <a:pt x="21662" y="206"/>
                  </a:cubicBezTo>
                  <a:cubicBezTo>
                    <a:pt x="21616" y="229"/>
                    <a:pt x="21593" y="251"/>
                    <a:pt x="21571" y="274"/>
                  </a:cubicBezTo>
                  <a:lnTo>
                    <a:pt x="21548" y="320"/>
                  </a:lnTo>
                  <a:cubicBezTo>
                    <a:pt x="21502" y="366"/>
                    <a:pt x="21479" y="411"/>
                    <a:pt x="21456" y="457"/>
                  </a:cubicBezTo>
                  <a:cubicBezTo>
                    <a:pt x="21456" y="480"/>
                    <a:pt x="21434" y="503"/>
                    <a:pt x="21411" y="548"/>
                  </a:cubicBezTo>
                  <a:cubicBezTo>
                    <a:pt x="21411" y="571"/>
                    <a:pt x="21388" y="617"/>
                    <a:pt x="21365" y="640"/>
                  </a:cubicBezTo>
                  <a:cubicBezTo>
                    <a:pt x="21319" y="731"/>
                    <a:pt x="21274" y="799"/>
                    <a:pt x="21228" y="891"/>
                  </a:cubicBezTo>
                  <a:lnTo>
                    <a:pt x="21228" y="913"/>
                  </a:lnTo>
                  <a:lnTo>
                    <a:pt x="21160" y="1005"/>
                  </a:lnTo>
                  <a:cubicBezTo>
                    <a:pt x="21114" y="1119"/>
                    <a:pt x="21046" y="1233"/>
                    <a:pt x="20977" y="1347"/>
                  </a:cubicBezTo>
                  <a:lnTo>
                    <a:pt x="20954" y="1416"/>
                  </a:lnTo>
                  <a:lnTo>
                    <a:pt x="20931" y="1438"/>
                  </a:lnTo>
                  <a:cubicBezTo>
                    <a:pt x="20840" y="1598"/>
                    <a:pt x="20749" y="1735"/>
                    <a:pt x="20680" y="1895"/>
                  </a:cubicBezTo>
                  <a:cubicBezTo>
                    <a:pt x="20521" y="2169"/>
                    <a:pt x="20361" y="2443"/>
                    <a:pt x="20201" y="2717"/>
                  </a:cubicBezTo>
                  <a:cubicBezTo>
                    <a:pt x="20133" y="2854"/>
                    <a:pt x="20041" y="2991"/>
                    <a:pt x="19973" y="3127"/>
                  </a:cubicBezTo>
                  <a:cubicBezTo>
                    <a:pt x="19881" y="3264"/>
                    <a:pt x="19790" y="3424"/>
                    <a:pt x="19722" y="3561"/>
                  </a:cubicBezTo>
                  <a:lnTo>
                    <a:pt x="19676" y="3652"/>
                  </a:lnTo>
                  <a:lnTo>
                    <a:pt x="19653" y="3675"/>
                  </a:lnTo>
                  <a:cubicBezTo>
                    <a:pt x="19608" y="3767"/>
                    <a:pt x="19539" y="3858"/>
                    <a:pt x="19493" y="3949"/>
                  </a:cubicBezTo>
                  <a:cubicBezTo>
                    <a:pt x="19448" y="4040"/>
                    <a:pt x="19402" y="4109"/>
                    <a:pt x="19356" y="4177"/>
                  </a:cubicBezTo>
                  <a:lnTo>
                    <a:pt x="19311" y="4269"/>
                  </a:lnTo>
                  <a:cubicBezTo>
                    <a:pt x="19265" y="4337"/>
                    <a:pt x="19242" y="4383"/>
                    <a:pt x="19220" y="4429"/>
                  </a:cubicBezTo>
                  <a:cubicBezTo>
                    <a:pt x="19197" y="4474"/>
                    <a:pt x="19151" y="4520"/>
                    <a:pt x="19128" y="4588"/>
                  </a:cubicBezTo>
                  <a:lnTo>
                    <a:pt x="19037" y="4702"/>
                  </a:lnTo>
                  <a:lnTo>
                    <a:pt x="19014" y="4748"/>
                  </a:lnTo>
                  <a:lnTo>
                    <a:pt x="18991" y="4794"/>
                  </a:lnTo>
                  <a:lnTo>
                    <a:pt x="18968" y="4839"/>
                  </a:lnTo>
                  <a:lnTo>
                    <a:pt x="18900" y="4953"/>
                  </a:lnTo>
                  <a:cubicBezTo>
                    <a:pt x="18877" y="4999"/>
                    <a:pt x="18854" y="5045"/>
                    <a:pt x="18809" y="5090"/>
                  </a:cubicBezTo>
                  <a:lnTo>
                    <a:pt x="18786" y="5136"/>
                  </a:lnTo>
                  <a:lnTo>
                    <a:pt x="18763" y="5182"/>
                  </a:lnTo>
                  <a:lnTo>
                    <a:pt x="18740" y="5205"/>
                  </a:lnTo>
                  <a:cubicBezTo>
                    <a:pt x="18717" y="5250"/>
                    <a:pt x="18695" y="5273"/>
                    <a:pt x="18672" y="5319"/>
                  </a:cubicBezTo>
                  <a:lnTo>
                    <a:pt x="18717" y="5273"/>
                  </a:lnTo>
                  <a:lnTo>
                    <a:pt x="18717" y="5273"/>
                  </a:lnTo>
                  <a:cubicBezTo>
                    <a:pt x="18580" y="5478"/>
                    <a:pt x="18466" y="5684"/>
                    <a:pt x="18352" y="5866"/>
                  </a:cubicBezTo>
                  <a:lnTo>
                    <a:pt x="18329" y="5889"/>
                  </a:lnTo>
                  <a:lnTo>
                    <a:pt x="18192" y="6163"/>
                  </a:lnTo>
                  <a:cubicBezTo>
                    <a:pt x="18170" y="6209"/>
                    <a:pt x="18124" y="6255"/>
                    <a:pt x="18101" y="6300"/>
                  </a:cubicBezTo>
                  <a:lnTo>
                    <a:pt x="18078" y="6346"/>
                  </a:lnTo>
                  <a:cubicBezTo>
                    <a:pt x="18033" y="6437"/>
                    <a:pt x="17987" y="6506"/>
                    <a:pt x="17941" y="6597"/>
                  </a:cubicBezTo>
                  <a:cubicBezTo>
                    <a:pt x="17873" y="6688"/>
                    <a:pt x="17804" y="6802"/>
                    <a:pt x="17759" y="6916"/>
                  </a:cubicBezTo>
                  <a:lnTo>
                    <a:pt x="17690" y="7053"/>
                  </a:lnTo>
                  <a:cubicBezTo>
                    <a:pt x="17645" y="7099"/>
                    <a:pt x="17622" y="7145"/>
                    <a:pt x="17599" y="7213"/>
                  </a:cubicBezTo>
                  <a:lnTo>
                    <a:pt x="17576" y="7236"/>
                  </a:lnTo>
                  <a:cubicBezTo>
                    <a:pt x="17530" y="7304"/>
                    <a:pt x="17485" y="7373"/>
                    <a:pt x="17439" y="7464"/>
                  </a:cubicBezTo>
                  <a:lnTo>
                    <a:pt x="17393" y="7556"/>
                  </a:lnTo>
                  <a:cubicBezTo>
                    <a:pt x="17325" y="7647"/>
                    <a:pt x="17257" y="7761"/>
                    <a:pt x="17211" y="7852"/>
                  </a:cubicBezTo>
                  <a:cubicBezTo>
                    <a:pt x="17142" y="7989"/>
                    <a:pt x="17051" y="8126"/>
                    <a:pt x="16983" y="8263"/>
                  </a:cubicBezTo>
                  <a:cubicBezTo>
                    <a:pt x="16914" y="8354"/>
                    <a:pt x="16869" y="8469"/>
                    <a:pt x="16823" y="8560"/>
                  </a:cubicBezTo>
                  <a:lnTo>
                    <a:pt x="16754" y="8674"/>
                  </a:lnTo>
                  <a:lnTo>
                    <a:pt x="16709" y="8742"/>
                  </a:lnTo>
                  <a:lnTo>
                    <a:pt x="16640" y="8879"/>
                  </a:lnTo>
                  <a:lnTo>
                    <a:pt x="16549" y="9039"/>
                  </a:lnTo>
                  <a:lnTo>
                    <a:pt x="16526" y="9085"/>
                  </a:lnTo>
                  <a:cubicBezTo>
                    <a:pt x="16503" y="9153"/>
                    <a:pt x="16458" y="9222"/>
                    <a:pt x="16435" y="9267"/>
                  </a:cubicBezTo>
                  <a:lnTo>
                    <a:pt x="16412" y="9313"/>
                  </a:lnTo>
                  <a:lnTo>
                    <a:pt x="16321" y="9450"/>
                  </a:lnTo>
                  <a:lnTo>
                    <a:pt x="16298" y="9541"/>
                  </a:lnTo>
                  <a:cubicBezTo>
                    <a:pt x="16252" y="9633"/>
                    <a:pt x="16184" y="9724"/>
                    <a:pt x="16138" y="9792"/>
                  </a:cubicBezTo>
                  <a:lnTo>
                    <a:pt x="16115" y="9838"/>
                  </a:lnTo>
                  <a:cubicBezTo>
                    <a:pt x="16092" y="9884"/>
                    <a:pt x="16070" y="9929"/>
                    <a:pt x="16047" y="9975"/>
                  </a:cubicBezTo>
                  <a:lnTo>
                    <a:pt x="15956" y="10135"/>
                  </a:lnTo>
                  <a:lnTo>
                    <a:pt x="15933" y="10158"/>
                  </a:lnTo>
                  <a:lnTo>
                    <a:pt x="15887" y="10249"/>
                  </a:lnTo>
                  <a:cubicBezTo>
                    <a:pt x="15864" y="10295"/>
                    <a:pt x="15841" y="10363"/>
                    <a:pt x="15796" y="10409"/>
                  </a:cubicBezTo>
                  <a:cubicBezTo>
                    <a:pt x="15773" y="10454"/>
                    <a:pt x="15750" y="10500"/>
                    <a:pt x="15727" y="10523"/>
                  </a:cubicBezTo>
                  <a:lnTo>
                    <a:pt x="15704" y="10614"/>
                  </a:lnTo>
                  <a:cubicBezTo>
                    <a:pt x="15659" y="10683"/>
                    <a:pt x="15613" y="10751"/>
                    <a:pt x="15590" y="10797"/>
                  </a:cubicBezTo>
                  <a:lnTo>
                    <a:pt x="15499" y="10934"/>
                  </a:lnTo>
                  <a:lnTo>
                    <a:pt x="15476" y="10979"/>
                  </a:lnTo>
                  <a:cubicBezTo>
                    <a:pt x="15453" y="11048"/>
                    <a:pt x="15408" y="11116"/>
                    <a:pt x="15362" y="11162"/>
                  </a:cubicBezTo>
                  <a:cubicBezTo>
                    <a:pt x="15339" y="11230"/>
                    <a:pt x="15316" y="11276"/>
                    <a:pt x="15271" y="11345"/>
                  </a:cubicBezTo>
                  <a:cubicBezTo>
                    <a:pt x="15248" y="11413"/>
                    <a:pt x="15202" y="11482"/>
                    <a:pt x="15179" y="11527"/>
                  </a:cubicBezTo>
                  <a:lnTo>
                    <a:pt x="15111" y="11641"/>
                  </a:lnTo>
                  <a:lnTo>
                    <a:pt x="14974" y="11892"/>
                  </a:lnTo>
                  <a:lnTo>
                    <a:pt x="14906" y="11984"/>
                  </a:lnTo>
                  <a:cubicBezTo>
                    <a:pt x="14860" y="12052"/>
                    <a:pt x="14837" y="12098"/>
                    <a:pt x="14814" y="12143"/>
                  </a:cubicBezTo>
                  <a:lnTo>
                    <a:pt x="14746" y="12235"/>
                  </a:lnTo>
                  <a:lnTo>
                    <a:pt x="14769" y="12235"/>
                  </a:lnTo>
                  <a:cubicBezTo>
                    <a:pt x="14654" y="12395"/>
                    <a:pt x="14563" y="12531"/>
                    <a:pt x="14495" y="12668"/>
                  </a:cubicBezTo>
                  <a:cubicBezTo>
                    <a:pt x="14426" y="12805"/>
                    <a:pt x="14358" y="12965"/>
                    <a:pt x="14266" y="13102"/>
                  </a:cubicBezTo>
                  <a:cubicBezTo>
                    <a:pt x="14221" y="13193"/>
                    <a:pt x="14175" y="13285"/>
                    <a:pt x="14129" y="13376"/>
                  </a:cubicBezTo>
                  <a:lnTo>
                    <a:pt x="14084" y="13467"/>
                  </a:lnTo>
                  <a:cubicBezTo>
                    <a:pt x="14015" y="13581"/>
                    <a:pt x="13947" y="13696"/>
                    <a:pt x="13878" y="13833"/>
                  </a:cubicBezTo>
                  <a:cubicBezTo>
                    <a:pt x="13787" y="13969"/>
                    <a:pt x="13719" y="14106"/>
                    <a:pt x="13673" y="14266"/>
                  </a:cubicBezTo>
                  <a:cubicBezTo>
                    <a:pt x="13673" y="14266"/>
                    <a:pt x="13673" y="14289"/>
                    <a:pt x="13673" y="14289"/>
                  </a:cubicBezTo>
                  <a:cubicBezTo>
                    <a:pt x="13650" y="14312"/>
                    <a:pt x="13650" y="14335"/>
                    <a:pt x="13673" y="14335"/>
                  </a:cubicBezTo>
                  <a:lnTo>
                    <a:pt x="13650" y="14357"/>
                  </a:lnTo>
                  <a:lnTo>
                    <a:pt x="13627" y="14380"/>
                  </a:lnTo>
                  <a:lnTo>
                    <a:pt x="13559" y="14517"/>
                  </a:lnTo>
                  <a:lnTo>
                    <a:pt x="13513" y="14586"/>
                  </a:lnTo>
                  <a:lnTo>
                    <a:pt x="13445" y="14700"/>
                  </a:lnTo>
                  <a:cubicBezTo>
                    <a:pt x="13445" y="14700"/>
                    <a:pt x="13445" y="14700"/>
                    <a:pt x="13445" y="14723"/>
                  </a:cubicBezTo>
                  <a:lnTo>
                    <a:pt x="13353" y="14860"/>
                  </a:lnTo>
                  <a:cubicBezTo>
                    <a:pt x="13285" y="14951"/>
                    <a:pt x="13239" y="15042"/>
                    <a:pt x="13171" y="15134"/>
                  </a:cubicBezTo>
                  <a:lnTo>
                    <a:pt x="13125" y="15248"/>
                  </a:lnTo>
                  <a:cubicBezTo>
                    <a:pt x="13102" y="15225"/>
                    <a:pt x="13080" y="15225"/>
                    <a:pt x="13057" y="15202"/>
                  </a:cubicBezTo>
                  <a:lnTo>
                    <a:pt x="12440" y="15202"/>
                  </a:lnTo>
                  <a:cubicBezTo>
                    <a:pt x="12303" y="15179"/>
                    <a:pt x="12144" y="15179"/>
                    <a:pt x="12007" y="15156"/>
                  </a:cubicBezTo>
                  <a:cubicBezTo>
                    <a:pt x="11893" y="15134"/>
                    <a:pt x="11756" y="15111"/>
                    <a:pt x="11642" y="15111"/>
                  </a:cubicBezTo>
                  <a:lnTo>
                    <a:pt x="11505" y="15088"/>
                  </a:lnTo>
                  <a:cubicBezTo>
                    <a:pt x="11436" y="15065"/>
                    <a:pt x="11368" y="15042"/>
                    <a:pt x="11299" y="15042"/>
                  </a:cubicBezTo>
                  <a:cubicBezTo>
                    <a:pt x="11253" y="15019"/>
                    <a:pt x="11208" y="15019"/>
                    <a:pt x="11185" y="15019"/>
                  </a:cubicBezTo>
                  <a:lnTo>
                    <a:pt x="11162" y="14997"/>
                  </a:lnTo>
                  <a:lnTo>
                    <a:pt x="11117" y="14997"/>
                  </a:lnTo>
                  <a:lnTo>
                    <a:pt x="11048" y="14974"/>
                  </a:lnTo>
                  <a:cubicBezTo>
                    <a:pt x="10888" y="14928"/>
                    <a:pt x="10729" y="14905"/>
                    <a:pt x="10592" y="14860"/>
                  </a:cubicBezTo>
                  <a:cubicBezTo>
                    <a:pt x="10523" y="14837"/>
                    <a:pt x="10477" y="14814"/>
                    <a:pt x="10409" y="14814"/>
                  </a:cubicBezTo>
                  <a:cubicBezTo>
                    <a:pt x="10272" y="14746"/>
                    <a:pt x="10112" y="14700"/>
                    <a:pt x="9952" y="14631"/>
                  </a:cubicBezTo>
                  <a:cubicBezTo>
                    <a:pt x="9884" y="14609"/>
                    <a:pt x="9815" y="14586"/>
                    <a:pt x="9724" y="14563"/>
                  </a:cubicBezTo>
                  <a:cubicBezTo>
                    <a:pt x="9679" y="14540"/>
                    <a:pt x="9656" y="14540"/>
                    <a:pt x="9610" y="14517"/>
                  </a:cubicBezTo>
                  <a:cubicBezTo>
                    <a:pt x="9564" y="14494"/>
                    <a:pt x="9519" y="14494"/>
                    <a:pt x="9496" y="14472"/>
                  </a:cubicBezTo>
                  <a:cubicBezTo>
                    <a:pt x="9222" y="14380"/>
                    <a:pt x="8971" y="14266"/>
                    <a:pt x="8743" y="14175"/>
                  </a:cubicBezTo>
                  <a:lnTo>
                    <a:pt x="8720" y="14152"/>
                  </a:lnTo>
                  <a:lnTo>
                    <a:pt x="8697" y="14152"/>
                  </a:lnTo>
                  <a:lnTo>
                    <a:pt x="8583" y="14106"/>
                  </a:lnTo>
                  <a:cubicBezTo>
                    <a:pt x="8514" y="14061"/>
                    <a:pt x="8446" y="14038"/>
                    <a:pt x="8378" y="14015"/>
                  </a:cubicBezTo>
                  <a:lnTo>
                    <a:pt x="8332" y="13992"/>
                  </a:lnTo>
                  <a:lnTo>
                    <a:pt x="8309" y="13969"/>
                  </a:lnTo>
                  <a:lnTo>
                    <a:pt x="8126" y="13901"/>
                  </a:lnTo>
                  <a:cubicBezTo>
                    <a:pt x="7967" y="13833"/>
                    <a:pt x="7807" y="13764"/>
                    <a:pt x="7670" y="13673"/>
                  </a:cubicBezTo>
                  <a:cubicBezTo>
                    <a:pt x="7579" y="13650"/>
                    <a:pt x="7510" y="13604"/>
                    <a:pt x="7419" y="13559"/>
                  </a:cubicBezTo>
                  <a:cubicBezTo>
                    <a:pt x="7350" y="13536"/>
                    <a:pt x="7259" y="13490"/>
                    <a:pt x="7191" y="13444"/>
                  </a:cubicBezTo>
                  <a:cubicBezTo>
                    <a:pt x="7122" y="13422"/>
                    <a:pt x="7054" y="13376"/>
                    <a:pt x="6985" y="13353"/>
                  </a:cubicBezTo>
                  <a:lnTo>
                    <a:pt x="6940" y="13330"/>
                  </a:lnTo>
                  <a:cubicBezTo>
                    <a:pt x="6871" y="13308"/>
                    <a:pt x="6780" y="13262"/>
                    <a:pt x="6711" y="13216"/>
                  </a:cubicBezTo>
                  <a:cubicBezTo>
                    <a:pt x="6643" y="13193"/>
                    <a:pt x="6597" y="13171"/>
                    <a:pt x="6529" y="13148"/>
                  </a:cubicBezTo>
                  <a:cubicBezTo>
                    <a:pt x="6437" y="13102"/>
                    <a:pt x="6346" y="13056"/>
                    <a:pt x="6278" y="13011"/>
                  </a:cubicBezTo>
                  <a:lnTo>
                    <a:pt x="6209" y="12988"/>
                  </a:lnTo>
                  <a:cubicBezTo>
                    <a:pt x="6163" y="12942"/>
                    <a:pt x="6095" y="12919"/>
                    <a:pt x="6049" y="12897"/>
                  </a:cubicBezTo>
                  <a:lnTo>
                    <a:pt x="5958" y="12851"/>
                  </a:lnTo>
                  <a:lnTo>
                    <a:pt x="5821" y="12783"/>
                  </a:lnTo>
                  <a:cubicBezTo>
                    <a:pt x="5753" y="12760"/>
                    <a:pt x="5684" y="12714"/>
                    <a:pt x="5616" y="12691"/>
                  </a:cubicBezTo>
                  <a:cubicBezTo>
                    <a:pt x="5547" y="12646"/>
                    <a:pt x="5456" y="12600"/>
                    <a:pt x="5365" y="12577"/>
                  </a:cubicBezTo>
                  <a:lnTo>
                    <a:pt x="5273" y="12531"/>
                  </a:lnTo>
                  <a:cubicBezTo>
                    <a:pt x="5159" y="12463"/>
                    <a:pt x="5045" y="12395"/>
                    <a:pt x="4931" y="12349"/>
                  </a:cubicBezTo>
                  <a:cubicBezTo>
                    <a:pt x="4771" y="12258"/>
                    <a:pt x="4634" y="12189"/>
                    <a:pt x="4474" y="12098"/>
                  </a:cubicBezTo>
                  <a:lnTo>
                    <a:pt x="4429" y="12052"/>
                  </a:lnTo>
                  <a:cubicBezTo>
                    <a:pt x="4360" y="12029"/>
                    <a:pt x="4315" y="12006"/>
                    <a:pt x="4269" y="11961"/>
                  </a:cubicBezTo>
                  <a:lnTo>
                    <a:pt x="4200" y="11938"/>
                  </a:lnTo>
                  <a:cubicBezTo>
                    <a:pt x="4155" y="11915"/>
                    <a:pt x="4109" y="11870"/>
                    <a:pt x="4041" y="11847"/>
                  </a:cubicBezTo>
                  <a:cubicBezTo>
                    <a:pt x="3995" y="11824"/>
                    <a:pt x="3949" y="11778"/>
                    <a:pt x="3881" y="11755"/>
                  </a:cubicBezTo>
                  <a:cubicBezTo>
                    <a:pt x="3790" y="11710"/>
                    <a:pt x="3698" y="11664"/>
                    <a:pt x="3607" y="11596"/>
                  </a:cubicBezTo>
                  <a:cubicBezTo>
                    <a:pt x="3516" y="11550"/>
                    <a:pt x="3424" y="11504"/>
                    <a:pt x="3333" y="11436"/>
                  </a:cubicBezTo>
                  <a:lnTo>
                    <a:pt x="3196" y="11367"/>
                  </a:lnTo>
                  <a:cubicBezTo>
                    <a:pt x="3128" y="11322"/>
                    <a:pt x="3059" y="11276"/>
                    <a:pt x="2991" y="11230"/>
                  </a:cubicBezTo>
                  <a:lnTo>
                    <a:pt x="2968" y="11230"/>
                  </a:lnTo>
                  <a:lnTo>
                    <a:pt x="2922" y="11208"/>
                  </a:lnTo>
                  <a:lnTo>
                    <a:pt x="2877" y="11185"/>
                  </a:lnTo>
                  <a:cubicBezTo>
                    <a:pt x="2785" y="11139"/>
                    <a:pt x="2694" y="11071"/>
                    <a:pt x="2603" y="11025"/>
                  </a:cubicBezTo>
                  <a:lnTo>
                    <a:pt x="2557" y="11002"/>
                  </a:lnTo>
                  <a:lnTo>
                    <a:pt x="2534" y="10979"/>
                  </a:lnTo>
                  <a:lnTo>
                    <a:pt x="2511" y="10979"/>
                  </a:lnTo>
                  <a:lnTo>
                    <a:pt x="2443" y="10911"/>
                  </a:lnTo>
                  <a:lnTo>
                    <a:pt x="2397" y="10888"/>
                  </a:lnTo>
                  <a:cubicBezTo>
                    <a:pt x="2146" y="10728"/>
                    <a:pt x="1895" y="10568"/>
                    <a:pt x="1644" y="10409"/>
                  </a:cubicBezTo>
                  <a:lnTo>
                    <a:pt x="1576" y="10386"/>
                  </a:lnTo>
                  <a:cubicBezTo>
                    <a:pt x="1530" y="10340"/>
                    <a:pt x="1484" y="10317"/>
                    <a:pt x="1416" y="10295"/>
                  </a:cubicBezTo>
                  <a:lnTo>
                    <a:pt x="1302" y="10226"/>
                  </a:lnTo>
                  <a:lnTo>
                    <a:pt x="1210" y="10158"/>
                  </a:lnTo>
                  <a:cubicBezTo>
                    <a:pt x="1165" y="10112"/>
                    <a:pt x="1096" y="10089"/>
                    <a:pt x="1028" y="10044"/>
                  </a:cubicBezTo>
                  <a:lnTo>
                    <a:pt x="1005" y="10044"/>
                  </a:lnTo>
                  <a:lnTo>
                    <a:pt x="982" y="10021"/>
                  </a:lnTo>
                  <a:cubicBezTo>
                    <a:pt x="936" y="9998"/>
                    <a:pt x="868" y="9952"/>
                    <a:pt x="822" y="9907"/>
                  </a:cubicBezTo>
                  <a:lnTo>
                    <a:pt x="777" y="9884"/>
                  </a:lnTo>
                  <a:cubicBezTo>
                    <a:pt x="685" y="9838"/>
                    <a:pt x="617" y="9792"/>
                    <a:pt x="526" y="9724"/>
                  </a:cubicBezTo>
                  <a:cubicBezTo>
                    <a:pt x="457" y="9678"/>
                    <a:pt x="389" y="9633"/>
                    <a:pt x="320" y="9564"/>
                  </a:cubicBezTo>
                  <a:cubicBezTo>
                    <a:pt x="343" y="9541"/>
                    <a:pt x="320" y="9473"/>
                    <a:pt x="297" y="9450"/>
                  </a:cubicBezTo>
                  <a:cubicBezTo>
                    <a:pt x="275" y="9450"/>
                    <a:pt x="252" y="9427"/>
                    <a:pt x="229" y="9427"/>
                  </a:cubicBezTo>
                  <a:cubicBezTo>
                    <a:pt x="206" y="9427"/>
                    <a:pt x="160" y="9450"/>
                    <a:pt x="138" y="9473"/>
                  </a:cubicBezTo>
                  <a:cubicBezTo>
                    <a:pt x="115" y="9496"/>
                    <a:pt x="92" y="9519"/>
                    <a:pt x="92" y="9564"/>
                  </a:cubicBezTo>
                  <a:cubicBezTo>
                    <a:pt x="69" y="9587"/>
                    <a:pt x="69" y="9610"/>
                    <a:pt x="46" y="9633"/>
                  </a:cubicBezTo>
                  <a:cubicBezTo>
                    <a:pt x="46" y="9655"/>
                    <a:pt x="46" y="9678"/>
                    <a:pt x="46" y="9678"/>
                  </a:cubicBezTo>
                  <a:cubicBezTo>
                    <a:pt x="46" y="9724"/>
                    <a:pt x="23" y="9770"/>
                    <a:pt x="23" y="9792"/>
                  </a:cubicBezTo>
                  <a:cubicBezTo>
                    <a:pt x="23" y="9861"/>
                    <a:pt x="23" y="9907"/>
                    <a:pt x="23" y="9975"/>
                  </a:cubicBezTo>
                  <a:lnTo>
                    <a:pt x="23" y="10021"/>
                  </a:lnTo>
                  <a:cubicBezTo>
                    <a:pt x="1" y="10089"/>
                    <a:pt x="1" y="10180"/>
                    <a:pt x="23" y="10272"/>
                  </a:cubicBezTo>
                  <a:cubicBezTo>
                    <a:pt x="23" y="10317"/>
                    <a:pt x="23" y="10363"/>
                    <a:pt x="46" y="10409"/>
                  </a:cubicBezTo>
                  <a:lnTo>
                    <a:pt x="46" y="10477"/>
                  </a:lnTo>
                  <a:cubicBezTo>
                    <a:pt x="46" y="10568"/>
                    <a:pt x="69" y="10660"/>
                    <a:pt x="92" y="10751"/>
                  </a:cubicBezTo>
                  <a:cubicBezTo>
                    <a:pt x="115" y="10797"/>
                    <a:pt x="115" y="10865"/>
                    <a:pt x="160" y="10934"/>
                  </a:cubicBezTo>
                  <a:cubicBezTo>
                    <a:pt x="160" y="10979"/>
                    <a:pt x="183" y="11025"/>
                    <a:pt x="206" y="11071"/>
                  </a:cubicBezTo>
                  <a:lnTo>
                    <a:pt x="229" y="11093"/>
                  </a:lnTo>
                  <a:cubicBezTo>
                    <a:pt x="252" y="11139"/>
                    <a:pt x="252" y="11162"/>
                    <a:pt x="275" y="11185"/>
                  </a:cubicBezTo>
                  <a:cubicBezTo>
                    <a:pt x="297" y="11230"/>
                    <a:pt x="343" y="11276"/>
                    <a:pt x="366" y="11299"/>
                  </a:cubicBezTo>
                  <a:cubicBezTo>
                    <a:pt x="411" y="11345"/>
                    <a:pt x="457" y="11367"/>
                    <a:pt x="503" y="11413"/>
                  </a:cubicBezTo>
                  <a:lnTo>
                    <a:pt x="571" y="11436"/>
                  </a:lnTo>
                  <a:cubicBezTo>
                    <a:pt x="731" y="11573"/>
                    <a:pt x="914" y="11687"/>
                    <a:pt x="1119" y="11824"/>
                  </a:cubicBezTo>
                  <a:lnTo>
                    <a:pt x="1142" y="11847"/>
                  </a:lnTo>
                  <a:cubicBezTo>
                    <a:pt x="1279" y="11915"/>
                    <a:pt x="1393" y="12006"/>
                    <a:pt x="1530" y="12075"/>
                  </a:cubicBezTo>
                  <a:cubicBezTo>
                    <a:pt x="1598" y="12121"/>
                    <a:pt x="1644" y="12166"/>
                    <a:pt x="1713" y="12189"/>
                  </a:cubicBezTo>
                  <a:cubicBezTo>
                    <a:pt x="1781" y="12235"/>
                    <a:pt x="1872" y="12280"/>
                    <a:pt x="1941" y="12326"/>
                  </a:cubicBezTo>
                  <a:cubicBezTo>
                    <a:pt x="2009" y="12372"/>
                    <a:pt x="2055" y="12395"/>
                    <a:pt x="2123" y="12440"/>
                  </a:cubicBezTo>
                  <a:cubicBezTo>
                    <a:pt x="2169" y="12463"/>
                    <a:pt x="2215" y="12486"/>
                    <a:pt x="2260" y="12509"/>
                  </a:cubicBezTo>
                  <a:lnTo>
                    <a:pt x="2283" y="12509"/>
                  </a:lnTo>
                  <a:lnTo>
                    <a:pt x="2352" y="12554"/>
                  </a:lnTo>
                  <a:lnTo>
                    <a:pt x="2511" y="12646"/>
                  </a:lnTo>
                  <a:lnTo>
                    <a:pt x="2534" y="12646"/>
                  </a:lnTo>
                  <a:lnTo>
                    <a:pt x="2557" y="12668"/>
                  </a:lnTo>
                  <a:cubicBezTo>
                    <a:pt x="2626" y="12714"/>
                    <a:pt x="2694" y="12760"/>
                    <a:pt x="2762" y="12783"/>
                  </a:cubicBezTo>
                  <a:lnTo>
                    <a:pt x="2877" y="12851"/>
                  </a:lnTo>
                  <a:lnTo>
                    <a:pt x="2945" y="12874"/>
                  </a:lnTo>
                  <a:lnTo>
                    <a:pt x="2968" y="12897"/>
                  </a:lnTo>
                  <a:cubicBezTo>
                    <a:pt x="3036" y="12942"/>
                    <a:pt x="3105" y="12965"/>
                    <a:pt x="3196" y="13011"/>
                  </a:cubicBezTo>
                  <a:cubicBezTo>
                    <a:pt x="3219" y="13034"/>
                    <a:pt x="3265" y="13056"/>
                    <a:pt x="3287" y="13056"/>
                  </a:cubicBezTo>
                  <a:lnTo>
                    <a:pt x="3379" y="13102"/>
                  </a:lnTo>
                  <a:cubicBezTo>
                    <a:pt x="3447" y="13148"/>
                    <a:pt x="3516" y="13171"/>
                    <a:pt x="3584" y="13216"/>
                  </a:cubicBezTo>
                  <a:cubicBezTo>
                    <a:pt x="3744" y="13285"/>
                    <a:pt x="3881" y="13353"/>
                    <a:pt x="4041" y="13422"/>
                  </a:cubicBezTo>
                  <a:lnTo>
                    <a:pt x="4109" y="13467"/>
                  </a:lnTo>
                  <a:lnTo>
                    <a:pt x="4132" y="13490"/>
                  </a:lnTo>
                  <a:cubicBezTo>
                    <a:pt x="4223" y="13536"/>
                    <a:pt x="4292" y="13581"/>
                    <a:pt x="4383" y="13604"/>
                  </a:cubicBezTo>
                  <a:cubicBezTo>
                    <a:pt x="4452" y="13650"/>
                    <a:pt x="4497" y="13673"/>
                    <a:pt x="4566" y="13718"/>
                  </a:cubicBezTo>
                  <a:lnTo>
                    <a:pt x="4589" y="13718"/>
                  </a:lnTo>
                  <a:cubicBezTo>
                    <a:pt x="4680" y="13764"/>
                    <a:pt x="4748" y="13787"/>
                    <a:pt x="4817" y="13833"/>
                  </a:cubicBezTo>
                  <a:cubicBezTo>
                    <a:pt x="4862" y="13855"/>
                    <a:pt x="4908" y="13878"/>
                    <a:pt x="4954" y="13901"/>
                  </a:cubicBezTo>
                  <a:lnTo>
                    <a:pt x="5022" y="13924"/>
                  </a:lnTo>
                  <a:lnTo>
                    <a:pt x="5068" y="13947"/>
                  </a:lnTo>
                  <a:lnTo>
                    <a:pt x="5091" y="13969"/>
                  </a:lnTo>
                  <a:cubicBezTo>
                    <a:pt x="5159" y="13992"/>
                    <a:pt x="5205" y="14015"/>
                    <a:pt x="5250" y="14038"/>
                  </a:cubicBezTo>
                  <a:cubicBezTo>
                    <a:pt x="5319" y="14061"/>
                    <a:pt x="5387" y="14106"/>
                    <a:pt x="5456" y="14129"/>
                  </a:cubicBezTo>
                  <a:lnTo>
                    <a:pt x="5524" y="14175"/>
                  </a:lnTo>
                  <a:lnTo>
                    <a:pt x="5570" y="14198"/>
                  </a:lnTo>
                  <a:cubicBezTo>
                    <a:pt x="5616" y="14198"/>
                    <a:pt x="5638" y="14221"/>
                    <a:pt x="5684" y="14243"/>
                  </a:cubicBezTo>
                  <a:lnTo>
                    <a:pt x="5775" y="14266"/>
                  </a:lnTo>
                  <a:cubicBezTo>
                    <a:pt x="5798" y="14289"/>
                    <a:pt x="5844" y="14312"/>
                    <a:pt x="5890" y="14335"/>
                  </a:cubicBezTo>
                  <a:lnTo>
                    <a:pt x="5912" y="14335"/>
                  </a:lnTo>
                  <a:lnTo>
                    <a:pt x="5935" y="14357"/>
                  </a:lnTo>
                  <a:lnTo>
                    <a:pt x="5958" y="14357"/>
                  </a:lnTo>
                  <a:cubicBezTo>
                    <a:pt x="6004" y="14380"/>
                    <a:pt x="6072" y="14403"/>
                    <a:pt x="6118" y="14426"/>
                  </a:cubicBezTo>
                  <a:cubicBezTo>
                    <a:pt x="6255" y="14494"/>
                    <a:pt x="6415" y="14563"/>
                    <a:pt x="6574" y="14631"/>
                  </a:cubicBezTo>
                  <a:lnTo>
                    <a:pt x="6643" y="14677"/>
                  </a:lnTo>
                  <a:cubicBezTo>
                    <a:pt x="6780" y="14723"/>
                    <a:pt x="6894" y="14768"/>
                    <a:pt x="7031" y="14837"/>
                  </a:cubicBezTo>
                  <a:cubicBezTo>
                    <a:pt x="7282" y="14951"/>
                    <a:pt x="7556" y="15065"/>
                    <a:pt x="7807" y="15156"/>
                  </a:cubicBezTo>
                  <a:lnTo>
                    <a:pt x="7853" y="15179"/>
                  </a:lnTo>
                  <a:lnTo>
                    <a:pt x="7967" y="15225"/>
                  </a:lnTo>
                  <a:cubicBezTo>
                    <a:pt x="8104" y="15270"/>
                    <a:pt x="8241" y="15339"/>
                    <a:pt x="8378" y="15385"/>
                  </a:cubicBezTo>
                  <a:lnTo>
                    <a:pt x="8423" y="15407"/>
                  </a:lnTo>
                  <a:cubicBezTo>
                    <a:pt x="8560" y="15476"/>
                    <a:pt x="8720" y="15544"/>
                    <a:pt x="8880" y="15613"/>
                  </a:cubicBezTo>
                  <a:cubicBezTo>
                    <a:pt x="9017" y="15659"/>
                    <a:pt x="9176" y="15727"/>
                    <a:pt x="9313" y="15773"/>
                  </a:cubicBezTo>
                  <a:lnTo>
                    <a:pt x="9336" y="15795"/>
                  </a:lnTo>
                  <a:cubicBezTo>
                    <a:pt x="9405" y="15818"/>
                    <a:pt x="9473" y="15841"/>
                    <a:pt x="9542" y="15864"/>
                  </a:cubicBezTo>
                  <a:cubicBezTo>
                    <a:pt x="9610" y="15887"/>
                    <a:pt x="9679" y="15932"/>
                    <a:pt x="9770" y="15955"/>
                  </a:cubicBezTo>
                  <a:cubicBezTo>
                    <a:pt x="9998" y="16047"/>
                    <a:pt x="10158" y="16115"/>
                    <a:pt x="10340" y="16184"/>
                  </a:cubicBezTo>
                  <a:cubicBezTo>
                    <a:pt x="10386" y="16184"/>
                    <a:pt x="10455" y="16206"/>
                    <a:pt x="10500" y="16229"/>
                  </a:cubicBezTo>
                  <a:lnTo>
                    <a:pt x="10569" y="16252"/>
                  </a:lnTo>
                  <a:cubicBezTo>
                    <a:pt x="10706" y="16298"/>
                    <a:pt x="10820" y="16366"/>
                    <a:pt x="10957" y="16389"/>
                  </a:cubicBezTo>
                  <a:lnTo>
                    <a:pt x="11025" y="16412"/>
                  </a:lnTo>
                  <a:lnTo>
                    <a:pt x="11071" y="16435"/>
                  </a:lnTo>
                  <a:lnTo>
                    <a:pt x="11094" y="16457"/>
                  </a:lnTo>
                  <a:cubicBezTo>
                    <a:pt x="11162" y="16457"/>
                    <a:pt x="11208" y="16480"/>
                    <a:pt x="11276" y="16503"/>
                  </a:cubicBezTo>
                  <a:cubicBezTo>
                    <a:pt x="11390" y="16549"/>
                    <a:pt x="11505" y="16572"/>
                    <a:pt x="11642" y="16594"/>
                  </a:cubicBezTo>
                  <a:lnTo>
                    <a:pt x="11664" y="16617"/>
                  </a:lnTo>
                  <a:lnTo>
                    <a:pt x="11733" y="16617"/>
                  </a:lnTo>
                  <a:lnTo>
                    <a:pt x="11756" y="16640"/>
                  </a:lnTo>
                  <a:cubicBezTo>
                    <a:pt x="11824" y="16640"/>
                    <a:pt x="11893" y="16663"/>
                    <a:pt x="11961" y="16686"/>
                  </a:cubicBezTo>
                  <a:lnTo>
                    <a:pt x="12052" y="16686"/>
                  </a:lnTo>
                  <a:lnTo>
                    <a:pt x="12075" y="16708"/>
                  </a:lnTo>
                  <a:cubicBezTo>
                    <a:pt x="12121" y="16708"/>
                    <a:pt x="12167" y="16708"/>
                    <a:pt x="12212" y="16731"/>
                  </a:cubicBezTo>
                  <a:lnTo>
                    <a:pt x="12326" y="16754"/>
                  </a:lnTo>
                  <a:cubicBezTo>
                    <a:pt x="12600" y="16800"/>
                    <a:pt x="12897" y="16845"/>
                    <a:pt x="13194" y="16845"/>
                  </a:cubicBezTo>
                  <a:lnTo>
                    <a:pt x="13285" y="16845"/>
                  </a:lnTo>
                  <a:cubicBezTo>
                    <a:pt x="13331" y="16823"/>
                    <a:pt x="13331" y="16823"/>
                    <a:pt x="13376" y="16800"/>
                  </a:cubicBezTo>
                  <a:lnTo>
                    <a:pt x="13399" y="16800"/>
                  </a:lnTo>
                  <a:lnTo>
                    <a:pt x="13422" y="16777"/>
                  </a:lnTo>
                  <a:cubicBezTo>
                    <a:pt x="13468" y="16754"/>
                    <a:pt x="13490" y="16731"/>
                    <a:pt x="13513" y="16686"/>
                  </a:cubicBezTo>
                  <a:cubicBezTo>
                    <a:pt x="13513" y="16663"/>
                    <a:pt x="13513" y="16663"/>
                    <a:pt x="13513" y="16663"/>
                  </a:cubicBezTo>
                  <a:cubicBezTo>
                    <a:pt x="13559" y="16617"/>
                    <a:pt x="13604" y="16572"/>
                    <a:pt x="13650" y="16503"/>
                  </a:cubicBezTo>
                  <a:cubicBezTo>
                    <a:pt x="13673" y="16480"/>
                    <a:pt x="13696" y="16435"/>
                    <a:pt x="13719" y="16389"/>
                  </a:cubicBezTo>
                  <a:lnTo>
                    <a:pt x="13741" y="16343"/>
                  </a:lnTo>
                  <a:lnTo>
                    <a:pt x="13810" y="16252"/>
                  </a:lnTo>
                  <a:cubicBezTo>
                    <a:pt x="13856" y="16184"/>
                    <a:pt x="13901" y="16092"/>
                    <a:pt x="13970" y="16001"/>
                  </a:cubicBezTo>
                  <a:lnTo>
                    <a:pt x="13993" y="15955"/>
                  </a:lnTo>
                  <a:cubicBezTo>
                    <a:pt x="14061" y="15818"/>
                    <a:pt x="14152" y="15681"/>
                    <a:pt x="14221" y="15544"/>
                  </a:cubicBezTo>
                  <a:lnTo>
                    <a:pt x="14244" y="15522"/>
                  </a:lnTo>
                  <a:lnTo>
                    <a:pt x="14266" y="15476"/>
                  </a:lnTo>
                  <a:lnTo>
                    <a:pt x="14358" y="15339"/>
                  </a:lnTo>
                  <a:cubicBezTo>
                    <a:pt x="14403" y="15248"/>
                    <a:pt x="14449" y="15134"/>
                    <a:pt x="14518" y="15042"/>
                  </a:cubicBezTo>
                  <a:cubicBezTo>
                    <a:pt x="14563" y="14928"/>
                    <a:pt x="14632" y="14791"/>
                    <a:pt x="14700" y="14677"/>
                  </a:cubicBezTo>
                  <a:lnTo>
                    <a:pt x="14746" y="14609"/>
                  </a:lnTo>
                  <a:cubicBezTo>
                    <a:pt x="14769" y="14563"/>
                    <a:pt x="14791" y="14517"/>
                    <a:pt x="14837" y="14472"/>
                  </a:cubicBezTo>
                  <a:cubicBezTo>
                    <a:pt x="14860" y="14426"/>
                    <a:pt x="14883" y="14357"/>
                    <a:pt x="14928" y="14312"/>
                  </a:cubicBezTo>
                  <a:lnTo>
                    <a:pt x="14951" y="14266"/>
                  </a:lnTo>
                  <a:cubicBezTo>
                    <a:pt x="14974" y="14198"/>
                    <a:pt x="15020" y="14129"/>
                    <a:pt x="15065" y="14061"/>
                  </a:cubicBezTo>
                  <a:cubicBezTo>
                    <a:pt x="15088" y="14015"/>
                    <a:pt x="15111" y="13969"/>
                    <a:pt x="15134" y="13924"/>
                  </a:cubicBezTo>
                  <a:lnTo>
                    <a:pt x="15179" y="13855"/>
                  </a:lnTo>
                  <a:cubicBezTo>
                    <a:pt x="15248" y="13696"/>
                    <a:pt x="15339" y="13559"/>
                    <a:pt x="15408" y="13422"/>
                  </a:cubicBezTo>
                  <a:lnTo>
                    <a:pt x="15453" y="13308"/>
                  </a:lnTo>
                  <a:cubicBezTo>
                    <a:pt x="15522" y="13216"/>
                    <a:pt x="15567" y="13102"/>
                    <a:pt x="15636" y="12988"/>
                  </a:cubicBezTo>
                  <a:cubicBezTo>
                    <a:pt x="15773" y="12760"/>
                    <a:pt x="15910" y="12509"/>
                    <a:pt x="16047" y="12280"/>
                  </a:cubicBezTo>
                  <a:cubicBezTo>
                    <a:pt x="16229" y="11984"/>
                    <a:pt x="16389" y="11687"/>
                    <a:pt x="16549" y="11390"/>
                  </a:cubicBezTo>
                  <a:cubicBezTo>
                    <a:pt x="16640" y="11253"/>
                    <a:pt x="16709" y="11093"/>
                    <a:pt x="16800" y="10957"/>
                  </a:cubicBezTo>
                  <a:lnTo>
                    <a:pt x="16914" y="10751"/>
                  </a:lnTo>
                  <a:lnTo>
                    <a:pt x="17028" y="10546"/>
                  </a:lnTo>
                  <a:cubicBezTo>
                    <a:pt x="17097" y="10409"/>
                    <a:pt x="17165" y="10295"/>
                    <a:pt x="17234" y="10158"/>
                  </a:cubicBezTo>
                  <a:lnTo>
                    <a:pt x="17257" y="10135"/>
                  </a:lnTo>
                  <a:lnTo>
                    <a:pt x="17279" y="10089"/>
                  </a:lnTo>
                  <a:lnTo>
                    <a:pt x="17302" y="10044"/>
                  </a:lnTo>
                  <a:cubicBezTo>
                    <a:pt x="17371" y="9929"/>
                    <a:pt x="17439" y="9792"/>
                    <a:pt x="17508" y="9678"/>
                  </a:cubicBezTo>
                  <a:cubicBezTo>
                    <a:pt x="17553" y="9610"/>
                    <a:pt x="17599" y="9519"/>
                    <a:pt x="17645" y="9450"/>
                  </a:cubicBezTo>
                  <a:cubicBezTo>
                    <a:pt x="17690" y="9382"/>
                    <a:pt x="17736" y="9313"/>
                    <a:pt x="17759" y="9245"/>
                  </a:cubicBezTo>
                  <a:cubicBezTo>
                    <a:pt x="17827" y="9131"/>
                    <a:pt x="17896" y="8994"/>
                    <a:pt x="17964" y="8879"/>
                  </a:cubicBezTo>
                  <a:lnTo>
                    <a:pt x="17964" y="8834"/>
                  </a:lnTo>
                  <a:lnTo>
                    <a:pt x="18033" y="8720"/>
                  </a:lnTo>
                  <a:cubicBezTo>
                    <a:pt x="18078" y="8628"/>
                    <a:pt x="18124" y="8537"/>
                    <a:pt x="18170" y="8423"/>
                  </a:cubicBezTo>
                  <a:cubicBezTo>
                    <a:pt x="18215" y="8377"/>
                    <a:pt x="18238" y="8309"/>
                    <a:pt x="18261" y="8263"/>
                  </a:cubicBezTo>
                  <a:lnTo>
                    <a:pt x="18284" y="8217"/>
                  </a:lnTo>
                  <a:lnTo>
                    <a:pt x="18307" y="8172"/>
                  </a:lnTo>
                  <a:cubicBezTo>
                    <a:pt x="18352" y="8103"/>
                    <a:pt x="18375" y="8035"/>
                    <a:pt x="18421" y="7989"/>
                  </a:cubicBezTo>
                  <a:cubicBezTo>
                    <a:pt x="18443" y="7921"/>
                    <a:pt x="18489" y="7852"/>
                    <a:pt x="18512" y="7784"/>
                  </a:cubicBezTo>
                  <a:lnTo>
                    <a:pt x="18535" y="7715"/>
                  </a:lnTo>
                  <a:lnTo>
                    <a:pt x="18649" y="7533"/>
                  </a:lnTo>
                  <a:cubicBezTo>
                    <a:pt x="18649" y="7510"/>
                    <a:pt x="18672" y="7487"/>
                    <a:pt x="18695" y="7464"/>
                  </a:cubicBezTo>
                  <a:lnTo>
                    <a:pt x="18695" y="7419"/>
                  </a:lnTo>
                  <a:lnTo>
                    <a:pt x="18717" y="7373"/>
                  </a:lnTo>
                  <a:cubicBezTo>
                    <a:pt x="18763" y="7282"/>
                    <a:pt x="18809" y="7190"/>
                    <a:pt x="18877" y="7099"/>
                  </a:cubicBezTo>
                  <a:lnTo>
                    <a:pt x="18968" y="6916"/>
                  </a:lnTo>
                  <a:cubicBezTo>
                    <a:pt x="19083" y="6688"/>
                    <a:pt x="19220" y="6437"/>
                    <a:pt x="19356" y="6209"/>
                  </a:cubicBezTo>
                  <a:lnTo>
                    <a:pt x="19379" y="6140"/>
                  </a:lnTo>
                  <a:cubicBezTo>
                    <a:pt x="19448" y="6003"/>
                    <a:pt x="19539" y="5844"/>
                    <a:pt x="19608" y="5730"/>
                  </a:cubicBezTo>
                  <a:cubicBezTo>
                    <a:pt x="19653" y="5638"/>
                    <a:pt x="19699" y="5547"/>
                    <a:pt x="19745" y="5478"/>
                  </a:cubicBezTo>
                  <a:lnTo>
                    <a:pt x="19767" y="5433"/>
                  </a:lnTo>
                  <a:lnTo>
                    <a:pt x="19859" y="5273"/>
                  </a:lnTo>
                  <a:lnTo>
                    <a:pt x="19904" y="5227"/>
                  </a:lnTo>
                  <a:cubicBezTo>
                    <a:pt x="19973" y="5113"/>
                    <a:pt x="20041" y="4976"/>
                    <a:pt x="20110" y="4862"/>
                  </a:cubicBezTo>
                  <a:cubicBezTo>
                    <a:pt x="20155" y="4794"/>
                    <a:pt x="20201" y="4702"/>
                    <a:pt x="20247" y="4634"/>
                  </a:cubicBezTo>
                  <a:lnTo>
                    <a:pt x="20315" y="4497"/>
                  </a:lnTo>
                  <a:lnTo>
                    <a:pt x="20361" y="4429"/>
                  </a:lnTo>
                  <a:lnTo>
                    <a:pt x="20384" y="4383"/>
                  </a:lnTo>
                  <a:lnTo>
                    <a:pt x="20429" y="4314"/>
                  </a:lnTo>
                  <a:cubicBezTo>
                    <a:pt x="20543" y="4132"/>
                    <a:pt x="20635" y="3949"/>
                    <a:pt x="20749" y="3767"/>
                  </a:cubicBezTo>
                  <a:cubicBezTo>
                    <a:pt x="20794" y="3698"/>
                    <a:pt x="20840" y="3630"/>
                    <a:pt x="20886" y="3561"/>
                  </a:cubicBezTo>
                  <a:cubicBezTo>
                    <a:pt x="20954" y="3424"/>
                    <a:pt x="21046" y="3264"/>
                    <a:pt x="21137" y="3127"/>
                  </a:cubicBezTo>
                  <a:cubicBezTo>
                    <a:pt x="21182" y="3036"/>
                    <a:pt x="21228" y="2945"/>
                    <a:pt x="21274" y="2876"/>
                  </a:cubicBezTo>
                  <a:lnTo>
                    <a:pt x="21319" y="2831"/>
                  </a:lnTo>
                  <a:lnTo>
                    <a:pt x="21388" y="2694"/>
                  </a:lnTo>
                  <a:lnTo>
                    <a:pt x="21456" y="2557"/>
                  </a:lnTo>
                  <a:cubicBezTo>
                    <a:pt x="21525" y="2466"/>
                    <a:pt x="21571" y="2351"/>
                    <a:pt x="21639" y="2260"/>
                  </a:cubicBezTo>
                  <a:cubicBezTo>
                    <a:pt x="21707" y="2123"/>
                    <a:pt x="21799" y="1986"/>
                    <a:pt x="21867" y="1849"/>
                  </a:cubicBezTo>
                  <a:cubicBezTo>
                    <a:pt x="21890" y="1804"/>
                    <a:pt x="21913" y="1758"/>
                    <a:pt x="21936" y="1735"/>
                  </a:cubicBezTo>
                  <a:lnTo>
                    <a:pt x="21959" y="1689"/>
                  </a:lnTo>
                  <a:lnTo>
                    <a:pt x="22050" y="1575"/>
                  </a:lnTo>
                  <a:lnTo>
                    <a:pt x="22118" y="1438"/>
                  </a:lnTo>
                  <a:lnTo>
                    <a:pt x="22187" y="1324"/>
                  </a:lnTo>
                  <a:lnTo>
                    <a:pt x="22210" y="1301"/>
                  </a:lnTo>
                  <a:lnTo>
                    <a:pt x="22232" y="1279"/>
                  </a:lnTo>
                  <a:cubicBezTo>
                    <a:pt x="22232" y="1233"/>
                    <a:pt x="22255" y="1233"/>
                    <a:pt x="22255" y="1233"/>
                  </a:cubicBezTo>
                  <a:lnTo>
                    <a:pt x="22278" y="1187"/>
                  </a:lnTo>
                  <a:lnTo>
                    <a:pt x="22301" y="1142"/>
                  </a:lnTo>
                  <a:lnTo>
                    <a:pt x="22324" y="1119"/>
                  </a:lnTo>
                  <a:cubicBezTo>
                    <a:pt x="22369" y="1028"/>
                    <a:pt x="22415" y="959"/>
                    <a:pt x="22461" y="868"/>
                  </a:cubicBezTo>
                  <a:cubicBezTo>
                    <a:pt x="22461" y="845"/>
                    <a:pt x="22461" y="822"/>
                    <a:pt x="22484" y="799"/>
                  </a:cubicBezTo>
                  <a:cubicBezTo>
                    <a:pt x="22484" y="754"/>
                    <a:pt x="22484" y="685"/>
                    <a:pt x="22438" y="617"/>
                  </a:cubicBezTo>
                  <a:cubicBezTo>
                    <a:pt x="22415" y="594"/>
                    <a:pt x="22415" y="571"/>
                    <a:pt x="22392" y="571"/>
                  </a:cubicBezTo>
                  <a:lnTo>
                    <a:pt x="22369" y="548"/>
                  </a:lnTo>
                  <a:cubicBezTo>
                    <a:pt x="22347" y="525"/>
                    <a:pt x="22324" y="503"/>
                    <a:pt x="22301" y="480"/>
                  </a:cubicBezTo>
                  <a:lnTo>
                    <a:pt x="22278" y="457"/>
                  </a:lnTo>
                  <a:lnTo>
                    <a:pt x="22232" y="411"/>
                  </a:lnTo>
                  <a:lnTo>
                    <a:pt x="22210" y="388"/>
                  </a:lnTo>
                  <a:cubicBezTo>
                    <a:pt x="22164" y="366"/>
                    <a:pt x="22141" y="343"/>
                    <a:pt x="22141" y="320"/>
                  </a:cubicBezTo>
                  <a:cubicBezTo>
                    <a:pt x="22096" y="274"/>
                    <a:pt x="22050" y="229"/>
                    <a:pt x="22027" y="183"/>
                  </a:cubicBezTo>
                  <a:cubicBezTo>
                    <a:pt x="22004" y="137"/>
                    <a:pt x="21981" y="115"/>
                    <a:pt x="21959" y="69"/>
                  </a:cubicBezTo>
                  <a:cubicBezTo>
                    <a:pt x="21936" y="46"/>
                    <a:pt x="21913" y="46"/>
                    <a:pt x="21890" y="23"/>
                  </a:cubicBezTo>
                  <a:cubicBezTo>
                    <a:pt x="21867" y="23"/>
                    <a:pt x="21844" y="0"/>
                    <a:pt x="21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7" name="Google Shape;3617;p16"/>
            <p:cNvSpPr/>
            <p:nvPr/>
          </p:nvSpPr>
          <p:spPr>
            <a:xfrm>
              <a:off x="-678326" y="2387600"/>
              <a:ext cx="1323046" cy="982102"/>
            </a:xfrm>
            <a:custGeom>
              <a:avLst/>
              <a:gdLst/>
              <a:ahLst/>
              <a:cxnLst/>
              <a:rect l="l" t="t" r="r" b="b"/>
              <a:pathLst>
                <a:path w="23648" h="17554" extrusionOk="0">
                  <a:moveTo>
                    <a:pt x="23442" y="0"/>
                  </a:moveTo>
                  <a:cubicBezTo>
                    <a:pt x="23396" y="0"/>
                    <a:pt x="23351" y="46"/>
                    <a:pt x="23351" y="69"/>
                  </a:cubicBezTo>
                  <a:cubicBezTo>
                    <a:pt x="23351" y="92"/>
                    <a:pt x="23351" y="92"/>
                    <a:pt x="23351" y="115"/>
                  </a:cubicBezTo>
                  <a:cubicBezTo>
                    <a:pt x="23328" y="115"/>
                    <a:pt x="23305" y="115"/>
                    <a:pt x="23282" y="137"/>
                  </a:cubicBezTo>
                  <a:cubicBezTo>
                    <a:pt x="23282" y="137"/>
                    <a:pt x="23259" y="160"/>
                    <a:pt x="23259" y="160"/>
                  </a:cubicBezTo>
                  <a:lnTo>
                    <a:pt x="23236" y="206"/>
                  </a:lnTo>
                  <a:lnTo>
                    <a:pt x="23236" y="229"/>
                  </a:lnTo>
                  <a:lnTo>
                    <a:pt x="23214" y="229"/>
                  </a:lnTo>
                  <a:lnTo>
                    <a:pt x="23077" y="503"/>
                  </a:lnTo>
                  <a:cubicBezTo>
                    <a:pt x="22940" y="708"/>
                    <a:pt x="22826" y="891"/>
                    <a:pt x="22711" y="1096"/>
                  </a:cubicBezTo>
                  <a:cubicBezTo>
                    <a:pt x="22597" y="1256"/>
                    <a:pt x="22506" y="1416"/>
                    <a:pt x="22415" y="1553"/>
                  </a:cubicBezTo>
                  <a:lnTo>
                    <a:pt x="22278" y="1758"/>
                  </a:lnTo>
                  <a:lnTo>
                    <a:pt x="22232" y="1849"/>
                  </a:lnTo>
                  <a:cubicBezTo>
                    <a:pt x="22187" y="1895"/>
                    <a:pt x="22164" y="1941"/>
                    <a:pt x="22141" y="1986"/>
                  </a:cubicBezTo>
                  <a:cubicBezTo>
                    <a:pt x="22118" y="2009"/>
                    <a:pt x="22118" y="2032"/>
                    <a:pt x="22095" y="2055"/>
                  </a:cubicBezTo>
                  <a:cubicBezTo>
                    <a:pt x="22095" y="2078"/>
                    <a:pt x="22118" y="2123"/>
                    <a:pt x="22118" y="2123"/>
                  </a:cubicBezTo>
                  <a:cubicBezTo>
                    <a:pt x="22141" y="2169"/>
                    <a:pt x="22164" y="2192"/>
                    <a:pt x="22187" y="2215"/>
                  </a:cubicBezTo>
                  <a:lnTo>
                    <a:pt x="22164" y="2237"/>
                  </a:lnTo>
                  <a:lnTo>
                    <a:pt x="22118" y="2237"/>
                  </a:lnTo>
                  <a:cubicBezTo>
                    <a:pt x="22050" y="2351"/>
                    <a:pt x="22004" y="2443"/>
                    <a:pt x="21935" y="2534"/>
                  </a:cubicBezTo>
                  <a:cubicBezTo>
                    <a:pt x="21890" y="2603"/>
                    <a:pt x="21844" y="2694"/>
                    <a:pt x="21798" y="2762"/>
                  </a:cubicBezTo>
                  <a:cubicBezTo>
                    <a:pt x="21776" y="2831"/>
                    <a:pt x="21753" y="2876"/>
                    <a:pt x="21730" y="2922"/>
                  </a:cubicBezTo>
                  <a:cubicBezTo>
                    <a:pt x="21684" y="3013"/>
                    <a:pt x="21639" y="3082"/>
                    <a:pt x="21570" y="3173"/>
                  </a:cubicBezTo>
                  <a:lnTo>
                    <a:pt x="21547" y="3219"/>
                  </a:lnTo>
                  <a:lnTo>
                    <a:pt x="21479" y="3333"/>
                  </a:lnTo>
                  <a:lnTo>
                    <a:pt x="21388" y="3470"/>
                  </a:lnTo>
                  <a:cubicBezTo>
                    <a:pt x="21319" y="3584"/>
                    <a:pt x="21251" y="3698"/>
                    <a:pt x="21205" y="3835"/>
                  </a:cubicBezTo>
                  <a:lnTo>
                    <a:pt x="21159" y="3881"/>
                  </a:lnTo>
                  <a:lnTo>
                    <a:pt x="21114" y="3949"/>
                  </a:lnTo>
                  <a:lnTo>
                    <a:pt x="21091" y="3995"/>
                  </a:lnTo>
                  <a:cubicBezTo>
                    <a:pt x="21068" y="4041"/>
                    <a:pt x="21045" y="4086"/>
                    <a:pt x="21022" y="4132"/>
                  </a:cubicBezTo>
                  <a:cubicBezTo>
                    <a:pt x="21022" y="4155"/>
                    <a:pt x="21022" y="4200"/>
                    <a:pt x="21022" y="4200"/>
                  </a:cubicBezTo>
                  <a:cubicBezTo>
                    <a:pt x="21000" y="4223"/>
                    <a:pt x="20977" y="4246"/>
                    <a:pt x="20977" y="4292"/>
                  </a:cubicBezTo>
                  <a:cubicBezTo>
                    <a:pt x="20863" y="4451"/>
                    <a:pt x="20771" y="4611"/>
                    <a:pt x="20657" y="4771"/>
                  </a:cubicBezTo>
                  <a:lnTo>
                    <a:pt x="20589" y="4885"/>
                  </a:lnTo>
                  <a:lnTo>
                    <a:pt x="20520" y="4999"/>
                  </a:lnTo>
                  <a:lnTo>
                    <a:pt x="20497" y="5045"/>
                  </a:lnTo>
                  <a:lnTo>
                    <a:pt x="20475" y="5091"/>
                  </a:lnTo>
                  <a:cubicBezTo>
                    <a:pt x="20383" y="5205"/>
                    <a:pt x="20292" y="5364"/>
                    <a:pt x="20224" y="5501"/>
                  </a:cubicBezTo>
                  <a:lnTo>
                    <a:pt x="20178" y="5547"/>
                  </a:lnTo>
                  <a:lnTo>
                    <a:pt x="19950" y="5912"/>
                  </a:lnTo>
                  <a:lnTo>
                    <a:pt x="19904" y="6004"/>
                  </a:lnTo>
                  <a:cubicBezTo>
                    <a:pt x="19813" y="6163"/>
                    <a:pt x="19699" y="6323"/>
                    <a:pt x="19607" y="6483"/>
                  </a:cubicBezTo>
                  <a:cubicBezTo>
                    <a:pt x="19562" y="6597"/>
                    <a:pt x="19493" y="6688"/>
                    <a:pt x="19447" y="6802"/>
                  </a:cubicBezTo>
                  <a:lnTo>
                    <a:pt x="19402" y="6871"/>
                  </a:lnTo>
                  <a:lnTo>
                    <a:pt x="19379" y="6894"/>
                  </a:lnTo>
                  <a:lnTo>
                    <a:pt x="19356" y="6939"/>
                  </a:lnTo>
                  <a:cubicBezTo>
                    <a:pt x="19356" y="6962"/>
                    <a:pt x="19333" y="6985"/>
                    <a:pt x="19311" y="7008"/>
                  </a:cubicBezTo>
                  <a:lnTo>
                    <a:pt x="19311" y="7031"/>
                  </a:lnTo>
                  <a:cubicBezTo>
                    <a:pt x="19288" y="7076"/>
                    <a:pt x="19265" y="7099"/>
                    <a:pt x="19242" y="7145"/>
                  </a:cubicBezTo>
                  <a:cubicBezTo>
                    <a:pt x="19242" y="7190"/>
                    <a:pt x="19242" y="7213"/>
                    <a:pt x="19242" y="7259"/>
                  </a:cubicBezTo>
                  <a:lnTo>
                    <a:pt x="19219" y="7305"/>
                  </a:lnTo>
                  <a:lnTo>
                    <a:pt x="19196" y="7350"/>
                  </a:lnTo>
                  <a:cubicBezTo>
                    <a:pt x="19174" y="7373"/>
                    <a:pt x="19151" y="7419"/>
                    <a:pt x="19128" y="7464"/>
                  </a:cubicBezTo>
                  <a:lnTo>
                    <a:pt x="19128" y="7487"/>
                  </a:lnTo>
                  <a:cubicBezTo>
                    <a:pt x="19105" y="7533"/>
                    <a:pt x="19082" y="7578"/>
                    <a:pt x="19059" y="7601"/>
                  </a:cubicBezTo>
                  <a:cubicBezTo>
                    <a:pt x="19059" y="7624"/>
                    <a:pt x="19059" y="7624"/>
                    <a:pt x="19037" y="7647"/>
                  </a:cubicBezTo>
                  <a:lnTo>
                    <a:pt x="18991" y="7715"/>
                  </a:lnTo>
                  <a:lnTo>
                    <a:pt x="18945" y="7807"/>
                  </a:lnTo>
                  <a:cubicBezTo>
                    <a:pt x="18922" y="7807"/>
                    <a:pt x="18922" y="7830"/>
                    <a:pt x="18900" y="7852"/>
                  </a:cubicBezTo>
                  <a:lnTo>
                    <a:pt x="18877" y="7875"/>
                  </a:lnTo>
                  <a:lnTo>
                    <a:pt x="18786" y="8058"/>
                  </a:lnTo>
                  <a:cubicBezTo>
                    <a:pt x="18694" y="8172"/>
                    <a:pt x="18626" y="8309"/>
                    <a:pt x="18557" y="8423"/>
                  </a:cubicBezTo>
                  <a:lnTo>
                    <a:pt x="18512" y="8491"/>
                  </a:lnTo>
                  <a:lnTo>
                    <a:pt x="18489" y="8560"/>
                  </a:lnTo>
                  <a:lnTo>
                    <a:pt x="18466" y="8583"/>
                  </a:lnTo>
                  <a:cubicBezTo>
                    <a:pt x="18443" y="8628"/>
                    <a:pt x="18398" y="8674"/>
                    <a:pt x="18375" y="8743"/>
                  </a:cubicBezTo>
                  <a:cubicBezTo>
                    <a:pt x="18329" y="8811"/>
                    <a:pt x="18283" y="8902"/>
                    <a:pt x="18238" y="8994"/>
                  </a:cubicBezTo>
                  <a:lnTo>
                    <a:pt x="18146" y="9108"/>
                  </a:lnTo>
                  <a:lnTo>
                    <a:pt x="18078" y="9245"/>
                  </a:lnTo>
                  <a:cubicBezTo>
                    <a:pt x="18032" y="9336"/>
                    <a:pt x="17987" y="9427"/>
                    <a:pt x="17941" y="9541"/>
                  </a:cubicBezTo>
                  <a:cubicBezTo>
                    <a:pt x="17873" y="9633"/>
                    <a:pt x="17827" y="9724"/>
                    <a:pt x="17781" y="9838"/>
                  </a:cubicBezTo>
                  <a:lnTo>
                    <a:pt x="17781" y="9861"/>
                  </a:lnTo>
                  <a:lnTo>
                    <a:pt x="17736" y="9929"/>
                  </a:lnTo>
                  <a:lnTo>
                    <a:pt x="17690" y="10021"/>
                  </a:lnTo>
                  <a:lnTo>
                    <a:pt x="17690" y="10044"/>
                  </a:lnTo>
                  <a:lnTo>
                    <a:pt x="17667" y="10066"/>
                  </a:lnTo>
                  <a:cubicBezTo>
                    <a:pt x="17644" y="10089"/>
                    <a:pt x="17644" y="10135"/>
                    <a:pt x="17621" y="10158"/>
                  </a:cubicBezTo>
                  <a:cubicBezTo>
                    <a:pt x="17553" y="10272"/>
                    <a:pt x="17484" y="10386"/>
                    <a:pt x="17416" y="10523"/>
                  </a:cubicBezTo>
                  <a:cubicBezTo>
                    <a:pt x="17370" y="10591"/>
                    <a:pt x="17325" y="10660"/>
                    <a:pt x="17279" y="10751"/>
                  </a:cubicBezTo>
                  <a:cubicBezTo>
                    <a:pt x="17233" y="10820"/>
                    <a:pt x="17188" y="10865"/>
                    <a:pt x="17165" y="10934"/>
                  </a:cubicBezTo>
                  <a:lnTo>
                    <a:pt x="17142" y="10979"/>
                  </a:lnTo>
                  <a:lnTo>
                    <a:pt x="17051" y="11116"/>
                  </a:lnTo>
                  <a:lnTo>
                    <a:pt x="17005" y="11185"/>
                  </a:lnTo>
                  <a:lnTo>
                    <a:pt x="16868" y="11413"/>
                  </a:lnTo>
                  <a:lnTo>
                    <a:pt x="16708" y="11641"/>
                  </a:lnTo>
                  <a:lnTo>
                    <a:pt x="16640" y="11778"/>
                  </a:lnTo>
                  <a:lnTo>
                    <a:pt x="16617" y="11801"/>
                  </a:lnTo>
                  <a:lnTo>
                    <a:pt x="16571" y="11892"/>
                  </a:lnTo>
                  <a:cubicBezTo>
                    <a:pt x="16549" y="11915"/>
                    <a:pt x="16526" y="11961"/>
                    <a:pt x="16503" y="12007"/>
                  </a:cubicBezTo>
                  <a:lnTo>
                    <a:pt x="16480" y="12029"/>
                  </a:lnTo>
                  <a:lnTo>
                    <a:pt x="16412" y="12121"/>
                  </a:lnTo>
                  <a:lnTo>
                    <a:pt x="16366" y="12235"/>
                  </a:lnTo>
                  <a:lnTo>
                    <a:pt x="16298" y="12326"/>
                  </a:lnTo>
                  <a:lnTo>
                    <a:pt x="16275" y="12395"/>
                  </a:lnTo>
                  <a:lnTo>
                    <a:pt x="16229" y="12440"/>
                  </a:lnTo>
                  <a:lnTo>
                    <a:pt x="16206" y="12486"/>
                  </a:lnTo>
                  <a:lnTo>
                    <a:pt x="16183" y="12509"/>
                  </a:lnTo>
                  <a:cubicBezTo>
                    <a:pt x="16183" y="12532"/>
                    <a:pt x="16161" y="12577"/>
                    <a:pt x="16161" y="12600"/>
                  </a:cubicBezTo>
                  <a:cubicBezTo>
                    <a:pt x="16138" y="12600"/>
                    <a:pt x="16138" y="12623"/>
                    <a:pt x="16138" y="12623"/>
                  </a:cubicBezTo>
                  <a:cubicBezTo>
                    <a:pt x="16069" y="12737"/>
                    <a:pt x="16001" y="12874"/>
                    <a:pt x="15932" y="12988"/>
                  </a:cubicBezTo>
                  <a:lnTo>
                    <a:pt x="15887" y="13079"/>
                  </a:lnTo>
                  <a:lnTo>
                    <a:pt x="15841" y="13125"/>
                  </a:lnTo>
                  <a:lnTo>
                    <a:pt x="15841" y="13148"/>
                  </a:lnTo>
                  <a:lnTo>
                    <a:pt x="15795" y="13216"/>
                  </a:lnTo>
                  <a:lnTo>
                    <a:pt x="15773" y="13262"/>
                  </a:lnTo>
                  <a:cubicBezTo>
                    <a:pt x="15773" y="13285"/>
                    <a:pt x="15773" y="13308"/>
                    <a:pt x="15773" y="13330"/>
                  </a:cubicBezTo>
                  <a:cubicBezTo>
                    <a:pt x="15773" y="13353"/>
                    <a:pt x="15773" y="13353"/>
                    <a:pt x="15773" y="13376"/>
                  </a:cubicBezTo>
                  <a:lnTo>
                    <a:pt x="15750" y="13422"/>
                  </a:lnTo>
                  <a:lnTo>
                    <a:pt x="15727" y="13422"/>
                  </a:lnTo>
                  <a:cubicBezTo>
                    <a:pt x="15704" y="13490"/>
                    <a:pt x="15681" y="13513"/>
                    <a:pt x="15658" y="13559"/>
                  </a:cubicBezTo>
                  <a:lnTo>
                    <a:pt x="15613" y="13627"/>
                  </a:lnTo>
                  <a:lnTo>
                    <a:pt x="15590" y="13650"/>
                  </a:lnTo>
                  <a:lnTo>
                    <a:pt x="15567" y="13673"/>
                  </a:lnTo>
                  <a:cubicBezTo>
                    <a:pt x="15544" y="13718"/>
                    <a:pt x="15522" y="13741"/>
                    <a:pt x="15499" y="13787"/>
                  </a:cubicBezTo>
                  <a:lnTo>
                    <a:pt x="15476" y="13810"/>
                  </a:lnTo>
                  <a:cubicBezTo>
                    <a:pt x="15453" y="13833"/>
                    <a:pt x="15430" y="13855"/>
                    <a:pt x="15430" y="13878"/>
                  </a:cubicBezTo>
                  <a:lnTo>
                    <a:pt x="15316" y="14038"/>
                  </a:lnTo>
                  <a:cubicBezTo>
                    <a:pt x="15225" y="14198"/>
                    <a:pt x="15133" y="14335"/>
                    <a:pt x="15065" y="14495"/>
                  </a:cubicBezTo>
                  <a:cubicBezTo>
                    <a:pt x="14951" y="14677"/>
                    <a:pt x="14837" y="14860"/>
                    <a:pt x="14745" y="15042"/>
                  </a:cubicBezTo>
                  <a:cubicBezTo>
                    <a:pt x="14677" y="15156"/>
                    <a:pt x="14609" y="15271"/>
                    <a:pt x="14540" y="15385"/>
                  </a:cubicBezTo>
                  <a:lnTo>
                    <a:pt x="14540" y="15408"/>
                  </a:lnTo>
                  <a:lnTo>
                    <a:pt x="14517" y="15453"/>
                  </a:lnTo>
                  <a:lnTo>
                    <a:pt x="14494" y="15476"/>
                  </a:lnTo>
                  <a:lnTo>
                    <a:pt x="14449" y="15544"/>
                  </a:lnTo>
                  <a:lnTo>
                    <a:pt x="14426" y="15636"/>
                  </a:lnTo>
                  <a:lnTo>
                    <a:pt x="14335" y="15796"/>
                  </a:lnTo>
                  <a:cubicBezTo>
                    <a:pt x="14152" y="16092"/>
                    <a:pt x="14015" y="16366"/>
                    <a:pt x="13855" y="16640"/>
                  </a:cubicBezTo>
                  <a:lnTo>
                    <a:pt x="13855" y="16663"/>
                  </a:lnTo>
                  <a:cubicBezTo>
                    <a:pt x="13855" y="16686"/>
                    <a:pt x="13832" y="16709"/>
                    <a:pt x="13832" y="16709"/>
                  </a:cubicBezTo>
                  <a:cubicBezTo>
                    <a:pt x="13810" y="16731"/>
                    <a:pt x="13810" y="16754"/>
                    <a:pt x="13810" y="16777"/>
                  </a:cubicBezTo>
                  <a:lnTo>
                    <a:pt x="13764" y="16846"/>
                  </a:lnTo>
                  <a:lnTo>
                    <a:pt x="13741" y="16868"/>
                  </a:lnTo>
                  <a:cubicBezTo>
                    <a:pt x="13741" y="16891"/>
                    <a:pt x="13741" y="16914"/>
                    <a:pt x="13718" y="16937"/>
                  </a:cubicBezTo>
                  <a:lnTo>
                    <a:pt x="13673" y="17051"/>
                  </a:lnTo>
                  <a:cubicBezTo>
                    <a:pt x="13650" y="17051"/>
                    <a:pt x="13650" y="17074"/>
                    <a:pt x="13627" y="17097"/>
                  </a:cubicBezTo>
                  <a:cubicBezTo>
                    <a:pt x="13627" y="17097"/>
                    <a:pt x="13627" y="17074"/>
                    <a:pt x="13604" y="17074"/>
                  </a:cubicBezTo>
                  <a:cubicBezTo>
                    <a:pt x="13581" y="17051"/>
                    <a:pt x="13559" y="17051"/>
                    <a:pt x="13513" y="17028"/>
                  </a:cubicBezTo>
                  <a:lnTo>
                    <a:pt x="13148" y="17028"/>
                  </a:lnTo>
                  <a:cubicBezTo>
                    <a:pt x="13102" y="17005"/>
                    <a:pt x="13079" y="17005"/>
                    <a:pt x="13056" y="17005"/>
                  </a:cubicBezTo>
                  <a:lnTo>
                    <a:pt x="13011" y="17005"/>
                  </a:lnTo>
                  <a:lnTo>
                    <a:pt x="12988" y="16982"/>
                  </a:lnTo>
                  <a:lnTo>
                    <a:pt x="12919" y="16982"/>
                  </a:lnTo>
                  <a:lnTo>
                    <a:pt x="12874" y="16960"/>
                  </a:lnTo>
                  <a:lnTo>
                    <a:pt x="12782" y="16960"/>
                  </a:lnTo>
                  <a:cubicBezTo>
                    <a:pt x="12691" y="16937"/>
                    <a:pt x="12600" y="16914"/>
                    <a:pt x="12509" y="16891"/>
                  </a:cubicBezTo>
                  <a:cubicBezTo>
                    <a:pt x="12372" y="16868"/>
                    <a:pt x="12235" y="16846"/>
                    <a:pt x="12121" y="16823"/>
                  </a:cubicBezTo>
                  <a:cubicBezTo>
                    <a:pt x="12006" y="16800"/>
                    <a:pt x="11892" y="16777"/>
                    <a:pt x="11778" y="16754"/>
                  </a:cubicBezTo>
                  <a:lnTo>
                    <a:pt x="11755" y="16754"/>
                  </a:lnTo>
                  <a:cubicBezTo>
                    <a:pt x="11710" y="16754"/>
                    <a:pt x="11641" y="16731"/>
                    <a:pt x="11596" y="16731"/>
                  </a:cubicBezTo>
                  <a:lnTo>
                    <a:pt x="11527" y="16709"/>
                  </a:lnTo>
                  <a:lnTo>
                    <a:pt x="11481" y="16686"/>
                  </a:lnTo>
                  <a:lnTo>
                    <a:pt x="11436" y="16686"/>
                  </a:lnTo>
                  <a:cubicBezTo>
                    <a:pt x="11367" y="16663"/>
                    <a:pt x="11299" y="16640"/>
                    <a:pt x="11230" y="16617"/>
                  </a:cubicBezTo>
                  <a:lnTo>
                    <a:pt x="11208" y="16617"/>
                  </a:lnTo>
                  <a:cubicBezTo>
                    <a:pt x="11139" y="16594"/>
                    <a:pt x="11093" y="16572"/>
                    <a:pt x="11025" y="16549"/>
                  </a:cubicBezTo>
                  <a:lnTo>
                    <a:pt x="10956" y="16526"/>
                  </a:lnTo>
                  <a:lnTo>
                    <a:pt x="10911" y="16503"/>
                  </a:lnTo>
                  <a:cubicBezTo>
                    <a:pt x="10865" y="16480"/>
                    <a:pt x="10842" y="16480"/>
                    <a:pt x="10797" y="16457"/>
                  </a:cubicBezTo>
                  <a:cubicBezTo>
                    <a:pt x="10774" y="16457"/>
                    <a:pt x="10751" y="16435"/>
                    <a:pt x="10728" y="16435"/>
                  </a:cubicBezTo>
                  <a:cubicBezTo>
                    <a:pt x="10683" y="16412"/>
                    <a:pt x="10614" y="16389"/>
                    <a:pt x="10568" y="16389"/>
                  </a:cubicBezTo>
                  <a:cubicBezTo>
                    <a:pt x="10546" y="16366"/>
                    <a:pt x="10500" y="16343"/>
                    <a:pt x="10454" y="16343"/>
                  </a:cubicBezTo>
                  <a:lnTo>
                    <a:pt x="10431" y="16321"/>
                  </a:lnTo>
                  <a:lnTo>
                    <a:pt x="10386" y="16321"/>
                  </a:lnTo>
                  <a:cubicBezTo>
                    <a:pt x="10363" y="16321"/>
                    <a:pt x="10363" y="16298"/>
                    <a:pt x="10340" y="16298"/>
                  </a:cubicBezTo>
                  <a:lnTo>
                    <a:pt x="10272" y="16275"/>
                  </a:lnTo>
                  <a:cubicBezTo>
                    <a:pt x="10180" y="16252"/>
                    <a:pt x="10112" y="16229"/>
                    <a:pt x="10043" y="16206"/>
                  </a:cubicBezTo>
                  <a:lnTo>
                    <a:pt x="10021" y="16206"/>
                  </a:lnTo>
                  <a:lnTo>
                    <a:pt x="9884" y="16161"/>
                  </a:lnTo>
                  <a:lnTo>
                    <a:pt x="9655" y="16069"/>
                  </a:lnTo>
                  <a:lnTo>
                    <a:pt x="9450" y="16001"/>
                  </a:lnTo>
                  <a:lnTo>
                    <a:pt x="9427" y="16001"/>
                  </a:lnTo>
                  <a:cubicBezTo>
                    <a:pt x="9404" y="15978"/>
                    <a:pt x="9382" y="15955"/>
                    <a:pt x="9359" y="15955"/>
                  </a:cubicBezTo>
                  <a:lnTo>
                    <a:pt x="9313" y="15933"/>
                  </a:lnTo>
                  <a:lnTo>
                    <a:pt x="9245" y="15910"/>
                  </a:lnTo>
                  <a:cubicBezTo>
                    <a:pt x="9199" y="15887"/>
                    <a:pt x="9130" y="15864"/>
                    <a:pt x="9085" y="15841"/>
                  </a:cubicBezTo>
                  <a:cubicBezTo>
                    <a:pt x="8993" y="15796"/>
                    <a:pt x="8925" y="15773"/>
                    <a:pt x="8857" y="15750"/>
                  </a:cubicBezTo>
                  <a:lnTo>
                    <a:pt x="8788" y="15727"/>
                  </a:lnTo>
                  <a:cubicBezTo>
                    <a:pt x="8674" y="15681"/>
                    <a:pt x="8560" y="15636"/>
                    <a:pt x="8446" y="15590"/>
                  </a:cubicBezTo>
                  <a:cubicBezTo>
                    <a:pt x="8446" y="15567"/>
                    <a:pt x="8400" y="15544"/>
                    <a:pt x="8377" y="15522"/>
                  </a:cubicBezTo>
                  <a:cubicBezTo>
                    <a:pt x="8332" y="15499"/>
                    <a:pt x="8309" y="15476"/>
                    <a:pt x="8286" y="15476"/>
                  </a:cubicBezTo>
                  <a:lnTo>
                    <a:pt x="8240" y="15453"/>
                  </a:lnTo>
                  <a:cubicBezTo>
                    <a:pt x="8195" y="15430"/>
                    <a:pt x="8149" y="15430"/>
                    <a:pt x="8126" y="15408"/>
                  </a:cubicBezTo>
                  <a:lnTo>
                    <a:pt x="8103" y="15385"/>
                  </a:lnTo>
                  <a:lnTo>
                    <a:pt x="7989" y="15339"/>
                  </a:lnTo>
                  <a:lnTo>
                    <a:pt x="7875" y="15316"/>
                  </a:lnTo>
                  <a:lnTo>
                    <a:pt x="7784" y="15271"/>
                  </a:lnTo>
                  <a:cubicBezTo>
                    <a:pt x="7670" y="15225"/>
                    <a:pt x="7555" y="15179"/>
                    <a:pt x="7464" y="15134"/>
                  </a:cubicBezTo>
                  <a:cubicBezTo>
                    <a:pt x="7327" y="15065"/>
                    <a:pt x="7213" y="15019"/>
                    <a:pt x="7099" y="14974"/>
                  </a:cubicBezTo>
                  <a:lnTo>
                    <a:pt x="7031" y="14928"/>
                  </a:lnTo>
                  <a:cubicBezTo>
                    <a:pt x="6962" y="14905"/>
                    <a:pt x="6894" y="14860"/>
                    <a:pt x="6802" y="14837"/>
                  </a:cubicBezTo>
                  <a:lnTo>
                    <a:pt x="6757" y="14791"/>
                  </a:lnTo>
                  <a:lnTo>
                    <a:pt x="6734" y="14791"/>
                  </a:lnTo>
                  <a:lnTo>
                    <a:pt x="6688" y="14768"/>
                  </a:lnTo>
                  <a:lnTo>
                    <a:pt x="6665" y="14768"/>
                  </a:lnTo>
                  <a:cubicBezTo>
                    <a:pt x="6642" y="14768"/>
                    <a:pt x="6642" y="14746"/>
                    <a:pt x="6620" y="14746"/>
                  </a:cubicBezTo>
                  <a:lnTo>
                    <a:pt x="6574" y="14746"/>
                  </a:lnTo>
                  <a:lnTo>
                    <a:pt x="6483" y="14700"/>
                  </a:lnTo>
                  <a:cubicBezTo>
                    <a:pt x="6414" y="14677"/>
                    <a:pt x="6369" y="14654"/>
                    <a:pt x="6323" y="14631"/>
                  </a:cubicBezTo>
                  <a:cubicBezTo>
                    <a:pt x="6300" y="14609"/>
                    <a:pt x="6277" y="14586"/>
                    <a:pt x="6254" y="14563"/>
                  </a:cubicBezTo>
                  <a:cubicBezTo>
                    <a:pt x="6163" y="14517"/>
                    <a:pt x="6072" y="14472"/>
                    <a:pt x="6003" y="14426"/>
                  </a:cubicBezTo>
                  <a:lnTo>
                    <a:pt x="5981" y="14426"/>
                  </a:lnTo>
                  <a:cubicBezTo>
                    <a:pt x="5912" y="14380"/>
                    <a:pt x="5821" y="14358"/>
                    <a:pt x="5752" y="14312"/>
                  </a:cubicBezTo>
                  <a:cubicBezTo>
                    <a:pt x="5593" y="14243"/>
                    <a:pt x="5410" y="14175"/>
                    <a:pt x="5250" y="14084"/>
                  </a:cubicBezTo>
                  <a:cubicBezTo>
                    <a:pt x="5182" y="14061"/>
                    <a:pt x="5090" y="14015"/>
                    <a:pt x="5022" y="13970"/>
                  </a:cubicBezTo>
                  <a:cubicBezTo>
                    <a:pt x="4908" y="13901"/>
                    <a:pt x="4794" y="13833"/>
                    <a:pt x="4702" y="13764"/>
                  </a:cubicBezTo>
                  <a:lnTo>
                    <a:pt x="4611" y="13741"/>
                  </a:lnTo>
                  <a:cubicBezTo>
                    <a:pt x="4543" y="13696"/>
                    <a:pt x="4451" y="13650"/>
                    <a:pt x="4360" y="13604"/>
                  </a:cubicBezTo>
                  <a:lnTo>
                    <a:pt x="4200" y="13513"/>
                  </a:lnTo>
                  <a:cubicBezTo>
                    <a:pt x="4109" y="13467"/>
                    <a:pt x="3995" y="13399"/>
                    <a:pt x="3903" y="13353"/>
                  </a:cubicBezTo>
                  <a:cubicBezTo>
                    <a:pt x="3721" y="13262"/>
                    <a:pt x="3561" y="13171"/>
                    <a:pt x="3401" y="13079"/>
                  </a:cubicBezTo>
                  <a:lnTo>
                    <a:pt x="3310" y="13034"/>
                  </a:lnTo>
                  <a:lnTo>
                    <a:pt x="3287" y="13034"/>
                  </a:lnTo>
                  <a:cubicBezTo>
                    <a:pt x="3150" y="12965"/>
                    <a:pt x="3013" y="12897"/>
                    <a:pt x="2876" y="12828"/>
                  </a:cubicBezTo>
                  <a:cubicBezTo>
                    <a:pt x="2853" y="12805"/>
                    <a:pt x="2831" y="12805"/>
                    <a:pt x="2785" y="12783"/>
                  </a:cubicBezTo>
                  <a:lnTo>
                    <a:pt x="2717" y="12783"/>
                  </a:lnTo>
                  <a:cubicBezTo>
                    <a:pt x="2694" y="12760"/>
                    <a:pt x="2671" y="12760"/>
                    <a:pt x="2648" y="12737"/>
                  </a:cubicBezTo>
                  <a:lnTo>
                    <a:pt x="2625" y="12714"/>
                  </a:lnTo>
                  <a:cubicBezTo>
                    <a:pt x="2557" y="12691"/>
                    <a:pt x="2488" y="12646"/>
                    <a:pt x="2443" y="12623"/>
                  </a:cubicBezTo>
                  <a:cubicBezTo>
                    <a:pt x="2397" y="12577"/>
                    <a:pt x="2351" y="12577"/>
                    <a:pt x="2328" y="12554"/>
                  </a:cubicBezTo>
                  <a:cubicBezTo>
                    <a:pt x="2306" y="12554"/>
                    <a:pt x="2306" y="12532"/>
                    <a:pt x="2283" y="12532"/>
                  </a:cubicBezTo>
                  <a:cubicBezTo>
                    <a:pt x="2260" y="12532"/>
                    <a:pt x="2214" y="12554"/>
                    <a:pt x="2192" y="12577"/>
                  </a:cubicBezTo>
                  <a:cubicBezTo>
                    <a:pt x="2192" y="12554"/>
                    <a:pt x="2169" y="12554"/>
                    <a:pt x="2146" y="12532"/>
                  </a:cubicBezTo>
                  <a:lnTo>
                    <a:pt x="1804" y="12303"/>
                  </a:lnTo>
                  <a:lnTo>
                    <a:pt x="1461" y="12075"/>
                  </a:lnTo>
                  <a:lnTo>
                    <a:pt x="1393" y="12029"/>
                  </a:lnTo>
                  <a:lnTo>
                    <a:pt x="1233" y="11915"/>
                  </a:lnTo>
                  <a:cubicBezTo>
                    <a:pt x="1187" y="11847"/>
                    <a:pt x="1142" y="11801"/>
                    <a:pt x="1096" y="11755"/>
                  </a:cubicBezTo>
                  <a:lnTo>
                    <a:pt x="1073" y="11733"/>
                  </a:lnTo>
                  <a:cubicBezTo>
                    <a:pt x="1027" y="11687"/>
                    <a:pt x="1005" y="11664"/>
                    <a:pt x="982" y="11641"/>
                  </a:cubicBezTo>
                  <a:lnTo>
                    <a:pt x="959" y="11619"/>
                  </a:lnTo>
                  <a:cubicBezTo>
                    <a:pt x="891" y="11573"/>
                    <a:pt x="822" y="11504"/>
                    <a:pt x="754" y="11459"/>
                  </a:cubicBezTo>
                  <a:lnTo>
                    <a:pt x="708" y="11436"/>
                  </a:lnTo>
                  <a:cubicBezTo>
                    <a:pt x="617" y="11390"/>
                    <a:pt x="548" y="11322"/>
                    <a:pt x="457" y="11276"/>
                  </a:cubicBezTo>
                  <a:lnTo>
                    <a:pt x="434" y="11253"/>
                  </a:lnTo>
                  <a:lnTo>
                    <a:pt x="388" y="11231"/>
                  </a:lnTo>
                  <a:lnTo>
                    <a:pt x="366" y="11231"/>
                  </a:lnTo>
                  <a:cubicBezTo>
                    <a:pt x="343" y="11208"/>
                    <a:pt x="320" y="11185"/>
                    <a:pt x="297" y="11162"/>
                  </a:cubicBezTo>
                  <a:cubicBezTo>
                    <a:pt x="274" y="11162"/>
                    <a:pt x="251" y="11139"/>
                    <a:pt x="229" y="11139"/>
                  </a:cubicBezTo>
                  <a:cubicBezTo>
                    <a:pt x="206" y="11116"/>
                    <a:pt x="160" y="11094"/>
                    <a:pt x="137" y="11094"/>
                  </a:cubicBezTo>
                  <a:cubicBezTo>
                    <a:pt x="114" y="11094"/>
                    <a:pt x="92" y="11116"/>
                    <a:pt x="69" y="11116"/>
                  </a:cubicBezTo>
                  <a:cubicBezTo>
                    <a:pt x="46" y="11139"/>
                    <a:pt x="23" y="11139"/>
                    <a:pt x="23" y="11162"/>
                  </a:cubicBezTo>
                  <a:cubicBezTo>
                    <a:pt x="0" y="11208"/>
                    <a:pt x="0" y="11253"/>
                    <a:pt x="23" y="11276"/>
                  </a:cubicBezTo>
                  <a:cubicBezTo>
                    <a:pt x="23" y="11322"/>
                    <a:pt x="23" y="11367"/>
                    <a:pt x="69" y="11413"/>
                  </a:cubicBezTo>
                  <a:cubicBezTo>
                    <a:pt x="69" y="11413"/>
                    <a:pt x="92" y="11413"/>
                    <a:pt x="92" y="11436"/>
                  </a:cubicBezTo>
                  <a:cubicBezTo>
                    <a:pt x="92" y="11459"/>
                    <a:pt x="92" y="11482"/>
                    <a:pt x="114" y="11504"/>
                  </a:cubicBezTo>
                  <a:cubicBezTo>
                    <a:pt x="137" y="11527"/>
                    <a:pt x="160" y="11573"/>
                    <a:pt x="206" y="11596"/>
                  </a:cubicBezTo>
                  <a:lnTo>
                    <a:pt x="229" y="11596"/>
                  </a:lnTo>
                  <a:cubicBezTo>
                    <a:pt x="229" y="11619"/>
                    <a:pt x="251" y="11641"/>
                    <a:pt x="274" y="11664"/>
                  </a:cubicBezTo>
                  <a:lnTo>
                    <a:pt x="343" y="11710"/>
                  </a:lnTo>
                  <a:lnTo>
                    <a:pt x="434" y="11778"/>
                  </a:lnTo>
                  <a:lnTo>
                    <a:pt x="480" y="11801"/>
                  </a:lnTo>
                  <a:cubicBezTo>
                    <a:pt x="571" y="11870"/>
                    <a:pt x="662" y="11961"/>
                    <a:pt x="776" y="12029"/>
                  </a:cubicBezTo>
                  <a:lnTo>
                    <a:pt x="891" y="12121"/>
                  </a:lnTo>
                  <a:lnTo>
                    <a:pt x="913" y="12144"/>
                  </a:lnTo>
                  <a:cubicBezTo>
                    <a:pt x="959" y="12189"/>
                    <a:pt x="1005" y="12212"/>
                    <a:pt x="1050" y="12258"/>
                  </a:cubicBezTo>
                  <a:lnTo>
                    <a:pt x="1096" y="12303"/>
                  </a:lnTo>
                  <a:cubicBezTo>
                    <a:pt x="1142" y="12326"/>
                    <a:pt x="1164" y="12349"/>
                    <a:pt x="1210" y="12372"/>
                  </a:cubicBezTo>
                  <a:lnTo>
                    <a:pt x="1233" y="12395"/>
                  </a:lnTo>
                  <a:lnTo>
                    <a:pt x="1279" y="12440"/>
                  </a:lnTo>
                  <a:lnTo>
                    <a:pt x="1301" y="12440"/>
                  </a:lnTo>
                  <a:cubicBezTo>
                    <a:pt x="1324" y="12463"/>
                    <a:pt x="1370" y="12486"/>
                    <a:pt x="1393" y="12509"/>
                  </a:cubicBezTo>
                  <a:lnTo>
                    <a:pt x="1438" y="12509"/>
                  </a:lnTo>
                  <a:cubicBezTo>
                    <a:pt x="1461" y="12509"/>
                    <a:pt x="1507" y="12509"/>
                    <a:pt x="1507" y="12486"/>
                  </a:cubicBezTo>
                  <a:cubicBezTo>
                    <a:pt x="1621" y="12577"/>
                    <a:pt x="1758" y="12646"/>
                    <a:pt x="1872" y="12714"/>
                  </a:cubicBezTo>
                  <a:lnTo>
                    <a:pt x="2009" y="12805"/>
                  </a:lnTo>
                  <a:lnTo>
                    <a:pt x="2100" y="12851"/>
                  </a:lnTo>
                  <a:lnTo>
                    <a:pt x="2260" y="12942"/>
                  </a:lnTo>
                  <a:cubicBezTo>
                    <a:pt x="2351" y="13011"/>
                    <a:pt x="2420" y="13057"/>
                    <a:pt x="2511" y="13102"/>
                  </a:cubicBezTo>
                  <a:lnTo>
                    <a:pt x="2534" y="13125"/>
                  </a:lnTo>
                  <a:lnTo>
                    <a:pt x="2580" y="13148"/>
                  </a:lnTo>
                  <a:lnTo>
                    <a:pt x="2602" y="13148"/>
                  </a:lnTo>
                  <a:cubicBezTo>
                    <a:pt x="2625" y="13171"/>
                    <a:pt x="2648" y="13193"/>
                    <a:pt x="2671" y="13193"/>
                  </a:cubicBezTo>
                  <a:cubicBezTo>
                    <a:pt x="2671" y="13193"/>
                    <a:pt x="2671" y="13193"/>
                    <a:pt x="2694" y="13216"/>
                  </a:cubicBezTo>
                  <a:lnTo>
                    <a:pt x="2739" y="13239"/>
                  </a:lnTo>
                  <a:cubicBezTo>
                    <a:pt x="2853" y="13308"/>
                    <a:pt x="2968" y="13376"/>
                    <a:pt x="3082" y="13445"/>
                  </a:cubicBezTo>
                  <a:lnTo>
                    <a:pt x="3150" y="13490"/>
                  </a:lnTo>
                  <a:lnTo>
                    <a:pt x="3242" y="13536"/>
                  </a:lnTo>
                  <a:lnTo>
                    <a:pt x="3287" y="13559"/>
                  </a:lnTo>
                  <a:lnTo>
                    <a:pt x="3310" y="13582"/>
                  </a:lnTo>
                  <a:cubicBezTo>
                    <a:pt x="3356" y="13604"/>
                    <a:pt x="3378" y="13604"/>
                    <a:pt x="3424" y="13627"/>
                  </a:cubicBezTo>
                  <a:cubicBezTo>
                    <a:pt x="3447" y="13650"/>
                    <a:pt x="3470" y="13650"/>
                    <a:pt x="3493" y="13650"/>
                  </a:cubicBezTo>
                  <a:cubicBezTo>
                    <a:pt x="3493" y="13650"/>
                    <a:pt x="3515" y="13650"/>
                    <a:pt x="3515" y="13627"/>
                  </a:cubicBezTo>
                  <a:cubicBezTo>
                    <a:pt x="3652" y="13696"/>
                    <a:pt x="3766" y="13764"/>
                    <a:pt x="3903" y="13833"/>
                  </a:cubicBezTo>
                  <a:cubicBezTo>
                    <a:pt x="3995" y="13878"/>
                    <a:pt x="4063" y="13901"/>
                    <a:pt x="4132" y="13947"/>
                  </a:cubicBezTo>
                  <a:lnTo>
                    <a:pt x="4177" y="13970"/>
                  </a:lnTo>
                  <a:lnTo>
                    <a:pt x="4223" y="13992"/>
                  </a:lnTo>
                  <a:lnTo>
                    <a:pt x="4269" y="14015"/>
                  </a:lnTo>
                  <a:lnTo>
                    <a:pt x="4291" y="14015"/>
                  </a:lnTo>
                  <a:lnTo>
                    <a:pt x="4314" y="14038"/>
                  </a:lnTo>
                  <a:cubicBezTo>
                    <a:pt x="4337" y="14038"/>
                    <a:pt x="4360" y="14061"/>
                    <a:pt x="4406" y="14061"/>
                  </a:cubicBezTo>
                  <a:lnTo>
                    <a:pt x="4474" y="14061"/>
                  </a:lnTo>
                  <a:lnTo>
                    <a:pt x="4497" y="14084"/>
                  </a:lnTo>
                  <a:lnTo>
                    <a:pt x="4520" y="14084"/>
                  </a:lnTo>
                  <a:cubicBezTo>
                    <a:pt x="4611" y="14129"/>
                    <a:pt x="4680" y="14175"/>
                    <a:pt x="4771" y="14221"/>
                  </a:cubicBezTo>
                  <a:lnTo>
                    <a:pt x="4816" y="14243"/>
                  </a:lnTo>
                  <a:cubicBezTo>
                    <a:pt x="4862" y="14289"/>
                    <a:pt x="4931" y="14335"/>
                    <a:pt x="4999" y="14358"/>
                  </a:cubicBezTo>
                  <a:lnTo>
                    <a:pt x="5068" y="14403"/>
                  </a:lnTo>
                  <a:cubicBezTo>
                    <a:pt x="5136" y="14426"/>
                    <a:pt x="5182" y="14472"/>
                    <a:pt x="5250" y="14495"/>
                  </a:cubicBezTo>
                  <a:cubicBezTo>
                    <a:pt x="5341" y="14540"/>
                    <a:pt x="5433" y="14586"/>
                    <a:pt x="5547" y="14631"/>
                  </a:cubicBezTo>
                  <a:cubicBezTo>
                    <a:pt x="5593" y="14677"/>
                    <a:pt x="5638" y="14700"/>
                    <a:pt x="5707" y="14723"/>
                  </a:cubicBezTo>
                  <a:lnTo>
                    <a:pt x="5798" y="14768"/>
                  </a:lnTo>
                  <a:cubicBezTo>
                    <a:pt x="5958" y="14837"/>
                    <a:pt x="6095" y="14905"/>
                    <a:pt x="6232" y="14951"/>
                  </a:cubicBezTo>
                  <a:lnTo>
                    <a:pt x="6300" y="14974"/>
                  </a:lnTo>
                  <a:cubicBezTo>
                    <a:pt x="6369" y="15019"/>
                    <a:pt x="6460" y="15042"/>
                    <a:pt x="6528" y="15088"/>
                  </a:cubicBezTo>
                  <a:lnTo>
                    <a:pt x="6620" y="15111"/>
                  </a:lnTo>
                  <a:lnTo>
                    <a:pt x="6688" y="15156"/>
                  </a:lnTo>
                  <a:lnTo>
                    <a:pt x="6779" y="15179"/>
                  </a:lnTo>
                  <a:lnTo>
                    <a:pt x="6894" y="15225"/>
                  </a:lnTo>
                  <a:lnTo>
                    <a:pt x="6962" y="15248"/>
                  </a:lnTo>
                  <a:lnTo>
                    <a:pt x="7008" y="15271"/>
                  </a:lnTo>
                  <a:lnTo>
                    <a:pt x="7053" y="15316"/>
                  </a:lnTo>
                  <a:lnTo>
                    <a:pt x="7099" y="15339"/>
                  </a:lnTo>
                  <a:lnTo>
                    <a:pt x="7167" y="15362"/>
                  </a:lnTo>
                  <a:cubicBezTo>
                    <a:pt x="7213" y="15385"/>
                    <a:pt x="7282" y="15430"/>
                    <a:pt x="7350" y="15453"/>
                  </a:cubicBezTo>
                  <a:lnTo>
                    <a:pt x="7441" y="15499"/>
                  </a:lnTo>
                  <a:cubicBezTo>
                    <a:pt x="7510" y="15522"/>
                    <a:pt x="7555" y="15544"/>
                    <a:pt x="7601" y="15567"/>
                  </a:cubicBezTo>
                  <a:lnTo>
                    <a:pt x="7624" y="15590"/>
                  </a:lnTo>
                  <a:lnTo>
                    <a:pt x="7670" y="15590"/>
                  </a:lnTo>
                  <a:cubicBezTo>
                    <a:pt x="7670" y="15590"/>
                    <a:pt x="7670" y="15613"/>
                    <a:pt x="7670" y="15613"/>
                  </a:cubicBezTo>
                  <a:cubicBezTo>
                    <a:pt x="7738" y="15636"/>
                    <a:pt x="7784" y="15681"/>
                    <a:pt x="7829" y="15704"/>
                  </a:cubicBezTo>
                  <a:cubicBezTo>
                    <a:pt x="7875" y="15704"/>
                    <a:pt x="7898" y="15727"/>
                    <a:pt x="7921" y="15727"/>
                  </a:cubicBezTo>
                  <a:lnTo>
                    <a:pt x="7966" y="15750"/>
                  </a:lnTo>
                  <a:lnTo>
                    <a:pt x="8012" y="15773"/>
                  </a:lnTo>
                  <a:lnTo>
                    <a:pt x="8103" y="15818"/>
                  </a:lnTo>
                  <a:lnTo>
                    <a:pt x="8126" y="15818"/>
                  </a:lnTo>
                  <a:cubicBezTo>
                    <a:pt x="8217" y="15864"/>
                    <a:pt x="8309" y="15887"/>
                    <a:pt x="8377" y="15933"/>
                  </a:cubicBezTo>
                  <a:lnTo>
                    <a:pt x="8469" y="15955"/>
                  </a:lnTo>
                  <a:cubicBezTo>
                    <a:pt x="8605" y="16024"/>
                    <a:pt x="8765" y="16092"/>
                    <a:pt x="8902" y="16138"/>
                  </a:cubicBezTo>
                  <a:lnTo>
                    <a:pt x="8925" y="16161"/>
                  </a:lnTo>
                  <a:cubicBezTo>
                    <a:pt x="8971" y="16184"/>
                    <a:pt x="9016" y="16184"/>
                    <a:pt x="9039" y="16206"/>
                  </a:cubicBezTo>
                  <a:lnTo>
                    <a:pt x="9130" y="16252"/>
                  </a:lnTo>
                  <a:lnTo>
                    <a:pt x="9199" y="16275"/>
                  </a:lnTo>
                  <a:cubicBezTo>
                    <a:pt x="9245" y="16298"/>
                    <a:pt x="9290" y="16321"/>
                    <a:pt x="9359" y="16343"/>
                  </a:cubicBezTo>
                  <a:lnTo>
                    <a:pt x="9382" y="16343"/>
                  </a:lnTo>
                  <a:lnTo>
                    <a:pt x="9404" y="16366"/>
                  </a:lnTo>
                  <a:lnTo>
                    <a:pt x="9473" y="16389"/>
                  </a:lnTo>
                  <a:cubicBezTo>
                    <a:pt x="9633" y="16457"/>
                    <a:pt x="9792" y="16526"/>
                    <a:pt x="10021" y="16594"/>
                  </a:cubicBezTo>
                  <a:cubicBezTo>
                    <a:pt x="10112" y="16617"/>
                    <a:pt x="10226" y="16663"/>
                    <a:pt x="10317" y="16686"/>
                  </a:cubicBezTo>
                  <a:lnTo>
                    <a:pt x="10340" y="16686"/>
                  </a:lnTo>
                  <a:cubicBezTo>
                    <a:pt x="10386" y="16709"/>
                    <a:pt x="10454" y="16731"/>
                    <a:pt x="10500" y="16754"/>
                  </a:cubicBezTo>
                  <a:cubicBezTo>
                    <a:pt x="10568" y="16777"/>
                    <a:pt x="10637" y="16800"/>
                    <a:pt x="10705" y="16823"/>
                  </a:cubicBezTo>
                  <a:lnTo>
                    <a:pt x="10820" y="16868"/>
                  </a:lnTo>
                  <a:lnTo>
                    <a:pt x="10842" y="16868"/>
                  </a:lnTo>
                  <a:lnTo>
                    <a:pt x="10865" y="16891"/>
                  </a:lnTo>
                  <a:lnTo>
                    <a:pt x="10888" y="16891"/>
                  </a:lnTo>
                  <a:cubicBezTo>
                    <a:pt x="10934" y="16891"/>
                    <a:pt x="10956" y="16914"/>
                    <a:pt x="10979" y="16914"/>
                  </a:cubicBezTo>
                  <a:lnTo>
                    <a:pt x="11139" y="16960"/>
                  </a:lnTo>
                  <a:lnTo>
                    <a:pt x="11299" y="17005"/>
                  </a:lnTo>
                  <a:cubicBezTo>
                    <a:pt x="11299" y="17028"/>
                    <a:pt x="11322" y="17028"/>
                    <a:pt x="11344" y="17028"/>
                  </a:cubicBezTo>
                  <a:lnTo>
                    <a:pt x="11367" y="17028"/>
                  </a:lnTo>
                  <a:lnTo>
                    <a:pt x="11413" y="17051"/>
                  </a:lnTo>
                  <a:lnTo>
                    <a:pt x="11596" y="17097"/>
                  </a:lnTo>
                  <a:lnTo>
                    <a:pt x="11641" y="17097"/>
                  </a:lnTo>
                  <a:cubicBezTo>
                    <a:pt x="11664" y="17119"/>
                    <a:pt x="11710" y="17119"/>
                    <a:pt x="11733" y="17142"/>
                  </a:cubicBezTo>
                  <a:lnTo>
                    <a:pt x="11801" y="17165"/>
                  </a:lnTo>
                  <a:cubicBezTo>
                    <a:pt x="11847" y="17188"/>
                    <a:pt x="11915" y="17188"/>
                    <a:pt x="11961" y="17211"/>
                  </a:cubicBezTo>
                  <a:cubicBezTo>
                    <a:pt x="12121" y="17256"/>
                    <a:pt x="12280" y="17302"/>
                    <a:pt x="12417" y="17348"/>
                  </a:cubicBezTo>
                  <a:lnTo>
                    <a:pt x="12463" y="17348"/>
                  </a:lnTo>
                  <a:lnTo>
                    <a:pt x="12600" y="17371"/>
                  </a:lnTo>
                  <a:cubicBezTo>
                    <a:pt x="12691" y="17416"/>
                    <a:pt x="12760" y="17439"/>
                    <a:pt x="12851" y="17462"/>
                  </a:cubicBezTo>
                  <a:cubicBezTo>
                    <a:pt x="12942" y="17485"/>
                    <a:pt x="13034" y="17507"/>
                    <a:pt x="13125" y="17507"/>
                  </a:cubicBezTo>
                  <a:cubicBezTo>
                    <a:pt x="13216" y="17530"/>
                    <a:pt x="13307" y="17553"/>
                    <a:pt x="13399" y="17553"/>
                  </a:cubicBezTo>
                  <a:lnTo>
                    <a:pt x="13627" y="17553"/>
                  </a:lnTo>
                  <a:cubicBezTo>
                    <a:pt x="13673" y="17553"/>
                    <a:pt x="13718" y="17553"/>
                    <a:pt x="13764" y="17507"/>
                  </a:cubicBezTo>
                  <a:cubicBezTo>
                    <a:pt x="13787" y="17485"/>
                    <a:pt x="13810" y="17462"/>
                    <a:pt x="13832" y="17439"/>
                  </a:cubicBezTo>
                  <a:cubicBezTo>
                    <a:pt x="13855" y="17416"/>
                    <a:pt x="13878" y="17393"/>
                    <a:pt x="13901" y="17371"/>
                  </a:cubicBezTo>
                  <a:cubicBezTo>
                    <a:pt x="13924" y="17348"/>
                    <a:pt x="13947" y="17302"/>
                    <a:pt x="13969" y="17256"/>
                  </a:cubicBezTo>
                  <a:lnTo>
                    <a:pt x="13992" y="17234"/>
                  </a:lnTo>
                  <a:cubicBezTo>
                    <a:pt x="14015" y="17211"/>
                    <a:pt x="14015" y="17188"/>
                    <a:pt x="14038" y="17165"/>
                  </a:cubicBezTo>
                  <a:cubicBezTo>
                    <a:pt x="14084" y="17074"/>
                    <a:pt x="14129" y="17005"/>
                    <a:pt x="14175" y="16937"/>
                  </a:cubicBezTo>
                  <a:cubicBezTo>
                    <a:pt x="14243" y="16823"/>
                    <a:pt x="14312" y="16731"/>
                    <a:pt x="14380" y="16617"/>
                  </a:cubicBezTo>
                  <a:cubicBezTo>
                    <a:pt x="14586" y="16275"/>
                    <a:pt x="14791" y="15955"/>
                    <a:pt x="14951" y="15636"/>
                  </a:cubicBezTo>
                  <a:lnTo>
                    <a:pt x="14974" y="15613"/>
                  </a:lnTo>
                  <a:cubicBezTo>
                    <a:pt x="15042" y="15476"/>
                    <a:pt x="15133" y="15316"/>
                    <a:pt x="15202" y="15179"/>
                  </a:cubicBezTo>
                  <a:lnTo>
                    <a:pt x="15225" y="15111"/>
                  </a:lnTo>
                  <a:lnTo>
                    <a:pt x="15248" y="15088"/>
                  </a:lnTo>
                  <a:cubicBezTo>
                    <a:pt x="15248" y="15088"/>
                    <a:pt x="15270" y="15065"/>
                    <a:pt x="15270" y="15065"/>
                  </a:cubicBezTo>
                  <a:cubicBezTo>
                    <a:pt x="15270" y="15042"/>
                    <a:pt x="15293" y="15019"/>
                    <a:pt x="15293" y="14997"/>
                  </a:cubicBezTo>
                  <a:lnTo>
                    <a:pt x="15316" y="14974"/>
                  </a:lnTo>
                  <a:lnTo>
                    <a:pt x="15316" y="14951"/>
                  </a:lnTo>
                  <a:lnTo>
                    <a:pt x="15339" y="14928"/>
                  </a:lnTo>
                  <a:lnTo>
                    <a:pt x="15339" y="14905"/>
                  </a:lnTo>
                  <a:lnTo>
                    <a:pt x="15385" y="14814"/>
                  </a:lnTo>
                  <a:lnTo>
                    <a:pt x="15430" y="14746"/>
                  </a:lnTo>
                  <a:lnTo>
                    <a:pt x="15453" y="14700"/>
                  </a:lnTo>
                  <a:cubicBezTo>
                    <a:pt x="15453" y="14677"/>
                    <a:pt x="15476" y="14631"/>
                    <a:pt x="15499" y="14586"/>
                  </a:cubicBezTo>
                  <a:cubicBezTo>
                    <a:pt x="15590" y="14426"/>
                    <a:pt x="15658" y="14289"/>
                    <a:pt x="15750" y="14129"/>
                  </a:cubicBezTo>
                  <a:lnTo>
                    <a:pt x="15750" y="14106"/>
                  </a:lnTo>
                  <a:lnTo>
                    <a:pt x="15795" y="14038"/>
                  </a:lnTo>
                  <a:lnTo>
                    <a:pt x="15818" y="14015"/>
                  </a:lnTo>
                  <a:cubicBezTo>
                    <a:pt x="15841" y="14015"/>
                    <a:pt x="15864" y="13992"/>
                    <a:pt x="15864" y="13970"/>
                  </a:cubicBezTo>
                  <a:cubicBezTo>
                    <a:pt x="15887" y="13924"/>
                    <a:pt x="15910" y="13901"/>
                    <a:pt x="15932" y="13855"/>
                  </a:cubicBezTo>
                  <a:lnTo>
                    <a:pt x="15955" y="13833"/>
                  </a:lnTo>
                  <a:cubicBezTo>
                    <a:pt x="15955" y="13810"/>
                    <a:pt x="15978" y="13787"/>
                    <a:pt x="15978" y="13787"/>
                  </a:cubicBezTo>
                  <a:lnTo>
                    <a:pt x="16024" y="13673"/>
                  </a:lnTo>
                  <a:lnTo>
                    <a:pt x="16047" y="13650"/>
                  </a:lnTo>
                  <a:lnTo>
                    <a:pt x="16069" y="13604"/>
                  </a:lnTo>
                  <a:lnTo>
                    <a:pt x="16092" y="13559"/>
                  </a:lnTo>
                  <a:lnTo>
                    <a:pt x="16138" y="13490"/>
                  </a:lnTo>
                  <a:cubicBezTo>
                    <a:pt x="16229" y="13330"/>
                    <a:pt x="16298" y="13171"/>
                    <a:pt x="16389" y="13011"/>
                  </a:cubicBezTo>
                  <a:lnTo>
                    <a:pt x="16412" y="12988"/>
                  </a:lnTo>
                  <a:lnTo>
                    <a:pt x="16457" y="12920"/>
                  </a:lnTo>
                  <a:cubicBezTo>
                    <a:pt x="16480" y="12897"/>
                    <a:pt x="16503" y="12874"/>
                    <a:pt x="16503" y="12851"/>
                  </a:cubicBezTo>
                  <a:lnTo>
                    <a:pt x="16526" y="12805"/>
                  </a:lnTo>
                  <a:cubicBezTo>
                    <a:pt x="16617" y="12668"/>
                    <a:pt x="16708" y="12509"/>
                    <a:pt x="16800" y="12372"/>
                  </a:cubicBezTo>
                  <a:lnTo>
                    <a:pt x="16823" y="12326"/>
                  </a:lnTo>
                  <a:lnTo>
                    <a:pt x="16937" y="12144"/>
                  </a:lnTo>
                  <a:lnTo>
                    <a:pt x="16960" y="12098"/>
                  </a:lnTo>
                  <a:lnTo>
                    <a:pt x="17005" y="12052"/>
                  </a:lnTo>
                  <a:cubicBezTo>
                    <a:pt x="17028" y="11984"/>
                    <a:pt x="17074" y="11915"/>
                    <a:pt x="17119" y="11847"/>
                  </a:cubicBezTo>
                  <a:lnTo>
                    <a:pt x="17256" y="11619"/>
                  </a:lnTo>
                  <a:lnTo>
                    <a:pt x="17325" y="11504"/>
                  </a:lnTo>
                  <a:lnTo>
                    <a:pt x="17348" y="11459"/>
                  </a:lnTo>
                  <a:lnTo>
                    <a:pt x="17416" y="11345"/>
                  </a:lnTo>
                  <a:lnTo>
                    <a:pt x="17462" y="11253"/>
                  </a:lnTo>
                  <a:lnTo>
                    <a:pt x="17507" y="11162"/>
                  </a:lnTo>
                  <a:cubicBezTo>
                    <a:pt x="17530" y="11139"/>
                    <a:pt x="17553" y="11116"/>
                    <a:pt x="17553" y="11094"/>
                  </a:cubicBezTo>
                  <a:lnTo>
                    <a:pt x="17599" y="11025"/>
                  </a:lnTo>
                  <a:cubicBezTo>
                    <a:pt x="17621" y="11002"/>
                    <a:pt x="17621" y="10979"/>
                    <a:pt x="17644" y="10934"/>
                  </a:cubicBezTo>
                  <a:cubicBezTo>
                    <a:pt x="17644" y="10911"/>
                    <a:pt x="17644" y="10888"/>
                    <a:pt x="17644" y="10865"/>
                  </a:cubicBezTo>
                  <a:cubicBezTo>
                    <a:pt x="17644" y="10842"/>
                    <a:pt x="17621" y="10820"/>
                    <a:pt x="17621" y="10820"/>
                  </a:cubicBezTo>
                  <a:lnTo>
                    <a:pt x="17644" y="10774"/>
                  </a:lnTo>
                  <a:lnTo>
                    <a:pt x="17667" y="10728"/>
                  </a:lnTo>
                  <a:lnTo>
                    <a:pt x="17736" y="10614"/>
                  </a:lnTo>
                  <a:lnTo>
                    <a:pt x="17781" y="10500"/>
                  </a:lnTo>
                  <a:cubicBezTo>
                    <a:pt x="17804" y="10477"/>
                    <a:pt x="17827" y="10432"/>
                    <a:pt x="17850" y="10409"/>
                  </a:cubicBezTo>
                  <a:lnTo>
                    <a:pt x="17873" y="10386"/>
                  </a:lnTo>
                  <a:lnTo>
                    <a:pt x="17918" y="10295"/>
                  </a:lnTo>
                  <a:cubicBezTo>
                    <a:pt x="17987" y="10158"/>
                    <a:pt x="18078" y="10044"/>
                    <a:pt x="18146" y="9907"/>
                  </a:cubicBezTo>
                  <a:lnTo>
                    <a:pt x="18192" y="9838"/>
                  </a:lnTo>
                  <a:lnTo>
                    <a:pt x="18261" y="9747"/>
                  </a:lnTo>
                  <a:lnTo>
                    <a:pt x="18283" y="9701"/>
                  </a:lnTo>
                  <a:lnTo>
                    <a:pt x="18306" y="9656"/>
                  </a:lnTo>
                  <a:lnTo>
                    <a:pt x="18329" y="9633"/>
                  </a:lnTo>
                  <a:lnTo>
                    <a:pt x="18329" y="9610"/>
                  </a:lnTo>
                  <a:lnTo>
                    <a:pt x="18352" y="9587"/>
                  </a:lnTo>
                  <a:cubicBezTo>
                    <a:pt x="18352" y="9564"/>
                    <a:pt x="18375" y="9541"/>
                    <a:pt x="18375" y="9519"/>
                  </a:cubicBezTo>
                  <a:cubicBezTo>
                    <a:pt x="18398" y="9496"/>
                    <a:pt x="18398" y="9473"/>
                    <a:pt x="18398" y="9450"/>
                  </a:cubicBezTo>
                  <a:lnTo>
                    <a:pt x="18420" y="9404"/>
                  </a:lnTo>
                  <a:lnTo>
                    <a:pt x="18443" y="9382"/>
                  </a:lnTo>
                  <a:cubicBezTo>
                    <a:pt x="18443" y="9359"/>
                    <a:pt x="18443" y="9359"/>
                    <a:pt x="18443" y="9336"/>
                  </a:cubicBezTo>
                  <a:cubicBezTo>
                    <a:pt x="18489" y="9313"/>
                    <a:pt x="18512" y="9245"/>
                    <a:pt x="18534" y="9199"/>
                  </a:cubicBezTo>
                  <a:lnTo>
                    <a:pt x="18557" y="9176"/>
                  </a:lnTo>
                  <a:lnTo>
                    <a:pt x="18557" y="9153"/>
                  </a:lnTo>
                  <a:lnTo>
                    <a:pt x="18580" y="9153"/>
                  </a:lnTo>
                  <a:lnTo>
                    <a:pt x="18603" y="9085"/>
                  </a:lnTo>
                  <a:lnTo>
                    <a:pt x="18649" y="8994"/>
                  </a:lnTo>
                  <a:lnTo>
                    <a:pt x="18763" y="8834"/>
                  </a:lnTo>
                  <a:lnTo>
                    <a:pt x="18808" y="8765"/>
                  </a:lnTo>
                  <a:lnTo>
                    <a:pt x="18831" y="8720"/>
                  </a:lnTo>
                  <a:lnTo>
                    <a:pt x="18854" y="8651"/>
                  </a:lnTo>
                  <a:lnTo>
                    <a:pt x="18877" y="8628"/>
                  </a:lnTo>
                  <a:cubicBezTo>
                    <a:pt x="18900" y="8583"/>
                    <a:pt x="18922" y="8560"/>
                    <a:pt x="18945" y="8514"/>
                  </a:cubicBezTo>
                  <a:cubicBezTo>
                    <a:pt x="18945" y="8491"/>
                    <a:pt x="18945" y="8469"/>
                    <a:pt x="18945" y="8423"/>
                  </a:cubicBezTo>
                  <a:cubicBezTo>
                    <a:pt x="18968" y="8423"/>
                    <a:pt x="18991" y="8400"/>
                    <a:pt x="18991" y="8400"/>
                  </a:cubicBezTo>
                  <a:lnTo>
                    <a:pt x="19082" y="8240"/>
                  </a:lnTo>
                  <a:lnTo>
                    <a:pt x="19219" y="8012"/>
                  </a:lnTo>
                  <a:cubicBezTo>
                    <a:pt x="19311" y="7875"/>
                    <a:pt x="19379" y="7738"/>
                    <a:pt x="19470" y="7601"/>
                  </a:cubicBezTo>
                  <a:lnTo>
                    <a:pt x="19539" y="7487"/>
                  </a:lnTo>
                  <a:cubicBezTo>
                    <a:pt x="19584" y="7396"/>
                    <a:pt x="19653" y="7305"/>
                    <a:pt x="19699" y="7213"/>
                  </a:cubicBezTo>
                  <a:lnTo>
                    <a:pt x="19744" y="7145"/>
                  </a:lnTo>
                  <a:cubicBezTo>
                    <a:pt x="19836" y="7008"/>
                    <a:pt x="19904" y="6894"/>
                    <a:pt x="19950" y="6780"/>
                  </a:cubicBezTo>
                  <a:cubicBezTo>
                    <a:pt x="19972" y="6780"/>
                    <a:pt x="19972" y="6757"/>
                    <a:pt x="19972" y="6734"/>
                  </a:cubicBezTo>
                  <a:lnTo>
                    <a:pt x="19972" y="6688"/>
                  </a:lnTo>
                  <a:lnTo>
                    <a:pt x="20018" y="6643"/>
                  </a:lnTo>
                  <a:cubicBezTo>
                    <a:pt x="20087" y="6506"/>
                    <a:pt x="20178" y="6392"/>
                    <a:pt x="20246" y="6255"/>
                  </a:cubicBezTo>
                  <a:lnTo>
                    <a:pt x="20269" y="6232"/>
                  </a:lnTo>
                  <a:lnTo>
                    <a:pt x="20292" y="6186"/>
                  </a:lnTo>
                  <a:lnTo>
                    <a:pt x="20315" y="6163"/>
                  </a:lnTo>
                  <a:cubicBezTo>
                    <a:pt x="20383" y="6049"/>
                    <a:pt x="20452" y="5912"/>
                    <a:pt x="20520" y="5798"/>
                  </a:cubicBezTo>
                  <a:lnTo>
                    <a:pt x="20520" y="5775"/>
                  </a:lnTo>
                  <a:lnTo>
                    <a:pt x="20543" y="5752"/>
                  </a:lnTo>
                  <a:lnTo>
                    <a:pt x="20589" y="5661"/>
                  </a:lnTo>
                  <a:lnTo>
                    <a:pt x="20657" y="5593"/>
                  </a:lnTo>
                  <a:cubicBezTo>
                    <a:pt x="20657" y="5547"/>
                    <a:pt x="20680" y="5524"/>
                    <a:pt x="20703" y="5479"/>
                  </a:cubicBezTo>
                  <a:lnTo>
                    <a:pt x="20726" y="5456"/>
                  </a:lnTo>
                  <a:cubicBezTo>
                    <a:pt x="20749" y="5433"/>
                    <a:pt x="20771" y="5387"/>
                    <a:pt x="20771" y="5342"/>
                  </a:cubicBezTo>
                  <a:cubicBezTo>
                    <a:pt x="20794" y="5319"/>
                    <a:pt x="20794" y="5296"/>
                    <a:pt x="20794" y="5273"/>
                  </a:cubicBezTo>
                  <a:lnTo>
                    <a:pt x="20794" y="5250"/>
                  </a:lnTo>
                  <a:cubicBezTo>
                    <a:pt x="20863" y="5136"/>
                    <a:pt x="20931" y="5022"/>
                    <a:pt x="20977" y="4908"/>
                  </a:cubicBezTo>
                  <a:lnTo>
                    <a:pt x="21022" y="4839"/>
                  </a:lnTo>
                  <a:lnTo>
                    <a:pt x="21022" y="4817"/>
                  </a:lnTo>
                  <a:lnTo>
                    <a:pt x="21045" y="4794"/>
                  </a:lnTo>
                  <a:cubicBezTo>
                    <a:pt x="21045" y="4794"/>
                    <a:pt x="21068" y="4771"/>
                    <a:pt x="21068" y="4748"/>
                  </a:cubicBezTo>
                  <a:lnTo>
                    <a:pt x="21159" y="4588"/>
                  </a:lnTo>
                  <a:lnTo>
                    <a:pt x="21182" y="4543"/>
                  </a:lnTo>
                  <a:cubicBezTo>
                    <a:pt x="21228" y="4543"/>
                    <a:pt x="21273" y="4520"/>
                    <a:pt x="21296" y="4474"/>
                  </a:cubicBezTo>
                  <a:cubicBezTo>
                    <a:pt x="21319" y="4429"/>
                    <a:pt x="21365" y="4383"/>
                    <a:pt x="21388" y="4337"/>
                  </a:cubicBezTo>
                  <a:lnTo>
                    <a:pt x="21410" y="4292"/>
                  </a:lnTo>
                  <a:cubicBezTo>
                    <a:pt x="21433" y="4246"/>
                    <a:pt x="21456" y="4200"/>
                    <a:pt x="21479" y="4155"/>
                  </a:cubicBezTo>
                  <a:lnTo>
                    <a:pt x="21525" y="4063"/>
                  </a:lnTo>
                  <a:lnTo>
                    <a:pt x="21570" y="3972"/>
                  </a:lnTo>
                  <a:lnTo>
                    <a:pt x="21593" y="3926"/>
                  </a:lnTo>
                  <a:lnTo>
                    <a:pt x="21639" y="3858"/>
                  </a:lnTo>
                  <a:cubicBezTo>
                    <a:pt x="21662" y="3789"/>
                    <a:pt x="21707" y="3744"/>
                    <a:pt x="21730" y="3675"/>
                  </a:cubicBezTo>
                  <a:lnTo>
                    <a:pt x="21776" y="3607"/>
                  </a:lnTo>
                  <a:lnTo>
                    <a:pt x="21798" y="3584"/>
                  </a:lnTo>
                  <a:cubicBezTo>
                    <a:pt x="21821" y="3538"/>
                    <a:pt x="21844" y="3470"/>
                    <a:pt x="21867" y="3424"/>
                  </a:cubicBezTo>
                  <a:lnTo>
                    <a:pt x="21913" y="3379"/>
                  </a:lnTo>
                  <a:lnTo>
                    <a:pt x="21935" y="3333"/>
                  </a:lnTo>
                  <a:lnTo>
                    <a:pt x="21981" y="3264"/>
                  </a:lnTo>
                  <a:lnTo>
                    <a:pt x="22004" y="3219"/>
                  </a:lnTo>
                  <a:cubicBezTo>
                    <a:pt x="22050" y="3128"/>
                    <a:pt x="22118" y="3036"/>
                    <a:pt x="22164" y="2945"/>
                  </a:cubicBezTo>
                  <a:lnTo>
                    <a:pt x="22232" y="2854"/>
                  </a:lnTo>
                  <a:lnTo>
                    <a:pt x="22323" y="2694"/>
                  </a:lnTo>
                  <a:lnTo>
                    <a:pt x="22369" y="2648"/>
                  </a:lnTo>
                  <a:cubicBezTo>
                    <a:pt x="22415" y="2580"/>
                    <a:pt x="22460" y="2511"/>
                    <a:pt x="22483" y="2420"/>
                  </a:cubicBezTo>
                  <a:cubicBezTo>
                    <a:pt x="22483" y="2420"/>
                    <a:pt x="22506" y="2420"/>
                    <a:pt x="22506" y="2397"/>
                  </a:cubicBezTo>
                  <a:lnTo>
                    <a:pt x="22529" y="2351"/>
                  </a:lnTo>
                  <a:lnTo>
                    <a:pt x="22552" y="2306"/>
                  </a:lnTo>
                  <a:cubicBezTo>
                    <a:pt x="22575" y="2283"/>
                    <a:pt x="22597" y="2237"/>
                    <a:pt x="22620" y="2215"/>
                  </a:cubicBezTo>
                  <a:cubicBezTo>
                    <a:pt x="22620" y="2192"/>
                    <a:pt x="22643" y="2169"/>
                    <a:pt x="22643" y="2146"/>
                  </a:cubicBezTo>
                  <a:cubicBezTo>
                    <a:pt x="22643" y="2123"/>
                    <a:pt x="22643" y="2100"/>
                    <a:pt x="22620" y="2078"/>
                  </a:cubicBezTo>
                  <a:cubicBezTo>
                    <a:pt x="22620" y="2055"/>
                    <a:pt x="22620" y="2055"/>
                    <a:pt x="22597" y="2032"/>
                  </a:cubicBezTo>
                  <a:lnTo>
                    <a:pt x="22643" y="1986"/>
                  </a:lnTo>
                  <a:lnTo>
                    <a:pt x="22689" y="1941"/>
                  </a:lnTo>
                  <a:cubicBezTo>
                    <a:pt x="22711" y="1872"/>
                    <a:pt x="22757" y="1804"/>
                    <a:pt x="22803" y="1735"/>
                  </a:cubicBezTo>
                  <a:cubicBezTo>
                    <a:pt x="22871" y="1644"/>
                    <a:pt x="22917" y="1553"/>
                    <a:pt x="22963" y="1461"/>
                  </a:cubicBezTo>
                  <a:cubicBezTo>
                    <a:pt x="23008" y="1393"/>
                    <a:pt x="23054" y="1324"/>
                    <a:pt x="23100" y="1256"/>
                  </a:cubicBezTo>
                  <a:lnTo>
                    <a:pt x="23122" y="1233"/>
                  </a:lnTo>
                  <a:cubicBezTo>
                    <a:pt x="23145" y="1187"/>
                    <a:pt x="23168" y="1165"/>
                    <a:pt x="23191" y="1142"/>
                  </a:cubicBezTo>
                  <a:lnTo>
                    <a:pt x="23191" y="1119"/>
                  </a:lnTo>
                  <a:lnTo>
                    <a:pt x="23214" y="1073"/>
                  </a:lnTo>
                  <a:lnTo>
                    <a:pt x="23236" y="1050"/>
                  </a:lnTo>
                  <a:lnTo>
                    <a:pt x="23282" y="936"/>
                  </a:lnTo>
                  <a:cubicBezTo>
                    <a:pt x="23328" y="891"/>
                    <a:pt x="23373" y="799"/>
                    <a:pt x="23419" y="731"/>
                  </a:cubicBezTo>
                  <a:lnTo>
                    <a:pt x="23510" y="571"/>
                  </a:lnTo>
                  <a:cubicBezTo>
                    <a:pt x="23556" y="525"/>
                    <a:pt x="23556" y="503"/>
                    <a:pt x="23579" y="457"/>
                  </a:cubicBezTo>
                  <a:lnTo>
                    <a:pt x="23602" y="434"/>
                  </a:lnTo>
                  <a:lnTo>
                    <a:pt x="23602" y="411"/>
                  </a:lnTo>
                  <a:cubicBezTo>
                    <a:pt x="23625" y="366"/>
                    <a:pt x="23647" y="343"/>
                    <a:pt x="23647" y="320"/>
                  </a:cubicBezTo>
                  <a:cubicBezTo>
                    <a:pt x="23647" y="274"/>
                    <a:pt x="23625" y="229"/>
                    <a:pt x="23579" y="229"/>
                  </a:cubicBezTo>
                  <a:lnTo>
                    <a:pt x="23579" y="160"/>
                  </a:lnTo>
                  <a:cubicBezTo>
                    <a:pt x="23579" y="137"/>
                    <a:pt x="23579" y="115"/>
                    <a:pt x="23556" y="92"/>
                  </a:cubicBezTo>
                  <a:cubicBezTo>
                    <a:pt x="23556" y="69"/>
                    <a:pt x="23533" y="46"/>
                    <a:pt x="23510" y="23"/>
                  </a:cubicBezTo>
                  <a:cubicBezTo>
                    <a:pt x="23488" y="23"/>
                    <a:pt x="23465" y="0"/>
                    <a:pt x="2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8" name="Google Shape;3618;p16"/>
            <p:cNvSpPr/>
            <p:nvPr/>
          </p:nvSpPr>
          <p:spPr>
            <a:xfrm>
              <a:off x="-700034" y="2226692"/>
              <a:ext cx="1271966" cy="1006328"/>
            </a:xfrm>
            <a:custGeom>
              <a:avLst/>
              <a:gdLst/>
              <a:ahLst/>
              <a:cxnLst/>
              <a:rect l="l" t="t" r="r" b="b"/>
              <a:pathLst>
                <a:path w="22735" h="17987" extrusionOk="0">
                  <a:moveTo>
                    <a:pt x="21684" y="0"/>
                  </a:moveTo>
                  <a:cubicBezTo>
                    <a:pt x="21639" y="0"/>
                    <a:pt x="21570" y="23"/>
                    <a:pt x="21547" y="69"/>
                  </a:cubicBezTo>
                  <a:cubicBezTo>
                    <a:pt x="21410" y="320"/>
                    <a:pt x="21273" y="548"/>
                    <a:pt x="21137" y="777"/>
                  </a:cubicBezTo>
                  <a:cubicBezTo>
                    <a:pt x="21045" y="959"/>
                    <a:pt x="20954" y="1142"/>
                    <a:pt x="20840" y="1302"/>
                  </a:cubicBezTo>
                  <a:cubicBezTo>
                    <a:pt x="20589" y="1758"/>
                    <a:pt x="20338" y="2215"/>
                    <a:pt x="20087" y="2648"/>
                  </a:cubicBezTo>
                  <a:cubicBezTo>
                    <a:pt x="19607" y="3493"/>
                    <a:pt x="19151" y="4337"/>
                    <a:pt x="18671" y="5182"/>
                  </a:cubicBezTo>
                  <a:lnTo>
                    <a:pt x="16959" y="8263"/>
                  </a:lnTo>
                  <a:lnTo>
                    <a:pt x="15636" y="10660"/>
                  </a:lnTo>
                  <a:lnTo>
                    <a:pt x="15293" y="11253"/>
                  </a:lnTo>
                  <a:cubicBezTo>
                    <a:pt x="14905" y="11938"/>
                    <a:pt x="14517" y="12646"/>
                    <a:pt x="14129" y="13330"/>
                  </a:cubicBezTo>
                  <a:lnTo>
                    <a:pt x="13832" y="13878"/>
                  </a:lnTo>
                  <a:cubicBezTo>
                    <a:pt x="13467" y="14540"/>
                    <a:pt x="13102" y="15179"/>
                    <a:pt x="12737" y="15841"/>
                  </a:cubicBezTo>
                  <a:cubicBezTo>
                    <a:pt x="12668" y="15978"/>
                    <a:pt x="12577" y="16138"/>
                    <a:pt x="12509" y="16275"/>
                  </a:cubicBezTo>
                  <a:lnTo>
                    <a:pt x="12440" y="16412"/>
                  </a:lnTo>
                  <a:cubicBezTo>
                    <a:pt x="12417" y="16480"/>
                    <a:pt x="12372" y="16549"/>
                    <a:pt x="12326" y="16640"/>
                  </a:cubicBezTo>
                  <a:cubicBezTo>
                    <a:pt x="12326" y="16663"/>
                    <a:pt x="12303" y="16709"/>
                    <a:pt x="12280" y="16731"/>
                  </a:cubicBezTo>
                  <a:lnTo>
                    <a:pt x="12257" y="16823"/>
                  </a:lnTo>
                  <a:lnTo>
                    <a:pt x="12235" y="16846"/>
                  </a:lnTo>
                  <a:lnTo>
                    <a:pt x="12212" y="16891"/>
                  </a:lnTo>
                  <a:cubicBezTo>
                    <a:pt x="12212" y="16914"/>
                    <a:pt x="12189" y="16937"/>
                    <a:pt x="12189" y="16937"/>
                  </a:cubicBezTo>
                  <a:cubicBezTo>
                    <a:pt x="12189" y="16960"/>
                    <a:pt x="12189" y="16960"/>
                    <a:pt x="12166" y="16982"/>
                  </a:cubicBezTo>
                  <a:lnTo>
                    <a:pt x="12166" y="17005"/>
                  </a:lnTo>
                  <a:cubicBezTo>
                    <a:pt x="12143" y="17005"/>
                    <a:pt x="12143" y="17028"/>
                    <a:pt x="12143" y="17028"/>
                  </a:cubicBezTo>
                  <a:lnTo>
                    <a:pt x="12121" y="17051"/>
                  </a:lnTo>
                  <a:cubicBezTo>
                    <a:pt x="12121" y="17074"/>
                    <a:pt x="12121" y="17074"/>
                    <a:pt x="12121" y="17074"/>
                  </a:cubicBezTo>
                  <a:cubicBezTo>
                    <a:pt x="12098" y="17097"/>
                    <a:pt x="12098" y="17119"/>
                    <a:pt x="12075" y="17142"/>
                  </a:cubicBezTo>
                  <a:cubicBezTo>
                    <a:pt x="12075" y="17188"/>
                    <a:pt x="12098" y="17256"/>
                    <a:pt x="12143" y="17279"/>
                  </a:cubicBezTo>
                  <a:lnTo>
                    <a:pt x="12212" y="17279"/>
                  </a:lnTo>
                  <a:cubicBezTo>
                    <a:pt x="12212" y="17302"/>
                    <a:pt x="12212" y="17348"/>
                    <a:pt x="12235" y="17371"/>
                  </a:cubicBezTo>
                  <a:cubicBezTo>
                    <a:pt x="12235" y="17393"/>
                    <a:pt x="12257" y="17393"/>
                    <a:pt x="12257" y="17416"/>
                  </a:cubicBezTo>
                  <a:lnTo>
                    <a:pt x="12235" y="17393"/>
                  </a:lnTo>
                  <a:lnTo>
                    <a:pt x="12052" y="17393"/>
                  </a:lnTo>
                  <a:cubicBezTo>
                    <a:pt x="12029" y="17393"/>
                    <a:pt x="12006" y="17371"/>
                    <a:pt x="11961" y="17371"/>
                  </a:cubicBezTo>
                  <a:lnTo>
                    <a:pt x="11938" y="17371"/>
                  </a:lnTo>
                  <a:lnTo>
                    <a:pt x="11892" y="17348"/>
                  </a:lnTo>
                  <a:lnTo>
                    <a:pt x="11824" y="17348"/>
                  </a:lnTo>
                  <a:lnTo>
                    <a:pt x="11710" y="17302"/>
                  </a:lnTo>
                  <a:cubicBezTo>
                    <a:pt x="11596" y="17279"/>
                    <a:pt x="11481" y="17256"/>
                    <a:pt x="11367" y="17211"/>
                  </a:cubicBezTo>
                  <a:cubicBezTo>
                    <a:pt x="11276" y="17188"/>
                    <a:pt x="11208" y="17188"/>
                    <a:pt x="11116" y="17165"/>
                  </a:cubicBezTo>
                  <a:lnTo>
                    <a:pt x="11002" y="17119"/>
                  </a:lnTo>
                  <a:cubicBezTo>
                    <a:pt x="10888" y="17074"/>
                    <a:pt x="10774" y="17051"/>
                    <a:pt x="10683" y="17005"/>
                  </a:cubicBezTo>
                  <a:lnTo>
                    <a:pt x="10568" y="16960"/>
                  </a:lnTo>
                  <a:cubicBezTo>
                    <a:pt x="10431" y="16914"/>
                    <a:pt x="10317" y="16868"/>
                    <a:pt x="10180" y="16823"/>
                  </a:cubicBezTo>
                  <a:cubicBezTo>
                    <a:pt x="10135" y="16800"/>
                    <a:pt x="10089" y="16777"/>
                    <a:pt x="10066" y="16777"/>
                  </a:cubicBezTo>
                  <a:cubicBezTo>
                    <a:pt x="10043" y="16754"/>
                    <a:pt x="10043" y="16754"/>
                    <a:pt x="10021" y="16731"/>
                  </a:cubicBezTo>
                  <a:cubicBezTo>
                    <a:pt x="9952" y="16686"/>
                    <a:pt x="9884" y="16663"/>
                    <a:pt x="9815" y="16640"/>
                  </a:cubicBezTo>
                  <a:lnTo>
                    <a:pt x="9792" y="16617"/>
                  </a:lnTo>
                  <a:lnTo>
                    <a:pt x="9633" y="16549"/>
                  </a:lnTo>
                  <a:cubicBezTo>
                    <a:pt x="9564" y="16526"/>
                    <a:pt x="9518" y="16503"/>
                    <a:pt x="9473" y="16480"/>
                  </a:cubicBezTo>
                  <a:lnTo>
                    <a:pt x="9359" y="16458"/>
                  </a:lnTo>
                  <a:cubicBezTo>
                    <a:pt x="9290" y="16435"/>
                    <a:pt x="9245" y="16389"/>
                    <a:pt x="9176" y="16366"/>
                  </a:cubicBezTo>
                  <a:lnTo>
                    <a:pt x="9085" y="16343"/>
                  </a:lnTo>
                  <a:cubicBezTo>
                    <a:pt x="9085" y="16298"/>
                    <a:pt x="9062" y="16275"/>
                    <a:pt x="9016" y="16252"/>
                  </a:cubicBezTo>
                  <a:cubicBezTo>
                    <a:pt x="8993" y="16229"/>
                    <a:pt x="8971" y="16229"/>
                    <a:pt x="8948" y="16229"/>
                  </a:cubicBezTo>
                  <a:cubicBezTo>
                    <a:pt x="8948" y="16229"/>
                    <a:pt x="8948" y="16206"/>
                    <a:pt x="8925" y="16206"/>
                  </a:cubicBezTo>
                  <a:cubicBezTo>
                    <a:pt x="8902" y="16206"/>
                    <a:pt x="8879" y="16184"/>
                    <a:pt x="8857" y="16184"/>
                  </a:cubicBezTo>
                  <a:cubicBezTo>
                    <a:pt x="8857" y="16184"/>
                    <a:pt x="8834" y="16161"/>
                    <a:pt x="8834" y="16161"/>
                  </a:cubicBezTo>
                  <a:lnTo>
                    <a:pt x="8811" y="16161"/>
                  </a:lnTo>
                  <a:cubicBezTo>
                    <a:pt x="8651" y="16092"/>
                    <a:pt x="8514" y="16024"/>
                    <a:pt x="8354" y="15978"/>
                  </a:cubicBezTo>
                  <a:cubicBezTo>
                    <a:pt x="8263" y="15933"/>
                    <a:pt x="8149" y="15887"/>
                    <a:pt x="8035" y="15841"/>
                  </a:cubicBezTo>
                  <a:lnTo>
                    <a:pt x="8012" y="15818"/>
                  </a:lnTo>
                  <a:lnTo>
                    <a:pt x="7966" y="15796"/>
                  </a:lnTo>
                  <a:cubicBezTo>
                    <a:pt x="7898" y="15773"/>
                    <a:pt x="7829" y="15750"/>
                    <a:pt x="7761" y="15727"/>
                  </a:cubicBezTo>
                  <a:lnTo>
                    <a:pt x="7738" y="15704"/>
                  </a:lnTo>
                  <a:cubicBezTo>
                    <a:pt x="7670" y="15659"/>
                    <a:pt x="7624" y="15636"/>
                    <a:pt x="7555" y="15590"/>
                  </a:cubicBezTo>
                  <a:cubicBezTo>
                    <a:pt x="7510" y="15567"/>
                    <a:pt x="7464" y="15544"/>
                    <a:pt x="7419" y="15522"/>
                  </a:cubicBezTo>
                  <a:cubicBezTo>
                    <a:pt x="7350" y="15476"/>
                    <a:pt x="7282" y="15453"/>
                    <a:pt x="7213" y="15408"/>
                  </a:cubicBezTo>
                  <a:cubicBezTo>
                    <a:pt x="7076" y="15339"/>
                    <a:pt x="6939" y="15293"/>
                    <a:pt x="6802" y="15225"/>
                  </a:cubicBezTo>
                  <a:lnTo>
                    <a:pt x="6574" y="15111"/>
                  </a:lnTo>
                  <a:lnTo>
                    <a:pt x="6346" y="14997"/>
                  </a:lnTo>
                  <a:lnTo>
                    <a:pt x="6323" y="14997"/>
                  </a:lnTo>
                  <a:lnTo>
                    <a:pt x="6323" y="14974"/>
                  </a:lnTo>
                  <a:cubicBezTo>
                    <a:pt x="5935" y="14768"/>
                    <a:pt x="5615" y="14586"/>
                    <a:pt x="5296" y="14426"/>
                  </a:cubicBezTo>
                  <a:cubicBezTo>
                    <a:pt x="5204" y="14358"/>
                    <a:pt x="5090" y="14312"/>
                    <a:pt x="4976" y="14266"/>
                  </a:cubicBezTo>
                  <a:cubicBezTo>
                    <a:pt x="4953" y="14243"/>
                    <a:pt x="4953" y="14243"/>
                    <a:pt x="4931" y="14243"/>
                  </a:cubicBezTo>
                  <a:cubicBezTo>
                    <a:pt x="4908" y="14243"/>
                    <a:pt x="4862" y="14266"/>
                    <a:pt x="4839" y="14289"/>
                  </a:cubicBezTo>
                  <a:cubicBezTo>
                    <a:pt x="4794" y="14266"/>
                    <a:pt x="4748" y="14243"/>
                    <a:pt x="4702" y="14221"/>
                  </a:cubicBezTo>
                  <a:cubicBezTo>
                    <a:pt x="4497" y="14084"/>
                    <a:pt x="4269" y="13970"/>
                    <a:pt x="4063" y="13833"/>
                  </a:cubicBezTo>
                  <a:lnTo>
                    <a:pt x="3835" y="13718"/>
                  </a:lnTo>
                  <a:cubicBezTo>
                    <a:pt x="3744" y="13650"/>
                    <a:pt x="3652" y="13604"/>
                    <a:pt x="3561" y="13559"/>
                  </a:cubicBezTo>
                  <a:lnTo>
                    <a:pt x="3424" y="13467"/>
                  </a:lnTo>
                  <a:cubicBezTo>
                    <a:pt x="3356" y="13445"/>
                    <a:pt x="3287" y="13399"/>
                    <a:pt x="3219" y="13353"/>
                  </a:cubicBezTo>
                  <a:lnTo>
                    <a:pt x="3196" y="13330"/>
                  </a:lnTo>
                  <a:cubicBezTo>
                    <a:pt x="3150" y="13308"/>
                    <a:pt x="3127" y="13308"/>
                    <a:pt x="3082" y="13285"/>
                  </a:cubicBezTo>
                  <a:lnTo>
                    <a:pt x="2945" y="13193"/>
                  </a:lnTo>
                  <a:lnTo>
                    <a:pt x="2899" y="13148"/>
                  </a:lnTo>
                  <a:cubicBezTo>
                    <a:pt x="2853" y="13125"/>
                    <a:pt x="2785" y="13079"/>
                    <a:pt x="2739" y="13057"/>
                  </a:cubicBezTo>
                  <a:lnTo>
                    <a:pt x="2671" y="13011"/>
                  </a:lnTo>
                  <a:lnTo>
                    <a:pt x="2648" y="12988"/>
                  </a:lnTo>
                  <a:cubicBezTo>
                    <a:pt x="2602" y="12965"/>
                    <a:pt x="2580" y="12942"/>
                    <a:pt x="2534" y="12920"/>
                  </a:cubicBezTo>
                  <a:cubicBezTo>
                    <a:pt x="2511" y="12897"/>
                    <a:pt x="2488" y="12897"/>
                    <a:pt x="2465" y="12897"/>
                  </a:cubicBezTo>
                  <a:cubicBezTo>
                    <a:pt x="2443" y="12897"/>
                    <a:pt x="2420" y="12897"/>
                    <a:pt x="2397" y="12920"/>
                  </a:cubicBezTo>
                  <a:cubicBezTo>
                    <a:pt x="2351" y="12897"/>
                    <a:pt x="2328" y="12874"/>
                    <a:pt x="2283" y="12851"/>
                  </a:cubicBezTo>
                  <a:lnTo>
                    <a:pt x="2260" y="12828"/>
                  </a:lnTo>
                  <a:cubicBezTo>
                    <a:pt x="2169" y="12760"/>
                    <a:pt x="2055" y="12691"/>
                    <a:pt x="1963" y="12623"/>
                  </a:cubicBezTo>
                  <a:lnTo>
                    <a:pt x="1872" y="12554"/>
                  </a:lnTo>
                  <a:lnTo>
                    <a:pt x="1781" y="12486"/>
                  </a:lnTo>
                  <a:cubicBezTo>
                    <a:pt x="1758" y="12463"/>
                    <a:pt x="1758" y="12463"/>
                    <a:pt x="1735" y="12440"/>
                  </a:cubicBezTo>
                  <a:lnTo>
                    <a:pt x="1689" y="12417"/>
                  </a:lnTo>
                  <a:cubicBezTo>
                    <a:pt x="1667" y="12395"/>
                    <a:pt x="1644" y="12372"/>
                    <a:pt x="1621" y="12349"/>
                  </a:cubicBezTo>
                  <a:lnTo>
                    <a:pt x="1575" y="12326"/>
                  </a:lnTo>
                  <a:lnTo>
                    <a:pt x="1530" y="12303"/>
                  </a:lnTo>
                  <a:lnTo>
                    <a:pt x="1461" y="12235"/>
                  </a:lnTo>
                  <a:cubicBezTo>
                    <a:pt x="1393" y="12166"/>
                    <a:pt x="1301" y="12121"/>
                    <a:pt x="1210" y="12052"/>
                  </a:cubicBezTo>
                  <a:lnTo>
                    <a:pt x="1073" y="11938"/>
                  </a:lnTo>
                  <a:cubicBezTo>
                    <a:pt x="913" y="11801"/>
                    <a:pt x="776" y="11687"/>
                    <a:pt x="617" y="11550"/>
                  </a:cubicBezTo>
                  <a:cubicBezTo>
                    <a:pt x="594" y="11550"/>
                    <a:pt x="571" y="11527"/>
                    <a:pt x="548" y="11504"/>
                  </a:cubicBezTo>
                  <a:lnTo>
                    <a:pt x="525" y="11504"/>
                  </a:lnTo>
                  <a:cubicBezTo>
                    <a:pt x="480" y="11459"/>
                    <a:pt x="457" y="11436"/>
                    <a:pt x="411" y="11413"/>
                  </a:cubicBezTo>
                  <a:cubicBezTo>
                    <a:pt x="411" y="11413"/>
                    <a:pt x="388" y="11390"/>
                    <a:pt x="365" y="11390"/>
                  </a:cubicBezTo>
                  <a:lnTo>
                    <a:pt x="343" y="11367"/>
                  </a:lnTo>
                  <a:lnTo>
                    <a:pt x="320" y="11345"/>
                  </a:lnTo>
                  <a:cubicBezTo>
                    <a:pt x="297" y="11322"/>
                    <a:pt x="251" y="11299"/>
                    <a:pt x="206" y="11299"/>
                  </a:cubicBezTo>
                  <a:cubicBezTo>
                    <a:pt x="229" y="11276"/>
                    <a:pt x="229" y="11231"/>
                    <a:pt x="229" y="11208"/>
                  </a:cubicBezTo>
                  <a:cubicBezTo>
                    <a:pt x="206" y="11185"/>
                    <a:pt x="183" y="11185"/>
                    <a:pt x="160" y="11185"/>
                  </a:cubicBezTo>
                  <a:lnTo>
                    <a:pt x="92" y="11185"/>
                  </a:lnTo>
                  <a:cubicBezTo>
                    <a:pt x="69" y="11208"/>
                    <a:pt x="46" y="11231"/>
                    <a:pt x="46" y="11253"/>
                  </a:cubicBezTo>
                  <a:lnTo>
                    <a:pt x="23" y="11276"/>
                  </a:lnTo>
                  <a:cubicBezTo>
                    <a:pt x="23" y="11322"/>
                    <a:pt x="0" y="11345"/>
                    <a:pt x="0" y="11390"/>
                  </a:cubicBezTo>
                  <a:cubicBezTo>
                    <a:pt x="23" y="11436"/>
                    <a:pt x="23" y="11459"/>
                    <a:pt x="23" y="11482"/>
                  </a:cubicBezTo>
                  <a:cubicBezTo>
                    <a:pt x="46" y="11504"/>
                    <a:pt x="69" y="11550"/>
                    <a:pt x="92" y="11573"/>
                  </a:cubicBezTo>
                  <a:cubicBezTo>
                    <a:pt x="114" y="11596"/>
                    <a:pt x="160" y="11641"/>
                    <a:pt x="183" y="11664"/>
                  </a:cubicBezTo>
                  <a:lnTo>
                    <a:pt x="206" y="11687"/>
                  </a:lnTo>
                  <a:cubicBezTo>
                    <a:pt x="229" y="11710"/>
                    <a:pt x="251" y="11710"/>
                    <a:pt x="274" y="11733"/>
                  </a:cubicBezTo>
                  <a:cubicBezTo>
                    <a:pt x="320" y="11778"/>
                    <a:pt x="388" y="11824"/>
                    <a:pt x="457" y="11870"/>
                  </a:cubicBezTo>
                  <a:cubicBezTo>
                    <a:pt x="502" y="11938"/>
                    <a:pt x="571" y="11984"/>
                    <a:pt x="639" y="12029"/>
                  </a:cubicBezTo>
                  <a:lnTo>
                    <a:pt x="754" y="12121"/>
                  </a:lnTo>
                  <a:lnTo>
                    <a:pt x="822" y="12189"/>
                  </a:lnTo>
                  <a:lnTo>
                    <a:pt x="913" y="12235"/>
                  </a:lnTo>
                  <a:lnTo>
                    <a:pt x="959" y="12280"/>
                  </a:lnTo>
                  <a:cubicBezTo>
                    <a:pt x="982" y="12303"/>
                    <a:pt x="1027" y="12326"/>
                    <a:pt x="1050" y="12349"/>
                  </a:cubicBezTo>
                  <a:cubicBezTo>
                    <a:pt x="1073" y="12372"/>
                    <a:pt x="1096" y="12372"/>
                    <a:pt x="1096" y="12372"/>
                  </a:cubicBezTo>
                  <a:lnTo>
                    <a:pt x="1142" y="12372"/>
                  </a:lnTo>
                  <a:cubicBezTo>
                    <a:pt x="1256" y="12463"/>
                    <a:pt x="1393" y="12554"/>
                    <a:pt x="1507" y="12646"/>
                  </a:cubicBezTo>
                  <a:cubicBezTo>
                    <a:pt x="1552" y="12669"/>
                    <a:pt x="1621" y="12714"/>
                    <a:pt x="1667" y="12760"/>
                  </a:cubicBezTo>
                  <a:cubicBezTo>
                    <a:pt x="1689" y="12783"/>
                    <a:pt x="1712" y="12783"/>
                    <a:pt x="1735" y="12805"/>
                  </a:cubicBezTo>
                  <a:lnTo>
                    <a:pt x="1758" y="12828"/>
                  </a:lnTo>
                  <a:lnTo>
                    <a:pt x="1872" y="12920"/>
                  </a:lnTo>
                  <a:cubicBezTo>
                    <a:pt x="1940" y="12965"/>
                    <a:pt x="2009" y="13011"/>
                    <a:pt x="2077" y="13079"/>
                  </a:cubicBezTo>
                  <a:cubicBezTo>
                    <a:pt x="2214" y="13171"/>
                    <a:pt x="2328" y="13262"/>
                    <a:pt x="2465" y="13330"/>
                  </a:cubicBezTo>
                  <a:lnTo>
                    <a:pt x="2534" y="13376"/>
                  </a:lnTo>
                  <a:cubicBezTo>
                    <a:pt x="2671" y="13467"/>
                    <a:pt x="2808" y="13582"/>
                    <a:pt x="2945" y="13673"/>
                  </a:cubicBezTo>
                  <a:lnTo>
                    <a:pt x="3127" y="13764"/>
                  </a:lnTo>
                  <a:lnTo>
                    <a:pt x="3196" y="13810"/>
                  </a:lnTo>
                  <a:cubicBezTo>
                    <a:pt x="3264" y="13855"/>
                    <a:pt x="3356" y="13901"/>
                    <a:pt x="3424" y="13947"/>
                  </a:cubicBezTo>
                  <a:cubicBezTo>
                    <a:pt x="3447" y="13970"/>
                    <a:pt x="3470" y="13970"/>
                    <a:pt x="3493" y="13970"/>
                  </a:cubicBezTo>
                  <a:lnTo>
                    <a:pt x="3538" y="13970"/>
                  </a:lnTo>
                  <a:lnTo>
                    <a:pt x="3630" y="14015"/>
                  </a:lnTo>
                  <a:lnTo>
                    <a:pt x="3721" y="14061"/>
                  </a:lnTo>
                  <a:cubicBezTo>
                    <a:pt x="3766" y="14107"/>
                    <a:pt x="3835" y="14152"/>
                    <a:pt x="3903" y="14175"/>
                  </a:cubicBezTo>
                  <a:lnTo>
                    <a:pt x="3926" y="14198"/>
                  </a:lnTo>
                  <a:cubicBezTo>
                    <a:pt x="4018" y="14243"/>
                    <a:pt x="4109" y="14289"/>
                    <a:pt x="4200" y="14335"/>
                  </a:cubicBezTo>
                  <a:lnTo>
                    <a:pt x="4269" y="14335"/>
                  </a:lnTo>
                  <a:lnTo>
                    <a:pt x="4337" y="14380"/>
                  </a:lnTo>
                  <a:cubicBezTo>
                    <a:pt x="4520" y="14472"/>
                    <a:pt x="4702" y="14586"/>
                    <a:pt x="4885" y="14700"/>
                  </a:cubicBezTo>
                  <a:cubicBezTo>
                    <a:pt x="5022" y="14768"/>
                    <a:pt x="5159" y="14837"/>
                    <a:pt x="5273" y="14905"/>
                  </a:cubicBezTo>
                  <a:lnTo>
                    <a:pt x="5364" y="14974"/>
                  </a:lnTo>
                  <a:cubicBezTo>
                    <a:pt x="5524" y="15042"/>
                    <a:pt x="5684" y="15134"/>
                    <a:pt x="5844" y="15225"/>
                  </a:cubicBezTo>
                  <a:lnTo>
                    <a:pt x="5912" y="15248"/>
                  </a:lnTo>
                  <a:lnTo>
                    <a:pt x="6003" y="15293"/>
                  </a:lnTo>
                  <a:lnTo>
                    <a:pt x="6049" y="15316"/>
                  </a:lnTo>
                  <a:cubicBezTo>
                    <a:pt x="6117" y="15362"/>
                    <a:pt x="6163" y="15385"/>
                    <a:pt x="6232" y="15408"/>
                  </a:cubicBezTo>
                  <a:lnTo>
                    <a:pt x="6300" y="15408"/>
                  </a:lnTo>
                  <a:cubicBezTo>
                    <a:pt x="6391" y="15453"/>
                    <a:pt x="6483" y="15499"/>
                    <a:pt x="6574" y="15522"/>
                  </a:cubicBezTo>
                  <a:lnTo>
                    <a:pt x="6734" y="15613"/>
                  </a:lnTo>
                  <a:lnTo>
                    <a:pt x="6894" y="15681"/>
                  </a:lnTo>
                  <a:lnTo>
                    <a:pt x="6962" y="15727"/>
                  </a:lnTo>
                  <a:cubicBezTo>
                    <a:pt x="7030" y="15750"/>
                    <a:pt x="7099" y="15796"/>
                    <a:pt x="7190" y="15818"/>
                  </a:cubicBezTo>
                  <a:lnTo>
                    <a:pt x="7282" y="15818"/>
                  </a:lnTo>
                  <a:lnTo>
                    <a:pt x="7304" y="15841"/>
                  </a:lnTo>
                  <a:cubicBezTo>
                    <a:pt x="7373" y="15864"/>
                    <a:pt x="7419" y="15910"/>
                    <a:pt x="7487" y="15933"/>
                  </a:cubicBezTo>
                  <a:lnTo>
                    <a:pt x="7555" y="15978"/>
                  </a:lnTo>
                  <a:cubicBezTo>
                    <a:pt x="7601" y="16001"/>
                    <a:pt x="7647" y="16024"/>
                    <a:pt x="7715" y="16047"/>
                  </a:cubicBezTo>
                  <a:lnTo>
                    <a:pt x="7738" y="16069"/>
                  </a:lnTo>
                  <a:cubicBezTo>
                    <a:pt x="7784" y="16092"/>
                    <a:pt x="7807" y="16092"/>
                    <a:pt x="7852" y="16115"/>
                  </a:cubicBezTo>
                  <a:lnTo>
                    <a:pt x="7943" y="16161"/>
                  </a:lnTo>
                  <a:lnTo>
                    <a:pt x="8012" y="16206"/>
                  </a:lnTo>
                  <a:cubicBezTo>
                    <a:pt x="8080" y="16252"/>
                    <a:pt x="8172" y="16298"/>
                    <a:pt x="8240" y="16343"/>
                  </a:cubicBezTo>
                  <a:lnTo>
                    <a:pt x="8286" y="16366"/>
                  </a:lnTo>
                  <a:cubicBezTo>
                    <a:pt x="8354" y="16389"/>
                    <a:pt x="8400" y="16412"/>
                    <a:pt x="8468" y="16435"/>
                  </a:cubicBezTo>
                  <a:cubicBezTo>
                    <a:pt x="8560" y="16480"/>
                    <a:pt x="8674" y="16526"/>
                    <a:pt x="8765" y="16572"/>
                  </a:cubicBezTo>
                  <a:cubicBezTo>
                    <a:pt x="8788" y="16594"/>
                    <a:pt x="8811" y="16594"/>
                    <a:pt x="8834" y="16594"/>
                  </a:cubicBezTo>
                  <a:lnTo>
                    <a:pt x="8857" y="16617"/>
                  </a:lnTo>
                  <a:cubicBezTo>
                    <a:pt x="8925" y="16640"/>
                    <a:pt x="8993" y="16686"/>
                    <a:pt x="9062" y="16709"/>
                  </a:cubicBezTo>
                  <a:cubicBezTo>
                    <a:pt x="9130" y="16731"/>
                    <a:pt x="9222" y="16777"/>
                    <a:pt x="9313" y="16800"/>
                  </a:cubicBezTo>
                  <a:cubicBezTo>
                    <a:pt x="9427" y="16846"/>
                    <a:pt x="9518" y="16868"/>
                    <a:pt x="9633" y="16914"/>
                  </a:cubicBezTo>
                  <a:lnTo>
                    <a:pt x="9838" y="16982"/>
                  </a:lnTo>
                  <a:lnTo>
                    <a:pt x="9906" y="17005"/>
                  </a:lnTo>
                  <a:lnTo>
                    <a:pt x="9952" y="17028"/>
                  </a:lnTo>
                  <a:cubicBezTo>
                    <a:pt x="10043" y="17074"/>
                    <a:pt x="10112" y="17097"/>
                    <a:pt x="10180" y="17119"/>
                  </a:cubicBezTo>
                  <a:lnTo>
                    <a:pt x="10249" y="17165"/>
                  </a:lnTo>
                  <a:cubicBezTo>
                    <a:pt x="10317" y="17188"/>
                    <a:pt x="10363" y="17211"/>
                    <a:pt x="10431" y="17234"/>
                  </a:cubicBezTo>
                  <a:cubicBezTo>
                    <a:pt x="10546" y="17279"/>
                    <a:pt x="10637" y="17302"/>
                    <a:pt x="10728" y="17348"/>
                  </a:cubicBezTo>
                  <a:cubicBezTo>
                    <a:pt x="10774" y="17348"/>
                    <a:pt x="10797" y="17371"/>
                    <a:pt x="10819" y="17371"/>
                  </a:cubicBezTo>
                  <a:lnTo>
                    <a:pt x="10842" y="17371"/>
                  </a:lnTo>
                  <a:lnTo>
                    <a:pt x="11025" y="17439"/>
                  </a:lnTo>
                  <a:cubicBezTo>
                    <a:pt x="11093" y="17462"/>
                    <a:pt x="11162" y="17485"/>
                    <a:pt x="11230" y="17507"/>
                  </a:cubicBezTo>
                  <a:lnTo>
                    <a:pt x="11299" y="17507"/>
                  </a:lnTo>
                  <a:cubicBezTo>
                    <a:pt x="11322" y="17530"/>
                    <a:pt x="11344" y="17530"/>
                    <a:pt x="11390" y="17530"/>
                  </a:cubicBezTo>
                  <a:cubicBezTo>
                    <a:pt x="11413" y="17553"/>
                    <a:pt x="11459" y="17576"/>
                    <a:pt x="11504" y="17576"/>
                  </a:cubicBezTo>
                  <a:lnTo>
                    <a:pt x="11664" y="17622"/>
                  </a:lnTo>
                  <a:lnTo>
                    <a:pt x="11824" y="17667"/>
                  </a:lnTo>
                  <a:cubicBezTo>
                    <a:pt x="11824" y="17690"/>
                    <a:pt x="11847" y="17690"/>
                    <a:pt x="11869" y="17690"/>
                  </a:cubicBezTo>
                  <a:lnTo>
                    <a:pt x="11892" y="17690"/>
                  </a:lnTo>
                  <a:lnTo>
                    <a:pt x="11984" y="17713"/>
                  </a:lnTo>
                  <a:lnTo>
                    <a:pt x="12098" y="17759"/>
                  </a:lnTo>
                  <a:cubicBezTo>
                    <a:pt x="12257" y="17781"/>
                    <a:pt x="12394" y="17827"/>
                    <a:pt x="12554" y="17873"/>
                  </a:cubicBezTo>
                  <a:lnTo>
                    <a:pt x="12623" y="17873"/>
                  </a:lnTo>
                  <a:cubicBezTo>
                    <a:pt x="12714" y="17895"/>
                    <a:pt x="12805" y="17918"/>
                    <a:pt x="12897" y="17941"/>
                  </a:cubicBezTo>
                  <a:cubicBezTo>
                    <a:pt x="12942" y="17941"/>
                    <a:pt x="12988" y="17941"/>
                    <a:pt x="13034" y="17964"/>
                  </a:cubicBezTo>
                  <a:cubicBezTo>
                    <a:pt x="13079" y="17964"/>
                    <a:pt x="13125" y="17964"/>
                    <a:pt x="13170" y="17987"/>
                  </a:cubicBezTo>
                  <a:lnTo>
                    <a:pt x="13262" y="17987"/>
                  </a:lnTo>
                  <a:cubicBezTo>
                    <a:pt x="13307" y="17964"/>
                    <a:pt x="13353" y="17918"/>
                    <a:pt x="13353" y="17895"/>
                  </a:cubicBezTo>
                  <a:cubicBezTo>
                    <a:pt x="13353" y="17873"/>
                    <a:pt x="13353" y="17850"/>
                    <a:pt x="13353" y="17850"/>
                  </a:cubicBezTo>
                  <a:lnTo>
                    <a:pt x="13376" y="17850"/>
                  </a:lnTo>
                  <a:cubicBezTo>
                    <a:pt x="13422" y="17850"/>
                    <a:pt x="13444" y="17804"/>
                    <a:pt x="13467" y="17759"/>
                  </a:cubicBezTo>
                  <a:cubicBezTo>
                    <a:pt x="13467" y="17736"/>
                    <a:pt x="13467" y="17736"/>
                    <a:pt x="13467" y="17713"/>
                  </a:cubicBezTo>
                  <a:cubicBezTo>
                    <a:pt x="13490" y="17690"/>
                    <a:pt x="13490" y="17667"/>
                    <a:pt x="13490" y="17622"/>
                  </a:cubicBezTo>
                  <a:cubicBezTo>
                    <a:pt x="13490" y="17576"/>
                    <a:pt x="13467" y="17530"/>
                    <a:pt x="13422" y="17530"/>
                  </a:cubicBezTo>
                  <a:cubicBezTo>
                    <a:pt x="13399" y="17507"/>
                    <a:pt x="13353" y="17507"/>
                    <a:pt x="13330" y="17507"/>
                  </a:cubicBezTo>
                  <a:lnTo>
                    <a:pt x="13034" y="17507"/>
                  </a:lnTo>
                  <a:cubicBezTo>
                    <a:pt x="12919" y="17485"/>
                    <a:pt x="12805" y="17485"/>
                    <a:pt x="12691" y="17462"/>
                  </a:cubicBezTo>
                  <a:lnTo>
                    <a:pt x="12646" y="17462"/>
                  </a:lnTo>
                  <a:cubicBezTo>
                    <a:pt x="12600" y="17462"/>
                    <a:pt x="12531" y="17439"/>
                    <a:pt x="12486" y="17439"/>
                  </a:cubicBezTo>
                  <a:cubicBezTo>
                    <a:pt x="12509" y="17439"/>
                    <a:pt x="12531" y="17416"/>
                    <a:pt x="12577" y="17416"/>
                  </a:cubicBezTo>
                  <a:lnTo>
                    <a:pt x="12714" y="17416"/>
                  </a:lnTo>
                  <a:cubicBezTo>
                    <a:pt x="12760" y="17416"/>
                    <a:pt x="12828" y="17439"/>
                    <a:pt x="12874" y="17439"/>
                  </a:cubicBezTo>
                  <a:cubicBezTo>
                    <a:pt x="12919" y="17439"/>
                    <a:pt x="12965" y="17462"/>
                    <a:pt x="13011" y="17462"/>
                  </a:cubicBezTo>
                  <a:lnTo>
                    <a:pt x="13079" y="17462"/>
                  </a:lnTo>
                  <a:lnTo>
                    <a:pt x="13102" y="17485"/>
                  </a:lnTo>
                  <a:lnTo>
                    <a:pt x="13330" y="17485"/>
                  </a:lnTo>
                  <a:cubicBezTo>
                    <a:pt x="13376" y="17485"/>
                    <a:pt x="13399" y="17462"/>
                    <a:pt x="13444" y="17439"/>
                  </a:cubicBezTo>
                  <a:cubicBezTo>
                    <a:pt x="13536" y="17371"/>
                    <a:pt x="13604" y="17279"/>
                    <a:pt x="13650" y="17165"/>
                  </a:cubicBezTo>
                  <a:lnTo>
                    <a:pt x="13673" y="17165"/>
                  </a:lnTo>
                  <a:cubicBezTo>
                    <a:pt x="13695" y="17097"/>
                    <a:pt x="13741" y="17028"/>
                    <a:pt x="13787" y="16982"/>
                  </a:cubicBezTo>
                  <a:cubicBezTo>
                    <a:pt x="13810" y="16937"/>
                    <a:pt x="13832" y="16891"/>
                    <a:pt x="13878" y="16846"/>
                  </a:cubicBezTo>
                  <a:lnTo>
                    <a:pt x="13901" y="16777"/>
                  </a:lnTo>
                  <a:cubicBezTo>
                    <a:pt x="13924" y="16754"/>
                    <a:pt x="13924" y="16731"/>
                    <a:pt x="13947" y="16709"/>
                  </a:cubicBezTo>
                  <a:cubicBezTo>
                    <a:pt x="13969" y="16663"/>
                    <a:pt x="13992" y="16640"/>
                    <a:pt x="13992" y="16617"/>
                  </a:cubicBezTo>
                  <a:cubicBezTo>
                    <a:pt x="14038" y="16572"/>
                    <a:pt x="14061" y="16526"/>
                    <a:pt x="14083" y="16480"/>
                  </a:cubicBezTo>
                  <a:lnTo>
                    <a:pt x="14106" y="16412"/>
                  </a:lnTo>
                  <a:cubicBezTo>
                    <a:pt x="14152" y="16343"/>
                    <a:pt x="14198" y="16275"/>
                    <a:pt x="14220" y="16206"/>
                  </a:cubicBezTo>
                  <a:cubicBezTo>
                    <a:pt x="14266" y="16138"/>
                    <a:pt x="14335" y="16047"/>
                    <a:pt x="14380" y="15955"/>
                  </a:cubicBezTo>
                  <a:cubicBezTo>
                    <a:pt x="14403" y="15864"/>
                    <a:pt x="14449" y="15796"/>
                    <a:pt x="14494" y="15704"/>
                  </a:cubicBezTo>
                  <a:cubicBezTo>
                    <a:pt x="14608" y="15476"/>
                    <a:pt x="14723" y="15248"/>
                    <a:pt x="14860" y="15042"/>
                  </a:cubicBezTo>
                  <a:cubicBezTo>
                    <a:pt x="14905" y="14974"/>
                    <a:pt x="14951" y="14883"/>
                    <a:pt x="14997" y="14814"/>
                  </a:cubicBezTo>
                  <a:cubicBezTo>
                    <a:pt x="15019" y="14723"/>
                    <a:pt x="15065" y="14654"/>
                    <a:pt x="15111" y="14586"/>
                  </a:cubicBezTo>
                  <a:cubicBezTo>
                    <a:pt x="15179" y="14426"/>
                    <a:pt x="15270" y="14289"/>
                    <a:pt x="15362" y="14129"/>
                  </a:cubicBezTo>
                  <a:cubicBezTo>
                    <a:pt x="15407" y="14061"/>
                    <a:pt x="15430" y="13992"/>
                    <a:pt x="15476" y="13947"/>
                  </a:cubicBezTo>
                  <a:cubicBezTo>
                    <a:pt x="15521" y="13855"/>
                    <a:pt x="15567" y="13764"/>
                    <a:pt x="15613" y="13673"/>
                  </a:cubicBezTo>
                  <a:cubicBezTo>
                    <a:pt x="15636" y="13627"/>
                    <a:pt x="15681" y="13559"/>
                    <a:pt x="15727" y="13490"/>
                  </a:cubicBezTo>
                  <a:cubicBezTo>
                    <a:pt x="15773" y="13422"/>
                    <a:pt x="15818" y="13330"/>
                    <a:pt x="15887" y="13239"/>
                  </a:cubicBezTo>
                  <a:cubicBezTo>
                    <a:pt x="15955" y="13125"/>
                    <a:pt x="16024" y="13011"/>
                    <a:pt x="16092" y="12897"/>
                  </a:cubicBezTo>
                  <a:lnTo>
                    <a:pt x="16161" y="12805"/>
                  </a:lnTo>
                  <a:cubicBezTo>
                    <a:pt x="16252" y="12646"/>
                    <a:pt x="16343" y="12509"/>
                    <a:pt x="16435" y="12349"/>
                  </a:cubicBezTo>
                  <a:cubicBezTo>
                    <a:pt x="16503" y="12235"/>
                    <a:pt x="16594" y="12098"/>
                    <a:pt x="16663" y="11984"/>
                  </a:cubicBezTo>
                  <a:lnTo>
                    <a:pt x="16708" y="11892"/>
                  </a:lnTo>
                  <a:cubicBezTo>
                    <a:pt x="16777" y="11801"/>
                    <a:pt x="16823" y="11710"/>
                    <a:pt x="16868" y="11619"/>
                  </a:cubicBezTo>
                  <a:cubicBezTo>
                    <a:pt x="16914" y="11550"/>
                    <a:pt x="16959" y="11504"/>
                    <a:pt x="16982" y="11436"/>
                  </a:cubicBezTo>
                  <a:cubicBezTo>
                    <a:pt x="17028" y="11367"/>
                    <a:pt x="17051" y="11322"/>
                    <a:pt x="17074" y="11276"/>
                  </a:cubicBezTo>
                  <a:lnTo>
                    <a:pt x="17119" y="11208"/>
                  </a:lnTo>
                  <a:cubicBezTo>
                    <a:pt x="17142" y="11162"/>
                    <a:pt x="17165" y="11116"/>
                    <a:pt x="17188" y="11094"/>
                  </a:cubicBezTo>
                  <a:cubicBezTo>
                    <a:pt x="17211" y="11048"/>
                    <a:pt x="17233" y="11025"/>
                    <a:pt x="17256" y="10979"/>
                  </a:cubicBezTo>
                  <a:cubicBezTo>
                    <a:pt x="17302" y="10888"/>
                    <a:pt x="17348" y="10820"/>
                    <a:pt x="17393" y="10751"/>
                  </a:cubicBezTo>
                  <a:cubicBezTo>
                    <a:pt x="17416" y="10706"/>
                    <a:pt x="17439" y="10660"/>
                    <a:pt x="17462" y="10614"/>
                  </a:cubicBezTo>
                  <a:lnTo>
                    <a:pt x="17507" y="10523"/>
                  </a:lnTo>
                  <a:cubicBezTo>
                    <a:pt x="17530" y="10477"/>
                    <a:pt x="17553" y="10454"/>
                    <a:pt x="17576" y="10409"/>
                  </a:cubicBezTo>
                  <a:cubicBezTo>
                    <a:pt x="17599" y="10363"/>
                    <a:pt x="17621" y="10340"/>
                    <a:pt x="17644" y="10295"/>
                  </a:cubicBezTo>
                  <a:cubicBezTo>
                    <a:pt x="17667" y="10226"/>
                    <a:pt x="17690" y="10181"/>
                    <a:pt x="17713" y="10135"/>
                  </a:cubicBezTo>
                  <a:lnTo>
                    <a:pt x="17781" y="10044"/>
                  </a:lnTo>
                  <a:cubicBezTo>
                    <a:pt x="17850" y="9884"/>
                    <a:pt x="17941" y="9747"/>
                    <a:pt x="18032" y="9587"/>
                  </a:cubicBezTo>
                  <a:cubicBezTo>
                    <a:pt x="18055" y="9541"/>
                    <a:pt x="18078" y="9496"/>
                    <a:pt x="18101" y="9473"/>
                  </a:cubicBezTo>
                  <a:lnTo>
                    <a:pt x="18146" y="9359"/>
                  </a:lnTo>
                  <a:lnTo>
                    <a:pt x="18215" y="9245"/>
                  </a:lnTo>
                  <a:cubicBezTo>
                    <a:pt x="18238" y="9222"/>
                    <a:pt x="18261" y="9176"/>
                    <a:pt x="18283" y="9131"/>
                  </a:cubicBezTo>
                  <a:lnTo>
                    <a:pt x="18375" y="8971"/>
                  </a:lnTo>
                  <a:cubicBezTo>
                    <a:pt x="18443" y="8857"/>
                    <a:pt x="18489" y="8765"/>
                    <a:pt x="18557" y="8651"/>
                  </a:cubicBezTo>
                  <a:cubicBezTo>
                    <a:pt x="18649" y="8491"/>
                    <a:pt x="18740" y="8309"/>
                    <a:pt x="18831" y="8149"/>
                  </a:cubicBezTo>
                  <a:cubicBezTo>
                    <a:pt x="18922" y="8012"/>
                    <a:pt x="18991" y="7852"/>
                    <a:pt x="19082" y="7715"/>
                  </a:cubicBezTo>
                  <a:cubicBezTo>
                    <a:pt x="19128" y="7647"/>
                    <a:pt x="19174" y="7556"/>
                    <a:pt x="19219" y="7487"/>
                  </a:cubicBezTo>
                  <a:cubicBezTo>
                    <a:pt x="19242" y="7442"/>
                    <a:pt x="19265" y="7396"/>
                    <a:pt x="19288" y="7350"/>
                  </a:cubicBezTo>
                  <a:lnTo>
                    <a:pt x="19333" y="7259"/>
                  </a:lnTo>
                  <a:cubicBezTo>
                    <a:pt x="19379" y="7168"/>
                    <a:pt x="19425" y="7099"/>
                    <a:pt x="19470" y="7031"/>
                  </a:cubicBezTo>
                  <a:cubicBezTo>
                    <a:pt x="19493" y="6985"/>
                    <a:pt x="19516" y="6939"/>
                    <a:pt x="19539" y="6894"/>
                  </a:cubicBezTo>
                  <a:lnTo>
                    <a:pt x="19607" y="6802"/>
                  </a:lnTo>
                  <a:cubicBezTo>
                    <a:pt x="19699" y="6643"/>
                    <a:pt x="19790" y="6483"/>
                    <a:pt x="19881" y="6323"/>
                  </a:cubicBezTo>
                  <a:cubicBezTo>
                    <a:pt x="19972" y="6186"/>
                    <a:pt x="20064" y="6049"/>
                    <a:pt x="20132" y="5912"/>
                  </a:cubicBezTo>
                  <a:cubicBezTo>
                    <a:pt x="20178" y="5844"/>
                    <a:pt x="20201" y="5775"/>
                    <a:pt x="20246" y="5707"/>
                  </a:cubicBezTo>
                  <a:cubicBezTo>
                    <a:pt x="20292" y="5638"/>
                    <a:pt x="20360" y="5547"/>
                    <a:pt x="20406" y="5456"/>
                  </a:cubicBezTo>
                  <a:lnTo>
                    <a:pt x="20452" y="5364"/>
                  </a:lnTo>
                  <a:cubicBezTo>
                    <a:pt x="20475" y="5319"/>
                    <a:pt x="20520" y="5273"/>
                    <a:pt x="20543" y="5227"/>
                  </a:cubicBezTo>
                  <a:lnTo>
                    <a:pt x="20589" y="5113"/>
                  </a:lnTo>
                  <a:lnTo>
                    <a:pt x="20657" y="4999"/>
                  </a:lnTo>
                  <a:cubicBezTo>
                    <a:pt x="20726" y="4862"/>
                    <a:pt x="20794" y="4702"/>
                    <a:pt x="20885" y="4566"/>
                  </a:cubicBezTo>
                  <a:cubicBezTo>
                    <a:pt x="20931" y="4497"/>
                    <a:pt x="20977" y="4406"/>
                    <a:pt x="21022" y="4337"/>
                  </a:cubicBezTo>
                  <a:cubicBezTo>
                    <a:pt x="21068" y="4269"/>
                    <a:pt x="21114" y="4178"/>
                    <a:pt x="21137" y="4109"/>
                  </a:cubicBezTo>
                  <a:cubicBezTo>
                    <a:pt x="21205" y="4018"/>
                    <a:pt x="21251" y="3949"/>
                    <a:pt x="21296" y="3858"/>
                  </a:cubicBezTo>
                  <a:cubicBezTo>
                    <a:pt x="21319" y="3789"/>
                    <a:pt x="21342" y="3744"/>
                    <a:pt x="21388" y="3675"/>
                  </a:cubicBezTo>
                  <a:cubicBezTo>
                    <a:pt x="21433" y="3584"/>
                    <a:pt x="21479" y="3516"/>
                    <a:pt x="21525" y="3447"/>
                  </a:cubicBezTo>
                  <a:cubicBezTo>
                    <a:pt x="21570" y="3379"/>
                    <a:pt x="21593" y="3310"/>
                    <a:pt x="21639" y="3242"/>
                  </a:cubicBezTo>
                  <a:cubicBezTo>
                    <a:pt x="21707" y="3128"/>
                    <a:pt x="21753" y="3036"/>
                    <a:pt x="21798" y="2922"/>
                  </a:cubicBezTo>
                  <a:lnTo>
                    <a:pt x="21867" y="2785"/>
                  </a:lnTo>
                  <a:lnTo>
                    <a:pt x="22027" y="2488"/>
                  </a:lnTo>
                  <a:lnTo>
                    <a:pt x="22118" y="2329"/>
                  </a:lnTo>
                  <a:lnTo>
                    <a:pt x="22164" y="2237"/>
                  </a:lnTo>
                  <a:cubicBezTo>
                    <a:pt x="22278" y="2032"/>
                    <a:pt x="22369" y="1827"/>
                    <a:pt x="22483" y="1644"/>
                  </a:cubicBezTo>
                  <a:lnTo>
                    <a:pt x="22506" y="1575"/>
                  </a:lnTo>
                  <a:cubicBezTo>
                    <a:pt x="22552" y="1484"/>
                    <a:pt x="22597" y="1370"/>
                    <a:pt x="22643" y="1279"/>
                  </a:cubicBezTo>
                  <a:cubicBezTo>
                    <a:pt x="22689" y="1210"/>
                    <a:pt x="22711" y="1142"/>
                    <a:pt x="22711" y="1073"/>
                  </a:cubicBezTo>
                  <a:cubicBezTo>
                    <a:pt x="22711" y="1028"/>
                    <a:pt x="22734" y="959"/>
                    <a:pt x="22711" y="914"/>
                  </a:cubicBezTo>
                  <a:cubicBezTo>
                    <a:pt x="22689" y="868"/>
                    <a:pt x="22666" y="845"/>
                    <a:pt x="22643" y="822"/>
                  </a:cubicBezTo>
                  <a:lnTo>
                    <a:pt x="22643" y="799"/>
                  </a:lnTo>
                  <a:cubicBezTo>
                    <a:pt x="22597" y="777"/>
                    <a:pt x="22575" y="731"/>
                    <a:pt x="22552" y="708"/>
                  </a:cubicBezTo>
                  <a:cubicBezTo>
                    <a:pt x="22529" y="685"/>
                    <a:pt x="22483" y="662"/>
                    <a:pt x="22460" y="617"/>
                  </a:cubicBezTo>
                  <a:lnTo>
                    <a:pt x="22415" y="571"/>
                  </a:lnTo>
                  <a:cubicBezTo>
                    <a:pt x="22392" y="548"/>
                    <a:pt x="22369" y="503"/>
                    <a:pt x="22346" y="480"/>
                  </a:cubicBezTo>
                  <a:cubicBezTo>
                    <a:pt x="22323" y="434"/>
                    <a:pt x="22278" y="411"/>
                    <a:pt x="22232" y="366"/>
                  </a:cubicBezTo>
                  <a:cubicBezTo>
                    <a:pt x="22209" y="343"/>
                    <a:pt x="22186" y="320"/>
                    <a:pt x="22164" y="297"/>
                  </a:cubicBezTo>
                  <a:cubicBezTo>
                    <a:pt x="22141" y="274"/>
                    <a:pt x="22095" y="252"/>
                    <a:pt x="22072" y="229"/>
                  </a:cubicBezTo>
                  <a:cubicBezTo>
                    <a:pt x="22050" y="206"/>
                    <a:pt x="22004" y="183"/>
                    <a:pt x="21981" y="137"/>
                  </a:cubicBezTo>
                  <a:lnTo>
                    <a:pt x="21935" y="115"/>
                  </a:lnTo>
                  <a:cubicBezTo>
                    <a:pt x="21890" y="92"/>
                    <a:pt x="21867" y="69"/>
                    <a:pt x="21821" y="69"/>
                  </a:cubicBezTo>
                  <a:cubicBezTo>
                    <a:pt x="21798" y="46"/>
                    <a:pt x="21776" y="23"/>
                    <a:pt x="217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9" name="Google Shape;3619;p16"/>
            <p:cNvSpPr/>
            <p:nvPr/>
          </p:nvSpPr>
          <p:spPr>
            <a:xfrm>
              <a:off x="-46220" y="2650669"/>
              <a:ext cx="240127" cy="419886"/>
            </a:xfrm>
            <a:custGeom>
              <a:avLst/>
              <a:gdLst/>
              <a:ahLst/>
              <a:cxnLst/>
              <a:rect l="l" t="t" r="r" b="b"/>
              <a:pathLst>
                <a:path w="4292" h="7505" extrusionOk="0">
                  <a:moveTo>
                    <a:pt x="4224" y="0"/>
                  </a:moveTo>
                  <a:cubicBezTo>
                    <a:pt x="4224" y="0"/>
                    <a:pt x="4201" y="0"/>
                    <a:pt x="4201" y="23"/>
                  </a:cubicBezTo>
                  <a:cubicBezTo>
                    <a:pt x="4132" y="115"/>
                    <a:pt x="4087" y="206"/>
                    <a:pt x="4041" y="297"/>
                  </a:cubicBezTo>
                  <a:cubicBezTo>
                    <a:pt x="3972" y="411"/>
                    <a:pt x="3904" y="525"/>
                    <a:pt x="3858" y="617"/>
                  </a:cubicBezTo>
                  <a:cubicBezTo>
                    <a:pt x="3721" y="845"/>
                    <a:pt x="3584" y="1073"/>
                    <a:pt x="3447" y="1302"/>
                  </a:cubicBezTo>
                  <a:cubicBezTo>
                    <a:pt x="3196" y="1735"/>
                    <a:pt x="2945" y="2169"/>
                    <a:pt x="2671" y="2625"/>
                  </a:cubicBezTo>
                  <a:cubicBezTo>
                    <a:pt x="2420" y="3059"/>
                    <a:pt x="2146" y="3516"/>
                    <a:pt x="1873" y="3972"/>
                  </a:cubicBezTo>
                  <a:cubicBezTo>
                    <a:pt x="1621" y="4429"/>
                    <a:pt x="1370" y="4862"/>
                    <a:pt x="1119" y="5296"/>
                  </a:cubicBezTo>
                  <a:cubicBezTo>
                    <a:pt x="891" y="5684"/>
                    <a:pt x="663" y="6095"/>
                    <a:pt x="457" y="6483"/>
                  </a:cubicBezTo>
                  <a:cubicBezTo>
                    <a:pt x="366" y="6643"/>
                    <a:pt x="275" y="6802"/>
                    <a:pt x="183" y="6962"/>
                  </a:cubicBezTo>
                  <a:cubicBezTo>
                    <a:pt x="138" y="7053"/>
                    <a:pt x="92" y="7122"/>
                    <a:pt x="46" y="7190"/>
                  </a:cubicBezTo>
                  <a:lnTo>
                    <a:pt x="24" y="7236"/>
                  </a:lnTo>
                  <a:cubicBezTo>
                    <a:pt x="1" y="7282"/>
                    <a:pt x="1" y="7327"/>
                    <a:pt x="1" y="7350"/>
                  </a:cubicBezTo>
                  <a:cubicBezTo>
                    <a:pt x="1" y="7419"/>
                    <a:pt x="46" y="7464"/>
                    <a:pt x="92" y="7487"/>
                  </a:cubicBezTo>
                  <a:cubicBezTo>
                    <a:pt x="115" y="7499"/>
                    <a:pt x="143" y="7504"/>
                    <a:pt x="172" y="7504"/>
                  </a:cubicBezTo>
                  <a:cubicBezTo>
                    <a:pt x="201" y="7504"/>
                    <a:pt x="229" y="7499"/>
                    <a:pt x="252" y="7487"/>
                  </a:cubicBezTo>
                  <a:cubicBezTo>
                    <a:pt x="298" y="7442"/>
                    <a:pt x="320" y="7396"/>
                    <a:pt x="366" y="7327"/>
                  </a:cubicBezTo>
                  <a:cubicBezTo>
                    <a:pt x="412" y="7259"/>
                    <a:pt x="457" y="7168"/>
                    <a:pt x="480" y="7099"/>
                  </a:cubicBezTo>
                  <a:cubicBezTo>
                    <a:pt x="594" y="6917"/>
                    <a:pt x="686" y="6757"/>
                    <a:pt x="777" y="6574"/>
                  </a:cubicBezTo>
                  <a:cubicBezTo>
                    <a:pt x="1005" y="6163"/>
                    <a:pt x="1256" y="5730"/>
                    <a:pt x="1484" y="5296"/>
                  </a:cubicBezTo>
                  <a:cubicBezTo>
                    <a:pt x="1713" y="4862"/>
                    <a:pt x="1964" y="4406"/>
                    <a:pt x="2215" y="3949"/>
                  </a:cubicBezTo>
                  <a:cubicBezTo>
                    <a:pt x="2443" y="3493"/>
                    <a:pt x="2694" y="3036"/>
                    <a:pt x="2945" y="2557"/>
                  </a:cubicBezTo>
                  <a:cubicBezTo>
                    <a:pt x="3174" y="2146"/>
                    <a:pt x="3379" y="1712"/>
                    <a:pt x="3607" y="1302"/>
                  </a:cubicBezTo>
                  <a:cubicBezTo>
                    <a:pt x="3721" y="1073"/>
                    <a:pt x="3835" y="868"/>
                    <a:pt x="3950" y="640"/>
                  </a:cubicBezTo>
                  <a:cubicBezTo>
                    <a:pt x="4018" y="548"/>
                    <a:pt x="4064" y="434"/>
                    <a:pt x="4109" y="343"/>
                  </a:cubicBezTo>
                  <a:cubicBezTo>
                    <a:pt x="4178" y="252"/>
                    <a:pt x="4224" y="160"/>
                    <a:pt x="4269" y="69"/>
                  </a:cubicBezTo>
                  <a:cubicBezTo>
                    <a:pt x="4292" y="46"/>
                    <a:pt x="4269" y="23"/>
                    <a:pt x="424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0" name="Google Shape;3620;p16"/>
            <p:cNvSpPr/>
            <p:nvPr/>
          </p:nvSpPr>
          <p:spPr>
            <a:xfrm>
              <a:off x="-74306" y="3100158"/>
              <a:ext cx="20477" cy="19246"/>
            </a:xfrm>
            <a:custGeom>
              <a:avLst/>
              <a:gdLst/>
              <a:ahLst/>
              <a:cxnLst/>
              <a:rect l="l" t="t" r="r" b="b"/>
              <a:pathLst>
                <a:path w="366" h="344" extrusionOk="0">
                  <a:moveTo>
                    <a:pt x="160" y="1"/>
                  </a:moveTo>
                  <a:cubicBezTo>
                    <a:pt x="69" y="1"/>
                    <a:pt x="1" y="92"/>
                    <a:pt x="1" y="184"/>
                  </a:cubicBezTo>
                  <a:cubicBezTo>
                    <a:pt x="1" y="229"/>
                    <a:pt x="24" y="275"/>
                    <a:pt x="69" y="321"/>
                  </a:cubicBezTo>
                  <a:cubicBezTo>
                    <a:pt x="92" y="343"/>
                    <a:pt x="138" y="343"/>
                    <a:pt x="183" y="343"/>
                  </a:cubicBezTo>
                  <a:cubicBezTo>
                    <a:pt x="275" y="343"/>
                    <a:pt x="366" y="252"/>
                    <a:pt x="343" y="161"/>
                  </a:cubicBezTo>
                  <a:cubicBezTo>
                    <a:pt x="343" y="115"/>
                    <a:pt x="320" y="69"/>
                    <a:pt x="297" y="47"/>
                  </a:cubicBezTo>
                  <a:cubicBezTo>
                    <a:pt x="252" y="24"/>
                    <a:pt x="206" y="1"/>
                    <a:pt x="16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1" name="Google Shape;3621;p16"/>
            <p:cNvSpPr/>
            <p:nvPr/>
          </p:nvSpPr>
          <p:spPr>
            <a:xfrm>
              <a:off x="-659192" y="1931676"/>
              <a:ext cx="536425" cy="947639"/>
            </a:xfrm>
            <a:custGeom>
              <a:avLst/>
              <a:gdLst/>
              <a:ahLst/>
              <a:cxnLst/>
              <a:rect l="l" t="t" r="r" b="b"/>
              <a:pathLst>
                <a:path w="9588" h="16938" extrusionOk="0">
                  <a:moveTo>
                    <a:pt x="9473" y="1"/>
                  </a:moveTo>
                  <a:cubicBezTo>
                    <a:pt x="9428" y="1"/>
                    <a:pt x="9405" y="24"/>
                    <a:pt x="9382" y="47"/>
                  </a:cubicBezTo>
                  <a:cubicBezTo>
                    <a:pt x="9154" y="457"/>
                    <a:pt x="8903" y="868"/>
                    <a:pt x="8674" y="1256"/>
                  </a:cubicBezTo>
                  <a:cubicBezTo>
                    <a:pt x="8446" y="1667"/>
                    <a:pt x="8218" y="2055"/>
                    <a:pt x="7990" y="2466"/>
                  </a:cubicBezTo>
                  <a:cubicBezTo>
                    <a:pt x="7487" y="3333"/>
                    <a:pt x="7031" y="4178"/>
                    <a:pt x="6552" y="5045"/>
                  </a:cubicBezTo>
                  <a:cubicBezTo>
                    <a:pt x="5570" y="6780"/>
                    <a:pt x="4589" y="8515"/>
                    <a:pt x="3607" y="10272"/>
                  </a:cubicBezTo>
                  <a:cubicBezTo>
                    <a:pt x="2626" y="12030"/>
                    <a:pt x="1644" y="13787"/>
                    <a:pt x="663" y="15545"/>
                  </a:cubicBezTo>
                  <a:cubicBezTo>
                    <a:pt x="503" y="15819"/>
                    <a:pt x="343" y="16093"/>
                    <a:pt x="206" y="16367"/>
                  </a:cubicBezTo>
                  <a:cubicBezTo>
                    <a:pt x="160" y="16435"/>
                    <a:pt x="115" y="16526"/>
                    <a:pt x="92" y="16595"/>
                  </a:cubicBezTo>
                  <a:cubicBezTo>
                    <a:pt x="69" y="16640"/>
                    <a:pt x="46" y="16686"/>
                    <a:pt x="24" y="16709"/>
                  </a:cubicBezTo>
                  <a:cubicBezTo>
                    <a:pt x="1" y="16777"/>
                    <a:pt x="24" y="16846"/>
                    <a:pt x="69" y="16892"/>
                  </a:cubicBezTo>
                  <a:cubicBezTo>
                    <a:pt x="92" y="16914"/>
                    <a:pt x="138" y="16937"/>
                    <a:pt x="183" y="16937"/>
                  </a:cubicBezTo>
                  <a:cubicBezTo>
                    <a:pt x="206" y="16937"/>
                    <a:pt x="252" y="16914"/>
                    <a:pt x="275" y="16869"/>
                  </a:cubicBezTo>
                  <a:cubicBezTo>
                    <a:pt x="297" y="16869"/>
                    <a:pt x="297" y="16846"/>
                    <a:pt x="320" y="16823"/>
                  </a:cubicBezTo>
                  <a:cubicBezTo>
                    <a:pt x="343" y="16777"/>
                    <a:pt x="366" y="16755"/>
                    <a:pt x="389" y="16709"/>
                  </a:cubicBezTo>
                  <a:cubicBezTo>
                    <a:pt x="434" y="16640"/>
                    <a:pt x="480" y="16572"/>
                    <a:pt x="526" y="16481"/>
                  </a:cubicBezTo>
                  <a:cubicBezTo>
                    <a:pt x="663" y="16252"/>
                    <a:pt x="800" y="16001"/>
                    <a:pt x="937" y="15750"/>
                  </a:cubicBezTo>
                  <a:cubicBezTo>
                    <a:pt x="1439" y="14860"/>
                    <a:pt x="1918" y="13970"/>
                    <a:pt x="2420" y="13080"/>
                  </a:cubicBezTo>
                  <a:cubicBezTo>
                    <a:pt x="3379" y="11368"/>
                    <a:pt x="4338" y="9633"/>
                    <a:pt x="5296" y="7898"/>
                  </a:cubicBezTo>
                  <a:cubicBezTo>
                    <a:pt x="5798" y="7008"/>
                    <a:pt x="6278" y="6118"/>
                    <a:pt x="6780" y="5228"/>
                  </a:cubicBezTo>
                  <a:cubicBezTo>
                    <a:pt x="7259" y="4383"/>
                    <a:pt x="7738" y="3516"/>
                    <a:pt x="8218" y="2671"/>
                  </a:cubicBezTo>
                  <a:cubicBezTo>
                    <a:pt x="8446" y="2261"/>
                    <a:pt x="8651" y="1850"/>
                    <a:pt x="8880" y="1416"/>
                  </a:cubicBezTo>
                  <a:cubicBezTo>
                    <a:pt x="9108" y="1005"/>
                    <a:pt x="9336" y="571"/>
                    <a:pt x="9564" y="138"/>
                  </a:cubicBezTo>
                  <a:cubicBezTo>
                    <a:pt x="9587" y="92"/>
                    <a:pt x="9564" y="24"/>
                    <a:pt x="951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2" name="Google Shape;3622;p16"/>
            <p:cNvSpPr/>
            <p:nvPr/>
          </p:nvSpPr>
          <p:spPr>
            <a:xfrm>
              <a:off x="-548078" y="1934250"/>
              <a:ext cx="416361" cy="690168"/>
            </a:xfrm>
            <a:custGeom>
              <a:avLst/>
              <a:gdLst/>
              <a:ahLst/>
              <a:cxnLst/>
              <a:rect l="l" t="t" r="r" b="b"/>
              <a:pathLst>
                <a:path w="7442" h="12336" extrusionOk="0">
                  <a:moveTo>
                    <a:pt x="7076" y="1"/>
                  </a:moveTo>
                  <a:cubicBezTo>
                    <a:pt x="7008" y="1"/>
                    <a:pt x="6917" y="1"/>
                    <a:pt x="6825" y="23"/>
                  </a:cubicBezTo>
                  <a:lnTo>
                    <a:pt x="6848" y="23"/>
                  </a:lnTo>
                  <a:cubicBezTo>
                    <a:pt x="6802" y="23"/>
                    <a:pt x="6757" y="46"/>
                    <a:pt x="6711" y="69"/>
                  </a:cubicBezTo>
                  <a:lnTo>
                    <a:pt x="6643" y="69"/>
                  </a:lnTo>
                  <a:cubicBezTo>
                    <a:pt x="6597" y="92"/>
                    <a:pt x="6574" y="115"/>
                    <a:pt x="6551" y="160"/>
                  </a:cubicBezTo>
                  <a:cubicBezTo>
                    <a:pt x="6529" y="183"/>
                    <a:pt x="6529" y="229"/>
                    <a:pt x="6551" y="274"/>
                  </a:cubicBezTo>
                  <a:lnTo>
                    <a:pt x="6574" y="274"/>
                  </a:lnTo>
                  <a:cubicBezTo>
                    <a:pt x="6551" y="274"/>
                    <a:pt x="6551" y="297"/>
                    <a:pt x="6551" y="297"/>
                  </a:cubicBezTo>
                  <a:cubicBezTo>
                    <a:pt x="6529" y="320"/>
                    <a:pt x="6529" y="343"/>
                    <a:pt x="6506" y="366"/>
                  </a:cubicBezTo>
                  <a:cubicBezTo>
                    <a:pt x="6460" y="411"/>
                    <a:pt x="6437" y="457"/>
                    <a:pt x="6392" y="525"/>
                  </a:cubicBezTo>
                  <a:cubicBezTo>
                    <a:pt x="6323" y="640"/>
                    <a:pt x="6255" y="754"/>
                    <a:pt x="6186" y="868"/>
                  </a:cubicBezTo>
                  <a:cubicBezTo>
                    <a:pt x="6118" y="959"/>
                    <a:pt x="6049" y="1096"/>
                    <a:pt x="6004" y="1210"/>
                  </a:cubicBezTo>
                  <a:cubicBezTo>
                    <a:pt x="5981" y="1256"/>
                    <a:pt x="5958" y="1302"/>
                    <a:pt x="5912" y="1347"/>
                  </a:cubicBezTo>
                  <a:cubicBezTo>
                    <a:pt x="5912" y="1393"/>
                    <a:pt x="5889" y="1416"/>
                    <a:pt x="5889" y="1439"/>
                  </a:cubicBezTo>
                  <a:cubicBezTo>
                    <a:pt x="5889" y="1439"/>
                    <a:pt x="5867" y="1439"/>
                    <a:pt x="5867" y="1461"/>
                  </a:cubicBezTo>
                  <a:cubicBezTo>
                    <a:pt x="5867" y="1461"/>
                    <a:pt x="5844" y="1484"/>
                    <a:pt x="5844" y="1507"/>
                  </a:cubicBezTo>
                  <a:cubicBezTo>
                    <a:pt x="5798" y="1575"/>
                    <a:pt x="5752" y="1644"/>
                    <a:pt x="5707" y="1712"/>
                  </a:cubicBezTo>
                  <a:cubicBezTo>
                    <a:pt x="5593" y="1895"/>
                    <a:pt x="5501" y="2055"/>
                    <a:pt x="5387" y="2237"/>
                  </a:cubicBezTo>
                  <a:cubicBezTo>
                    <a:pt x="5205" y="2557"/>
                    <a:pt x="5022" y="2876"/>
                    <a:pt x="4862" y="3196"/>
                  </a:cubicBezTo>
                  <a:cubicBezTo>
                    <a:pt x="4839" y="3242"/>
                    <a:pt x="4817" y="3310"/>
                    <a:pt x="4771" y="3356"/>
                  </a:cubicBezTo>
                  <a:cubicBezTo>
                    <a:pt x="4611" y="3630"/>
                    <a:pt x="4451" y="3904"/>
                    <a:pt x="4292" y="4178"/>
                  </a:cubicBezTo>
                  <a:cubicBezTo>
                    <a:pt x="4200" y="4337"/>
                    <a:pt x="4132" y="4474"/>
                    <a:pt x="4041" y="4611"/>
                  </a:cubicBezTo>
                  <a:cubicBezTo>
                    <a:pt x="3949" y="4771"/>
                    <a:pt x="3858" y="4954"/>
                    <a:pt x="3767" y="5113"/>
                  </a:cubicBezTo>
                  <a:cubicBezTo>
                    <a:pt x="3767" y="5159"/>
                    <a:pt x="3744" y="5182"/>
                    <a:pt x="3721" y="5227"/>
                  </a:cubicBezTo>
                  <a:cubicBezTo>
                    <a:pt x="3698" y="5227"/>
                    <a:pt x="3675" y="5227"/>
                    <a:pt x="3653" y="5250"/>
                  </a:cubicBezTo>
                  <a:cubicBezTo>
                    <a:pt x="3607" y="5342"/>
                    <a:pt x="3561" y="5410"/>
                    <a:pt x="3516" y="5501"/>
                  </a:cubicBezTo>
                  <a:cubicBezTo>
                    <a:pt x="3470" y="5570"/>
                    <a:pt x="3424" y="5638"/>
                    <a:pt x="3379" y="5730"/>
                  </a:cubicBezTo>
                  <a:cubicBezTo>
                    <a:pt x="3287" y="5889"/>
                    <a:pt x="3196" y="6049"/>
                    <a:pt x="3105" y="6209"/>
                  </a:cubicBezTo>
                  <a:cubicBezTo>
                    <a:pt x="3013" y="6392"/>
                    <a:pt x="2922" y="6551"/>
                    <a:pt x="2831" y="6734"/>
                  </a:cubicBezTo>
                  <a:cubicBezTo>
                    <a:pt x="2808" y="6780"/>
                    <a:pt x="2785" y="6825"/>
                    <a:pt x="2762" y="6871"/>
                  </a:cubicBezTo>
                  <a:cubicBezTo>
                    <a:pt x="2740" y="6917"/>
                    <a:pt x="2717" y="6939"/>
                    <a:pt x="2694" y="6962"/>
                  </a:cubicBezTo>
                  <a:cubicBezTo>
                    <a:pt x="2648" y="7076"/>
                    <a:pt x="2580" y="7168"/>
                    <a:pt x="2534" y="7259"/>
                  </a:cubicBezTo>
                  <a:cubicBezTo>
                    <a:pt x="2488" y="7350"/>
                    <a:pt x="2443" y="7419"/>
                    <a:pt x="2397" y="7510"/>
                  </a:cubicBezTo>
                  <a:cubicBezTo>
                    <a:pt x="2352" y="7578"/>
                    <a:pt x="2329" y="7647"/>
                    <a:pt x="2283" y="7715"/>
                  </a:cubicBezTo>
                  <a:cubicBezTo>
                    <a:pt x="2237" y="7807"/>
                    <a:pt x="2192" y="7875"/>
                    <a:pt x="2146" y="7967"/>
                  </a:cubicBezTo>
                  <a:cubicBezTo>
                    <a:pt x="2032" y="8172"/>
                    <a:pt x="1941" y="8377"/>
                    <a:pt x="1827" y="8583"/>
                  </a:cubicBezTo>
                  <a:cubicBezTo>
                    <a:pt x="1827" y="8606"/>
                    <a:pt x="1827" y="8628"/>
                    <a:pt x="1804" y="8628"/>
                  </a:cubicBezTo>
                  <a:cubicBezTo>
                    <a:pt x="1804" y="8651"/>
                    <a:pt x="1804" y="8651"/>
                    <a:pt x="1804" y="8651"/>
                  </a:cubicBezTo>
                  <a:cubicBezTo>
                    <a:pt x="1758" y="8720"/>
                    <a:pt x="1712" y="8788"/>
                    <a:pt x="1667" y="8857"/>
                  </a:cubicBezTo>
                  <a:cubicBezTo>
                    <a:pt x="1484" y="9176"/>
                    <a:pt x="1279" y="9496"/>
                    <a:pt x="1096" y="9815"/>
                  </a:cubicBezTo>
                  <a:cubicBezTo>
                    <a:pt x="1028" y="9952"/>
                    <a:pt x="959" y="10089"/>
                    <a:pt x="868" y="10226"/>
                  </a:cubicBezTo>
                  <a:cubicBezTo>
                    <a:pt x="845" y="10295"/>
                    <a:pt x="799" y="10363"/>
                    <a:pt x="754" y="10454"/>
                  </a:cubicBezTo>
                  <a:cubicBezTo>
                    <a:pt x="708" y="10546"/>
                    <a:pt x="662" y="10637"/>
                    <a:pt x="594" y="10728"/>
                  </a:cubicBezTo>
                  <a:cubicBezTo>
                    <a:pt x="571" y="10774"/>
                    <a:pt x="548" y="10843"/>
                    <a:pt x="525" y="10888"/>
                  </a:cubicBezTo>
                  <a:cubicBezTo>
                    <a:pt x="480" y="10957"/>
                    <a:pt x="434" y="11025"/>
                    <a:pt x="411" y="11094"/>
                  </a:cubicBezTo>
                  <a:lnTo>
                    <a:pt x="297" y="11322"/>
                  </a:lnTo>
                  <a:cubicBezTo>
                    <a:pt x="252" y="11390"/>
                    <a:pt x="229" y="11436"/>
                    <a:pt x="206" y="11504"/>
                  </a:cubicBezTo>
                  <a:cubicBezTo>
                    <a:pt x="160" y="11573"/>
                    <a:pt x="137" y="11641"/>
                    <a:pt x="115" y="11710"/>
                  </a:cubicBezTo>
                  <a:cubicBezTo>
                    <a:pt x="92" y="11733"/>
                    <a:pt x="92" y="11778"/>
                    <a:pt x="69" y="11801"/>
                  </a:cubicBezTo>
                  <a:cubicBezTo>
                    <a:pt x="46" y="11847"/>
                    <a:pt x="23" y="11892"/>
                    <a:pt x="23" y="11938"/>
                  </a:cubicBezTo>
                  <a:cubicBezTo>
                    <a:pt x="0" y="11984"/>
                    <a:pt x="46" y="12052"/>
                    <a:pt x="92" y="12075"/>
                  </a:cubicBezTo>
                  <a:cubicBezTo>
                    <a:pt x="92" y="12075"/>
                    <a:pt x="92" y="12098"/>
                    <a:pt x="69" y="12121"/>
                  </a:cubicBezTo>
                  <a:cubicBezTo>
                    <a:pt x="69" y="12144"/>
                    <a:pt x="46" y="12189"/>
                    <a:pt x="46" y="12212"/>
                  </a:cubicBezTo>
                  <a:cubicBezTo>
                    <a:pt x="46" y="12235"/>
                    <a:pt x="69" y="12258"/>
                    <a:pt x="92" y="12281"/>
                  </a:cubicBezTo>
                  <a:cubicBezTo>
                    <a:pt x="104" y="12318"/>
                    <a:pt x="145" y="12335"/>
                    <a:pt x="190" y="12335"/>
                  </a:cubicBezTo>
                  <a:cubicBezTo>
                    <a:pt x="226" y="12335"/>
                    <a:pt x="266" y="12324"/>
                    <a:pt x="297" y="12303"/>
                  </a:cubicBezTo>
                  <a:cubicBezTo>
                    <a:pt x="320" y="12235"/>
                    <a:pt x="366" y="12189"/>
                    <a:pt x="389" y="12144"/>
                  </a:cubicBezTo>
                  <a:lnTo>
                    <a:pt x="411" y="12121"/>
                  </a:lnTo>
                  <a:cubicBezTo>
                    <a:pt x="427" y="12137"/>
                    <a:pt x="444" y="12153"/>
                    <a:pt x="468" y="12153"/>
                  </a:cubicBezTo>
                  <a:cubicBezTo>
                    <a:pt x="478" y="12153"/>
                    <a:pt x="489" y="12150"/>
                    <a:pt x="503" y="12144"/>
                  </a:cubicBezTo>
                  <a:cubicBezTo>
                    <a:pt x="548" y="12144"/>
                    <a:pt x="594" y="12121"/>
                    <a:pt x="617" y="12075"/>
                  </a:cubicBezTo>
                  <a:cubicBezTo>
                    <a:pt x="640" y="12052"/>
                    <a:pt x="640" y="12029"/>
                    <a:pt x="662" y="12029"/>
                  </a:cubicBezTo>
                  <a:lnTo>
                    <a:pt x="685" y="12029"/>
                  </a:lnTo>
                  <a:cubicBezTo>
                    <a:pt x="708" y="12007"/>
                    <a:pt x="754" y="12007"/>
                    <a:pt x="777" y="11961"/>
                  </a:cubicBezTo>
                  <a:cubicBezTo>
                    <a:pt x="822" y="11892"/>
                    <a:pt x="891" y="11801"/>
                    <a:pt x="936" y="11710"/>
                  </a:cubicBezTo>
                  <a:cubicBezTo>
                    <a:pt x="982" y="11641"/>
                    <a:pt x="1028" y="11550"/>
                    <a:pt x="1073" y="11482"/>
                  </a:cubicBezTo>
                  <a:cubicBezTo>
                    <a:pt x="1165" y="11299"/>
                    <a:pt x="1256" y="11139"/>
                    <a:pt x="1347" y="10957"/>
                  </a:cubicBezTo>
                  <a:cubicBezTo>
                    <a:pt x="1393" y="10865"/>
                    <a:pt x="1416" y="10797"/>
                    <a:pt x="1461" y="10706"/>
                  </a:cubicBezTo>
                  <a:cubicBezTo>
                    <a:pt x="1507" y="10614"/>
                    <a:pt x="1553" y="10523"/>
                    <a:pt x="1598" y="10432"/>
                  </a:cubicBezTo>
                  <a:cubicBezTo>
                    <a:pt x="1644" y="10363"/>
                    <a:pt x="1690" y="10295"/>
                    <a:pt x="1735" y="10203"/>
                  </a:cubicBezTo>
                  <a:cubicBezTo>
                    <a:pt x="1758" y="10135"/>
                    <a:pt x="1804" y="10066"/>
                    <a:pt x="1827" y="9998"/>
                  </a:cubicBezTo>
                  <a:cubicBezTo>
                    <a:pt x="1941" y="9815"/>
                    <a:pt x="2055" y="9633"/>
                    <a:pt x="2169" y="9450"/>
                  </a:cubicBezTo>
                  <a:cubicBezTo>
                    <a:pt x="2192" y="9382"/>
                    <a:pt x="2237" y="9313"/>
                    <a:pt x="2283" y="9245"/>
                  </a:cubicBezTo>
                  <a:cubicBezTo>
                    <a:pt x="2283" y="9222"/>
                    <a:pt x="2306" y="9199"/>
                    <a:pt x="2306" y="9199"/>
                  </a:cubicBezTo>
                  <a:cubicBezTo>
                    <a:pt x="2352" y="9108"/>
                    <a:pt x="2397" y="9039"/>
                    <a:pt x="2443" y="8971"/>
                  </a:cubicBezTo>
                  <a:cubicBezTo>
                    <a:pt x="2443" y="8948"/>
                    <a:pt x="2443" y="8948"/>
                    <a:pt x="2466" y="8925"/>
                  </a:cubicBezTo>
                  <a:cubicBezTo>
                    <a:pt x="2466" y="8902"/>
                    <a:pt x="2488" y="8880"/>
                    <a:pt x="2488" y="8857"/>
                  </a:cubicBezTo>
                  <a:cubicBezTo>
                    <a:pt x="2488" y="8811"/>
                    <a:pt x="2488" y="8765"/>
                    <a:pt x="2466" y="8743"/>
                  </a:cubicBezTo>
                  <a:cubicBezTo>
                    <a:pt x="2488" y="8697"/>
                    <a:pt x="2511" y="8674"/>
                    <a:pt x="2534" y="8651"/>
                  </a:cubicBezTo>
                  <a:cubicBezTo>
                    <a:pt x="2557" y="8606"/>
                    <a:pt x="2557" y="8583"/>
                    <a:pt x="2580" y="8560"/>
                  </a:cubicBezTo>
                  <a:cubicBezTo>
                    <a:pt x="2603" y="8560"/>
                    <a:pt x="2625" y="8560"/>
                    <a:pt x="2648" y="8537"/>
                  </a:cubicBezTo>
                  <a:cubicBezTo>
                    <a:pt x="2671" y="8537"/>
                    <a:pt x="2694" y="8514"/>
                    <a:pt x="2717" y="8469"/>
                  </a:cubicBezTo>
                  <a:cubicBezTo>
                    <a:pt x="2762" y="8400"/>
                    <a:pt x="2808" y="8332"/>
                    <a:pt x="2854" y="8240"/>
                  </a:cubicBezTo>
                  <a:cubicBezTo>
                    <a:pt x="2876" y="8172"/>
                    <a:pt x="2922" y="8081"/>
                    <a:pt x="2968" y="7989"/>
                  </a:cubicBezTo>
                  <a:cubicBezTo>
                    <a:pt x="3059" y="7830"/>
                    <a:pt x="3150" y="7670"/>
                    <a:pt x="3242" y="7487"/>
                  </a:cubicBezTo>
                  <a:cubicBezTo>
                    <a:pt x="3310" y="7350"/>
                    <a:pt x="3401" y="7190"/>
                    <a:pt x="3470" y="7031"/>
                  </a:cubicBezTo>
                  <a:lnTo>
                    <a:pt x="3493" y="7031"/>
                  </a:lnTo>
                  <a:cubicBezTo>
                    <a:pt x="3516" y="7008"/>
                    <a:pt x="3516" y="6985"/>
                    <a:pt x="3538" y="6962"/>
                  </a:cubicBezTo>
                  <a:cubicBezTo>
                    <a:pt x="3561" y="6939"/>
                    <a:pt x="3561" y="6917"/>
                    <a:pt x="3561" y="6894"/>
                  </a:cubicBezTo>
                  <a:cubicBezTo>
                    <a:pt x="3584" y="6871"/>
                    <a:pt x="3584" y="6848"/>
                    <a:pt x="3584" y="6848"/>
                  </a:cubicBezTo>
                  <a:cubicBezTo>
                    <a:pt x="3630" y="6780"/>
                    <a:pt x="3653" y="6734"/>
                    <a:pt x="3675" y="6688"/>
                  </a:cubicBezTo>
                  <a:cubicBezTo>
                    <a:pt x="3721" y="6620"/>
                    <a:pt x="3744" y="6551"/>
                    <a:pt x="3789" y="6483"/>
                  </a:cubicBezTo>
                  <a:cubicBezTo>
                    <a:pt x="3881" y="6300"/>
                    <a:pt x="3972" y="6141"/>
                    <a:pt x="4086" y="5981"/>
                  </a:cubicBezTo>
                  <a:cubicBezTo>
                    <a:pt x="4178" y="5844"/>
                    <a:pt x="4269" y="5684"/>
                    <a:pt x="4337" y="5524"/>
                  </a:cubicBezTo>
                  <a:cubicBezTo>
                    <a:pt x="4451" y="5364"/>
                    <a:pt x="4543" y="5205"/>
                    <a:pt x="4634" y="5068"/>
                  </a:cubicBezTo>
                  <a:cubicBezTo>
                    <a:pt x="4725" y="4908"/>
                    <a:pt x="4817" y="4748"/>
                    <a:pt x="4908" y="4588"/>
                  </a:cubicBezTo>
                  <a:cubicBezTo>
                    <a:pt x="5022" y="4406"/>
                    <a:pt x="5136" y="4223"/>
                    <a:pt x="5227" y="4018"/>
                  </a:cubicBezTo>
                  <a:cubicBezTo>
                    <a:pt x="5227" y="3972"/>
                    <a:pt x="5227" y="3926"/>
                    <a:pt x="5205" y="3904"/>
                  </a:cubicBezTo>
                  <a:cubicBezTo>
                    <a:pt x="5205" y="3881"/>
                    <a:pt x="5227" y="3858"/>
                    <a:pt x="5205" y="3835"/>
                  </a:cubicBezTo>
                  <a:cubicBezTo>
                    <a:pt x="5364" y="3516"/>
                    <a:pt x="5547" y="3196"/>
                    <a:pt x="5752" y="2876"/>
                  </a:cubicBezTo>
                  <a:cubicBezTo>
                    <a:pt x="5844" y="2717"/>
                    <a:pt x="5935" y="2557"/>
                    <a:pt x="6049" y="2397"/>
                  </a:cubicBezTo>
                  <a:cubicBezTo>
                    <a:pt x="6141" y="2237"/>
                    <a:pt x="6232" y="2078"/>
                    <a:pt x="6346" y="1918"/>
                  </a:cubicBezTo>
                  <a:cubicBezTo>
                    <a:pt x="6346" y="1895"/>
                    <a:pt x="6369" y="1872"/>
                    <a:pt x="6369" y="1849"/>
                  </a:cubicBezTo>
                  <a:cubicBezTo>
                    <a:pt x="6414" y="1849"/>
                    <a:pt x="6437" y="1827"/>
                    <a:pt x="6460" y="1804"/>
                  </a:cubicBezTo>
                  <a:cubicBezTo>
                    <a:pt x="6529" y="1690"/>
                    <a:pt x="6597" y="1575"/>
                    <a:pt x="6665" y="1461"/>
                  </a:cubicBezTo>
                  <a:cubicBezTo>
                    <a:pt x="6734" y="1347"/>
                    <a:pt x="6802" y="1256"/>
                    <a:pt x="6848" y="1142"/>
                  </a:cubicBezTo>
                  <a:cubicBezTo>
                    <a:pt x="6917" y="1028"/>
                    <a:pt x="6985" y="914"/>
                    <a:pt x="7076" y="799"/>
                  </a:cubicBezTo>
                  <a:cubicBezTo>
                    <a:pt x="7122" y="708"/>
                    <a:pt x="7190" y="594"/>
                    <a:pt x="7236" y="503"/>
                  </a:cubicBezTo>
                  <a:cubicBezTo>
                    <a:pt x="7259" y="457"/>
                    <a:pt x="7259" y="411"/>
                    <a:pt x="7236" y="389"/>
                  </a:cubicBezTo>
                  <a:cubicBezTo>
                    <a:pt x="7259" y="366"/>
                    <a:pt x="7259" y="366"/>
                    <a:pt x="7259" y="366"/>
                  </a:cubicBezTo>
                  <a:cubicBezTo>
                    <a:pt x="7282" y="343"/>
                    <a:pt x="7305" y="297"/>
                    <a:pt x="7305" y="274"/>
                  </a:cubicBezTo>
                  <a:cubicBezTo>
                    <a:pt x="7305" y="274"/>
                    <a:pt x="7305" y="252"/>
                    <a:pt x="7305" y="229"/>
                  </a:cubicBezTo>
                  <a:cubicBezTo>
                    <a:pt x="7350" y="229"/>
                    <a:pt x="7419" y="206"/>
                    <a:pt x="7419" y="137"/>
                  </a:cubicBezTo>
                  <a:cubicBezTo>
                    <a:pt x="7442" y="92"/>
                    <a:pt x="7396" y="23"/>
                    <a:pt x="7327" y="23"/>
                  </a:cubicBezTo>
                  <a:cubicBezTo>
                    <a:pt x="7259" y="1"/>
                    <a:pt x="7168" y="1"/>
                    <a:pt x="709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3" name="Google Shape;3623;p16"/>
            <p:cNvSpPr/>
            <p:nvPr/>
          </p:nvSpPr>
          <p:spPr>
            <a:xfrm>
              <a:off x="-693656" y="2538269"/>
              <a:ext cx="195425" cy="338482"/>
            </a:xfrm>
            <a:custGeom>
              <a:avLst/>
              <a:gdLst/>
              <a:ahLst/>
              <a:cxnLst/>
              <a:rect l="l" t="t" r="r" b="b"/>
              <a:pathLst>
                <a:path w="3493" h="6050" extrusionOk="0">
                  <a:moveTo>
                    <a:pt x="3401" y="1"/>
                  </a:moveTo>
                  <a:cubicBezTo>
                    <a:pt x="3333" y="92"/>
                    <a:pt x="3264" y="161"/>
                    <a:pt x="3219" y="252"/>
                  </a:cubicBezTo>
                  <a:cubicBezTo>
                    <a:pt x="3196" y="298"/>
                    <a:pt x="3173" y="343"/>
                    <a:pt x="3127" y="389"/>
                  </a:cubicBezTo>
                  <a:cubicBezTo>
                    <a:pt x="3105" y="435"/>
                    <a:pt x="3082" y="503"/>
                    <a:pt x="3036" y="549"/>
                  </a:cubicBezTo>
                  <a:cubicBezTo>
                    <a:pt x="3036" y="549"/>
                    <a:pt x="3013" y="526"/>
                    <a:pt x="3013" y="526"/>
                  </a:cubicBezTo>
                  <a:cubicBezTo>
                    <a:pt x="3007" y="519"/>
                    <a:pt x="2998" y="516"/>
                    <a:pt x="2989" y="516"/>
                  </a:cubicBezTo>
                  <a:cubicBezTo>
                    <a:pt x="2966" y="516"/>
                    <a:pt x="2938" y="533"/>
                    <a:pt x="2922" y="549"/>
                  </a:cubicBezTo>
                  <a:cubicBezTo>
                    <a:pt x="2854" y="640"/>
                    <a:pt x="2785" y="731"/>
                    <a:pt x="2717" y="823"/>
                  </a:cubicBezTo>
                  <a:cubicBezTo>
                    <a:pt x="2717" y="845"/>
                    <a:pt x="2694" y="868"/>
                    <a:pt x="2671" y="914"/>
                  </a:cubicBezTo>
                  <a:cubicBezTo>
                    <a:pt x="2648" y="914"/>
                    <a:pt x="2625" y="914"/>
                    <a:pt x="2602" y="937"/>
                  </a:cubicBezTo>
                  <a:cubicBezTo>
                    <a:pt x="2534" y="1005"/>
                    <a:pt x="2488" y="1096"/>
                    <a:pt x="2420" y="1188"/>
                  </a:cubicBezTo>
                  <a:cubicBezTo>
                    <a:pt x="2397" y="1233"/>
                    <a:pt x="2374" y="1279"/>
                    <a:pt x="2351" y="1325"/>
                  </a:cubicBezTo>
                  <a:cubicBezTo>
                    <a:pt x="2306" y="1393"/>
                    <a:pt x="2260" y="1462"/>
                    <a:pt x="2214" y="1553"/>
                  </a:cubicBezTo>
                  <a:cubicBezTo>
                    <a:pt x="2169" y="1621"/>
                    <a:pt x="2123" y="1713"/>
                    <a:pt x="2078" y="1781"/>
                  </a:cubicBezTo>
                  <a:lnTo>
                    <a:pt x="1941" y="2032"/>
                  </a:lnTo>
                  <a:cubicBezTo>
                    <a:pt x="1826" y="2215"/>
                    <a:pt x="1735" y="2375"/>
                    <a:pt x="1644" y="2557"/>
                  </a:cubicBezTo>
                  <a:cubicBezTo>
                    <a:pt x="1575" y="2694"/>
                    <a:pt x="1484" y="2854"/>
                    <a:pt x="1393" y="3014"/>
                  </a:cubicBezTo>
                  <a:cubicBezTo>
                    <a:pt x="1301" y="3196"/>
                    <a:pt x="1210" y="3356"/>
                    <a:pt x="1119" y="3539"/>
                  </a:cubicBezTo>
                  <a:cubicBezTo>
                    <a:pt x="1073" y="3630"/>
                    <a:pt x="1028" y="3699"/>
                    <a:pt x="982" y="3790"/>
                  </a:cubicBezTo>
                  <a:cubicBezTo>
                    <a:pt x="936" y="3881"/>
                    <a:pt x="891" y="3972"/>
                    <a:pt x="845" y="4041"/>
                  </a:cubicBezTo>
                  <a:cubicBezTo>
                    <a:pt x="845" y="4064"/>
                    <a:pt x="845" y="4087"/>
                    <a:pt x="845" y="4109"/>
                  </a:cubicBezTo>
                  <a:cubicBezTo>
                    <a:pt x="822" y="4132"/>
                    <a:pt x="799" y="4155"/>
                    <a:pt x="776" y="4155"/>
                  </a:cubicBezTo>
                  <a:cubicBezTo>
                    <a:pt x="754" y="4178"/>
                    <a:pt x="731" y="4201"/>
                    <a:pt x="708" y="4246"/>
                  </a:cubicBezTo>
                  <a:cubicBezTo>
                    <a:pt x="708" y="4269"/>
                    <a:pt x="685" y="4292"/>
                    <a:pt x="662" y="4292"/>
                  </a:cubicBezTo>
                  <a:cubicBezTo>
                    <a:pt x="640" y="4338"/>
                    <a:pt x="617" y="4383"/>
                    <a:pt x="571" y="4429"/>
                  </a:cubicBezTo>
                  <a:cubicBezTo>
                    <a:pt x="503" y="4520"/>
                    <a:pt x="457" y="4612"/>
                    <a:pt x="388" y="4726"/>
                  </a:cubicBezTo>
                  <a:cubicBezTo>
                    <a:pt x="343" y="4794"/>
                    <a:pt x="297" y="4885"/>
                    <a:pt x="251" y="4977"/>
                  </a:cubicBezTo>
                  <a:cubicBezTo>
                    <a:pt x="229" y="5000"/>
                    <a:pt x="206" y="5045"/>
                    <a:pt x="183" y="5091"/>
                  </a:cubicBezTo>
                  <a:cubicBezTo>
                    <a:pt x="160" y="5137"/>
                    <a:pt x="137" y="5205"/>
                    <a:pt x="137" y="5273"/>
                  </a:cubicBezTo>
                  <a:cubicBezTo>
                    <a:pt x="115" y="5296"/>
                    <a:pt x="92" y="5342"/>
                    <a:pt x="69" y="5388"/>
                  </a:cubicBezTo>
                  <a:cubicBezTo>
                    <a:pt x="69" y="5388"/>
                    <a:pt x="88" y="5368"/>
                    <a:pt x="91" y="5365"/>
                  </a:cubicBezTo>
                  <a:lnTo>
                    <a:pt x="91" y="5365"/>
                  </a:lnTo>
                  <a:cubicBezTo>
                    <a:pt x="69" y="5388"/>
                    <a:pt x="46" y="5411"/>
                    <a:pt x="46" y="5456"/>
                  </a:cubicBezTo>
                  <a:cubicBezTo>
                    <a:pt x="23" y="5456"/>
                    <a:pt x="23" y="5479"/>
                    <a:pt x="23" y="5502"/>
                  </a:cubicBezTo>
                  <a:cubicBezTo>
                    <a:pt x="0" y="5525"/>
                    <a:pt x="0" y="5525"/>
                    <a:pt x="0" y="5547"/>
                  </a:cubicBezTo>
                  <a:cubicBezTo>
                    <a:pt x="23" y="5570"/>
                    <a:pt x="23" y="5593"/>
                    <a:pt x="46" y="5616"/>
                  </a:cubicBezTo>
                  <a:cubicBezTo>
                    <a:pt x="46" y="5639"/>
                    <a:pt x="69" y="5662"/>
                    <a:pt x="92" y="5684"/>
                  </a:cubicBezTo>
                  <a:cubicBezTo>
                    <a:pt x="92" y="5707"/>
                    <a:pt x="115" y="5707"/>
                    <a:pt x="115" y="5730"/>
                  </a:cubicBezTo>
                  <a:cubicBezTo>
                    <a:pt x="137" y="5730"/>
                    <a:pt x="137" y="5753"/>
                    <a:pt x="160" y="5753"/>
                  </a:cubicBezTo>
                  <a:cubicBezTo>
                    <a:pt x="160" y="5776"/>
                    <a:pt x="160" y="5776"/>
                    <a:pt x="160" y="5776"/>
                  </a:cubicBezTo>
                  <a:cubicBezTo>
                    <a:pt x="183" y="5821"/>
                    <a:pt x="229" y="5867"/>
                    <a:pt x="274" y="5867"/>
                  </a:cubicBezTo>
                  <a:cubicBezTo>
                    <a:pt x="297" y="5890"/>
                    <a:pt x="320" y="5913"/>
                    <a:pt x="343" y="5935"/>
                  </a:cubicBezTo>
                  <a:cubicBezTo>
                    <a:pt x="366" y="5958"/>
                    <a:pt x="388" y="5981"/>
                    <a:pt x="411" y="6004"/>
                  </a:cubicBezTo>
                  <a:cubicBezTo>
                    <a:pt x="434" y="6050"/>
                    <a:pt x="480" y="6050"/>
                    <a:pt x="525" y="6050"/>
                  </a:cubicBezTo>
                  <a:cubicBezTo>
                    <a:pt x="571" y="6050"/>
                    <a:pt x="594" y="6027"/>
                    <a:pt x="640" y="6004"/>
                  </a:cubicBezTo>
                  <a:cubicBezTo>
                    <a:pt x="662" y="5981"/>
                    <a:pt x="662" y="5935"/>
                    <a:pt x="685" y="5913"/>
                  </a:cubicBezTo>
                  <a:cubicBezTo>
                    <a:pt x="685" y="5867"/>
                    <a:pt x="708" y="5821"/>
                    <a:pt x="708" y="5776"/>
                  </a:cubicBezTo>
                  <a:cubicBezTo>
                    <a:pt x="731" y="5753"/>
                    <a:pt x="731" y="5753"/>
                    <a:pt x="754" y="5753"/>
                  </a:cubicBezTo>
                  <a:cubicBezTo>
                    <a:pt x="754" y="5730"/>
                    <a:pt x="776" y="5730"/>
                    <a:pt x="799" y="5707"/>
                  </a:cubicBezTo>
                  <a:cubicBezTo>
                    <a:pt x="822" y="5684"/>
                    <a:pt x="845" y="5662"/>
                    <a:pt x="845" y="5639"/>
                  </a:cubicBezTo>
                  <a:lnTo>
                    <a:pt x="913" y="5525"/>
                  </a:lnTo>
                  <a:cubicBezTo>
                    <a:pt x="959" y="5479"/>
                    <a:pt x="982" y="5410"/>
                    <a:pt x="1005" y="5365"/>
                  </a:cubicBezTo>
                  <a:cubicBezTo>
                    <a:pt x="1073" y="5251"/>
                    <a:pt x="1119" y="5114"/>
                    <a:pt x="1187" y="5000"/>
                  </a:cubicBezTo>
                  <a:cubicBezTo>
                    <a:pt x="1187" y="5000"/>
                    <a:pt x="1187" y="4977"/>
                    <a:pt x="1187" y="4977"/>
                  </a:cubicBezTo>
                  <a:cubicBezTo>
                    <a:pt x="1210" y="4931"/>
                    <a:pt x="1233" y="4908"/>
                    <a:pt x="1233" y="4885"/>
                  </a:cubicBezTo>
                  <a:cubicBezTo>
                    <a:pt x="1279" y="4794"/>
                    <a:pt x="1324" y="4726"/>
                    <a:pt x="1347" y="4634"/>
                  </a:cubicBezTo>
                  <a:cubicBezTo>
                    <a:pt x="1370" y="4612"/>
                    <a:pt x="1393" y="4566"/>
                    <a:pt x="1416" y="4520"/>
                  </a:cubicBezTo>
                  <a:cubicBezTo>
                    <a:pt x="1484" y="4406"/>
                    <a:pt x="1553" y="4269"/>
                    <a:pt x="1621" y="4132"/>
                  </a:cubicBezTo>
                  <a:cubicBezTo>
                    <a:pt x="1689" y="4041"/>
                    <a:pt x="1735" y="3950"/>
                    <a:pt x="1804" y="3836"/>
                  </a:cubicBezTo>
                  <a:cubicBezTo>
                    <a:pt x="1849" y="3744"/>
                    <a:pt x="1895" y="3653"/>
                    <a:pt x="1963" y="3562"/>
                  </a:cubicBezTo>
                  <a:cubicBezTo>
                    <a:pt x="2146" y="3242"/>
                    <a:pt x="2329" y="2922"/>
                    <a:pt x="2534" y="2603"/>
                  </a:cubicBezTo>
                  <a:cubicBezTo>
                    <a:pt x="2625" y="2443"/>
                    <a:pt x="2694" y="2306"/>
                    <a:pt x="2785" y="2146"/>
                  </a:cubicBezTo>
                  <a:cubicBezTo>
                    <a:pt x="2876" y="2009"/>
                    <a:pt x="2968" y="1873"/>
                    <a:pt x="3059" y="1713"/>
                  </a:cubicBezTo>
                  <a:cubicBezTo>
                    <a:pt x="3082" y="1667"/>
                    <a:pt x="3082" y="1621"/>
                    <a:pt x="3036" y="1576"/>
                  </a:cubicBezTo>
                  <a:cubicBezTo>
                    <a:pt x="3059" y="1530"/>
                    <a:pt x="3082" y="1507"/>
                    <a:pt x="3105" y="1462"/>
                  </a:cubicBezTo>
                  <a:cubicBezTo>
                    <a:pt x="3173" y="1370"/>
                    <a:pt x="3242" y="1279"/>
                    <a:pt x="3287" y="1165"/>
                  </a:cubicBezTo>
                  <a:cubicBezTo>
                    <a:pt x="3310" y="1119"/>
                    <a:pt x="3287" y="1051"/>
                    <a:pt x="3242" y="1005"/>
                  </a:cubicBezTo>
                  <a:cubicBezTo>
                    <a:pt x="3242" y="1005"/>
                    <a:pt x="3242" y="1005"/>
                    <a:pt x="3219" y="982"/>
                  </a:cubicBezTo>
                  <a:cubicBezTo>
                    <a:pt x="3242" y="937"/>
                    <a:pt x="3264" y="891"/>
                    <a:pt x="3310" y="845"/>
                  </a:cubicBezTo>
                  <a:cubicBezTo>
                    <a:pt x="3333" y="800"/>
                    <a:pt x="3310" y="731"/>
                    <a:pt x="3264" y="686"/>
                  </a:cubicBezTo>
                  <a:cubicBezTo>
                    <a:pt x="3242" y="663"/>
                    <a:pt x="3196" y="663"/>
                    <a:pt x="3173" y="663"/>
                  </a:cubicBezTo>
                  <a:cubicBezTo>
                    <a:pt x="3127" y="663"/>
                    <a:pt x="3105" y="686"/>
                    <a:pt x="3082" y="708"/>
                  </a:cubicBezTo>
                  <a:cubicBezTo>
                    <a:pt x="3059" y="731"/>
                    <a:pt x="3036" y="777"/>
                    <a:pt x="3013" y="800"/>
                  </a:cubicBezTo>
                  <a:cubicBezTo>
                    <a:pt x="3036" y="731"/>
                    <a:pt x="3082" y="686"/>
                    <a:pt x="3105" y="617"/>
                  </a:cubicBezTo>
                  <a:cubicBezTo>
                    <a:pt x="3173" y="503"/>
                    <a:pt x="3242" y="389"/>
                    <a:pt x="3310" y="298"/>
                  </a:cubicBezTo>
                  <a:lnTo>
                    <a:pt x="3287" y="298"/>
                  </a:lnTo>
                  <a:cubicBezTo>
                    <a:pt x="3310" y="252"/>
                    <a:pt x="3356" y="229"/>
                    <a:pt x="3379" y="183"/>
                  </a:cubicBezTo>
                  <a:cubicBezTo>
                    <a:pt x="3401" y="138"/>
                    <a:pt x="3447" y="115"/>
                    <a:pt x="3470" y="69"/>
                  </a:cubicBezTo>
                  <a:cubicBezTo>
                    <a:pt x="3493" y="47"/>
                    <a:pt x="3493" y="24"/>
                    <a:pt x="347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4" name="Google Shape;3624;p16"/>
            <p:cNvSpPr/>
            <p:nvPr/>
          </p:nvSpPr>
          <p:spPr>
            <a:xfrm>
              <a:off x="-591494" y="2456584"/>
              <a:ext cx="209467" cy="371324"/>
            </a:xfrm>
            <a:custGeom>
              <a:avLst/>
              <a:gdLst/>
              <a:ahLst/>
              <a:cxnLst/>
              <a:rect l="l" t="t" r="r" b="b"/>
              <a:pathLst>
                <a:path w="3744" h="6637" extrusionOk="0">
                  <a:moveTo>
                    <a:pt x="3698" y="0"/>
                  </a:moveTo>
                  <a:cubicBezTo>
                    <a:pt x="3698" y="0"/>
                    <a:pt x="3675" y="0"/>
                    <a:pt x="3675" y="23"/>
                  </a:cubicBezTo>
                  <a:cubicBezTo>
                    <a:pt x="3630" y="69"/>
                    <a:pt x="3607" y="114"/>
                    <a:pt x="3561" y="183"/>
                  </a:cubicBezTo>
                  <a:cubicBezTo>
                    <a:pt x="3538" y="228"/>
                    <a:pt x="3516" y="274"/>
                    <a:pt x="3493" y="320"/>
                  </a:cubicBezTo>
                  <a:cubicBezTo>
                    <a:pt x="3424" y="434"/>
                    <a:pt x="3356" y="548"/>
                    <a:pt x="3287" y="662"/>
                  </a:cubicBezTo>
                  <a:cubicBezTo>
                    <a:pt x="3150" y="890"/>
                    <a:pt x="3013" y="1118"/>
                    <a:pt x="2876" y="1347"/>
                  </a:cubicBezTo>
                  <a:cubicBezTo>
                    <a:pt x="2762" y="1484"/>
                    <a:pt x="2671" y="1643"/>
                    <a:pt x="2580" y="1780"/>
                  </a:cubicBezTo>
                  <a:cubicBezTo>
                    <a:pt x="2534" y="1872"/>
                    <a:pt x="2488" y="1940"/>
                    <a:pt x="2443" y="2009"/>
                  </a:cubicBezTo>
                  <a:cubicBezTo>
                    <a:pt x="2397" y="2077"/>
                    <a:pt x="2351" y="2168"/>
                    <a:pt x="2306" y="2237"/>
                  </a:cubicBezTo>
                  <a:cubicBezTo>
                    <a:pt x="2214" y="2374"/>
                    <a:pt x="2123" y="2534"/>
                    <a:pt x="2032" y="2693"/>
                  </a:cubicBezTo>
                  <a:cubicBezTo>
                    <a:pt x="1963" y="2830"/>
                    <a:pt x="1872" y="2990"/>
                    <a:pt x="1781" y="3127"/>
                  </a:cubicBezTo>
                  <a:cubicBezTo>
                    <a:pt x="1621" y="3424"/>
                    <a:pt x="1438" y="3721"/>
                    <a:pt x="1279" y="4017"/>
                  </a:cubicBezTo>
                  <a:cubicBezTo>
                    <a:pt x="1142" y="4291"/>
                    <a:pt x="982" y="4565"/>
                    <a:pt x="845" y="4862"/>
                  </a:cubicBezTo>
                  <a:cubicBezTo>
                    <a:pt x="776" y="4976"/>
                    <a:pt x="708" y="5090"/>
                    <a:pt x="662" y="5227"/>
                  </a:cubicBezTo>
                  <a:cubicBezTo>
                    <a:pt x="617" y="5296"/>
                    <a:pt x="571" y="5341"/>
                    <a:pt x="548" y="5410"/>
                  </a:cubicBezTo>
                  <a:cubicBezTo>
                    <a:pt x="503" y="5478"/>
                    <a:pt x="457" y="5547"/>
                    <a:pt x="434" y="5615"/>
                  </a:cubicBezTo>
                  <a:cubicBezTo>
                    <a:pt x="343" y="5752"/>
                    <a:pt x="274" y="5889"/>
                    <a:pt x="206" y="6003"/>
                  </a:cubicBezTo>
                  <a:cubicBezTo>
                    <a:pt x="183" y="6072"/>
                    <a:pt x="137" y="6140"/>
                    <a:pt x="115" y="6209"/>
                  </a:cubicBezTo>
                  <a:cubicBezTo>
                    <a:pt x="92" y="6254"/>
                    <a:pt x="69" y="6277"/>
                    <a:pt x="46" y="6300"/>
                  </a:cubicBezTo>
                  <a:cubicBezTo>
                    <a:pt x="46" y="6345"/>
                    <a:pt x="23" y="6368"/>
                    <a:pt x="23" y="6414"/>
                  </a:cubicBezTo>
                  <a:cubicBezTo>
                    <a:pt x="0" y="6414"/>
                    <a:pt x="0" y="6437"/>
                    <a:pt x="0" y="6437"/>
                  </a:cubicBezTo>
                  <a:cubicBezTo>
                    <a:pt x="0" y="6482"/>
                    <a:pt x="0" y="6505"/>
                    <a:pt x="0" y="6528"/>
                  </a:cubicBezTo>
                  <a:cubicBezTo>
                    <a:pt x="23" y="6574"/>
                    <a:pt x="46" y="6597"/>
                    <a:pt x="92" y="6619"/>
                  </a:cubicBezTo>
                  <a:cubicBezTo>
                    <a:pt x="115" y="6631"/>
                    <a:pt x="137" y="6636"/>
                    <a:pt x="157" y="6636"/>
                  </a:cubicBezTo>
                  <a:cubicBezTo>
                    <a:pt x="177" y="6636"/>
                    <a:pt x="194" y="6631"/>
                    <a:pt x="206" y="6619"/>
                  </a:cubicBezTo>
                  <a:cubicBezTo>
                    <a:pt x="252" y="6619"/>
                    <a:pt x="297" y="6574"/>
                    <a:pt x="320" y="6551"/>
                  </a:cubicBezTo>
                  <a:cubicBezTo>
                    <a:pt x="320" y="6528"/>
                    <a:pt x="320" y="6528"/>
                    <a:pt x="320" y="6505"/>
                  </a:cubicBezTo>
                  <a:cubicBezTo>
                    <a:pt x="343" y="6482"/>
                    <a:pt x="366" y="6460"/>
                    <a:pt x="388" y="6437"/>
                  </a:cubicBezTo>
                  <a:cubicBezTo>
                    <a:pt x="411" y="6391"/>
                    <a:pt x="411" y="6345"/>
                    <a:pt x="434" y="6300"/>
                  </a:cubicBezTo>
                  <a:cubicBezTo>
                    <a:pt x="480" y="6231"/>
                    <a:pt x="525" y="6163"/>
                    <a:pt x="571" y="6094"/>
                  </a:cubicBezTo>
                  <a:cubicBezTo>
                    <a:pt x="640" y="5935"/>
                    <a:pt x="731" y="5775"/>
                    <a:pt x="799" y="5638"/>
                  </a:cubicBezTo>
                  <a:cubicBezTo>
                    <a:pt x="845" y="5569"/>
                    <a:pt x="891" y="5478"/>
                    <a:pt x="936" y="5410"/>
                  </a:cubicBezTo>
                  <a:cubicBezTo>
                    <a:pt x="959" y="5341"/>
                    <a:pt x="1005" y="5250"/>
                    <a:pt x="1050" y="5181"/>
                  </a:cubicBezTo>
                  <a:cubicBezTo>
                    <a:pt x="1119" y="5044"/>
                    <a:pt x="1187" y="4907"/>
                    <a:pt x="1256" y="4771"/>
                  </a:cubicBezTo>
                  <a:cubicBezTo>
                    <a:pt x="1393" y="4497"/>
                    <a:pt x="1553" y="4200"/>
                    <a:pt x="1690" y="3926"/>
                  </a:cubicBezTo>
                  <a:cubicBezTo>
                    <a:pt x="1781" y="3766"/>
                    <a:pt x="1849" y="3606"/>
                    <a:pt x="1941" y="3469"/>
                  </a:cubicBezTo>
                  <a:cubicBezTo>
                    <a:pt x="2009" y="3310"/>
                    <a:pt x="2078" y="3150"/>
                    <a:pt x="2169" y="3013"/>
                  </a:cubicBezTo>
                  <a:cubicBezTo>
                    <a:pt x="2237" y="2853"/>
                    <a:pt x="2329" y="2693"/>
                    <a:pt x="2420" y="2556"/>
                  </a:cubicBezTo>
                  <a:cubicBezTo>
                    <a:pt x="2488" y="2397"/>
                    <a:pt x="2580" y="2237"/>
                    <a:pt x="2648" y="2100"/>
                  </a:cubicBezTo>
                  <a:cubicBezTo>
                    <a:pt x="2694" y="2009"/>
                    <a:pt x="2739" y="1940"/>
                    <a:pt x="2785" y="1872"/>
                  </a:cubicBezTo>
                  <a:cubicBezTo>
                    <a:pt x="2831" y="1780"/>
                    <a:pt x="2854" y="1712"/>
                    <a:pt x="2899" y="1643"/>
                  </a:cubicBezTo>
                  <a:cubicBezTo>
                    <a:pt x="2991" y="1484"/>
                    <a:pt x="3059" y="1347"/>
                    <a:pt x="3128" y="1187"/>
                  </a:cubicBezTo>
                  <a:cubicBezTo>
                    <a:pt x="3173" y="1096"/>
                    <a:pt x="3219" y="1004"/>
                    <a:pt x="3264" y="913"/>
                  </a:cubicBezTo>
                  <a:cubicBezTo>
                    <a:pt x="3310" y="845"/>
                    <a:pt x="3333" y="799"/>
                    <a:pt x="3356" y="753"/>
                  </a:cubicBezTo>
                  <a:cubicBezTo>
                    <a:pt x="3379" y="708"/>
                    <a:pt x="3401" y="662"/>
                    <a:pt x="3424" y="616"/>
                  </a:cubicBezTo>
                  <a:cubicBezTo>
                    <a:pt x="3493" y="525"/>
                    <a:pt x="3538" y="434"/>
                    <a:pt x="3584" y="342"/>
                  </a:cubicBezTo>
                  <a:cubicBezTo>
                    <a:pt x="3630" y="274"/>
                    <a:pt x="3675" y="183"/>
                    <a:pt x="3721" y="91"/>
                  </a:cubicBezTo>
                  <a:cubicBezTo>
                    <a:pt x="3721" y="91"/>
                    <a:pt x="3721" y="91"/>
                    <a:pt x="3744" y="69"/>
                  </a:cubicBezTo>
                  <a:cubicBezTo>
                    <a:pt x="3744" y="46"/>
                    <a:pt x="3744" y="23"/>
                    <a:pt x="372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5" name="Google Shape;3625;p16"/>
            <p:cNvSpPr/>
            <p:nvPr/>
          </p:nvSpPr>
          <p:spPr>
            <a:xfrm>
              <a:off x="-609398" y="2851188"/>
              <a:ext cx="19246" cy="17903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161" y="0"/>
                  </a:moveTo>
                  <a:cubicBezTo>
                    <a:pt x="69" y="0"/>
                    <a:pt x="1" y="91"/>
                    <a:pt x="1" y="160"/>
                  </a:cubicBezTo>
                  <a:cubicBezTo>
                    <a:pt x="24" y="205"/>
                    <a:pt x="47" y="251"/>
                    <a:pt x="69" y="274"/>
                  </a:cubicBezTo>
                  <a:cubicBezTo>
                    <a:pt x="92" y="297"/>
                    <a:pt x="138" y="320"/>
                    <a:pt x="183" y="320"/>
                  </a:cubicBezTo>
                  <a:cubicBezTo>
                    <a:pt x="275" y="320"/>
                    <a:pt x="343" y="228"/>
                    <a:pt x="320" y="137"/>
                  </a:cubicBezTo>
                  <a:cubicBezTo>
                    <a:pt x="320" y="91"/>
                    <a:pt x="298" y="69"/>
                    <a:pt x="275" y="23"/>
                  </a:cubicBezTo>
                  <a:cubicBezTo>
                    <a:pt x="252" y="0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6" name="Google Shape;3626;p16"/>
            <p:cNvSpPr/>
            <p:nvPr/>
          </p:nvSpPr>
          <p:spPr>
            <a:xfrm>
              <a:off x="-387170" y="2376130"/>
              <a:ext cx="86886" cy="154247"/>
            </a:xfrm>
            <a:custGeom>
              <a:avLst/>
              <a:gdLst/>
              <a:ahLst/>
              <a:cxnLst/>
              <a:rect l="l" t="t" r="r" b="b"/>
              <a:pathLst>
                <a:path w="1553" h="2757" extrusionOk="0">
                  <a:moveTo>
                    <a:pt x="1461" y="0"/>
                  </a:moveTo>
                  <a:cubicBezTo>
                    <a:pt x="1438" y="0"/>
                    <a:pt x="1393" y="23"/>
                    <a:pt x="1393" y="46"/>
                  </a:cubicBezTo>
                  <a:cubicBezTo>
                    <a:pt x="1302" y="205"/>
                    <a:pt x="1210" y="365"/>
                    <a:pt x="1119" y="525"/>
                  </a:cubicBezTo>
                  <a:cubicBezTo>
                    <a:pt x="1050" y="685"/>
                    <a:pt x="982" y="822"/>
                    <a:pt x="891" y="982"/>
                  </a:cubicBezTo>
                  <a:cubicBezTo>
                    <a:pt x="731" y="1278"/>
                    <a:pt x="571" y="1575"/>
                    <a:pt x="411" y="1872"/>
                  </a:cubicBezTo>
                  <a:cubicBezTo>
                    <a:pt x="343" y="1963"/>
                    <a:pt x="297" y="2077"/>
                    <a:pt x="229" y="2191"/>
                  </a:cubicBezTo>
                  <a:cubicBezTo>
                    <a:pt x="160" y="2283"/>
                    <a:pt x="92" y="2397"/>
                    <a:pt x="23" y="2511"/>
                  </a:cubicBezTo>
                  <a:cubicBezTo>
                    <a:pt x="0" y="2556"/>
                    <a:pt x="23" y="2602"/>
                    <a:pt x="23" y="2648"/>
                  </a:cubicBezTo>
                  <a:cubicBezTo>
                    <a:pt x="46" y="2693"/>
                    <a:pt x="69" y="2716"/>
                    <a:pt x="115" y="2739"/>
                  </a:cubicBezTo>
                  <a:cubicBezTo>
                    <a:pt x="126" y="2750"/>
                    <a:pt x="143" y="2756"/>
                    <a:pt x="163" y="2756"/>
                  </a:cubicBezTo>
                  <a:cubicBezTo>
                    <a:pt x="183" y="2756"/>
                    <a:pt x="206" y="2750"/>
                    <a:pt x="229" y="2739"/>
                  </a:cubicBezTo>
                  <a:cubicBezTo>
                    <a:pt x="274" y="2716"/>
                    <a:pt x="297" y="2693"/>
                    <a:pt x="320" y="2648"/>
                  </a:cubicBezTo>
                  <a:cubicBezTo>
                    <a:pt x="366" y="2579"/>
                    <a:pt x="411" y="2511"/>
                    <a:pt x="457" y="2442"/>
                  </a:cubicBezTo>
                  <a:cubicBezTo>
                    <a:pt x="480" y="2374"/>
                    <a:pt x="525" y="2283"/>
                    <a:pt x="571" y="2214"/>
                  </a:cubicBezTo>
                  <a:cubicBezTo>
                    <a:pt x="640" y="2077"/>
                    <a:pt x="708" y="1917"/>
                    <a:pt x="777" y="1780"/>
                  </a:cubicBezTo>
                  <a:cubicBezTo>
                    <a:pt x="845" y="1621"/>
                    <a:pt x="913" y="1484"/>
                    <a:pt x="982" y="1324"/>
                  </a:cubicBezTo>
                  <a:cubicBezTo>
                    <a:pt x="1005" y="1255"/>
                    <a:pt x="1028" y="1164"/>
                    <a:pt x="1073" y="1096"/>
                  </a:cubicBezTo>
                  <a:cubicBezTo>
                    <a:pt x="1096" y="1004"/>
                    <a:pt x="1142" y="936"/>
                    <a:pt x="1165" y="867"/>
                  </a:cubicBezTo>
                  <a:cubicBezTo>
                    <a:pt x="1279" y="616"/>
                    <a:pt x="1416" y="365"/>
                    <a:pt x="1530" y="114"/>
                  </a:cubicBezTo>
                  <a:cubicBezTo>
                    <a:pt x="1553" y="69"/>
                    <a:pt x="1530" y="23"/>
                    <a:pt x="150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7" name="Google Shape;3627;p16"/>
            <p:cNvSpPr/>
            <p:nvPr/>
          </p:nvSpPr>
          <p:spPr>
            <a:xfrm>
              <a:off x="-279917" y="2083688"/>
              <a:ext cx="187816" cy="277164"/>
            </a:xfrm>
            <a:custGeom>
              <a:avLst/>
              <a:gdLst/>
              <a:ahLst/>
              <a:cxnLst/>
              <a:rect l="l" t="t" r="r" b="b"/>
              <a:pathLst>
                <a:path w="3357" h="4954" extrusionOk="0">
                  <a:moveTo>
                    <a:pt x="2306" y="0"/>
                  </a:moveTo>
                  <a:cubicBezTo>
                    <a:pt x="2261" y="0"/>
                    <a:pt x="2215" y="0"/>
                    <a:pt x="2192" y="23"/>
                  </a:cubicBezTo>
                  <a:cubicBezTo>
                    <a:pt x="2169" y="46"/>
                    <a:pt x="2146" y="69"/>
                    <a:pt x="2146" y="91"/>
                  </a:cubicBezTo>
                  <a:cubicBezTo>
                    <a:pt x="2124" y="114"/>
                    <a:pt x="2124" y="137"/>
                    <a:pt x="2101" y="160"/>
                  </a:cubicBezTo>
                  <a:cubicBezTo>
                    <a:pt x="2078" y="205"/>
                    <a:pt x="2055" y="274"/>
                    <a:pt x="2032" y="320"/>
                  </a:cubicBezTo>
                  <a:lnTo>
                    <a:pt x="2009" y="342"/>
                  </a:lnTo>
                  <a:cubicBezTo>
                    <a:pt x="1987" y="411"/>
                    <a:pt x="1987" y="457"/>
                    <a:pt x="1964" y="502"/>
                  </a:cubicBezTo>
                  <a:cubicBezTo>
                    <a:pt x="1941" y="548"/>
                    <a:pt x="1918" y="594"/>
                    <a:pt x="1895" y="639"/>
                  </a:cubicBezTo>
                  <a:lnTo>
                    <a:pt x="1872" y="685"/>
                  </a:lnTo>
                  <a:cubicBezTo>
                    <a:pt x="1804" y="822"/>
                    <a:pt x="1736" y="982"/>
                    <a:pt x="1644" y="1119"/>
                  </a:cubicBezTo>
                  <a:cubicBezTo>
                    <a:pt x="1576" y="1255"/>
                    <a:pt x="1507" y="1392"/>
                    <a:pt x="1416" y="1529"/>
                  </a:cubicBezTo>
                  <a:cubicBezTo>
                    <a:pt x="1393" y="1598"/>
                    <a:pt x="1348" y="1666"/>
                    <a:pt x="1325" y="1735"/>
                  </a:cubicBezTo>
                  <a:cubicBezTo>
                    <a:pt x="1279" y="1803"/>
                    <a:pt x="1256" y="1872"/>
                    <a:pt x="1211" y="1917"/>
                  </a:cubicBezTo>
                  <a:cubicBezTo>
                    <a:pt x="1119" y="2100"/>
                    <a:pt x="1028" y="2237"/>
                    <a:pt x="959" y="2374"/>
                  </a:cubicBezTo>
                  <a:cubicBezTo>
                    <a:pt x="937" y="2442"/>
                    <a:pt x="891" y="2511"/>
                    <a:pt x="868" y="2579"/>
                  </a:cubicBezTo>
                  <a:cubicBezTo>
                    <a:pt x="823" y="2648"/>
                    <a:pt x="777" y="2716"/>
                    <a:pt x="731" y="2808"/>
                  </a:cubicBezTo>
                  <a:cubicBezTo>
                    <a:pt x="640" y="2990"/>
                    <a:pt x="549" y="3173"/>
                    <a:pt x="457" y="3378"/>
                  </a:cubicBezTo>
                  <a:cubicBezTo>
                    <a:pt x="412" y="3470"/>
                    <a:pt x="366" y="3584"/>
                    <a:pt x="298" y="3698"/>
                  </a:cubicBezTo>
                  <a:cubicBezTo>
                    <a:pt x="275" y="3789"/>
                    <a:pt x="229" y="3858"/>
                    <a:pt x="183" y="3949"/>
                  </a:cubicBezTo>
                  <a:cubicBezTo>
                    <a:pt x="183" y="3972"/>
                    <a:pt x="161" y="3994"/>
                    <a:pt x="138" y="4040"/>
                  </a:cubicBezTo>
                  <a:cubicBezTo>
                    <a:pt x="115" y="4086"/>
                    <a:pt x="92" y="4131"/>
                    <a:pt x="69" y="4177"/>
                  </a:cubicBezTo>
                  <a:cubicBezTo>
                    <a:pt x="46" y="4200"/>
                    <a:pt x="46" y="4223"/>
                    <a:pt x="46" y="4246"/>
                  </a:cubicBezTo>
                  <a:cubicBezTo>
                    <a:pt x="24" y="4291"/>
                    <a:pt x="1" y="4337"/>
                    <a:pt x="24" y="4383"/>
                  </a:cubicBezTo>
                  <a:cubicBezTo>
                    <a:pt x="24" y="4474"/>
                    <a:pt x="69" y="4542"/>
                    <a:pt x="161" y="4588"/>
                  </a:cubicBezTo>
                  <a:cubicBezTo>
                    <a:pt x="183" y="4611"/>
                    <a:pt x="206" y="4611"/>
                    <a:pt x="252" y="4634"/>
                  </a:cubicBezTo>
                  <a:lnTo>
                    <a:pt x="298" y="4634"/>
                  </a:lnTo>
                  <a:lnTo>
                    <a:pt x="389" y="4679"/>
                  </a:lnTo>
                  <a:cubicBezTo>
                    <a:pt x="434" y="4702"/>
                    <a:pt x="480" y="4725"/>
                    <a:pt x="549" y="4748"/>
                  </a:cubicBezTo>
                  <a:cubicBezTo>
                    <a:pt x="617" y="4771"/>
                    <a:pt x="708" y="4816"/>
                    <a:pt x="777" y="4862"/>
                  </a:cubicBezTo>
                  <a:cubicBezTo>
                    <a:pt x="777" y="4862"/>
                    <a:pt x="800" y="4885"/>
                    <a:pt x="800" y="4885"/>
                  </a:cubicBezTo>
                  <a:lnTo>
                    <a:pt x="823" y="4907"/>
                  </a:lnTo>
                  <a:cubicBezTo>
                    <a:pt x="868" y="4930"/>
                    <a:pt x="891" y="4930"/>
                    <a:pt x="937" y="4953"/>
                  </a:cubicBezTo>
                  <a:lnTo>
                    <a:pt x="959" y="4953"/>
                  </a:lnTo>
                  <a:cubicBezTo>
                    <a:pt x="982" y="4953"/>
                    <a:pt x="1028" y="4930"/>
                    <a:pt x="1051" y="4930"/>
                  </a:cubicBezTo>
                  <a:cubicBezTo>
                    <a:pt x="1096" y="4907"/>
                    <a:pt x="1096" y="4885"/>
                    <a:pt x="1119" y="4839"/>
                  </a:cubicBezTo>
                  <a:cubicBezTo>
                    <a:pt x="1119" y="4839"/>
                    <a:pt x="1142" y="4816"/>
                    <a:pt x="1142" y="4816"/>
                  </a:cubicBezTo>
                  <a:cubicBezTo>
                    <a:pt x="1188" y="4725"/>
                    <a:pt x="1233" y="4634"/>
                    <a:pt x="1279" y="4542"/>
                  </a:cubicBezTo>
                  <a:lnTo>
                    <a:pt x="1279" y="4519"/>
                  </a:lnTo>
                  <a:cubicBezTo>
                    <a:pt x="1439" y="4246"/>
                    <a:pt x="1599" y="3949"/>
                    <a:pt x="1758" y="3675"/>
                  </a:cubicBezTo>
                  <a:cubicBezTo>
                    <a:pt x="1827" y="3538"/>
                    <a:pt x="1918" y="3401"/>
                    <a:pt x="1987" y="3264"/>
                  </a:cubicBezTo>
                  <a:cubicBezTo>
                    <a:pt x="2032" y="3150"/>
                    <a:pt x="2101" y="3059"/>
                    <a:pt x="2146" y="2967"/>
                  </a:cubicBezTo>
                  <a:lnTo>
                    <a:pt x="2215" y="2830"/>
                  </a:lnTo>
                  <a:lnTo>
                    <a:pt x="2375" y="2556"/>
                  </a:lnTo>
                  <a:lnTo>
                    <a:pt x="2443" y="2442"/>
                  </a:lnTo>
                  <a:cubicBezTo>
                    <a:pt x="2466" y="2374"/>
                    <a:pt x="2512" y="2305"/>
                    <a:pt x="2534" y="2260"/>
                  </a:cubicBezTo>
                  <a:cubicBezTo>
                    <a:pt x="2580" y="2191"/>
                    <a:pt x="2626" y="2100"/>
                    <a:pt x="2671" y="2032"/>
                  </a:cubicBezTo>
                  <a:lnTo>
                    <a:pt x="2671" y="2009"/>
                  </a:lnTo>
                  <a:cubicBezTo>
                    <a:pt x="2740" y="1917"/>
                    <a:pt x="2785" y="1803"/>
                    <a:pt x="2831" y="1712"/>
                  </a:cubicBezTo>
                  <a:lnTo>
                    <a:pt x="2854" y="1666"/>
                  </a:lnTo>
                  <a:cubicBezTo>
                    <a:pt x="2900" y="1575"/>
                    <a:pt x="2945" y="1461"/>
                    <a:pt x="3014" y="1370"/>
                  </a:cubicBezTo>
                  <a:cubicBezTo>
                    <a:pt x="3037" y="1324"/>
                    <a:pt x="3059" y="1255"/>
                    <a:pt x="3082" y="1210"/>
                  </a:cubicBezTo>
                  <a:cubicBezTo>
                    <a:pt x="3105" y="1141"/>
                    <a:pt x="3151" y="1073"/>
                    <a:pt x="3196" y="1004"/>
                  </a:cubicBezTo>
                  <a:cubicBezTo>
                    <a:pt x="3242" y="890"/>
                    <a:pt x="3288" y="776"/>
                    <a:pt x="3333" y="639"/>
                  </a:cubicBezTo>
                  <a:cubicBezTo>
                    <a:pt x="3356" y="594"/>
                    <a:pt x="3356" y="525"/>
                    <a:pt x="3288" y="502"/>
                  </a:cubicBezTo>
                  <a:lnTo>
                    <a:pt x="3219" y="502"/>
                  </a:lnTo>
                  <a:cubicBezTo>
                    <a:pt x="3196" y="479"/>
                    <a:pt x="3196" y="479"/>
                    <a:pt x="3174" y="457"/>
                  </a:cubicBezTo>
                  <a:cubicBezTo>
                    <a:pt x="3151" y="434"/>
                    <a:pt x="3128" y="434"/>
                    <a:pt x="3128" y="434"/>
                  </a:cubicBezTo>
                  <a:cubicBezTo>
                    <a:pt x="3105" y="411"/>
                    <a:pt x="3082" y="411"/>
                    <a:pt x="3059" y="411"/>
                  </a:cubicBezTo>
                  <a:cubicBezTo>
                    <a:pt x="3037" y="411"/>
                    <a:pt x="3014" y="411"/>
                    <a:pt x="2991" y="388"/>
                  </a:cubicBezTo>
                  <a:cubicBezTo>
                    <a:pt x="2945" y="388"/>
                    <a:pt x="2900" y="365"/>
                    <a:pt x="2854" y="320"/>
                  </a:cubicBezTo>
                  <a:cubicBezTo>
                    <a:pt x="2808" y="297"/>
                    <a:pt x="2763" y="251"/>
                    <a:pt x="2717" y="205"/>
                  </a:cubicBezTo>
                  <a:lnTo>
                    <a:pt x="2671" y="183"/>
                  </a:lnTo>
                  <a:cubicBezTo>
                    <a:pt x="2603" y="137"/>
                    <a:pt x="2534" y="69"/>
                    <a:pt x="2443" y="46"/>
                  </a:cubicBezTo>
                  <a:cubicBezTo>
                    <a:pt x="2420" y="23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8" name="Google Shape;3628;p16"/>
            <p:cNvSpPr/>
            <p:nvPr/>
          </p:nvSpPr>
          <p:spPr>
            <a:xfrm>
              <a:off x="-222457" y="2118152"/>
              <a:ext cx="131589" cy="244547"/>
            </a:xfrm>
            <a:custGeom>
              <a:avLst/>
              <a:gdLst/>
              <a:ahLst/>
              <a:cxnLst/>
              <a:rect l="l" t="t" r="r" b="b"/>
              <a:pathLst>
                <a:path w="2352" h="4371" extrusionOk="0">
                  <a:moveTo>
                    <a:pt x="2283" y="0"/>
                  </a:moveTo>
                  <a:cubicBezTo>
                    <a:pt x="2261" y="0"/>
                    <a:pt x="2238" y="0"/>
                    <a:pt x="2215" y="23"/>
                  </a:cubicBezTo>
                  <a:cubicBezTo>
                    <a:pt x="2192" y="69"/>
                    <a:pt x="2169" y="114"/>
                    <a:pt x="2147" y="137"/>
                  </a:cubicBezTo>
                  <a:cubicBezTo>
                    <a:pt x="2124" y="160"/>
                    <a:pt x="2124" y="206"/>
                    <a:pt x="2101" y="229"/>
                  </a:cubicBezTo>
                  <a:cubicBezTo>
                    <a:pt x="2078" y="297"/>
                    <a:pt x="2032" y="388"/>
                    <a:pt x="1987" y="457"/>
                  </a:cubicBezTo>
                  <a:cubicBezTo>
                    <a:pt x="1964" y="525"/>
                    <a:pt x="1918" y="594"/>
                    <a:pt x="1873" y="662"/>
                  </a:cubicBezTo>
                  <a:cubicBezTo>
                    <a:pt x="1850" y="731"/>
                    <a:pt x="1804" y="799"/>
                    <a:pt x="1758" y="868"/>
                  </a:cubicBezTo>
                  <a:cubicBezTo>
                    <a:pt x="1690" y="1005"/>
                    <a:pt x="1599" y="1119"/>
                    <a:pt x="1530" y="1233"/>
                  </a:cubicBezTo>
                  <a:cubicBezTo>
                    <a:pt x="1485" y="1301"/>
                    <a:pt x="1462" y="1370"/>
                    <a:pt x="1416" y="1461"/>
                  </a:cubicBezTo>
                  <a:cubicBezTo>
                    <a:pt x="1370" y="1530"/>
                    <a:pt x="1348" y="1598"/>
                    <a:pt x="1302" y="1667"/>
                  </a:cubicBezTo>
                  <a:cubicBezTo>
                    <a:pt x="1234" y="1804"/>
                    <a:pt x="1142" y="1940"/>
                    <a:pt x="1074" y="2077"/>
                  </a:cubicBezTo>
                  <a:cubicBezTo>
                    <a:pt x="1028" y="2146"/>
                    <a:pt x="1005" y="2214"/>
                    <a:pt x="960" y="2283"/>
                  </a:cubicBezTo>
                  <a:cubicBezTo>
                    <a:pt x="914" y="2351"/>
                    <a:pt x="891" y="2420"/>
                    <a:pt x="845" y="2488"/>
                  </a:cubicBezTo>
                  <a:cubicBezTo>
                    <a:pt x="800" y="2557"/>
                    <a:pt x="777" y="2625"/>
                    <a:pt x="731" y="2694"/>
                  </a:cubicBezTo>
                  <a:cubicBezTo>
                    <a:pt x="709" y="2762"/>
                    <a:pt x="663" y="2831"/>
                    <a:pt x="640" y="2899"/>
                  </a:cubicBezTo>
                  <a:cubicBezTo>
                    <a:pt x="549" y="3036"/>
                    <a:pt x="480" y="3173"/>
                    <a:pt x="412" y="3310"/>
                  </a:cubicBezTo>
                  <a:cubicBezTo>
                    <a:pt x="366" y="3401"/>
                    <a:pt x="321" y="3493"/>
                    <a:pt x="275" y="3584"/>
                  </a:cubicBezTo>
                  <a:cubicBezTo>
                    <a:pt x="229" y="3675"/>
                    <a:pt x="184" y="3744"/>
                    <a:pt x="161" y="3835"/>
                  </a:cubicBezTo>
                  <a:cubicBezTo>
                    <a:pt x="115" y="3903"/>
                    <a:pt x="92" y="3972"/>
                    <a:pt x="69" y="4040"/>
                  </a:cubicBezTo>
                  <a:cubicBezTo>
                    <a:pt x="47" y="4063"/>
                    <a:pt x="47" y="4109"/>
                    <a:pt x="24" y="4155"/>
                  </a:cubicBezTo>
                  <a:cubicBezTo>
                    <a:pt x="24" y="4177"/>
                    <a:pt x="24" y="4200"/>
                    <a:pt x="1" y="4223"/>
                  </a:cubicBezTo>
                  <a:cubicBezTo>
                    <a:pt x="1" y="4291"/>
                    <a:pt x="24" y="4337"/>
                    <a:pt x="69" y="4360"/>
                  </a:cubicBezTo>
                  <a:cubicBezTo>
                    <a:pt x="85" y="4360"/>
                    <a:pt x="110" y="4370"/>
                    <a:pt x="132" y="4370"/>
                  </a:cubicBezTo>
                  <a:cubicBezTo>
                    <a:pt x="143" y="4370"/>
                    <a:pt x="153" y="4368"/>
                    <a:pt x="161" y="4360"/>
                  </a:cubicBezTo>
                  <a:cubicBezTo>
                    <a:pt x="184" y="4360"/>
                    <a:pt x="229" y="4337"/>
                    <a:pt x="229" y="4291"/>
                  </a:cubicBezTo>
                  <a:cubicBezTo>
                    <a:pt x="252" y="4269"/>
                    <a:pt x="252" y="4246"/>
                    <a:pt x="275" y="4223"/>
                  </a:cubicBezTo>
                  <a:cubicBezTo>
                    <a:pt x="298" y="4200"/>
                    <a:pt x="298" y="4177"/>
                    <a:pt x="298" y="4155"/>
                  </a:cubicBezTo>
                  <a:cubicBezTo>
                    <a:pt x="343" y="4109"/>
                    <a:pt x="366" y="4063"/>
                    <a:pt x="389" y="4018"/>
                  </a:cubicBezTo>
                  <a:cubicBezTo>
                    <a:pt x="457" y="3881"/>
                    <a:pt x="526" y="3744"/>
                    <a:pt x="594" y="3607"/>
                  </a:cubicBezTo>
                  <a:cubicBezTo>
                    <a:pt x="663" y="3470"/>
                    <a:pt x="731" y="3333"/>
                    <a:pt x="800" y="3196"/>
                  </a:cubicBezTo>
                  <a:cubicBezTo>
                    <a:pt x="868" y="3059"/>
                    <a:pt x="960" y="2922"/>
                    <a:pt x="1028" y="2785"/>
                  </a:cubicBezTo>
                  <a:cubicBezTo>
                    <a:pt x="1097" y="2625"/>
                    <a:pt x="1165" y="2488"/>
                    <a:pt x="1234" y="2351"/>
                  </a:cubicBezTo>
                  <a:cubicBezTo>
                    <a:pt x="1302" y="2214"/>
                    <a:pt x="1370" y="2077"/>
                    <a:pt x="1462" y="1940"/>
                  </a:cubicBezTo>
                  <a:cubicBezTo>
                    <a:pt x="1485" y="1872"/>
                    <a:pt x="1530" y="1804"/>
                    <a:pt x="1553" y="1735"/>
                  </a:cubicBezTo>
                  <a:cubicBezTo>
                    <a:pt x="1599" y="1667"/>
                    <a:pt x="1622" y="1598"/>
                    <a:pt x="1667" y="1507"/>
                  </a:cubicBezTo>
                  <a:cubicBezTo>
                    <a:pt x="1736" y="1370"/>
                    <a:pt x="1781" y="1256"/>
                    <a:pt x="1850" y="1119"/>
                  </a:cubicBezTo>
                  <a:cubicBezTo>
                    <a:pt x="1941" y="936"/>
                    <a:pt x="2032" y="776"/>
                    <a:pt x="2101" y="594"/>
                  </a:cubicBezTo>
                  <a:cubicBezTo>
                    <a:pt x="2147" y="503"/>
                    <a:pt x="2169" y="434"/>
                    <a:pt x="2215" y="343"/>
                  </a:cubicBezTo>
                  <a:cubicBezTo>
                    <a:pt x="2238" y="297"/>
                    <a:pt x="2238" y="251"/>
                    <a:pt x="2261" y="229"/>
                  </a:cubicBezTo>
                  <a:cubicBezTo>
                    <a:pt x="2283" y="183"/>
                    <a:pt x="2306" y="137"/>
                    <a:pt x="2352" y="92"/>
                  </a:cubicBezTo>
                  <a:cubicBezTo>
                    <a:pt x="2352" y="69"/>
                    <a:pt x="2352" y="23"/>
                    <a:pt x="230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9" name="Google Shape;3629;p16"/>
            <p:cNvSpPr/>
            <p:nvPr/>
          </p:nvSpPr>
          <p:spPr>
            <a:xfrm>
              <a:off x="-173894" y="2164142"/>
              <a:ext cx="97125" cy="171143"/>
            </a:xfrm>
            <a:custGeom>
              <a:avLst/>
              <a:gdLst/>
              <a:ahLst/>
              <a:cxnLst/>
              <a:rect l="l" t="t" r="r" b="b"/>
              <a:pathLst>
                <a:path w="1736" h="3059" extrusionOk="0">
                  <a:moveTo>
                    <a:pt x="1667" y="0"/>
                  </a:moveTo>
                  <a:cubicBezTo>
                    <a:pt x="1644" y="0"/>
                    <a:pt x="1621" y="0"/>
                    <a:pt x="1621" y="23"/>
                  </a:cubicBezTo>
                  <a:cubicBezTo>
                    <a:pt x="1575" y="91"/>
                    <a:pt x="1530" y="160"/>
                    <a:pt x="1507" y="228"/>
                  </a:cubicBezTo>
                  <a:cubicBezTo>
                    <a:pt x="1461" y="297"/>
                    <a:pt x="1415" y="365"/>
                    <a:pt x="1370" y="434"/>
                  </a:cubicBezTo>
                  <a:cubicBezTo>
                    <a:pt x="1324" y="502"/>
                    <a:pt x="1301" y="571"/>
                    <a:pt x="1256" y="639"/>
                  </a:cubicBezTo>
                  <a:cubicBezTo>
                    <a:pt x="1210" y="708"/>
                    <a:pt x="1164" y="776"/>
                    <a:pt x="1142" y="845"/>
                  </a:cubicBezTo>
                  <a:cubicBezTo>
                    <a:pt x="1073" y="936"/>
                    <a:pt x="1027" y="1004"/>
                    <a:pt x="1005" y="1073"/>
                  </a:cubicBezTo>
                  <a:cubicBezTo>
                    <a:pt x="959" y="1141"/>
                    <a:pt x="936" y="1210"/>
                    <a:pt x="890" y="1255"/>
                  </a:cubicBezTo>
                  <a:cubicBezTo>
                    <a:pt x="822" y="1392"/>
                    <a:pt x="754" y="1507"/>
                    <a:pt x="685" y="1643"/>
                  </a:cubicBezTo>
                  <a:cubicBezTo>
                    <a:pt x="617" y="1735"/>
                    <a:pt x="571" y="1826"/>
                    <a:pt x="502" y="1940"/>
                  </a:cubicBezTo>
                  <a:cubicBezTo>
                    <a:pt x="480" y="1986"/>
                    <a:pt x="457" y="2032"/>
                    <a:pt x="434" y="2077"/>
                  </a:cubicBezTo>
                  <a:cubicBezTo>
                    <a:pt x="411" y="2123"/>
                    <a:pt x="366" y="2191"/>
                    <a:pt x="343" y="2237"/>
                  </a:cubicBezTo>
                  <a:cubicBezTo>
                    <a:pt x="274" y="2351"/>
                    <a:pt x="229" y="2465"/>
                    <a:pt x="160" y="2556"/>
                  </a:cubicBezTo>
                  <a:cubicBezTo>
                    <a:pt x="137" y="2625"/>
                    <a:pt x="114" y="2671"/>
                    <a:pt x="69" y="2716"/>
                  </a:cubicBezTo>
                  <a:cubicBezTo>
                    <a:pt x="46" y="2785"/>
                    <a:pt x="23" y="2830"/>
                    <a:pt x="0" y="2899"/>
                  </a:cubicBezTo>
                  <a:cubicBezTo>
                    <a:pt x="0" y="2967"/>
                    <a:pt x="23" y="3013"/>
                    <a:pt x="92" y="3059"/>
                  </a:cubicBezTo>
                  <a:lnTo>
                    <a:pt x="183" y="3059"/>
                  </a:lnTo>
                  <a:cubicBezTo>
                    <a:pt x="229" y="3036"/>
                    <a:pt x="251" y="3013"/>
                    <a:pt x="274" y="2990"/>
                  </a:cubicBezTo>
                  <a:cubicBezTo>
                    <a:pt x="274" y="2990"/>
                    <a:pt x="274" y="2967"/>
                    <a:pt x="274" y="2967"/>
                  </a:cubicBezTo>
                  <a:cubicBezTo>
                    <a:pt x="320" y="2922"/>
                    <a:pt x="343" y="2853"/>
                    <a:pt x="388" y="2785"/>
                  </a:cubicBezTo>
                  <a:cubicBezTo>
                    <a:pt x="411" y="2716"/>
                    <a:pt x="457" y="2648"/>
                    <a:pt x="480" y="2602"/>
                  </a:cubicBezTo>
                  <a:cubicBezTo>
                    <a:pt x="525" y="2511"/>
                    <a:pt x="548" y="2442"/>
                    <a:pt x="594" y="2374"/>
                  </a:cubicBezTo>
                  <a:cubicBezTo>
                    <a:pt x="639" y="2305"/>
                    <a:pt x="662" y="2237"/>
                    <a:pt x="685" y="2168"/>
                  </a:cubicBezTo>
                  <a:cubicBezTo>
                    <a:pt x="754" y="2032"/>
                    <a:pt x="822" y="1917"/>
                    <a:pt x="890" y="1780"/>
                  </a:cubicBezTo>
                  <a:cubicBezTo>
                    <a:pt x="959" y="1643"/>
                    <a:pt x="1027" y="1507"/>
                    <a:pt x="1073" y="1392"/>
                  </a:cubicBezTo>
                  <a:cubicBezTo>
                    <a:pt x="1119" y="1278"/>
                    <a:pt x="1164" y="1187"/>
                    <a:pt x="1210" y="1096"/>
                  </a:cubicBezTo>
                  <a:cubicBezTo>
                    <a:pt x="1256" y="959"/>
                    <a:pt x="1324" y="845"/>
                    <a:pt x="1370" y="708"/>
                  </a:cubicBezTo>
                  <a:cubicBezTo>
                    <a:pt x="1438" y="616"/>
                    <a:pt x="1484" y="502"/>
                    <a:pt x="1530" y="388"/>
                  </a:cubicBezTo>
                  <a:cubicBezTo>
                    <a:pt x="1552" y="342"/>
                    <a:pt x="1598" y="297"/>
                    <a:pt x="1621" y="251"/>
                  </a:cubicBezTo>
                  <a:cubicBezTo>
                    <a:pt x="1644" y="183"/>
                    <a:pt x="1667" y="114"/>
                    <a:pt x="1712" y="69"/>
                  </a:cubicBezTo>
                  <a:cubicBezTo>
                    <a:pt x="1735" y="46"/>
                    <a:pt x="1712" y="0"/>
                    <a:pt x="168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0" name="Google Shape;3630;p16"/>
            <p:cNvSpPr/>
            <p:nvPr/>
          </p:nvSpPr>
          <p:spPr>
            <a:xfrm>
              <a:off x="-181559" y="2351849"/>
              <a:ext cx="9008" cy="1023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46" y="160"/>
                    <a:pt x="69" y="183"/>
                    <a:pt x="92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69"/>
                    <a:pt x="160" y="46"/>
                    <a:pt x="137" y="23"/>
                  </a:cubicBezTo>
                  <a:cubicBezTo>
                    <a:pt x="114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33A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1" name="Google Shape;3631;p16"/>
            <p:cNvSpPr/>
            <p:nvPr/>
          </p:nvSpPr>
          <p:spPr>
            <a:xfrm>
              <a:off x="-115148" y="2155190"/>
              <a:ext cx="71557" cy="125211"/>
            </a:xfrm>
            <a:custGeom>
              <a:avLst/>
              <a:gdLst/>
              <a:ahLst/>
              <a:cxnLst/>
              <a:rect l="l" t="t" r="r" b="b"/>
              <a:pathLst>
                <a:path w="1279" h="2238" extrusionOk="0">
                  <a:moveTo>
                    <a:pt x="560" y="1053"/>
                  </a:moveTo>
                  <a:lnTo>
                    <a:pt x="560" y="1053"/>
                  </a:lnTo>
                  <a:cubicBezTo>
                    <a:pt x="548" y="1059"/>
                    <a:pt x="548" y="1073"/>
                    <a:pt x="548" y="1073"/>
                  </a:cubicBezTo>
                  <a:cubicBezTo>
                    <a:pt x="551" y="1066"/>
                    <a:pt x="555" y="1059"/>
                    <a:pt x="560" y="1053"/>
                  </a:cubicBezTo>
                  <a:close/>
                  <a:moveTo>
                    <a:pt x="1210" y="0"/>
                  </a:moveTo>
                  <a:cubicBezTo>
                    <a:pt x="1164" y="0"/>
                    <a:pt x="1164" y="46"/>
                    <a:pt x="1142" y="92"/>
                  </a:cubicBezTo>
                  <a:cubicBezTo>
                    <a:pt x="1119" y="137"/>
                    <a:pt x="1073" y="206"/>
                    <a:pt x="1050" y="251"/>
                  </a:cubicBezTo>
                  <a:cubicBezTo>
                    <a:pt x="1027" y="320"/>
                    <a:pt x="982" y="388"/>
                    <a:pt x="936" y="434"/>
                  </a:cubicBezTo>
                  <a:lnTo>
                    <a:pt x="959" y="434"/>
                  </a:lnTo>
                  <a:cubicBezTo>
                    <a:pt x="936" y="457"/>
                    <a:pt x="913" y="502"/>
                    <a:pt x="890" y="525"/>
                  </a:cubicBezTo>
                  <a:cubicBezTo>
                    <a:pt x="868" y="571"/>
                    <a:pt x="845" y="617"/>
                    <a:pt x="799" y="662"/>
                  </a:cubicBezTo>
                  <a:cubicBezTo>
                    <a:pt x="776" y="708"/>
                    <a:pt x="754" y="754"/>
                    <a:pt x="731" y="799"/>
                  </a:cubicBezTo>
                  <a:cubicBezTo>
                    <a:pt x="685" y="845"/>
                    <a:pt x="662" y="890"/>
                    <a:pt x="639" y="936"/>
                  </a:cubicBezTo>
                  <a:cubicBezTo>
                    <a:pt x="620" y="975"/>
                    <a:pt x="584" y="1014"/>
                    <a:pt x="560" y="1053"/>
                  </a:cubicBezTo>
                  <a:lnTo>
                    <a:pt x="560" y="1053"/>
                  </a:lnTo>
                  <a:cubicBezTo>
                    <a:pt x="563" y="1051"/>
                    <a:pt x="566" y="1050"/>
                    <a:pt x="571" y="1050"/>
                  </a:cubicBezTo>
                  <a:cubicBezTo>
                    <a:pt x="457" y="1210"/>
                    <a:pt x="365" y="1347"/>
                    <a:pt x="274" y="1507"/>
                  </a:cubicBezTo>
                  <a:cubicBezTo>
                    <a:pt x="229" y="1598"/>
                    <a:pt x="206" y="1689"/>
                    <a:pt x="137" y="1781"/>
                  </a:cubicBezTo>
                  <a:cubicBezTo>
                    <a:pt x="114" y="1826"/>
                    <a:pt x="92" y="1872"/>
                    <a:pt x="69" y="1918"/>
                  </a:cubicBezTo>
                  <a:cubicBezTo>
                    <a:pt x="46" y="1940"/>
                    <a:pt x="46" y="1963"/>
                    <a:pt x="23" y="1986"/>
                  </a:cubicBezTo>
                  <a:cubicBezTo>
                    <a:pt x="23" y="2032"/>
                    <a:pt x="0" y="2055"/>
                    <a:pt x="0" y="2100"/>
                  </a:cubicBezTo>
                  <a:cubicBezTo>
                    <a:pt x="0" y="2169"/>
                    <a:pt x="69" y="2214"/>
                    <a:pt x="114" y="2237"/>
                  </a:cubicBezTo>
                  <a:cubicBezTo>
                    <a:pt x="183" y="2237"/>
                    <a:pt x="251" y="2214"/>
                    <a:pt x="274" y="2146"/>
                  </a:cubicBezTo>
                  <a:cubicBezTo>
                    <a:pt x="297" y="2123"/>
                    <a:pt x="297" y="2077"/>
                    <a:pt x="320" y="2055"/>
                  </a:cubicBezTo>
                  <a:cubicBezTo>
                    <a:pt x="343" y="2009"/>
                    <a:pt x="365" y="1963"/>
                    <a:pt x="388" y="1940"/>
                  </a:cubicBezTo>
                  <a:cubicBezTo>
                    <a:pt x="411" y="1849"/>
                    <a:pt x="457" y="1781"/>
                    <a:pt x="480" y="1712"/>
                  </a:cubicBezTo>
                  <a:cubicBezTo>
                    <a:pt x="548" y="1575"/>
                    <a:pt x="594" y="1461"/>
                    <a:pt x="662" y="1347"/>
                  </a:cubicBezTo>
                  <a:cubicBezTo>
                    <a:pt x="708" y="1210"/>
                    <a:pt x="776" y="1073"/>
                    <a:pt x="845" y="936"/>
                  </a:cubicBezTo>
                  <a:cubicBezTo>
                    <a:pt x="913" y="776"/>
                    <a:pt x="982" y="639"/>
                    <a:pt x="1050" y="480"/>
                  </a:cubicBezTo>
                  <a:cubicBezTo>
                    <a:pt x="1073" y="411"/>
                    <a:pt x="1096" y="343"/>
                    <a:pt x="1142" y="297"/>
                  </a:cubicBezTo>
                  <a:cubicBezTo>
                    <a:pt x="1142" y="251"/>
                    <a:pt x="1164" y="229"/>
                    <a:pt x="1164" y="206"/>
                  </a:cubicBezTo>
                  <a:cubicBezTo>
                    <a:pt x="1187" y="206"/>
                    <a:pt x="1210" y="206"/>
                    <a:pt x="1210" y="183"/>
                  </a:cubicBezTo>
                  <a:cubicBezTo>
                    <a:pt x="1233" y="160"/>
                    <a:pt x="1233" y="137"/>
                    <a:pt x="1256" y="114"/>
                  </a:cubicBezTo>
                  <a:cubicBezTo>
                    <a:pt x="1256" y="92"/>
                    <a:pt x="1278" y="69"/>
                    <a:pt x="1278" y="46"/>
                  </a:cubicBezTo>
                  <a:cubicBezTo>
                    <a:pt x="1278" y="23"/>
                    <a:pt x="1278" y="0"/>
                    <a:pt x="125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2" name="Google Shape;3632;p16"/>
            <p:cNvSpPr/>
            <p:nvPr/>
          </p:nvSpPr>
          <p:spPr>
            <a:xfrm>
              <a:off x="-714077" y="2844754"/>
              <a:ext cx="48562" cy="192124"/>
            </a:xfrm>
            <a:custGeom>
              <a:avLst/>
              <a:gdLst/>
              <a:ahLst/>
              <a:cxnLst/>
              <a:rect l="l" t="t" r="r" b="b"/>
              <a:pathLst>
                <a:path w="868" h="3434" extrusionOk="0">
                  <a:moveTo>
                    <a:pt x="297" y="1"/>
                  </a:moveTo>
                  <a:cubicBezTo>
                    <a:pt x="274" y="1"/>
                    <a:pt x="251" y="24"/>
                    <a:pt x="251" y="47"/>
                  </a:cubicBezTo>
                  <a:cubicBezTo>
                    <a:pt x="183" y="161"/>
                    <a:pt x="137" y="298"/>
                    <a:pt x="114" y="435"/>
                  </a:cubicBezTo>
                  <a:cubicBezTo>
                    <a:pt x="69" y="572"/>
                    <a:pt x="46" y="731"/>
                    <a:pt x="23" y="868"/>
                  </a:cubicBezTo>
                  <a:cubicBezTo>
                    <a:pt x="0" y="1165"/>
                    <a:pt x="23" y="1439"/>
                    <a:pt x="69" y="1736"/>
                  </a:cubicBezTo>
                  <a:cubicBezTo>
                    <a:pt x="114" y="2032"/>
                    <a:pt x="206" y="2306"/>
                    <a:pt x="297" y="2580"/>
                  </a:cubicBezTo>
                  <a:cubicBezTo>
                    <a:pt x="411" y="2854"/>
                    <a:pt x="548" y="3128"/>
                    <a:pt x="685" y="3379"/>
                  </a:cubicBezTo>
                  <a:cubicBezTo>
                    <a:pt x="702" y="3412"/>
                    <a:pt x="743" y="3434"/>
                    <a:pt x="773" y="3434"/>
                  </a:cubicBezTo>
                  <a:cubicBezTo>
                    <a:pt x="784" y="3434"/>
                    <a:pt x="793" y="3431"/>
                    <a:pt x="799" y="3425"/>
                  </a:cubicBezTo>
                  <a:cubicBezTo>
                    <a:pt x="845" y="3402"/>
                    <a:pt x="868" y="3333"/>
                    <a:pt x="845" y="3288"/>
                  </a:cubicBezTo>
                  <a:cubicBezTo>
                    <a:pt x="731" y="3105"/>
                    <a:pt x="616" y="2900"/>
                    <a:pt x="525" y="2671"/>
                  </a:cubicBezTo>
                  <a:cubicBezTo>
                    <a:pt x="388" y="2329"/>
                    <a:pt x="274" y="1964"/>
                    <a:pt x="228" y="1576"/>
                  </a:cubicBezTo>
                  <a:cubicBezTo>
                    <a:pt x="228" y="1576"/>
                    <a:pt x="228" y="1599"/>
                    <a:pt x="228" y="1599"/>
                  </a:cubicBezTo>
                  <a:cubicBezTo>
                    <a:pt x="183" y="1325"/>
                    <a:pt x="183" y="1028"/>
                    <a:pt x="206" y="754"/>
                  </a:cubicBezTo>
                  <a:lnTo>
                    <a:pt x="206" y="754"/>
                  </a:lnTo>
                  <a:cubicBezTo>
                    <a:pt x="206" y="754"/>
                    <a:pt x="206" y="777"/>
                    <a:pt x="206" y="777"/>
                  </a:cubicBezTo>
                  <a:cubicBezTo>
                    <a:pt x="251" y="549"/>
                    <a:pt x="297" y="343"/>
                    <a:pt x="388" y="138"/>
                  </a:cubicBezTo>
                  <a:cubicBezTo>
                    <a:pt x="388" y="115"/>
                    <a:pt x="411" y="92"/>
                    <a:pt x="388" y="69"/>
                  </a:cubicBezTo>
                  <a:cubicBezTo>
                    <a:pt x="388" y="47"/>
                    <a:pt x="388" y="24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3" name="Google Shape;3633;p16"/>
            <p:cNvSpPr/>
            <p:nvPr/>
          </p:nvSpPr>
          <p:spPr>
            <a:xfrm>
              <a:off x="91694" y="2400356"/>
              <a:ext cx="561993" cy="973151"/>
            </a:xfrm>
            <a:custGeom>
              <a:avLst/>
              <a:gdLst/>
              <a:ahLst/>
              <a:cxnLst/>
              <a:rect l="l" t="t" r="r" b="b"/>
              <a:pathLst>
                <a:path w="10045" h="17394" extrusionOk="0">
                  <a:moveTo>
                    <a:pt x="9930" y="1"/>
                  </a:moveTo>
                  <a:cubicBezTo>
                    <a:pt x="9907" y="1"/>
                    <a:pt x="9884" y="1"/>
                    <a:pt x="9884" y="24"/>
                  </a:cubicBezTo>
                  <a:cubicBezTo>
                    <a:pt x="8857" y="1804"/>
                    <a:pt x="7830" y="3607"/>
                    <a:pt x="6803" y="5387"/>
                  </a:cubicBezTo>
                  <a:cubicBezTo>
                    <a:pt x="5753" y="7236"/>
                    <a:pt x="4703" y="9085"/>
                    <a:pt x="3653" y="10934"/>
                  </a:cubicBezTo>
                  <a:cubicBezTo>
                    <a:pt x="2649" y="12669"/>
                    <a:pt x="1644" y="14426"/>
                    <a:pt x="640" y="16184"/>
                  </a:cubicBezTo>
                  <a:cubicBezTo>
                    <a:pt x="435" y="16526"/>
                    <a:pt x="229" y="16891"/>
                    <a:pt x="24" y="17257"/>
                  </a:cubicBezTo>
                  <a:cubicBezTo>
                    <a:pt x="24" y="17279"/>
                    <a:pt x="1" y="17279"/>
                    <a:pt x="24" y="17302"/>
                  </a:cubicBezTo>
                  <a:cubicBezTo>
                    <a:pt x="24" y="17325"/>
                    <a:pt x="24" y="17348"/>
                    <a:pt x="47" y="17371"/>
                  </a:cubicBezTo>
                  <a:cubicBezTo>
                    <a:pt x="69" y="17371"/>
                    <a:pt x="92" y="17394"/>
                    <a:pt x="115" y="17394"/>
                  </a:cubicBezTo>
                  <a:cubicBezTo>
                    <a:pt x="138" y="17371"/>
                    <a:pt x="161" y="17371"/>
                    <a:pt x="161" y="17348"/>
                  </a:cubicBezTo>
                  <a:cubicBezTo>
                    <a:pt x="1005" y="15887"/>
                    <a:pt x="1850" y="14403"/>
                    <a:pt x="2694" y="12943"/>
                  </a:cubicBezTo>
                  <a:cubicBezTo>
                    <a:pt x="3744" y="11117"/>
                    <a:pt x="4794" y="9268"/>
                    <a:pt x="5844" y="7442"/>
                  </a:cubicBezTo>
                  <a:cubicBezTo>
                    <a:pt x="6871" y="5616"/>
                    <a:pt x="7899" y="3813"/>
                    <a:pt x="8948" y="2009"/>
                  </a:cubicBezTo>
                  <a:cubicBezTo>
                    <a:pt x="9291" y="1393"/>
                    <a:pt x="9656" y="754"/>
                    <a:pt x="10021" y="138"/>
                  </a:cubicBezTo>
                  <a:cubicBezTo>
                    <a:pt x="10021" y="115"/>
                    <a:pt x="10044" y="92"/>
                    <a:pt x="10044" y="69"/>
                  </a:cubicBezTo>
                  <a:cubicBezTo>
                    <a:pt x="10021" y="46"/>
                    <a:pt x="10021" y="24"/>
                    <a:pt x="9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4" name="Google Shape;3634;p16"/>
            <p:cNvSpPr/>
            <p:nvPr/>
          </p:nvSpPr>
          <p:spPr>
            <a:xfrm>
              <a:off x="-675808" y="3028656"/>
              <a:ext cx="773978" cy="347602"/>
            </a:xfrm>
            <a:custGeom>
              <a:avLst/>
              <a:gdLst/>
              <a:ahLst/>
              <a:cxnLst/>
              <a:rect l="l" t="t" r="r" b="b"/>
              <a:pathLst>
                <a:path w="13834" h="6213" extrusionOk="0">
                  <a:moveTo>
                    <a:pt x="2147" y="1393"/>
                  </a:moveTo>
                  <a:cubicBezTo>
                    <a:pt x="2153" y="1397"/>
                    <a:pt x="2160" y="1401"/>
                    <a:pt x="2167" y="1404"/>
                  </a:cubicBezTo>
                  <a:lnTo>
                    <a:pt x="2167" y="1404"/>
                  </a:lnTo>
                  <a:cubicBezTo>
                    <a:pt x="2161" y="1393"/>
                    <a:pt x="2147" y="1393"/>
                    <a:pt x="2147" y="1393"/>
                  </a:cubicBezTo>
                  <a:close/>
                  <a:moveTo>
                    <a:pt x="69" y="1"/>
                  </a:moveTo>
                  <a:cubicBezTo>
                    <a:pt x="47" y="1"/>
                    <a:pt x="24" y="1"/>
                    <a:pt x="24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4" y="138"/>
                    <a:pt x="47" y="138"/>
                  </a:cubicBezTo>
                  <a:cubicBezTo>
                    <a:pt x="754" y="822"/>
                    <a:pt x="1622" y="1302"/>
                    <a:pt x="2466" y="1758"/>
                  </a:cubicBezTo>
                  <a:cubicBezTo>
                    <a:pt x="2923" y="1987"/>
                    <a:pt x="3356" y="2215"/>
                    <a:pt x="3790" y="2443"/>
                  </a:cubicBezTo>
                  <a:cubicBezTo>
                    <a:pt x="4018" y="2557"/>
                    <a:pt x="4269" y="2671"/>
                    <a:pt x="4498" y="2785"/>
                  </a:cubicBezTo>
                  <a:cubicBezTo>
                    <a:pt x="4749" y="2922"/>
                    <a:pt x="5000" y="3037"/>
                    <a:pt x="5228" y="3151"/>
                  </a:cubicBezTo>
                  <a:cubicBezTo>
                    <a:pt x="6232" y="3653"/>
                    <a:pt x="7237" y="4109"/>
                    <a:pt x="8264" y="4566"/>
                  </a:cubicBezTo>
                  <a:cubicBezTo>
                    <a:pt x="8766" y="4771"/>
                    <a:pt x="9291" y="4977"/>
                    <a:pt x="9793" y="5182"/>
                  </a:cubicBezTo>
                  <a:cubicBezTo>
                    <a:pt x="10318" y="5388"/>
                    <a:pt x="10843" y="5570"/>
                    <a:pt x="11368" y="5707"/>
                  </a:cubicBezTo>
                  <a:cubicBezTo>
                    <a:pt x="11573" y="5776"/>
                    <a:pt x="11802" y="5844"/>
                    <a:pt x="12030" y="5890"/>
                  </a:cubicBezTo>
                  <a:cubicBezTo>
                    <a:pt x="12121" y="5935"/>
                    <a:pt x="12235" y="5958"/>
                    <a:pt x="12327" y="5981"/>
                  </a:cubicBezTo>
                  <a:cubicBezTo>
                    <a:pt x="12441" y="6004"/>
                    <a:pt x="12555" y="6027"/>
                    <a:pt x="12669" y="6049"/>
                  </a:cubicBezTo>
                  <a:lnTo>
                    <a:pt x="12646" y="6049"/>
                  </a:lnTo>
                  <a:cubicBezTo>
                    <a:pt x="12829" y="6095"/>
                    <a:pt x="13011" y="6141"/>
                    <a:pt x="13217" y="6186"/>
                  </a:cubicBezTo>
                  <a:cubicBezTo>
                    <a:pt x="13322" y="6200"/>
                    <a:pt x="13428" y="6213"/>
                    <a:pt x="13533" y="6213"/>
                  </a:cubicBezTo>
                  <a:cubicBezTo>
                    <a:pt x="13610" y="6213"/>
                    <a:pt x="13687" y="6206"/>
                    <a:pt x="13765" y="6186"/>
                  </a:cubicBezTo>
                  <a:cubicBezTo>
                    <a:pt x="13810" y="6186"/>
                    <a:pt x="13833" y="6141"/>
                    <a:pt x="13833" y="6095"/>
                  </a:cubicBezTo>
                  <a:cubicBezTo>
                    <a:pt x="13833" y="6058"/>
                    <a:pt x="13803" y="6021"/>
                    <a:pt x="13767" y="6021"/>
                  </a:cubicBezTo>
                  <a:cubicBezTo>
                    <a:pt x="13759" y="6021"/>
                    <a:pt x="13750" y="6022"/>
                    <a:pt x="13742" y="6027"/>
                  </a:cubicBezTo>
                  <a:cubicBezTo>
                    <a:pt x="13673" y="6027"/>
                    <a:pt x="13628" y="6049"/>
                    <a:pt x="13582" y="6049"/>
                  </a:cubicBezTo>
                  <a:cubicBezTo>
                    <a:pt x="13377" y="6049"/>
                    <a:pt x="13148" y="6004"/>
                    <a:pt x="12943" y="5935"/>
                  </a:cubicBezTo>
                  <a:cubicBezTo>
                    <a:pt x="12852" y="5913"/>
                    <a:pt x="12760" y="5890"/>
                    <a:pt x="12646" y="5867"/>
                  </a:cubicBezTo>
                  <a:cubicBezTo>
                    <a:pt x="12532" y="5844"/>
                    <a:pt x="12418" y="5821"/>
                    <a:pt x="12281" y="5798"/>
                  </a:cubicBezTo>
                  <a:lnTo>
                    <a:pt x="12304" y="5798"/>
                  </a:lnTo>
                  <a:cubicBezTo>
                    <a:pt x="11779" y="5661"/>
                    <a:pt x="11254" y="5502"/>
                    <a:pt x="10729" y="5342"/>
                  </a:cubicBezTo>
                  <a:cubicBezTo>
                    <a:pt x="10204" y="5159"/>
                    <a:pt x="9702" y="4954"/>
                    <a:pt x="9177" y="4748"/>
                  </a:cubicBezTo>
                  <a:cubicBezTo>
                    <a:pt x="8150" y="4338"/>
                    <a:pt x="7145" y="3881"/>
                    <a:pt x="6141" y="3402"/>
                  </a:cubicBezTo>
                  <a:cubicBezTo>
                    <a:pt x="5799" y="3242"/>
                    <a:pt x="5433" y="3059"/>
                    <a:pt x="5091" y="2900"/>
                  </a:cubicBezTo>
                  <a:cubicBezTo>
                    <a:pt x="4749" y="2717"/>
                    <a:pt x="4383" y="2534"/>
                    <a:pt x="4041" y="2352"/>
                  </a:cubicBezTo>
                  <a:cubicBezTo>
                    <a:pt x="3409" y="2036"/>
                    <a:pt x="2777" y="1742"/>
                    <a:pt x="2167" y="1404"/>
                  </a:cubicBezTo>
                  <a:lnTo>
                    <a:pt x="2167" y="1404"/>
                  </a:lnTo>
                  <a:cubicBezTo>
                    <a:pt x="2168" y="1407"/>
                    <a:pt x="2169" y="1411"/>
                    <a:pt x="2169" y="1416"/>
                  </a:cubicBezTo>
                  <a:cubicBezTo>
                    <a:pt x="1439" y="1005"/>
                    <a:pt x="754" y="571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5" name="Google Shape;3635;p16"/>
            <p:cNvSpPr/>
            <p:nvPr/>
          </p:nvSpPr>
          <p:spPr>
            <a:xfrm>
              <a:off x="80224" y="2383795"/>
              <a:ext cx="554272" cy="958269"/>
            </a:xfrm>
            <a:custGeom>
              <a:avLst/>
              <a:gdLst/>
              <a:ahLst/>
              <a:cxnLst/>
              <a:rect l="l" t="t" r="r" b="b"/>
              <a:pathLst>
                <a:path w="9907" h="17128" extrusionOk="0">
                  <a:moveTo>
                    <a:pt x="9793" y="0"/>
                  </a:moveTo>
                  <a:cubicBezTo>
                    <a:pt x="9770" y="0"/>
                    <a:pt x="9747" y="23"/>
                    <a:pt x="9724" y="46"/>
                  </a:cubicBezTo>
                  <a:cubicBezTo>
                    <a:pt x="8743" y="1758"/>
                    <a:pt x="7761" y="3469"/>
                    <a:pt x="6802" y="5159"/>
                  </a:cubicBezTo>
                  <a:cubicBezTo>
                    <a:pt x="5844" y="6825"/>
                    <a:pt x="4885" y="8491"/>
                    <a:pt x="3949" y="10157"/>
                  </a:cubicBezTo>
                  <a:cubicBezTo>
                    <a:pt x="3013" y="11778"/>
                    <a:pt x="2078" y="13398"/>
                    <a:pt x="1165" y="15019"/>
                  </a:cubicBezTo>
                  <a:cubicBezTo>
                    <a:pt x="777" y="15681"/>
                    <a:pt x="389" y="16343"/>
                    <a:pt x="23" y="17005"/>
                  </a:cubicBezTo>
                  <a:cubicBezTo>
                    <a:pt x="1" y="17050"/>
                    <a:pt x="23" y="17096"/>
                    <a:pt x="69" y="17119"/>
                  </a:cubicBezTo>
                  <a:cubicBezTo>
                    <a:pt x="75" y="17125"/>
                    <a:pt x="85" y="17128"/>
                    <a:pt x="95" y="17128"/>
                  </a:cubicBezTo>
                  <a:cubicBezTo>
                    <a:pt x="125" y="17128"/>
                    <a:pt x="166" y="17107"/>
                    <a:pt x="183" y="17073"/>
                  </a:cubicBezTo>
                  <a:cubicBezTo>
                    <a:pt x="891" y="15841"/>
                    <a:pt x="1598" y="14585"/>
                    <a:pt x="2306" y="13353"/>
                  </a:cubicBezTo>
                  <a:lnTo>
                    <a:pt x="5136" y="8400"/>
                  </a:lnTo>
                  <a:cubicBezTo>
                    <a:pt x="6118" y="6688"/>
                    <a:pt x="7099" y="4976"/>
                    <a:pt x="8081" y="3264"/>
                  </a:cubicBezTo>
                  <a:cubicBezTo>
                    <a:pt x="8674" y="2214"/>
                    <a:pt x="9268" y="1164"/>
                    <a:pt x="9884" y="137"/>
                  </a:cubicBezTo>
                  <a:cubicBezTo>
                    <a:pt x="9907" y="91"/>
                    <a:pt x="9884" y="46"/>
                    <a:pt x="9838" y="23"/>
                  </a:cubicBezTo>
                  <a:cubicBezTo>
                    <a:pt x="9815" y="0"/>
                    <a:pt x="9815" y="0"/>
                    <a:pt x="9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6" name="Google Shape;3636;p16"/>
            <p:cNvSpPr/>
            <p:nvPr/>
          </p:nvSpPr>
          <p:spPr>
            <a:xfrm>
              <a:off x="78937" y="3333855"/>
              <a:ext cx="19246" cy="38380"/>
            </a:xfrm>
            <a:custGeom>
              <a:avLst/>
              <a:gdLst/>
              <a:ahLst/>
              <a:cxnLst/>
              <a:rect l="l" t="t" r="r" b="b"/>
              <a:pathLst>
                <a:path w="344" h="686" extrusionOk="0">
                  <a:moveTo>
                    <a:pt x="92" y="1"/>
                  </a:moveTo>
                  <a:cubicBezTo>
                    <a:pt x="92" y="1"/>
                    <a:pt x="69" y="1"/>
                    <a:pt x="69" y="24"/>
                  </a:cubicBezTo>
                  <a:cubicBezTo>
                    <a:pt x="24" y="47"/>
                    <a:pt x="1" y="92"/>
                    <a:pt x="24" y="138"/>
                  </a:cubicBezTo>
                  <a:cubicBezTo>
                    <a:pt x="46" y="184"/>
                    <a:pt x="69" y="206"/>
                    <a:pt x="92" y="252"/>
                  </a:cubicBezTo>
                  <a:cubicBezTo>
                    <a:pt x="115" y="321"/>
                    <a:pt x="138" y="389"/>
                    <a:pt x="160" y="480"/>
                  </a:cubicBezTo>
                  <a:cubicBezTo>
                    <a:pt x="160" y="526"/>
                    <a:pt x="160" y="549"/>
                    <a:pt x="160" y="594"/>
                  </a:cubicBezTo>
                  <a:cubicBezTo>
                    <a:pt x="160" y="640"/>
                    <a:pt x="206" y="686"/>
                    <a:pt x="252" y="686"/>
                  </a:cubicBezTo>
                  <a:cubicBezTo>
                    <a:pt x="297" y="686"/>
                    <a:pt x="343" y="640"/>
                    <a:pt x="343" y="594"/>
                  </a:cubicBezTo>
                  <a:cubicBezTo>
                    <a:pt x="343" y="503"/>
                    <a:pt x="320" y="412"/>
                    <a:pt x="297" y="321"/>
                  </a:cubicBezTo>
                  <a:cubicBezTo>
                    <a:pt x="275" y="229"/>
                    <a:pt x="229" y="138"/>
                    <a:pt x="183" y="47"/>
                  </a:cubicBezTo>
                  <a:cubicBezTo>
                    <a:pt x="160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7" name="Google Shape;3637;p16"/>
            <p:cNvSpPr/>
            <p:nvPr/>
          </p:nvSpPr>
          <p:spPr>
            <a:xfrm>
              <a:off x="-687278" y="2999283"/>
              <a:ext cx="771404" cy="345364"/>
            </a:xfrm>
            <a:custGeom>
              <a:avLst/>
              <a:gdLst/>
              <a:ahLst/>
              <a:cxnLst/>
              <a:rect l="l" t="t" r="r" b="b"/>
              <a:pathLst>
                <a:path w="13788" h="6173" extrusionOk="0">
                  <a:moveTo>
                    <a:pt x="92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3" y="138"/>
                    <a:pt x="23" y="138"/>
                  </a:cubicBezTo>
                  <a:cubicBezTo>
                    <a:pt x="891" y="754"/>
                    <a:pt x="1804" y="1325"/>
                    <a:pt x="2740" y="1827"/>
                  </a:cubicBezTo>
                  <a:cubicBezTo>
                    <a:pt x="3675" y="2352"/>
                    <a:pt x="4634" y="2831"/>
                    <a:pt x="5593" y="3310"/>
                  </a:cubicBezTo>
                  <a:cubicBezTo>
                    <a:pt x="7510" y="4292"/>
                    <a:pt x="9473" y="5205"/>
                    <a:pt x="11550" y="5776"/>
                  </a:cubicBezTo>
                  <a:cubicBezTo>
                    <a:pt x="11893" y="5867"/>
                    <a:pt x="12235" y="5958"/>
                    <a:pt x="12577" y="6027"/>
                  </a:cubicBezTo>
                  <a:cubicBezTo>
                    <a:pt x="12942" y="6072"/>
                    <a:pt x="13308" y="6118"/>
                    <a:pt x="13673" y="6164"/>
                  </a:cubicBezTo>
                  <a:cubicBezTo>
                    <a:pt x="13684" y="6169"/>
                    <a:pt x="13696" y="6172"/>
                    <a:pt x="13707" y="6172"/>
                  </a:cubicBezTo>
                  <a:cubicBezTo>
                    <a:pt x="13740" y="6172"/>
                    <a:pt x="13770" y="6146"/>
                    <a:pt x="13787" y="6095"/>
                  </a:cubicBezTo>
                  <a:cubicBezTo>
                    <a:pt x="13787" y="6049"/>
                    <a:pt x="13764" y="6004"/>
                    <a:pt x="13719" y="6004"/>
                  </a:cubicBezTo>
                  <a:cubicBezTo>
                    <a:pt x="13422" y="5958"/>
                    <a:pt x="13125" y="5935"/>
                    <a:pt x="12851" y="5890"/>
                  </a:cubicBezTo>
                  <a:cubicBezTo>
                    <a:pt x="12554" y="5844"/>
                    <a:pt x="12281" y="5776"/>
                    <a:pt x="11984" y="5707"/>
                  </a:cubicBezTo>
                  <a:cubicBezTo>
                    <a:pt x="11436" y="5593"/>
                    <a:pt x="10911" y="5410"/>
                    <a:pt x="10386" y="5228"/>
                  </a:cubicBezTo>
                  <a:lnTo>
                    <a:pt x="10363" y="5228"/>
                  </a:lnTo>
                  <a:cubicBezTo>
                    <a:pt x="9336" y="4885"/>
                    <a:pt x="8355" y="4452"/>
                    <a:pt x="7373" y="3995"/>
                  </a:cubicBezTo>
                  <a:cubicBezTo>
                    <a:pt x="6894" y="3767"/>
                    <a:pt x="6414" y="3539"/>
                    <a:pt x="5912" y="3288"/>
                  </a:cubicBezTo>
                  <a:cubicBezTo>
                    <a:pt x="5433" y="3059"/>
                    <a:pt x="4976" y="2808"/>
                    <a:pt x="4497" y="2580"/>
                  </a:cubicBezTo>
                  <a:cubicBezTo>
                    <a:pt x="3128" y="1872"/>
                    <a:pt x="1781" y="1142"/>
                    <a:pt x="526" y="275"/>
                  </a:cubicBezTo>
                  <a:cubicBezTo>
                    <a:pt x="389" y="183"/>
                    <a:pt x="274" y="115"/>
                    <a:pt x="137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8" name="Google Shape;3638;p16"/>
            <p:cNvSpPr/>
            <p:nvPr/>
          </p:nvSpPr>
          <p:spPr>
            <a:xfrm>
              <a:off x="-705181" y="2865231"/>
              <a:ext cx="767544" cy="368750"/>
            </a:xfrm>
            <a:custGeom>
              <a:avLst/>
              <a:gdLst/>
              <a:ahLst/>
              <a:cxnLst/>
              <a:rect l="l" t="t" r="r" b="b"/>
              <a:pathLst>
                <a:path w="13719" h="6591" extrusionOk="0">
                  <a:moveTo>
                    <a:pt x="92" y="0"/>
                  </a:moveTo>
                  <a:cubicBezTo>
                    <a:pt x="69" y="0"/>
                    <a:pt x="47" y="23"/>
                    <a:pt x="24" y="23"/>
                  </a:cubicBezTo>
                  <a:cubicBezTo>
                    <a:pt x="24" y="46"/>
                    <a:pt x="1" y="69"/>
                    <a:pt x="1" y="91"/>
                  </a:cubicBezTo>
                  <a:cubicBezTo>
                    <a:pt x="1" y="114"/>
                    <a:pt x="24" y="137"/>
                    <a:pt x="24" y="160"/>
                  </a:cubicBezTo>
                  <a:cubicBezTo>
                    <a:pt x="846" y="799"/>
                    <a:pt x="1667" y="1415"/>
                    <a:pt x="2535" y="1986"/>
                  </a:cubicBezTo>
                  <a:cubicBezTo>
                    <a:pt x="2968" y="2283"/>
                    <a:pt x="3425" y="2534"/>
                    <a:pt x="3881" y="2808"/>
                  </a:cubicBezTo>
                  <a:cubicBezTo>
                    <a:pt x="4338" y="3059"/>
                    <a:pt x="4794" y="3310"/>
                    <a:pt x="5251" y="3561"/>
                  </a:cubicBezTo>
                  <a:cubicBezTo>
                    <a:pt x="7191" y="4542"/>
                    <a:pt x="9131" y="5501"/>
                    <a:pt x="11208" y="6186"/>
                  </a:cubicBezTo>
                  <a:cubicBezTo>
                    <a:pt x="11596" y="6300"/>
                    <a:pt x="11984" y="6414"/>
                    <a:pt x="12395" y="6505"/>
                  </a:cubicBezTo>
                  <a:cubicBezTo>
                    <a:pt x="12601" y="6551"/>
                    <a:pt x="12806" y="6574"/>
                    <a:pt x="13011" y="6574"/>
                  </a:cubicBezTo>
                  <a:cubicBezTo>
                    <a:pt x="13114" y="6585"/>
                    <a:pt x="13217" y="6591"/>
                    <a:pt x="13322" y="6591"/>
                  </a:cubicBezTo>
                  <a:cubicBezTo>
                    <a:pt x="13428" y="6591"/>
                    <a:pt x="13536" y="6585"/>
                    <a:pt x="13651" y="6574"/>
                  </a:cubicBezTo>
                  <a:cubicBezTo>
                    <a:pt x="13673" y="6551"/>
                    <a:pt x="13673" y="6551"/>
                    <a:pt x="13696" y="6528"/>
                  </a:cubicBezTo>
                  <a:cubicBezTo>
                    <a:pt x="13696" y="6505"/>
                    <a:pt x="13719" y="6482"/>
                    <a:pt x="13696" y="6460"/>
                  </a:cubicBezTo>
                  <a:cubicBezTo>
                    <a:pt x="13696" y="6437"/>
                    <a:pt x="13673" y="6414"/>
                    <a:pt x="13673" y="6414"/>
                  </a:cubicBezTo>
                  <a:cubicBezTo>
                    <a:pt x="13651" y="6391"/>
                    <a:pt x="13628" y="6391"/>
                    <a:pt x="13605" y="6391"/>
                  </a:cubicBezTo>
                  <a:lnTo>
                    <a:pt x="13559" y="6391"/>
                  </a:lnTo>
                  <a:cubicBezTo>
                    <a:pt x="13446" y="6409"/>
                    <a:pt x="13329" y="6416"/>
                    <a:pt x="13212" y="6416"/>
                  </a:cubicBezTo>
                  <a:cubicBezTo>
                    <a:pt x="13022" y="6416"/>
                    <a:pt x="12830" y="6397"/>
                    <a:pt x="12646" y="6368"/>
                  </a:cubicBezTo>
                  <a:lnTo>
                    <a:pt x="12669" y="6368"/>
                  </a:lnTo>
                  <a:cubicBezTo>
                    <a:pt x="12327" y="6323"/>
                    <a:pt x="12007" y="6231"/>
                    <a:pt x="11688" y="6140"/>
                  </a:cubicBezTo>
                  <a:cubicBezTo>
                    <a:pt x="11345" y="6049"/>
                    <a:pt x="11026" y="5935"/>
                    <a:pt x="10706" y="5821"/>
                  </a:cubicBezTo>
                  <a:cubicBezTo>
                    <a:pt x="10044" y="5592"/>
                    <a:pt x="9382" y="5318"/>
                    <a:pt x="8743" y="5045"/>
                  </a:cubicBezTo>
                  <a:cubicBezTo>
                    <a:pt x="7762" y="4611"/>
                    <a:pt x="6780" y="4131"/>
                    <a:pt x="5821" y="3652"/>
                  </a:cubicBezTo>
                  <a:cubicBezTo>
                    <a:pt x="5342" y="3401"/>
                    <a:pt x="4863" y="3150"/>
                    <a:pt x="4406" y="2899"/>
                  </a:cubicBezTo>
                  <a:cubicBezTo>
                    <a:pt x="3950" y="2648"/>
                    <a:pt x="3493" y="2374"/>
                    <a:pt x="3060" y="2100"/>
                  </a:cubicBezTo>
                  <a:cubicBezTo>
                    <a:pt x="2078" y="1507"/>
                    <a:pt x="1142" y="845"/>
                    <a:pt x="252" y="114"/>
                  </a:cubicBezTo>
                  <a:lnTo>
                    <a:pt x="252" y="114"/>
                  </a:lnTo>
                  <a:cubicBezTo>
                    <a:pt x="220" y="82"/>
                    <a:pt x="198" y="60"/>
                    <a:pt x="161" y="23"/>
                  </a:cubicBez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9" name="Google Shape;3639;p16"/>
            <p:cNvSpPr/>
            <p:nvPr/>
          </p:nvSpPr>
          <p:spPr>
            <a:xfrm>
              <a:off x="47047" y="3202320"/>
              <a:ext cx="12812" cy="26911"/>
            </a:xfrm>
            <a:custGeom>
              <a:avLst/>
              <a:gdLst/>
              <a:ahLst/>
              <a:cxnLst/>
              <a:rect l="l" t="t" r="r" b="b"/>
              <a:pathLst>
                <a:path w="229" h="481" extrusionOk="0">
                  <a:moveTo>
                    <a:pt x="69" y="1"/>
                  </a:moveTo>
                  <a:cubicBezTo>
                    <a:pt x="23" y="24"/>
                    <a:pt x="0" y="69"/>
                    <a:pt x="0" y="115"/>
                  </a:cubicBezTo>
                  <a:cubicBezTo>
                    <a:pt x="23" y="138"/>
                    <a:pt x="23" y="184"/>
                    <a:pt x="46" y="229"/>
                  </a:cubicBezTo>
                  <a:cubicBezTo>
                    <a:pt x="46" y="275"/>
                    <a:pt x="69" y="343"/>
                    <a:pt x="69" y="389"/>
                  </a:cubicBezTo>
                  <a:cubicBezTo>
                    <a:pt x="69" y="435"/>
                    <a:pt x="114" y="480"/>
                    <a:pt x="160" y="480"/>
                  </a:cubicBezTo>
                  <a:cubicBezTo>
                    <a:pt x="206" y="457"/>
                    <a:pt x="228" y="435"/>
                    <a:pt x="228" y="366"/>
                  </a:cubicBezTo>
                  <a:cubicBezTo>
                    <a:pt x="228" y="275"/>
                    <a:pt x="206" y="161"/>
                    <a:pt x="160" y="47"/>
                  </a:cubicBezTo>
                  <a:cubicBezTo>
                    <a:pt x="160" y="24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0" name="Google Shape;3640;p16"/>
            <p:cNvSpPr/>
            <p:nvPr/>
          </p:nvSpPr>
          <p:spPr>
            <a:xfrm>
              <a:off x="-677039" y="2893317"/>
              <a:ext cx="35806" cy="138806"/>
            </a:xfrm>
            <a:custGeom>
              <a:avLst/>
              <a:gdLst/>
              <a:ahLst/>
              <a:cxnLst/>
              <a:rect l="l" t="t" r="r" b="b"/>
              <a:pathLst>
                <a:path w="640" h="2481" extrusionOk="0">
                  <a:moveTo>
                    <a:pt x="539" y="2219"/>
                  </a:moveTo>
                  <a:lnTo>
                    <a:pt x="539" y="2219"/>
                  </a:lnTo>
                  <a:cubicBezTo>
                    <a:pt x="542" y="2225"/>
                    <a:pt x="545" y="2231"/>
                    <a:pt x="548" y="2237"/>
                  </a:cubicBezTo>
                  <a:cubicBezTo>
                    <a:pt x="548" y="2237"/>
                    <a:pt x="548" y="2225"/>
                    <a:pt x="539" y="2219"/>
                  </a:cubicBezTo>
                  <a:close/>
                  <a:moveTo>
                    <a:pt x="160" y="0"/>
                  </a:moveTo>
                  <a:cubicBezTo>
                    <a:pt x="114" y="0"/>
                    <a:pt x="91" y="46"/>
                    <a:pt x="69" y="69"/>
                  </a:cubicBezTo>
                  <a:cubicBezTo>
                    <a:pt x="23" y="274"/>
                    <a:pt x="0" y="480"/>
                    <a:pt x="0" y="685"/>
                  </a:cubicBezTo>
                  <a:cubicBezTo>
                    <a:pt x="0" y="868"/>
                    <a:pt x="0" y="1073"/>
                    <a:pt x="46" y="1278"/>
                  </a:cubicBezTo>
                  <a:cubicBezTo>
                    <a:pt x="69" y="1484"/>
                    <a:pt x="137" y="1667"/>
                    <a:pt x="206" y="1872"/>
                  </a:cubicBezTo>
                  <a:cubicBezTo>
                    <a:pt x="228" y="1963"/>
                    <a:pt x="274" y="2055"/>
                    <a:pt x="320" y="2146"/>
                  </a:cubicBezTo>
                  <a:cubicBezTo>
                    <a:pt x="365" y="2237"/>
                    <a:pt x="411" y="2351"/>
                    <a:pt x="457" y="2443"/>
                  </a:cubicBezTo>
                  <a:cubicBezTo>
                    <a:pt x="470" y="2469"/>
                    <a:pt x="499" y="2480"/>
                    <a:pt x="530" y="2480"/>
                  </a:cubicBezTo>
                  <a:cubicBezTo>
                    <a:pt x="552" y="2480"/>
                    <a:pt x="575" y="2475"/>
                    <a:pt x="594" y="2465"/>
                  </a:cubicBezTo>
                  <a:cubicBezTo>
                    <a:pt x="616" y="2443"/>
                    <a:pt x="639" y="2374"/>
                    <a:pt x="616" y="2351"/>
                  </a:cubicBezTo>
                  <a:cubicBezTo>
                    <a:pt x="571" y="2306"/>
                    <a:pt x="548" y="2260"/>
                    <a:pt x="525" y="2214"/>
                  </a:cubicBezTo>
                  <a:cubicBezTo>
                    <a:pt x="532" y="2214"/>
                    <a:pt x="536" y="2216"/>
                    <a:pt x="539" y="2219"/>
                  </a:cubicBezTo>
                  <a:lnTo>
                    <a:pt x="539" y="2219"/>
                  </a:lnTo>
                  <a:cubicBezTo>
                    <a:pt x="406" y="1928"/>
                    <a:pt x="295" y="1637"/>
                    <a:pt x="228" y="1324"/>
                  </a:cubicBezTo>
                  <a:cubicBezTo>
                    <a:pt x="183" y="1073"/>
                    <a:pt x="160" y="822"/>
                    <a:pt x="183" y="548"/>
                  </a:cubicBezTo>
                  <a:lnTo>
                    <a:pt x="183" y="548"/>
                  </a:lnTo>
                  <a:cubicBezTo>
                    <a:pt x="183" y="548"/>
                    <a:pt x="183" y="571"/>
                    <a:pt x="183" y="571"/>
                  </a:cubicBezTo>
                  <a:cubicBezTo>
                    <a:pt x="183" y="411"/>
                    <a:pt x="206" y="251"/>
                    <a:pt x="251" y="114"/>
                  </a:cubicBezTo>
                  <a:cubicBezTo>
                    <a:pt x="251" y="69"/>
                    <a:pt x="228" y="23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1" name="Google Shape;3641;p16"/>
            <p:cNvSpPr/>
            <p:nvPr/>
          </p:nvSpPr>
          <p:spPr>
            <a:xfrm>
              <a:off x="73846" y="2405503"/>
              <a:ext cx="517235" cy="912672"/>
            </a:xfrm>
            <a:custGeom>
              <a:avLst/>
              <a:gdLst/>
              <a:ahLst/>
              <a:cxnLst/>
              <a:rect l="l" t="t" r="r" b="b"/>
              <a:pathLst>
                <a:path w="9245" h="16313" extrusionOk="0">
                  <a:moveTo>
                    <a:pt x="9153" y="0"/>
                  </a:moveTo>
                  <a:cubicBezTo>
                    <a:pt x="9131" y="0"/>
                    <a:pt x="9108" y="0"/>
                    <a:pt x="9085" y="46"/>
                  </a:cubicBezTo>
                  <a:cubicBezTo>
                    <a:pt x="8195" y="1621"/>
                    <a:pt x="7305" y="3196"/>
                    <a:pt x="6437" y="4771"/>
                  </a:cubicBezTo>
                  <a:lnTo>
                    <a:pt x="3584" y="9838"/>
                  </a:lnTo>
                  <a:cubicBezTo>
                    <a:pt x="2648" y="11504"/>
                    <a:pt x="1712" y="13170"/>
                    <a:pt x="776" y="14836"/>
                  </a:cubicBezTo>
                  <a:cubicBezTo>
                    <a:pt x="525" y="15293"/>
                    <a:pt x="274" y="15727"/>
                    <a:pt x="23" y="16183"/>
                  </a:cubicBezTo>
                  <a:cubicBezTo>
                    <a:pt x="0" y="16229"/>
                    <a:pt x="23" y="16274"/>
                    <a:pt x="69" y="16297"/>
                  </a:cubicBezTo>
                  <a:cubicBezTo>
                    <a:pt x="78" y="16307"/>
                    <a:pt x="96" y="16312"/>
                    <a:pt x="114" y="16312"/>
                  </a:cubicBezTo>
                  <a:cubicBezTo>
                    <a:pt x="141" y="16312"/>
                    <a:pt x="170" y="16301"/>
                    <a:pt x="183" y="16274"/>
                  </a:cubicBezTo>
                  <a:cubicBezTo>
                    <a:pt x="845" y="15088"/>
                    <a:pt x="1484" y="13923"/>
                    <a:pt x="2146" y="12759"/>
                  </a:cubicBezTo>
                  <a:cubicBezTo>
                    <a:pt x="3105" y="11047"/>
                    <a:pt x="4040" y="9358"/>
                    <a:pt x="4999" y="7669"/>
                  </a:cubicBezTo>
                  <a:cubicBezTo>
                    <a:pt x="5935" y="6026"/>
                    <a:pt x="6848" y="4360"/>
                    <a:pt x="7784" y="2716"/>
                  </a:cubicBezTo>
                  <a:cubicBezTo>
                    <a:pt x="8263" y="1849"/>
                    <a:pt x="8743" y="982"/>
                    <a:pt x="9222" y="114"/>
                  </a:cubicBezTo>
                  <a:cubicBezTo>
                    <a:pt x="9245" y="91"/>
                    <a:pt x="9245" y="23"/>
                    <a:pt x="9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2" name="Google Shape;3642;p16"/>
            <p:cNvSpPr/>
            <p:nvPr/>
          </p:nvSpPr>
          <p:spPr>
            <a:xfrm>
              <a:off x="-655331" y="2995479"/>
              <a:ext cx="736885" cy="323712"/>
            </a:xfrm>
            <a:custGeom>
              <a:avLst/>
              <a:gdLst/>
              <a:ahLst/>
              <a:cxnLst/>
              <a:rect l="l" t="t" r="r" b="b"/>
              <a:pathLst>
                <a:path w="13171" h="5786" extrusionOk="0">
                  <a:moveTo>
                    <a:pt x="10180" y="5022"/>
                  </a:moveTo>
                  <a:cubicBezTo>
                    <a:pt x="10185" y="5024"/>
                    <a:pt x="10190" y="5025"/>
                    <a:pt x="10195" y="5027"/>
                  </a:cubicBezTo>
                  <a:lnTo>
                    <a:pt x="10195" y="5027"/>
                  </a:lnTo>
                  <a:cubicBezTo>
                    <a:pt x="10188" y="5022"/>
                    <a:pt x="10180" y="5022"/>
                    <a:pt x="10180" y="5022"/>
                  </a:cubicBezTo>
                  <a:close/>
                  <a:moveTo>
                    <a:pt x="0" y="0"/>
                  </a:moveTo>
                  <a:cubicBezTo>
                    <a:pt x="23" y="92"/>
                    <a:pt x="46" y="160"/>
                    <a:pt x="69" y="251"/>
                  </a:cubicBezTo>
                  <a:cubicBezTo>
                    <a:pt x="913" y="822"/>
                    <a:pt x="1758" y="1324"/>
                    <a:pt x="2648" y="1826"/>
                  </a:cubicBezTo>
                  <a:cubicBezTo>
                    <a:pt x="3561" y="2328"/>
                    <a:pt x="4520" y="2808"/>
                    <a:pt x="5478" y="3241"/>
                  </a:cubicBezTo>
                  <a:cubicBezTo>
                    <a:pt x="5958" y="3470"/>
                    <a:pt x="6437" y="3675"/>
                    <a:pt x="6939" y="3881"/>
                  </a:cubicBezTo>
                  <a:cubicBezTo>
                    <a:pt x="7167" y="3995"/>
                    <a:pt x="7418" y="4086"/>
                    <a:pt x="7647" y="4200"/>
                  </a:cubicBezTo>
                  <a:cubicBezTo>
                    <a:pt x="7898" y="4291"/>
                    <a:pt x="8149" y="4406"/>
                    <a:pt x="8377" y="4497"/>
                  </a:cubicBezTo>
                  <a:cubicBezTo>
                    <a:pt x="9359" y="4931"/>
                    <a:pt x="10363" y="5319"/>
                    <a:pt x="11413" y="5570"/>
                  </a:cubicBezTo>
                  <a:cubicBezTo>
                    <a:pt x="11687" y="5638"/>
                    <a:pt x="11983" y="5684"/>
                    <a:pt x="12257" y="5729"/>
                  </a:cubicBezTo>
                  <a:cubicBezTo>
                    <a:pt x="12394" y="5752"/>
                    <a:pt x="12508" y="5775"/>
                    <a:pt x="12645" y="5775"/>
                  </a:cubicBezTo>
                  <a:cubicBezTo>
                    <a:pt x="12699" y="5783"/>
                    <a:pt x="12749" y="5785"/>
                    <a:pt x="12798" y="5785"/>
                  </a:cubicBezTo>
                  <a:cubicBezTo>
                    <a:pt x="12896" y="5785"/>
                    <a:pt x="12988" y="5775"/>
                    <a:pt x="13079" y="5775"/>
                  </a:cubicBezTo>
                  <a:cubicBezTo>
                    <a:pt x="13125" y="5775"/>
                    <a:pt x="13170" y="5729"/>
                    <a:pt x="13170" y="5684"/>
                  </a:cubicBezTo>
                  <a:cubicBezTo>
                    <a:pt x="13170" y="5638"/>
                    <a:pt x="13125" y="5615"/>
                    <a:pt x="13079" y="5615"/>
                  </a:cubicBezTo>
                  <a:lnTo>
                    <a:pt x="12668" y="5615"/>
                  </a:lnTo>
                  <a:cubicBezTo>
                    <a:pt x="12463" y="5592"/>
                    <a:pt x="12235" y="5570"/>
                    <a:pt x="12029" y="5524"/>
                  </a:cubicBezTo>
                  <a:cubicBezTo>
                    <a:pt x="11824" y="5478"/>
                    <a:pt x="11618" y="5433"/>
                    <a:pt x="11413" y="5387"/>
                  </a:cubicBezTo>
                  <a:cubicBezTo>
                    <a:pt x="11007" y="5297"/>
                    <a:pt x="10601" y="5162"/>
                    <a:pt x="10195" y="5027"/>
                  </a:cubicBezTo>
                  <a:lnTo>
                    <a:pt x="10195" y="5027"/>
                  </a:lnTo>
                  <a:cubicBezTo>
                    <a:pt x="10199" y="5030"/>
                    <a:pt x="10203" y="5036"/>
                    <a:pt x="10203" y="5045"/>
                  </a:cubicBezTo>
                  <a:cubicBezTo>
                    <a:pt x="9701" y="4862"/>
                    <a:pt x="9199" y="4657"/>
                    <a:pt x="8697" y="4451"/>
                  </a:cubicBezTo>
                  <a:cubicBezTo>
                    <a:pt x="8217" y="4246"/>
                    <a:pt x="7715" y="4040"/>
                    <a:pt x="7236" y="3835"/>
                  </a:cubicBezTo>
                  <a:cubicBezTo>
                    <a:pt x="6277" y="3424"/>
                    <a:pt x="5296" y="2990"/>
                    <a:pt x="4360" y="2511"/>
                  </a:cubicBezTo>
                  <a:cubicBezTo>
                    <a:pt x="2922" y="1803"/>
                    <a:pt x="1507" y="1027"/>
                    <a:pt x="183" y="114"/>
                  </a:cubicBezTo>
                  <a:cubicBezTo>
                    <a:pt x="137" y="92"/>
                    <a:pt x="114" y="46"/>
                    <a:pt x="69" y="23"/>
                  </a:cubicBezTo>
                  <a:cubicBezTo>
                    <a:pt x="46" y="0"/>
                    <a:pt x="2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3" name="Google Shape;3643;p16"/>
            <p:cNvSpPr/>
            <p:nvPr/>
          </p:nvSpPr>
          <p:spPr>
            <a:xfrm>
              <a:off x="-645149" y="3000570"/>
              <a:ext cx="56" cy="1343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1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4" name="Google Shape;3644;p16"/>
            <p:cNvSpPr/>
            <p:nvPr/>
          </p:nvSpPr>
          <p:spPr>
            <a:xfrm>
              <a:off x="57229" y="3235553"/>
              <a:ext cx="24337" cy="77935"/>
            </a:xfrm>
            <a:custGeom>
              <a:avLst/>
              <a:gdLst/>
              <a:ahLst/>
              <a:cxnLst/>
              <a:rect l="l" t="t" r="r" b="b"/>
              <a:pathLst>
                <a:path w="435" h="1393" extrusionOk="0">
                  <a:moveTo>
                    <a:pt x="92" y="0"/>
                  </a:moveTo>
                  <a:cubicBezTo>
                    <a:pt x="46" y="0"/>
                    <a:pt x="24" y="23"/>
                    <a:pt x="24" y="69"/>
                  </a:cubicBezTo>
                  <a:cubicBezTo>
                    <a:pt x="1" y="297"/>
                    <a:pt x="24" y="503"/>
                    <a:pt x="69" y="708"/>
                  </a:cubicBezTo>
                  <a:cubicBezTo>
                    <a:pt x="115" y="913"/>
                    <a:pt x="160" y="1119"/>
                    <a:pt x="252" y="1324"/>
                  </a:cubicBezTo>
                  <a:cubicBezTo>
                    <a:pt x="252" y="1347"/>
                    <a:pt x="252" y="1370"/>
                    <a:pt x="275" y="1370"/>
                  </a:cubicBezTo>
                  <a:cubicBezTo>
                    <a:pt x="297" y="1393"/>
                    <a:pt x="320" y="1393"/>
                    <a:pt x="343" y="1393"/>
                  </a:cubicBezTo>
                  <a:cubicBezTo>
                    <a:pt x="389" y="1370"/>
                    <a:pt x="434" y="1324"/>
                    <a:pt x="412" y="1279"/>
                  </a:cubicBezTo>
                  <a:cubicBezTo>
                    <a:pt x="320" y="1028"/>
                    <a:pt x="252" y="777"/>
                    <a:pt x="206" y="525"/>
                  </a:cubicBezTo>
                  <a:cubicBezTo>
                    <a:pt x="183" y="366"/>
                    <a:pt x="183" y="229"/>
                    <a:pt x="183" y="69"/>
                  </a:cubicBezTo>
                  <a:cubicBezTo>
                    <a:pt x="183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5" name="Google Shape;3645;p16"/>
            <p:cNvSpPr/>
            <p:nvPr/>
          </p:nvSpPr>
          <p:spPr>
            <a:xfrm>
              <a:off x="-641288" y="2977575"/>
              <a:ext cx="464868" cy="241413"/>
            </a:xfrm>
            <a:custGeom>
              <a:avLst/>
              <a:gdLst/>
              <a:ahLst/>
              <a:cxnLst/>
              <a:rect l="l" t="t" r="r" b="b"/>
              <a:pathLst>
                <a:path w="8309" h="4315" extrusionOk="0">
                  <a:moveTo>
                    <a:pt x="114" y="1"/>
                  </a:moveTo>
                  <a:cubicBezTo>
                    <a:pt x="92" y="1"/>
                    <a:pt x="46" y="24"/>
                    <a:pt x="46" y="46"/>
                  </a:cubicBezTo>
                  <a:cubicBezTo>
                    <a:pt x="0" y="92"/>
                    <a:pt x="23" y="138"/>
                    <a:pt x="69" y="161"/>
                  </a:cubicBezTo>
                  <a:cubicBezTo>
                    <a:pt x="1735" y="1370"/>
                    <a:pt x="3584" y="2306"/>
                    <a:pt x="5455" y="3151"/>
                  </a:cubicBezTo>
                  <a:cubicBezTo>
                    <a:pt x="6369" y="3561"/>
                    <a:pt x="7259" y="3927"/>
                    <a:pt x="8172" y="4315"/>
                  </a:cubicBezTo>
                  <a:cubicBezTo>
                    <a:pt x="8217" y="4315"/>
                    <a:pt x="8286" y="4292"/>
                    <a:pt x="8286" y="4246"/>
                  </a:cubicBezTo>
                  <a:cubicBezTo>
                    <a:pt x="8309" y="4201"/>
                    <a:pt x="8286" y="4155"/>
                    <a:pt x="8240" y="4132"/>
                  </a:cubicBezTo>
                  <a:cubicBezTo>
                    <a:pt x="6437" y="3425"/>
                    <a:pt x="4657" y="2648"/>
                    <a:pt x="2945" y="1735"/>
                  </a:cubicBezTo>
                  <a:cubicBezTo>
                    <a:pt x="1986" y="1233"/>
                    <a:pt x="1050" y="663"/>
                    <a:pt x="160" y="24"/>
                  </a:cubicBezTo>
                  <a:cubicBezTo>
                    <a:pt x="137" y="24"/>
                    <a:pt x="114" y="1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6" name="Google Shape;3646;p16"/>
            <p:cNvSpPr/>
            <p:nvPr/>
          </p:nvSpPr>
          <p:spPr>
            <a:xfrm>
              <a:off x="-287582" y="3138483"/>
              <a:ext cx="323153" cy="118105"/>
            </a:xfrm>
            <a:custGeom>
              <a:avLst/>
              <a:gdLst/>
              <a:ahLst/>
              <a:cxnLst/>
              <a:rect l="l" t="t" r="r" b="b"/>
              <a:pathLst>
                <a:path w="5776" h="2111" extrusionOk="0">
                  <a:moveTo>
                    <a:pt x="92" y="1"/>
                  </a:moveTo>
                  <a:cubicBezTo>
                    <a:pt x="69" y="24"/>
                    <a:pt x="47" y="24"/>
                    <a:pt x="24" y="46"/>
                  </a:cubicBezTo>
                  <a:cubicBezTo>
                    <a:pt x="1" y="92"/>
                    <a:pt x="24" y="138"/>
                    <a:pt x="47" y="161"/>
                  </a:cubicBezTo>
                  <a:cubicBezTo>
                    <a:pt x="480" y="434"/>
                    <a:pt x="914" y="640"/>
                    <a:pt x="1370" y="845"/>
                  </a:cubicBezTo>
                  <a:cubicBezTo>
                    <a:pt x="1850" y="1051"/>
                    <a:pt x="2306" y="1210"/>
                    <a:pt x="2786" y="1370"/>
                  </a:cubicBezTo>
                  <a:cubicBezTo>
                    <a:pt x="3744" y="1667"/>
                    <a:pt x="4703" y="1895"/>
                    <a:pt x="5684" y="2101"/>
                  </a:cubicBezTo>
                  <a:cubicBezTo>
                    <a:pt x="5692" y="2108"/>
                    <a:pt x="5700" y="2111"/>
                    <a:pt x="5707" y="2111"/>
                  </a:cubicBezTo>
                  <a:cubicBezTo>
                    <a:pt x="5722" y="2111"/>
                    <a:pt x="5738" y="2101"/>
                    <a:pt x="5753" y="2101"/>
                  </a:cubicBezTo>
                  <a:cubicBezTo>
                    <a:pt x="5776" y="2078"/>
                    <a:pt x="5776" y="2055"/>
                    <a:pt x="5776" y="2032"/>
                  </a:cubicBezTo>
                  <a:cubicBezTo>
                    <a:pt x="5776" y="2009"/>
                    <a:pt x="5776" y="1987"/>
                    <a:pt x="5753" y="1964"/>
                  </a:cubicBezTo>
                  <a:cubicBezTo>
                    <a:pt x="5753" y="1941"/>
                    <a:pt x="5730" y="1941"/>
                    <a:pt x="5707" y="1941"/>
                  </a:cubicBezTo>
                  <a:cubicBezTo>
                    <a:pt x="5342" y="1850"/>
                    <a:pt x="4977" y="1781"/>
                    <a:pt x="4612" y="1690"/>
                  </a:cubicBezTo>
                  <a:lnTo>
                    <a:pt x="4634" y="1690"/>
                  </a:lnTo>
                  <a:cubicBezTo>
                    <a:pt x="3242" y="1370"/>
                    <a:pt x="1873" y="959"/>
                    <a:pt x="640" y="297"/>
                  </a:cubicBezTo>
                  <a:cubicBezTo>
                    <a:pt x="480" y="206"/>
                    <a:pt x="320" y="115"/>
                    <a:pt x="161" y="24"/>
                  </a:cubicBezTo>
                  <a:cubicBezTo>
                    <a:pt x="138" y="24"/>
                    <a:pt x="115" y="1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7" name="Google Shape;3647;p16"/>
            <p:cNvSpPr/>
            <p:nvPr/>
          </p:nvSpPr>
          <p:spPr>
            <a:xfrm>
              <a:off x="-46220" y="3262353"/>
              <a:ext cx="94551" cy="25624"/>
            </a:xfrm>
            <a:custGeom>
              <a:avLst/>
              <a:gdLst/>
              <a:ahLst/>
              <a:cxnLst/>
              <a:rect l="l" t="t" r="r" b="b"/>
              <a:pathLst>
                <a:path w="1690" h="458" extrusionOk="0">
                  <a:moveTo>
                    <a:pt x="92" y="1"/>
                  </a:moveTo>
                  <a:cubicBezTo>
                    <a:pt x="69" y="1"/>
                    <a:pt x="24" y="1"/>
                    <a:pt x="1" y="46"/>
                  </a:cubicBezTo>
                  <a:cubicBezTo>
                    <a:pt x="1" y="92"/>
                    <a:pt x="24" y="138"/>
                    <a:pt x="69" y="161"/>
                  </a:cubicBezTo>
                  <a:cubicBezTo>
                    <a:pt x="549" y="343"/>
                    <a:pt x="1074" y="412"/>
                    <a:pt x="1599" y="457"/>
                  </a:cubicBezTo>
                  <a:cubicBezTo>
                    <a:pt x="1644" y="457"/>
                    <a:pt x="1690" y="412"/>
                    <a:pt x="1690" y="366"/>
                  </a:cubicBezTo>
                  <a:cubicBezTo>
                    <a:pt x="1690" y="320"/>
                    <a:pt x="1667" y="275"/>
                    <a:pt x="1621" y="275"/>
                  </a:cubicBezTo>
                  <a:cubicBezTo>
                    <a:pt x="1256" y="252"/>
                    <a:pt x="914" y="206"/>
                    <a:pt x="571" y="138"/>
                  </a:cubicBezTo>
                  <a:lnTo>
                    <a:pt x="594" y="138"/>
                  </a:lnTo>
                  <a:cubicBezTo>
                    <a:pt x="435" y="92"/>
                    <a:pt x="275" y="46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8" name="Google Shape;3648;p16"/>
            <p:cNvSpPr/>
            <p:nvPr/>
          </p:nvSpPr>
          <p:spPr>
            <a:xfrm>
              <a:off x="311348" y="2429729"/>
              <a:ext cx="232518" cy="410822"/>
            </a:xfrm>
            <a:custGeom>
              <a:avLst/>
              <a:gdLst/>
              <a:ahLst/>
              <a:cxnLst/>
              <a:rect l="l" t="t" r="r" b="b"/>
              <a:pathLst>
                <a:path w="4156" h="7343" extrusionOk="0">
                  <a:moveTo>
                    <a:pt x="3825" y="369"/>
                  </a:moveTo>
                  <a:cubicBezTo>
                    <a:pt x="3819" y="371"/>
                    <a:pt x="3813" y="377"/>
                    <a:pt x="3813" y="389"/>
                  </a:cubicBezTo>
                  <a:cubicBezTo>
                    <a:pt x="3817" y="382"/>
                    <a:pt x="3821" y="375"/>
                    <a:pt x="3825" y="369"/>
                  </a:cubicBezTo>
                  <a:close/>
                  <a:moveTo>
                    <a:pt x="4018" y="1"/>
                  </a:moveTo>
                  <a:cubicBezTo>
                    <a:pt x="3995" y="24"/>
                    <a:pt x="3995" y="46"/>
                    <a:pt x="3973" y="46"/>
                  </a:cubicBezTo>
                  <a:cubicBezTo>
                    <a:pt x="3930" y="154"/>
                    <a:pt x="3887" y="261"/>
                    <a:pt x="3825" y="369"/>
                  </a:cubicBezTo>
                  <a:lnTo>
                    <a:pt x="3825" y="369"/>
                  </a:lnTo>
                  <a:cubicBezTo>
                    <a:pt x="3830" y="366"/>
                    <a:pt x="3836" y="366"/>
                    <a:pt x="3836" y="366"/>
                  </a:cubicBezTo>
                  <a:lnTo>
                    <a:pt x="3836" y="366"/>
                  </a:lnTo>
                  <a:cubicBezTo>
                    <a:pt x="2854" y="2375"/>
                    <a:pt x="1736" y="4292"/>
                    <a:pt x="617" y="6209"/>
                  </a:cubicBezTo>
                  <a:cubicBezTo>
                    <a:pt x="412" y="6552"/>
                    <a:pt x="229" y="6871"/>
                    <a:pt x="24" y="7213"/>
                  </a:cubicBezTo>
                  <a:cubicBezTo>
                    <a:pt x="1" y="7259"/>
                    <a:pt x="1" y="7305"/>
                    <a:pt x="47" y="7328"/>
                  </a:cubicBezTo>
                  <a:cubicBezTo>
                    <a:pt x="65" y="7337"/>
                    <a:pt x="84" y="7343"/>
                    <a:pt x="102" y="7343"/>
                  </a:cubicBezTo>
                  <a:cubicBezTo>
                    <a:pt x="126" y="7343"/>
                    <a:pt x="147" y="7332"/>
                    <a:pt x="161" y="7305"/>
                  </a:cubicBezTo>
                  <a:cubicBezTo>
                    <a:pt x="1302" y="5387"/>
                    <a:pt x="2443" y="3470"/>
                    <a:pt x="3448" y="1507"/>
                  </a:cubicBezTo>
                  <a:cubicBezTo>
                    <a:pt x="3699" y="1051"/>
                    <a:pt x="3927" y="571"/>
                    <a:pt x="4132" y="115"/>
                  </a:cubicBezTo>
                  <a:cubicBezTo>
                    <a:pt x="4155" y="92"/>
                    <a:pt x="4155" y="69"/>
                    <a:pt x="4132" y="46"/>
                  </a:cubicBezTo>
                  <a:cubicBezTo>
                    <a:pt x="4132" y="24"/>
                    <a:pt x="4109" y="1"/>
                    <a:pt x="408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9" name="Google Shape;3649;p16"/>
            <p:cNvSpPr/>
            <p:nvPr/>
          </p:nvSpPr>
          <p:spPr>
            <a:xfrm>
              <a:off x="182386" y="2861371"/>
              <a:ext cx="123924" cy="213831"/>
            </a:xfrm>
            <a:custGeom>
              <a:avLst/>
              <a:gdLst/>
              <a:ahLst/>
              <a:cxnLst/>
              <a:rect l="l" t="t" r="r" b="b"/>
              <a:pathLst>
                <a:path w="2215" h="3822" extrusionOk="0">
                  <a:moveTo>
                    <a:pt x="2123" y="1"/>
                  </a:moveTo>
                  <a:cubicBezTo>
                    <a:pt x="2100" y="1"/>
                    <a:pt x="2078" y="1"/>
                    <a:pt x="2055" y="23"/>
                  </a:cubicBezTo>
                  <a:cubicBezTo>
                    <a:pt x="1347" y="1233"/>
                    <a:pt x="731" y="2489"/>
                    <a:pt x="23" y="3676"/>
                  </a:cubicBezTo>
                  <a:cubicBezTo>
                    <a:pt x="1" y="3721"/>
                    <a:pt x="1" y="3767"/>
                    <a:pt x="46" y="3812"/>
                  </a:cubicBezTo>
                  <a:cubicBezTo>
                    <a:pt x="60" y="3819"/>
                    <a:pt x="73" y="3822"/>
                    <a:pt x="86" y="3822"/>
                  </a:cubicBezTo>
                  <a:cubicBezTo>
                    <a:pt x="117" y="3822"/>
                    <a:pt x="144" y="3806"/>
                    <a:pt x="160" y="3790"/>
                  </a:cubicBezTo>
                  <a:cubicBezTo>
                    <a:pt x="868" y="2580"/>
                    <a:pt x="1484" y="1325"/>
                    <a:pt x="2192" y="115"/>
                  </a:cubicBezTo>
                  <a:cubicBezTo>
                    <a:pt x="2215" y="92"/>
                    <a:pt x="2215" y="23"/>
                    <a:pt x="2169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0" name="Google Shape;3650;p16"/>
            <p:cNvSpPr/>
            <p:nvPr/>
          </p:nvSpPr>
          <p:spPr>
            <a:xfrm>
              <a:off x="86602" y="3024852"/>
              <a:ext cx="111168" cy="189606"/>
            </a:xfrm>
            <a:custGeom>
              <a:avLst/>
              <a:gdLst/>
              <a:ahLst/>
              <a:cxnLst/>
              <a:rect l="l" t="t" r="r" b="b"/>
              <a:pathLst>
                <a:path w="1987" h="3389" extrusionOk="0">
                  <a:moveTo>
                    <a:pt x="1895" y="0"/>
                  </a:moveTo>
                  <a:cubicBezTo>
                    <a:pt x="1872" y="0"/>
                    <a:pt x="1850" y="0"/>
                    <a:pt x="1827" y="23"/>
                  </a:cubicBezTo>
                  <a:cubicBezTo>
                    <a:pt x="1188" y="1096"/>
                    <a:pt x="526" y="2146"/>
                    <a:pt x="1" y="3264"/>
                  </a:cubicBezTo>
                  <a:cubicBezTo>
                    <a:pt x="1" y="3287"/>
                    <a:pt x="1" y="3310"/>
                    <a:pt x="1" y="3333"/>
                  </a:cubicBezTo>
                  <a:cubicBezTo>
                    <a:pt x="23" y="3356"/>
                    <a:pt x="46" y="3378"/>
                    <a:pt x="69" y="3378"/>
                  </a:cubicBezTo>
                  <a:cubicBezTo>
                    <a:pt x="77" y="3386"/>
                    <a:pt x="84" y="3389"/>
                    <a:pt x="91" y="3389"/>
                  </a:cubicBezTo>
                  <a:cubicBezTo>
                    <a:pt x="105" y="3389"/>
                    <a:pt x="115" y="3378"/>
                    <a:pt x="115" y="3378"/>
                  </a:cubicBezTo>
                  <a:cubicBezTo>
                    <a:pt x="138" y="3356"/>
                    <a:pt x="160" y="3356"/>
                    <a:pt x="160" y="3333"/>
                  </a:cubicBezTo>
                  <a:cubicBezTo>
                    <a:pt x="206" y="3264"/>
                    <a:pt x="229" y="3196"/>
                    <a:pt x="252" y="3150"/>
                  </a:cubicBezTo>
                  <a:cubicBezTo>
                    <a:pt x="252" y="3127"/>
                    <a:pt x="275" y="3127"/>
                    <a:pt x="275" y="3127"/>
                  </a:cubicBezTo>
                  <a:cubicBezTo>
                    <a:pt x="777" y="2100"/>
                    <a:pt x="1370" y="1119"/>
                    <a:pt x="1964" y="137"/>
                  </a:cubicBezTo>
                  <a:cubicBezTo>
                    <a:pt x="1986" y="92"/>
                    <a:pt x="1986" y="23"/>
                    <a:pt x="1941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1" name="Google Shape;3651;p16"/>
            <p:cNvSpPr/>
            <p:nvPr/>
          </p:nvSpPr>
          <p:spPr>
            <a:xfrm>
              <a:off x="82798" y="3180612"/>
              <a:ext cx="48562" cy="80508"/>
            </a:xfrm>
            <a:custGeom>
              <a:avLst/>
              <a:gdLst/>
              <a:ahLst/>
              <a:cxnLst/>
              <a:rect l="l" t="t" r="r" b="b"/>
              <a:pathLst>
                <a:path w="868" h="1439" extrusionOk="0">
                  <a:moveTo>
                    <a:pt x="776" y="1"/>
                  </a:moveTo>
                  <a:cubicBezTo>
                    <a:pt x="731" y="1"/>
                    <a:pt x="708" y="24"/>
                    <a:pt x="708" y="47"/>
                  </a:cubicBezTo>
                  <a:cubicBezTo>
                    <a:pt x="457" y="457"/>
                    <a:pt x="228" y="868"/>
                    <a:pt x="0" y="1302"/>
                  </a:cubicBezTo>
                  <a:cubicBezTo>
                    <a:pt x="0" y="1325"/>
                    <a:pt x="0" y="1348"/>
                    <a:pt x="0" y="1370"/>
                  </a:cubicBezTo>
                  <a:cubicBezTo>
                    <a:pt x="0" y="1393"/>
                    <a:pt x="23" y="1416"/>
                    <a:pt x="23" y="1416"/>
                  </a:cubicBezTo>
                  <a:cubicBezTo>
                    <a:pt x="46" y="1439"/>
                    <a:pt x="69" y="1439"/>
                    <a:pt x="91" y="1439"/>
                  </a:cubicBezTo>
                  <a:cubicBezTo>
                    <a:pt x="114" y="1439"/>
                    <a:pt x="137" y="1416"/>
                    <a:pt x="160" y="1393"/>
                  </a:cubicBezTo>
                  <a:cubicBezTo>
                    <a:pt x="365" y="982"/>
                    <a:pt x="616" y="549"/>
                    <a:pt x="845" y="138"/>
                  </a:cubicBezTo>
                  <a:cubicBezTo>
                    <a:pt x="845" y="115"/>
                    <a:pt x="868" y="92"/>
                    <a:pt x="845" y="69"/>
                  </a:cubicBezTo>
                  <a:cubicBezTo>
                    <a:pt x="845" y="47"/>
                    <a:pt x="845" y="24"/>
                    <a:pt x="822" y="24"/>
                  </a:cubicBezTo>
                  <a:cubicBezTo>
                    <a:pt x="799" y="1"/>
                    <a:pt x="776" y="1"/>
                    <a:pt x="77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2" name="Google Shape;3652;p16"/>
            <p:cNvSpPr/>
            <p:nvPr/>
          </p:nvSpPr>
          <p:spPr>
            <a:xfrm>
              <a:off x="-288812" y="2077254"/>
              <a:ext cx="676853" cy="532620"/>
            </a:xfrm>
            <a:custGeom>
              <a:avLst/>
              <a:gdLst/>
              <a:ahLst/>
              <a:cxnLst/>
              <a:rect l="l" t="t" r="r" b="b"/>
              <a:pathLst>
                <a:path w="12098" h="9520" extrusionOk="0">
                  <a:moveTo>
                    <a:pt x="2374" y="206"/>
                  </a:moveTo>
                  <a:cubicBezTo>
                    <a:pt x="2420" y="229"/>
                    <a:pt x="2465" y="252"/>
                    <a:pt x="2511" y="275"/>
                  </a:cubicBezTo>
                  <a:cubicBezTo>
                    <a:pt x="2556" y="298"/>
                    <a:pt x="2602" y="320"/>
                    <a:pt x="2648" y="343"/>
                  </a:cubicBezTo>
                  <a:cubicBezTo>
                    <a:pt x="4474" y="1256"/>
                    <a:pt x="6277" y="2169"/>
                    <a:pt x="8080" y="3082"/>
                  </a:cubicBezTo>
                  <a:cubicBezTo>
                    <a:pt x="9336" y="3721"/>
                    <a:pt x="10614" y="4361"/>
                    <a:pt x="11892" y="5000"/>
                  </a:cubicBezTo>
                  <a:cubicBezTo>
                    <a:pt x="11162" y="6438"/>
                    <a:pt x="10431" y="7876"/>
                    <a:pt x="9724" y="9314"/>
                  </a:cubicBezTo>
                  <a:cubicBezTo>
                    <a:pt x="9199" y="9063"/>
                    <a:pt x="8696" y="8811"/>
                    <a:pt x="8171" y="8538"/>
                  </a:cubicBezTo>
                  <a:cubicBezTo>
                    <a:pt x="6437" y="7670"/>
                    <a:pt x="4679" y="6780"/>
                    <a:pt x="2922" y="5913"/>
                  </a:cubicBezTo>
                  <a:cubicBezTo>
                    <a:pt x="2009" y="5456"/>
                    <a:pt x="1118" y="5000"/>
                    <a:pt x="205" y="4543"/>
                  </a:cubicBezTo>
                  <a:cubicBezTo>
                    <a:pt x="936" y="3105"/>
                    <a:pt x="1643" y="1644"/>
                    <a:pt x="2374" y="206"/>
                  </a:cubicBezTo>
                  <a:close/>
                  <a:moveTo>
                    <a:pt x="2328" y="1"/>
                  </a:moveTo>
                  <a:cubicBezTo>
                    <a:pt x="2328" y="1"/>
                    <a:pt x="2328" y="24"/>
                    <a:pt x="2328" y="24"/>
                  </a:cubicBezTo>
                  <a:cubicBezTo>
                    <a:pt x="2305" y="24"/>
                    <a:pt x="2283" y="24"/>
                    <a:pt x="2260" y="47"/>
                  </a:cubicBezTo>
                  <a:cubicBezTo>
                    <a:pt x="1507" y="1553"/>
                    <a:pt x="753" y="3037"/>
                    <a:pt x="23" y="4543"/>
                  </a:cubicBezTo>
                  <a:cubicBezTo>
                    <a:pt x="0" y="4543"/>
                    <a:pt x="0" y="4566"/>
                    <a:pt x="0" y="4566"/>
                  </a:cubicBezTo>
                  <a:cubicBezTo>
                    <a:pt x="0" y="4589"/>
                    <a:pt x="0" y="4589"/>
                    <a:pt x="0" y="4589"/>
                  </a:cubicBezTo>
                  <a:cubicBezTo>
                    <a:pt x="0" y="4612"/>
                    <a:pt x="23" y="4634"/>
                    <a:pt x="46" y="4657"/>
                  </a:cubicBezTo>
                  <a:cubicBezTo>
                    <a:pt x="1986" y="5639"/>
                    <a:pt x="3926" y="6597"/>
                    <a:pt x="5889" y="7579"/>
                  </a:cubicBezTo>
                  <a:cubicBezTo>
                    <a:pt x="7167" y="8218"/>
                    <a:pt x="8423" y="8857"/>
                    <a:pt x="9701" y="9519"/>
                  </a:cubicBezTo>
                  <a:lnTo>
                    <a:pt x="9769" y="9519"/>
                  </a:lnTo>
                  <a:cubicBezTo>
                    <a:pt x="9792" y="9519"/>
                    <a:pt x="9815" y="9496"/>
                    <a:pt x="9815" y="9473"/>
                  </a:cubicBezTo>
                  <a:cubicBezTo>
                    <a:pt x="10568" y="7990"/>
                    <a:pt x="11321" y="6483"/>
                    <a:pt x="12075" y="5000"/>
                  </a:cubicBezTo>
                  <a:cubicBezTo>
                    <a:pt x="12097" y="4977"/>
                    <a:pt x="12097" y="4954"/>
                    <a:pt x="12075" y="4931"/>
                  </a:cubicBezTo>
                  <a:cubicBezTo>
                    <a:pt x="12075" y="4908"/>
                    <a:pt x="12075" y="4886"/>
                    <a:pt x="12052" y="4886"/>
                  </a:cubicBezTo>
                  <a:lnTo>
                    <a:pt x="6323" y="2010"/>
                  </a:lnTo>
                  <a:cubicBezTo>
                    <a:pt x="5136" y="1416"/>
                    <a:pt x="3972" y="823"/>
                    <a:pt x="2785" y="229"/>
                  </a:cubicBezTo>
                  <a:cubicBezTo>
                    <a:pt x="2648" y="161"/>
                    <a:pt x="2511" y="92"/>
                    <a:pt x="2374" y="24"/>
                  </a:cubicBezTo>
                  <a:cubicBezTo>
                    <a:pt x="2374" y="24"/>
                    <a:pt x="2351" y="1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3" name="Google Shape;3653;p16"/>
            <p:cNvSpPr/>
            <p:nvPr/>
          </p:nvSpPr>
          <p:spPr>
            <a:xfrm>
              <a:off x="-333515" y="2731123"/>
              <a:ext cx="250309" cy="204376"/>
            </a:xfrm>
            <a:custGeom>
              <a:avLst/>
              <a:gdLst/>
              <a:ahLst/>
              <a:cxnLst/>
              <a:rect l="l" t="t" r="r" b="b"/>
              <a:pathLst>
                <a:path w="4474" h="3653" extrusionOk="0">
                  <a:moveTo>
                    <a:pt x="1004" y="1986"/>
                  </a:moveTo>
                  <a:cubicBezTo>
                    <a:pt x="1187" y="2032"/>
                    <a:pt x="1370" y="2078"/>
                    <a:pt x="1552" y="2146"/>
                  </a:cubicBezTo>
                  <a:cubicBezTo>
                    <a:pt x="1781" y="2237"/>
                    <a:pt x="1986" y="2374"/>
                    <a:pt x="2191" y="2511"/>
                  </a:cubicBezTo>
                  <a:cubicBezTo>
                    <a:pt x="2328" y="2625"/>
                    <a:pt x="2465" y="2762"/>
                    <a:pt x="2579" y="2899"/>
                  </a:cubicBezTo>
                  <a:cubicBezTo>
                    <a:pt x="2648" y="3013"/>
                    <a:pt x="2694" y="3105"/>
                    <a:pt x="2739" y="3196"/>
                  </a:cubicBezTo>
                  <a:cubicBezTo>
                    <a:pt x="2762" y="3287"/>
                    <a:pt x="2785" y="3356"/>
                    <a:pt x="2808" y="3447"/>
                  </a:cubicBezTo>
                  <a:lnTo>
                    <a:pt x="2808" y="3470"/>
                  </a:lnTo>
                  <a:lnTo>
                    <a:pt x="2534" y="3470"/>
                  </a:lnTo>
                  <a:cubicBezTo>
                    <a:pt x="2420" y="3470"/>
                    <a:pt x="2283" y="3470"/>
                    <a:pt x="2169" y="3447"/>
                  </a:cubicBezTo>
                  <a:cubicBezTo>
                    <a:pt x="1940" y="3424"/>
                    <a:pt x="1735" y="3356"/>
                    <a:pt x="1529" y="3287"/>
                  </a:cubicBezTo>
                  <a:cubicBezTo>
                    <a:pt x="1301" y="3173"/>
                    <a:pt x="1073" y="3059"/>
                    <a:pt x="890" y="2899"/>
                  </a:cubicBezTo>
                  <a:cubicBezTo>
                    <a:pt x="753" y="2785"/>
                    <a:pt x="616" y="2648"/>
                    <a:pt x="525" y="2511"/>
                  </a:cubicBezTo>
                  <a:cubicBezTo>
                    <a:pt x="434" y="2397"/>
                    <a:pt x="365" y="2260"/>
                    <a:pt x="297" y="2123"/>
                  </a:cubicBezTo>
                  <a:lnTo>
                    <a:pt x="297" y="2100"/>
                  </a:lnTo>
                  <a:cubicBezTo>
                    <a:pt x="343" y="2078"/>
                    <a:pt x="365" y="2055"/>
                    <a:pt x="411" y="2055"/>
                  </a:cubicBezTo>
                  <a:cubicBezTo>
                    <a:pt x="479" y="2009"/>
                    <a:pt x="571" y="2009"/>
                    <a:pt x="639" y="1986"/>
                  </a:cubicBezTo>
                  <a:close/>
                  <a:moveTo>
                    <a:pt x="1164" y="0"/>
                  </a:moveTo>
                  <a:cubicBezTo>
                    <a:pt x="1096" y="0"/>
                    <a:pt x="1004" y="0"/>
                    <a:pt x="913" y="23"/>
                  </a:cubicBezTo>
                  <a:cubicBezTo>
                    <a:pt x="822" y="46"/>
                    <a:pt x="731" y="92"/>
                    <a:pt x="639" y="137"/>
                  </a:cubicBezTo>
                  <a:cubicBezTo>
                    <a:pt x="502" y="206"/>
                    <a:pt x="388" y="320"/>
                    <a:pt x="274" y="480"/>
                  </a:cubicBezTo>
                  <a:cubicBezTo>
                    <a:pt x="183" y="594"/>
                    <a:pt x="114" y="754"/>
                    <a:pt x="69" y="936"/>
                  </a:cubicBezTo>
                  <a:cubicBezTo>
                    <a:pt x="23" y="1096"/>
                    <a:pt x="0" y="1256"/>
                    <a:pt x="0" y="1461"/>
                  </a:cubicBezTo>
                  <a:cubicBezTo>
                    <a:pt x="0" y="1644"/>
                    <a:pt x="23" y="1826"/>
                    <a:pt x="69" y="2009"/>
                  </a:cubicBezTo>
                  <a:cubicBezTo>
                    <a:pt x="137" y="2192"/>
                    <a:pt x="206" y="2374"/>
                    <a:pt x="320" y="2557"/>
                  </a:cubicBezTo>
                  <a:cubicBezTo>
                    <a:pt x="525" y="2854"/>
                    <a:pt x="845" y="3128"/>
                    <a:pt x="1233" y="3333"/>
                  </a:cubicBezTo>
                  <a:cubicBezTo>
                    <a:pt x="1392" y="3401"/>
                    <a:pt x="1552" y="3470"/>
                    <a:pt x="1712" y="3538"/>
                  </a:cubicBezTo>
                  <a:cubicBezTo>
                    <a:pt x="1872" y="3584"/>
                    <a:pt x="2032" y="3607"/>
                    <a:pt x="2214" y="3630"/>
                  </a:cubicBezTo>
                  <a:cubicBezTo>
                    <a:pt x="2306" y="3653"/>
                    <a:pt x="2420" y="3653"/>
                    <a:pt x="2534" y="3653"/>
                  </a:cubicBezTo>
                  <a:cubicBezTo>
                    <a:pt x="2762" y="3653"/>
                    <a:pt x="2990" y="3630"/>
                    <a:pt x="3219" y="3561"/>
                  </a:cubicBezTo>
                  <a:cubicBezTo>
                    <a:pt x="3561" y="3470"/>
                    <a:pt x="3858" y="3310"/>
                    <a:pt x="4063" y="3082"/>
                  </a:cubicBezTo>
                  <a:cubicBezTo>
                    <a:pt x="4177" y="2968"/>
                    <a:pt x="4291" y="2831"/>
                    <a:pt x="4360" y="2671"/>
                  </a:cubicBezTo>
                  <a:cubicBezTo>
                    <a:pt x="4405" y="2603"/>
                    <a:pt x="4428" y="2511"/>
                    <a:pt x="4451" y="2420"/>
                  </a:cubicBezTo>
                  <a:cubicBezTo>
                    <a:pt x="4474" y="2329"/>
                    <a:pt x="4474" y="2237"/>
                    <a:pt x="4474" y="2123"/>
                  </a:cubicBezTo>
                  <a:cubicBezTo>
                    <a:pt x="4451" y="1941"/>
                    <a:pt x="4383" y="1758"/>
                    <a:pt x="4268" y="1598"/>
                  </a:cubicBezTo>
                  <a:cubicBezTo>
                    <a:pt x="4154" y="1461"/>
                    <a:pt x="3995" y="1324"/>
                    <a:pt x="3812" y="1233"/>
                  </a:cubicBezTo>
                  <a:cubicBezTo>
                    <a:pt x="3629" y="1142"/>
                    <a:pt x="3447" y="1096"/>
                    <a:pt x="3241" y="1073"/>
                  </a:cubicBezTo>
                  <a:lnTo>
                    <a:pt x="3173" y="1073"/>
                  </a:lnTo>
                  <a:cubicBezTo>
                    <a:pt x="3059" y="1073"/>
                    <a:pt x="2967" y="1096"/>
                    <a:pt x="2876" y="1096"/>
                  </a:cubicBezTo>
                  <a:cubicBezTo>
                    <a:pt x="2762" y="1119"/>
                    <a:pt x="2671" y="1142"/>
                    <a:pt x="2579" y="1165"/>
                  </a:cubicBezTo>
                  <a:lnTo>
                    <a:pt x="2465" y="1187"/>
                  </a:lnTo>
                  <a:cubicBezTo>
                    <a:pt x="2420" y="1187"/>
                    <a:pt x="2374" y="1187"/>
                    <a:pt x="2328" y="1210"/>
                  </a:cubicBezTo>
                  <a:cubicBezTo>
                    <a:pt x="2260" y="1165"/>
                    <a:pt x="2237" y="1119"/>
                    <a:pt x="2191" y="1073"/>
                  </a:cubicBezTo>
                  <a:cubicBezTo>
                    <a:pt x="2100" y="959"/>
                    <a:pt x="2054" y="822"/>
                    <a:pt x="1986" y="685"/>
                  </a:cubicBezTo>
                  <a:cubicBezTo>
                    <a:pt x="1940" y="571"/>
                    <a:pt x="1895" y="480"/>
                    <a:pt x="1849" y="389"/>
                  </a:cubicBezTo>
                  <a:cubicBezTo>
                    <a:pt x="1781" y="252"/>
                    <a:pt x="1689" y="160"/>
                    <a:pt x="1598" y="92"/>
                  </a:cubicBezTo>
                  <a:cubicBezTo>
                    <a:pt x="1484" y="23"/>
                    <a:pt x="1347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4" name="Google Shape;3654;p16"/>
            <p:cNvSpPr/>
            <p:nvPr/>
          </p:nvSpPr>
          <p:spPr>
            <a:xfrm>
              <a:off x="-6608" y="2841845"/>
              <a:ext cx="136680" cy="119000"/>
            </a:xfrm>
            <a:custGeom>
              <a:avLst/>
              <a:gdLst/>
              <a:ahLst/>
              <a:cxnLst/>
              <a:rect l="l" t="t" r="r" b="b"/>
              <a:pathLst>
                <a:path w="2443" h="2127" extrusionOk="0">
                  <a:moveTo>
                    <a:pt x="1210" y="1"/>
                  </a:moveTo>
                  <a:cubicBezTo>
                    <a:pt x="808" y="1"/>
                    <a:pt x="419" y="238"/>
                    <a:pt x="252" y="624"/>
                  </a:cubicBezTo>
                  <a:cubicBezTo>
                    <a:pt x="0" y="1171"/>
                    <a:pt x="252" y="1788"/>
                    <a:pt x="776" y="2039"/>
                  </a:cubicBezTo>
                  <a:cubicBezTo>
                    <a:pt x="919" y="2098"/>
                    <a:pt x="1066" y="2127"/>
                    <a:pt x="1210" y="2127"/>
                  </a:cubicBezTo>
                  <a:cubicBezTo>
                    <a:pt x="1620" y="2127"/>
                    <a:pt x="2006" y="1896"/>
                    <a:pt x="2192" y="1491"/>
                  </a:cubicBezTo>
                  <a:cubicBezTo>
                    <a:pt x="2443" y="966"/>
                    <a:pt x="2192" y="327"/>
                    <a:pt x="1644" y="99"/>
                  </a:cubicBezTo>
                  <a:cubicBezTo>
                    <a:pt x="1504" y="32"/>
                    <a:pt x="1356" y="1"/>
                    <a:pt x="1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5" name="Google Shape;3655;p16"/>
            <p:cNvSpPr/>
            <p:nvPr/>
          </p:nvSpPr>
          <p:spPr>
            <a:xfrm>
              <a:off x="-474002" y="2590860"/>
              <a:ext cx="136680" cy="119672"/>
            </a:xfrm>
            <a:custGeom>
              <a:avLst/>
              <a:gdLst/>
              <a:ahLst/>
              <a:cxnLst/>
              <a:rect l="l" t="t" r="r" b="b"/>
              <a:pathLst>
                <a:path w="2443" h="2139" extrusionOk="0">
                  <a:moveTo>
                    <a:pt x="1220" y="0"/>
                  </a:moveTo>
                  <a:cubicBezTo>
                    <a:pt x="814" y="0"/>
                    <a:pt x="420" y="231"/>
                    <a:pt x="251" y="636"/>
                  </a:cubicBezTo>
                  <a:cubicBezTo>
                    <a:pt x="0" y="1184"/>
                    <a:pt x="251" y="1800"/>
                    <a:pt x="776" y="2051"/>
                  </a:cubicBezTo>
                  <a:cubicBezTo>
                    <a:pt x="919" y="2110"/>
                    <a:pt x="1068" y="2139"/>
                    <a:pt x="1214" y="2139"/>
                  </a:cubicBezTo>
                  <a:cubicBezTo>
                    <a:pt x="1629" y="2139"/>
                    <a:pt x="2023" y="1908"/>
                    <a:pt x="2192" y="1503"/>
                  </a:cubicBezTo>
                  <a:cubicBezTo>
                    <a:pt x="2443" y="978"/>
                    <a:pt x="2192" y="339"/>
                    <a:pt x="1644" y="88"/>
                  </a:cubicBezTo>
                  <a:cubicBezTo>
                    <a:pt x="1507" y="29"/>
                    <a:pt x="1363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6" name="Google Shape;3656;p16"/>
            <p:cNvSpPr/>
            <p:nvPr/>
          </p:nvSpPr>
          <p:spPr>
            <a:xfrm>
              <a:off x="53425" y="2307146"/>
              <a:ext cx="529991" cy="922574"/>
            </a:xfrm>
            <a:custGeom>
              <a:avLst/>
              <a:gdLst/>
              <a:ahLst/>
              <a:cxnLst/>
              <a:rect l="l" t="t" r="r" b="b"/>
              <a:pathLst>
                <a:path w="9473" h="16490" extrusionOk="0">
                  <a:moveTo>
                    <a:pt x="9381" y="0"/>
                  </a:moveTo>
                  <a:cubicBezTo>
                    <a:pt x="9359" y="0"/>
                    <a:pt x="9336" y="23"/>
                    <a:pt x="9313" y="46"/>
                  </a:cubicBezTo>
                  <a:cubicBezTo>
                    <a:pt x="8468" y="1507"/>
                    <a:pt x="7647" y="2968"/>
                    <a:pt x="6802" y="4429"/>
                  </a:cubicBezTo>
                  <a:cubicBezTo>
                    <a:pt x="5752" y="6277"/>
                    <a:pt x="4702" y="8126"/>
                    <a:pt x="3652" y="9975"/>
                  </a:cubicBezTo>
                  <a:cubicBezTo>
                    <a:pt x="2739" y="11596"/>
                    <a:pt x="1803" y="13216"/>
                    <a:pt x="890" y="14837"/>
                  </a:cubicBezTo>
                  <a:cubicBezTo>
                    <a:pt x="594" y="15339"/>
                    <a:pt x="320" y="15841"/>
                    <a:pt x="23" y="16343"/>
                  </a:cubicBezTo>
                  <a:cubicBezTo>
                    <a:pt x="0" y="16389"/>
                    <a:pt x="0" y="16435"/>
                    <a:pt x="46" y="16480"/>
                  </a:cubicBezTo>
                  <a:cubicBezTo>
                    <a:pt x="58" y="16486"/>
                    <a:pt x="70" y="16489"/>
                    <a:pt x="82" y="16489"/>
                  </a:cubicBezTo>
                  <a:cubicBezTo>
                    <a:pt x="114" y="16489"/>
                    <a:pt x="143" y="16468"/>
                    <a:pt x="160" y="16435"/>
                  </a:cubicBezTo>
                  <a:cubicBezTo>
                    <a:pt x="776" y="15385"/>
                    <a:pt x="1370" y="14312"/>
                    <a:pt x="1986" y="13262"/>
                  </a:cubicBezTo>
                  <a:cubicBezTo>
                    <a:pt x="2968" y="11527"/>
                    <a:pt x="3949" y="9793"/>
                    <a:pt x="4930" y="8058"/>
                  </a:cubicBezTo>
                  <a:cubicBezTo>
                    <a:pt x="5958" y="6255"/>
                    <a:pt x="7008" y="4451"/>
                    <a:pt x="8035" y="2648"/>
                  </a:cubicBezTo>
                  <a:cubicBezTo>
                    <a:pt x="8514" y="1804"/>
                    <a:pt x="8971" y="982"/>
                    <a:pt x="9450" y="137"/>
                  </a:cubicBezTo>
                  <a:cubicBezTo>
                    <a:pt x="9473" y="92"/>
                    <a:pt x="9473" y="46"/>
                    <a:pt x="9427" y="23"/>
                  </a:cubicBezTo>
                  <a:cubicBezTo>
                    <a:pt x="9427" y="0"/>
                    <a:pt x="9404" y="0"/>
                    <a:pt x="9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7" name="Google Shape;3657;p16"/>
            <p:cNvSpPr/>
            <p:nvPr/>
          </p:nvSpPr>
          <p:spPr>
            <a:xfrm>
              <a:off x="-700034" y="1931676"/>
              <a:ext cx="524899" cy="916532"/>
            </a:xfrm>
            <a:custGeom>
              <a:avLst/>
              <a:gdLst/>
              <a:ahLst/>
              <a:cxnLst/>
              <a:rect l="l" t="t" r="r" b="b"/>
              <a:pathLst>
                <a:path w="9382" h="16382" extrusionOk="0">
                  <a:moveTo>
                    <a:pt x="9290" y="1"/>
                  </a:moveTo>
                  <a:cubicBezTo>
                    <a:pt x="9267" y="1"/>
                    <a:pt x="9222" y="1"/>
                    <a:pt x="9222" y="24"/>
                  </a:cubicBezTo>
                  <a:cubicBezTo>
                    <a:pt x="8195" y="1850"/>
                    <a:pt x="7167" y="3653"/>
                    <a:pt x="6140" y="5456"/>
                  </a:cubicBezTo>
                  <a:cubicBezTo>
                    <a:pt x="5090" y="7305"/>
                    <a:pt x="4063" y="9131"/>
                    <a:pt x="3013" y="10957"/>
                  </a:cubicBezTo>
                  <a:cubicBezTo>
                    <a:pt x="2100" y="12578"/>
                    <a:pt x="1187" y="14198"/>
                    <a:pt x="274" y="15819"/>
                  </a:cubicBezTo>
                  <a:cubicBezTo>
                    <a:pt x="183" y="15956"/>
                    <a:pt x="92" y="16115"/>
                    <a:pt x="23" y="16252"/>
                  </a:cubicBezTo>
                  <a:cubicBezTo>
                    <a:pt x="0" y="16298"/>
                    <a:pt x="0" y="16344"/>
                    <a:pt x="46" y="16367"/>
                  </a:cubicBezTo>
                  <a:cubicBezTo>
                    <a:pt x="65" y="16376"/>
                    <a:pt x="84" y="16382"/>
                    <a:pt x="101" y="16382"/>
                  </a:cubicBezTo>
                  <a:cubicBezTo>
                    <a:pt x="125" y="16382"/>
                    <a:pt x="147" y="16370"/>
                    <a:pt x="160" y="16344"/>
                  </a:cubicBezTo>
                  <a:cubicBezTo>
                    <a:pt x="936" y="14974"/>
                    <a:pt x="1712" y="13605"/>
                    <a:pt x="2488" y="12235"/>
                  </a:cubicBezTo>
                  <a:cubicBezTo>
                    <a:pt x="3515" y="10432"/>
                    <a:pt x="4543" y="8629"/>
                    <a:pt x="5570" y="6803"/>
                  </a:cubicBezTo>
                  <a:cubicBezTo>
                    <a:pt x="6620" y="4977"/>
                    <a:pt x="7670" y="3128"/>
                    <a:pt x="8697" y="1279"/>
                  </a:cubicBezTo>
                  <a:cubicBezTo>
                    <a:pt x="8925" y="891"/>
                    <a:pt x="9153" y="503"/>
                    <a:pt x="9359" y="115"/>
                  </a:cubicBezTo>
                  <a:cubicBezTo>
                    <a:pt x="9381" y="69"/>
                    <a:pt x="9381" y="24"/>
                    <a:pt x="9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8" name="Google Shape;3658;p16"/>
            <p:cNvSpPr/>
            <p:nvPr/>
          </p:nvSpPr>
          <p:spPr>
            <a:xfrm>
              <a:off x="45760" y="2280347"/>
              <a:ext cx="532564" cy="928001"/>
            </a:xfrm>
            <a:custGeom>
              <a:avLst/>
              <a:gdLst/>
              <a:ahLst/>
              <a:cxnLst/>
              <a:rect l="l" t="t" r="r" b="b"/>
              <a:pathLst>
                <a:path w="9519" h="16587" extrusionOk="0">
                  <a:moveTo>
                    <a:pt x="9404" y="0"/>
                  </a:moveTo>
                  <a:cubicBezTo>
                    <a:pt x="9381" y="0"/>
                    <a:pt x="9359" y="0"/>
                    <a:pt x="9336" y="23"/>
                  </a:cubicBezTo>
                  <a:lnTo>
                    <a:pt x="6277" y="5433"/>
                  </a:lnTo>
                  <a:cubicBezTo>
                    <a:pt x="5227" y="7259"/>
                    <a:pt x="4200" y="9107"/>
                    <a:pt x="3150" y="10933"/>
                  </a:cubicBezTo>
                  <a:cubicBezTo>
                    <a:pt x="2214" y="12623"/>
                    <a:pt x="1256" y="14312"/>
                    <a:pt x="297" y="16001"/>
                  </a:cubicBezTo>
                  <a:cubicBezTo>
                    <a:pt x="206" y="16138"/>
                    <a:pt x="114" y="16297"/>
                    <a:pt x="23" y="16457"/>
                  </a:cubicBezTo>
                  <a:cubicBezTo>
                    <a:pt x="0" y="16503"/>
                    <a:pt x="23" y="16548"/>
                    <a:pt x="46" y="16571"/>
                  </a:cubicBezTo>
                  <a:cubicBezTo>
                    <a:pt x="65" y="16581"/>
                    <a:pt x="88" y="16586"/>
                    <a:pt x="110" y="16586"/>
                  </a:cubicBezTo>
                  <a:cubicBezTo>
                    <a:pt x="140" y="16586"/>
                    <a:pt x="169" y="16575"/>
                    <a:pt x="183" y="16548"/>
                  </a:cubicBezTo>
                  <a:cubicBezTo>
                    <a:pt x="982" y="15110"/>
                    <a:pt x="1803" y="13672"/>
                    <a:pt x="2625" y="12234"/>
                  </a:cubicBezTo>
                  <a:cubicBezTo>
                    <a:pt x="3652" y="10408"/>
                    <a:pt x="4679" y="8605"/>
                    <a:pt x="5707" y="6802"/>
                  </a:cubicBezTo>
                  <a:cubicBezTo>
                    <a:pt x="6734" y="4953"/>
                    <a:pt x="7784" y="3127"/>
                    <a:pt x="8834" y="1301"/>
                  </a:cubicBezTo>
                  <a:cubicBezTo>
                    <a:pt x="9039" y="890"/>
                    <a:pt x="9267" y="502"/>
                    <a:pt x="9496" y="114"/>
                  </a:cubicBezTo>
                  <a:cubicBezTo>
                    <a:pt x="9518" y="91"/>
                    <a:pt x="9496" y="23"/>
                    <a:pt x="9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9" name="Google Shape;3659;p16"/>
            <p:cNvSpPr/>
            <p:nvPr/>
          </p:nvSpPr>
          <p:spPr>
            <a:xfrm>
              <a:off x="-701321" y="2842236"/>
              <a:ext cx="754788" cy="367799"/>
            </a:xfrm>
            <a:custGeom>
              <a:avLst/>
              <a:gdLst/>
              <a:ahLst/>
              <a:cxnLst/>
              <a:rect l="l" t="t" r="r" b="b"/>
              <a:pathLst>
                <a:path w="13491" h="6574" extrusionOk="0">
                  <a:moveTo>
                    <a:pt x="92" y="0"/>
                  </a:moveTo>
                  <a:cubicBezTo>
                    <a:pt x="69" y="0"/>
                    <a:pt x="46" y="0"/>
                    <a:pt x="46" y="23"/>
                  </a:cubicBezTo>
                  <a:cubicBezTo>
                    <a:pt x="23" y="46"/>
                    <a:pt x="23" y="69"/>
                    <a:pt x="0" y="92"/>
                  </a:cubicBezTo>
                  <a:cubicBezTo>
                    <a:pt x="0" y="92"/>
                    <a:pt x="23" y="137"/>
                    <a:pt x="23" y="137"/>
                  </a:cubicBezTo>
                  <a:cubicBezTo>
                    <a:pt x="1507" y="1461"/>
                    <a:pt x="3242" y="2465"/>
                    <a:pt x="4999" y="3378"/>
                  </a:cubicBezTo>
                  <a:cubicBezTo>
                    <a:pt x="5867" y="3835"/>
                    <a:pt x="6757" y="4246"/>
                    <a:pt x="7647" y="4679"/>
                  </a:cubicBezTo>
                  <a:cubicBezTo>
                    <a:pt x="8560" y="5136"/>
                    <a:pt x="9496" y="5570"/>
                    <a:pt x="10477" y="5935"/>
                  </a:cubicBezTo>
                  <a:cubicBezTo>
                    <a:pt x="10934" y="6095"/>
                    <a:pt x="11413" y="6254"/>
                    <a:pt x="11892" y="6369"/>
                  </a:cubicBezTo>
                  <a:cubicBezTo>
                    <a:pt x="12144" y="6414"/>
                    <a:pt x="12372" y="6460"/>
                    <a:pt x="12600" y="6505"/>
                  </a:cubicBezTo>
                  <a:cubicBezTo>
                    <a:pt x="12874" y="6551"/>
                    <a:pt x="13125" y="6574"/>
                    <a:pt x="13399" y="6574"/>
                  </a:cubicBezTo>
                  <a:cubicBezTo>
                    <a:pt x="13445" y="6574"/>
                    <a:pt x="13490" y="6551"/>
                    <a:pt x="13490" y="6505"/>
                  </a:cubicBezTo>
                  <a:cubicBezTo>
                    <a:pt x="13490" y="6460"/>
                    <a:pt x="13445" y="6414"/>
                    <a:pt x="13399" y="6414"/>
                  </a:cubicBezTo>
                  <a:cubicBezTo>
                    <a:pt x="13057" y="6391"/>
                    <a:pt x="12691" y="6346"/>
                    <a:pt x="12349" y="6277"/>
                  </a:cubicBezTo>
                  <a:lnTo>
                    <a:pt x="12372" y="6277"/>
                  </a:lnTo>
                  <a:cubicBezTo>
                    <a:pt x="11345" y="6095"/>
                    <a:pt x="10363" y="5729"/>
                    <a:pt x="9404" y="5319"/>
                  </a:cubicBezTo>
                  <a:cubicBezTo>
                    <a:pt x="8948" y="5113"/>
                    <a:pt x="8469" y="4885"/>
                    <a:pt x="8012" y="4679"/>
                  </a:cubicBezTo>
                  <a:cubicBezTo>
                    <a:pt x="7578" y="4451"/>
                    <a:pt x="7145" y="4246"/>
                    <a:pt x="6688" y="4040"/>
                  </a:cubicBezTo>
                  <a:cubicBezTo>
                    <a:pt x="6665" y="4018"/>
                    <a:pt x="6620" y="3995"/>
                    <a:pt x="6597" y="3972"/>
                  </a:cubicBezTo>
                  <a:lnTo>
                    <a:pt x="6597" y="3972"/>
                  </a:lnTo>
                  <a:cubicBezTo>
                    <a:pt x="6597" y="3977"/>
                    <a:pt x="6597" y="3981"/>
                    <a:pt x="6597" y="3984"/>
                  </a:cubicBezTo>
                  <a:lnTo>
                    <a:pt x="6597" y="3984"/>
                  </a:lnTo>
                  <a:cubicBezTo>
                    <a:pt x="4802" y="3120"/>
                    <a:pt x="3030" y="2209"/>
                    <a:pt x="1438" y="1050"/>
                  </a:cubicBezTo>
                  <a:cubicBezTo>
                    <a:pt x="1028" y="754"/>
                    <a:pt x="640" y="434"/>
                    <a:pt x="252" y="114"/>
                  </a:cubicBezTo>
                  <a:cubicBezTo>
                    <a:pt x="229" y="92"/>
                    <a:pt x="183" y="46"/>
                    <a:pt x="160" y="23"/>
                  </a:cubicBezTo>
                  <a:cubicBezTo>
                    <a:pt x="137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0" name="Google Shape;3660;p16"/>
            <p:cNvSpPr/>
            <p:nvPr/>
          </p:nvSpPr>
          <p:spPr>
            <a:xfrm>
              <a:off x="-181559" y="1927872"/>
              <a:ext cx="761166" cy="356330"/>
            </a:xfrm>
            <a:custGeom>
              <a:avLst/>
              <a:gdLst/>
              <a:ahLst/>
              <a:cxnLst/>
              <a:rect l="l" t="t" r="r" b="b"/>
              <a:pathLst>
                <a:path w="13605" h="6369" extrusionOk="0">
                  <a:moveTo>
                    <a:pt x="754" y="0"/>
                  </a:moveTo>
                  <a:cubicBezTo>
                    <a:pt x="525" y="0"/>
                    <a:pt x="297" y="23"/>
                    <a:pt x="69" y="69"/>
                  </a:cubicBezTo>
                  <a:cubicBezTo>
                    <a:pt x="46" y="69"/>
                    <a:pt x="23" y="69"/>
                    <a:pt x="23" y="92"/>
                  </a:cubicBezTo>
                  <a:cubicBezTo>
                    <a:pt x="0" y="115"/>
                    <a:pt x="0" y="137"/>
                    <a:pt x="0" y="160"/>
                  </a:cubicBezTo>
                  <a:cubicBezTo>
                    <a:pt x="0" y="183"/>
                    <a:pt x="0" y="183"/>
                    <a:pt x="23" y="206"/>
                  </a:cubicBezTo>
                  <a:cubicBezTo>
                    <a:pt x="23" y="229"/>
                    <a:pt x="69" y="229"/>
                    <a:pt x="69" y="229"/>
                  </a:cubicBezTo>
                  <a:cubicBezTo>
                    <a:pt x="310" y="202"/>
                    <a:pt x="542" y="191"/>
                    <a:pt x="777" y="191"/>
                  </a:cubicBezTo>
                  <a:cubicBezTo>
                    <a:pt x="942" y="191"/>
                    <a:pt x="1108" y="196"/>
                    <a:pt x="1279" y="206"/>
                  </a:cubicBezTo>
                  <a:cubicBezTo>
                    <a:pt x="2009" y="274"/>
                    <a:pt x="2717" y="457"/>
                    <a:pt x="3424" y="662"/>
                  </a:cubicBezTo>
                  <a:cubicBezTo>
                    <a:pt x="3767" y="776"/>
                    <a:pt x="4109" y="891"/>
                    <a:pt x="4451" y="1005"/>
                  </a:cubicBezTo>
                  <a:cubicBezTo>
                    <a:pt x="4794" y="1119"/>
                    <a:pt x="5113" y="1233"/>
                    <a:pt x="5456" y="1370"/>
                  </a:cubicBezTo>
                  <a:cubicBezTo>
                    <a:pt x="7350" y="2077"/>
                    <a:pt x="9130" y="3036"/>
                    <a:pt x="10797" y="4200"/>
                  </a:cubicBezTo>
                  <a:cubicBezTo>
                    <a:pt x="10888" y="4269"/>
                    <a:pt x="10979" y="4314"/>
                    <a:pt x="11071" y="4383"/>
                  </a:cubicBezTo>
                  <a:lnTo>
                    <a:pt x="11048" y="4383"/>
                  </a:lnTo>
                  <a:cubicBezTo>
                    <a:pt x="11276" y="4543"/>
                    <a:pt x="11481" y="4680"/>
                    <a:pt x="11687" y="4839"/>
                  </a:cubicBezTo>
                  <a:cubicBezTo>
                    <a:pt x="11892" y="4999"/>
                    <a:pt x="12075" y="5159"/>
                    <a:pt x="12280" y="5319"/>
                  </a:cubicBezTo>
                  <a:cubicBezTo>
                    <a:pt x="12691" y="5638"/>
                    <a:pt x="13102" y="5935"/>
                    <a:pt x="13444" y="6323"/>
                  </a:cubicBezTo>
                  <a:cubicBezTo>
                    <a:pt x="13444" y="6346"/>
                    <a:pt x="13467" y="6369"/>
                    <a:pt x="13490" y="6369"/>
                  </a:cubicBezTo>
                  <a:lnTo>
                    <a:pt x="13559" y="6369"/>
                  </a:lnTo>
                  <a:cubicBezTo>
                    <a:pt x="13581" y="6346"/>
                    <a:pt x="13581" y="6323"/>
                    <a:pt x="13604" y="6300"/>
                  </a:cubicBezTo>
                  <a:cubicBezTo>
                    <a:pt x="13604" y="6277"/>
                    <a:pt x="13604" y="6255"/>
                    <a:pt x="13581" y="6255"/>
                  </a:cubicBezTo>
                  <a:cubicBezTo>
                    <a:pt x="13513" y="6163"/>
                    <a:pt x="13444" y="6072"/>
                    <a:pt x="13353" y="5981"/>
                  </a:cubicBezTo>
                  <a:cubicBezTo>
                    <a:pt x="13285" y="5912"/>
                    <a:pt x="13193" y="5821"/>
                    <a:pt x="13079" y="5730"/>
                  </a:cubicBezTo>
                  <a:cubicBezTo>
                    <a:pt x="12897" y="5570"/>
                    <a:pt x="12714" y="5433"/>
                    <a:pt x="12509" y="5273"/>
                  </a:cubicBezTo>
                  <a:cubicBezTo>
                    <a:pt x="12417" y="5205"/>
                    <a:pt x="12326" y="5136"/>
                    <a:pt x="12235" y="5068"/>
                  </a:cubicBezTo>
                  <a:cubicBezTo>
                    <a:pt x="12143" y="4999"/>
                    <a:pt x="12052" y="4908"/>
                    <a:pt x="11938" y="4839"/>
                  </a:cubicBezTo>
                  <a:cubicBezTo>
                    <a:pt x="11733" y="4680"/>
                    <a:pt x="11550" y="4520"/>
                    <a:pt x="11345" y="4383"/>
                  </a:cubicBezTo>
                  <a:cubicBezTo>
                    <a:pt x="10523" y="3767"/>
                    <a:pt x="9678" y="3219"/>
                    <a:pt x="8788" y="2739"/>
                  </a:cubicBezTo>
                  <a:cubicBezTo>
                    <a:pt x="7921" y="2237"/>
                    <a:pt x="7008" y="1804"/>
                    <a:pt x="6072" y="1416"/>
                  </a:cubicBezTo>
                  <a:cubicBezTo>
                    <a:pt x="5844" y="1324"/>
                    <a:pt x="5593" y="1233"/>
                    <a:pt x="5364" y="1142"/>
                  </a:cubicBezTo>
                  <a:cubicBezTo>
                    <a:pt x="5136" y="1073"/>
                    <a:pt x="4908" y="982"/>
                    <a:pt x="4680" y="913"/>
                  </a:cubicBezTo>
                  <a:cubicBezTo>
                    <a:pt x="4246" y="754"/>
                    <a:pt x="3789" y="594"/>
                    <a:pt x="3333" y="480"/>
                  </a:cubicBezTo>
                  <a:cubicBezTo>
                    <a:pt x="2785" y="297"/>
                    <a:pt x="2237" y="160"/>
                    <a:pt x="1667" y="92"/>
                  </a:cubicBezTo>
                  <a:cubicBezTo>
                    <a:pt x="1370" y="46"/>
                    <a:pt x="1050" y="0"/>
                    <a:pt x="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1" name="Google Shape;3661;p16"/>
            <p:cNvSpPr/>
            <p:nvPr/>
          </p:nvSpPr>
          <p:spPr>
            <a:xfrm>
              <a:off x="-438251" y="2598301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80" y="1"/>
                  </a:moveTo>
                  <a:cubicBezTo>
                    <a:pt x="366" y="1"/>
                    <a:pt x="252" y="23"/>
                    <a:pt x="160" y="92"/>
                  </a:cubicBezTo>
                  <a:cubicBezTo>
                    <a:pt x="69" y="183"/>
                    <a:pt x="23" y="275"/>
                    <a:pt x="23" y="389"/>
                  </a:cubicBezTo>
                  <a:cubicBezTo>
                    <a:pt x="0" y="617"/>
                    <a:pt x="183" y="868"/>
                    <a:pt x="411" y="868"/>
                  </a:cubicBezTo>
                  <a:cubicBezTo>
                    <a:pt x="525" y="868"/>
                    <a:pt x="640" y="822"/>
                    <a:pt x="731" y="754"/>
                  </a:cubicBezTo>
                  <a:cubicBezTo>
                    <a:pt x="822" y="685"/>
                    <a:pt x="868" y="571"/>
                    <a:pt x="868" y="457"/>
                  </a:cubicBezTo>
                  <a:cubicBezTo>
                    <a:pt x="891" y="229"/>
                    <a:pt x="708" y="1"/>
                    <a:pt x="4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2" name="Google Shape;3662;p16"/>
            <p:cNvSpPr/>
            <p:nvPr/>
          </p:nvSpPr>
          <p:spPr>
            <a:xfrm>
              <a:off x="25339" y="2848614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79" y="0"/>
                  </a:moveTo>
                  <a:cubicBezTo>
                    <a:pt x="365" y="0"/>
                    <a:pt x="274" y="23"/>
                    <a:pt x="183" y="92"/>
                  </a:cubicBezTo>
                  <a:cubicBezTo>
                    <a:pt x="91" y="160"/>
                    <a:pt x="23" y="274"/>
                    <a:pt x="23" y="388"/>
                  </a:cubicBezTo>
                  <a:cubicBezTo>
                    <a:pt x="0" y="617"/>
                    <a:pt x="183" y="868"/>
                    <a:pt x="434" y="868"/>
                  </a:cubicBezTo>
                  <a:cubicBezTo>
                    <a:pt x="548" y="868"/>
                    <a:pt x="639" y="822"/>
                    <a:pt x="730" y="754"/>
                  </a:cubicBezTo>
                  <a:cubicBezTo>
                    <a:pt x="822" y="685"/>
                    <a:pt x="867" y="571"/>
                    <a:pt x="890" y="457"/>
                  </a:cubicBezTo>
                  <a:cubicBezTo>
                    <a:pt x="890" y="229"/>
                    <a:pt x="708" y="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3" name="Google Shape;3663;p16"/>
            <p:cNvSpPr/>
            <p:nvPr/>
          </p:nvSpPr>
          <p:spPr>
            <a:xfrm>
              <a:off x="18905" y="2890743"/>
              <a:ext cx="10294" cy="9008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24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84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4" name="Google Shape;3664;p16"/>
            <p:cNvSpPr/>
            <p:nvPr/>
          </p:nvSpPr>
          <p:spPr>
            <a:xfrm>
              <a:off x="-447203" y="2637913"/>
              <a:ext cx="10294" cy="8952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2" y="0"/>
                  </a:moveTo>
                  <a:cubicBezTo>
                    <a:pt x="46" y="0"/>
                    <a:pt x="24" y="46"/>
                    <a:pt x="24" y="92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37"/>
                    <a:pt x="183" y="92"/>
                  </a:cubicBezTo>
                  <a:cubicBezTo>
                    <a:pt x="183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5" name="Google Shape;3665;p16"/>
            <p:cNvSpPr/>
            <p:nvPr/>
          </p:nvSpPr>
          <p:spPr>
            <a:xfrm>
              <a:off x="-536609" y="2661579"/>
              <a:ext cx="71613" cy="65067"/>
            </a:xfrm>
            <a:custGeom>
              <a:avLst/>
              <a:gdLst/>
              <a:ahLst/>
              <a:cxnLst/>
              <a:rect l="l" t="t" r="r" b="b"/>
              <a:pathLst>
                <a:path w="1280" h="1163" extrusionOk="0">
                  <a:moveTo>
                    <a:pt x="410" y="1"/>
                  </a:moveTo>
                  <a:cubicBezTo>
                    <a:pt x="323" y="1"/>
                    <a:pt x="244" y="26"/>
                    <a:pt x="184" y="79"/>
                  </a:cubicBezTo>
                  <a:cubicBezTo>
                    <a:pt x="1" y="239"/>
                    <a:pt x="47" y="604"/>
                    <a:pt x="298" y="878"/>
                  </a:cubicBezTo>
                  <a:cubicBezTo>
                    <a:pt x="465" y="1061"/>
                    <a:pt x="683" y="1162"/>
                    <a:pt x="864" y="1162"/>
                  </a:cubicBezTo>
                  <a:cubicBezTo>
                    <a:pt x="955" y="1162"/>
                    <a:pt x="1036" y="1137"/>
                    <a:pt x="1097" y="1084"/>
                  </a:cubicBezTo>
                  <a:cubicBezTo>
                    <a:pt x="1279" y="901"/>
                    <a:pt x="1211" y="559"/>
                    <a:pt x="960" y="285"/>
                  </a:cubicBezTo>
                  <a:cubicBezTo>
                    <a:pt x="792" y="102"/>
                    <a:pt x="584" y="1"/>
                    <a:pt x="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6" name="Google Shape;3666;p16"/>
            <p:cNvSpPr/>
            <p:nvPr/>
          </p:nvSpPr>
          <p:spPr>
            <a:xfrm>
              <a:off x="49564" y="2965658"/>
              <a:ext cx="77991" cy="50744"/>
            </a:xfrm>
            <a:custGeom>
              <a:avLst/>
              <a:gdLst/>
              <a:ahLst/>
              <a:cxnLst/>
              <a:rect l="l" t="t" r="r" b="b"/>
              <a:pathLst>
                <a:path w="1394" h="907" extrusionOk="0">
                  <a:moveTo>
                    <a:pt x="630" y="1"/>
                  </a:moveTo>
                  <a:cubicBezTo>
                    <a:pt x="319" y="1"/>
                    <a:pt x="67" y="151"/>
                    <a:pt x="46" y="374"/>
                  </a:cubicBezTo>
                  <a:cubicBezTo>
                    <a:pt x="1" y="602"/>
                    <a:pt x="275" y="853"/>
                    <a:pt x="640" y="899"/>
                  </a:cubicBezTo>
                  <a:cubicBezTo>
                    <a:pt x="682" y="904"/>
                    <a:pt x="724" y="906"/>
                    <a:pt x="764" y="906"/>
                  </a:cubicBezTo>
                  <a:cubicBezTo>
                    <a:pt x="1075" y="906"/>
                    <a:pt x="1330" y="758"/>
                    <a:pt x="1370" y="556"/>
                  </a:cubicBezTo>
                  <a:cubicBezTo>
                    <a:pt x="1393" y="305"/>
                    <a:pt x="1119" y="77"/>
                    <a:pt x="754" y="8"/>
                  </a:cubicBezTo>
                  <a:cubicBezTo>
                    <a:pt x="712" y="3"/>
                    <a:pt x="671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67" name="Google Shape;3667;p16"/>
          <p:cNvGrpSpPr/>
          <p:nvPr/>
        </p:nvGrpSpPr>
        <p:grpSpPr>
          <a:xfrm rot="5400000">
            <a:off x="11208972" y="297544"/>
            <a:ext cx="521341" cy="570989"/>
            <a:chOff x="818450" y="719950"/>
            <a:chExt cx="162075" cy="177950"/>
          </a:xfrm>
        </p:grpSpPr>
        <p:sp>
          <p:nvSpPr>
            <p:cNvPr id="3668" name="Google Shape;3668;p16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9" name="Google Shape;3669;p16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0" name="Google Shape;3670;p16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71" name="Google Shape;3671;p16"/>
          <p:cNvGrpSpPr/>
          <p:nvPr/>
        </p:nvGrpSpPr>
        <p:grpSpPr>
          <a:xfrm rot="-350702" flipH="1">
            <a:off x="128218" y="4157246"/>
            <a:ext cx="438430" cy="565111"/>
            <a:chOff x="3526675" y="707075"/>
            <a:chExt cx="187750" cy="241400"/>
          </a:xfrm>
        </p:grpSpPr>
        <p:sp>
          <p:nvSpPr>
            <p:cNvPr id="3672" name="Google Shape;3672;p16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3" name="Google Shape;3673;p16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4" name="Google Shape;3674;p16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75" name="Google Shape;3675;p16"/>
          <p:cNvSpPr/>
          <p:nvPr/>
        </p:nvSpPr>
        <p:spPr>
          <a:xfrm rot="-1258828" flipH="1">
            <a:off x="8629067" y="6401227"/>
            <a:ext cx="451571" cy="147516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76" name="Google Shape;3676;p16"/>
          <p:cNvSpPr/>
          <p:nvPr/>
        </p:nvSpPr>
        <p:spPr>
          <a:xfrm flipH="1">
            <a:off x="9265251" y="1147447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77" name="Google Shape;3677;p16"/>
          <p:cNvSpPr/>
          <p:nvPr/>
        </p:nvSpPr>
        <p:spPr>
          <a:xfrm flipH="1">
            <a:off x="11366238" y="3827117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78" name="Google Shape;3678;p16"/>
          <p:cNvSpPr/>
          <p:nvPr/>
        </p:nvSpPr>
        <p:spPr>
          <a:xfrm rot="690445" flipH="1">
            <a:off x="2797274" y="5541673"/>
            <a:ext cx="451577" cy="147516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79" name="Google Shape;3679;p16"/>
          <p:cNvSpPr/>
          <p:nvPr/>
        </p:nvSpPr>
        <p:spPr>
          <a:xfrm flipH="1">
            <a:off x="3258994" y="1086535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680" name="Google Shape;3680;p16"/>
          <p:cNvGrpSpPr/>
          <p:nvPr/>
        </p:nvGrpSpPr>
        <p:grpSpPr>
          <a:xfrm rot="-3230776" flipH="1">
            <a:off x="586579" y="549200"/>
            <a:ext cx="665187" cy="712645"/>
            <a:chOff x="539500" y="356300"/>
            <a:chExt cx="347201" cy="372894"/>
          </a:xfrm>
        </p:grpSpPr>
        <p:sp>
          <p:nvSpPr>
            <p:cNvPr id="3681" name="Google Shape;3681;p16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2" name="Google Shape;3682;p16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3" name="Google Shape;3683;p16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4" name="Google Shape;3684;p16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5" name="Google Shape;3685;p16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6" name="Google Shape;3686;p16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7" name="Google Shape;3687;p16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8" name="Google Shape;3688;p16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9" name="Google Shape;3689;p16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0" name="Google Shape;3690;p16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1" name="Google Shape;3691;p16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92" name="Google Shape;3692;p16"/>
          <p:cNvGrpSpPr/>
          <p:nvPr/>
        </p:nvGrpSpPr>
        <p:grpSpPr>
          <a:xfrm rot="1687898" flipH="1">
            <a:off x="11065746" y="5855408"/>
            <a:ext cx="454944" cy="557843"/>
            <a:chOff x="2019050" y="1133325"/>
            <a:chExt cx="153525" cy="187750"/>
          </a:xfrm>
        </p:grpSpPr>
        <p:sp>
          <p:nvSpPr>
            <p:cNvPr id="3693" name="Google Shape;3693;p16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4" name="Google Shape;3694;p16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5" name="Google Shape;3695;p16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6" name="Google Shape;3696;p16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97" name="Google Shape;3697;p16"/>
          <p:cNvSpPr/>
          <p:nvPr/>
        </p:nvSpPr>
        <p:spPr>
          <a:xfrm flipH="1">
            <a:off x="5057752" y="6419180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98" name="Google Shape;3698;p16"/>
          <p:cNvSpPr/>
          <p:nvPr/>
        </p:nvSpPr>
        <p:spPr>
          <a:xfrm flipH="1">
            <a:off x="569016" y="2643835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CUSTOM_6"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" name="Google Shape;3703;p17"/>
          <p:cNvSpPr/>
          <p:nvPr/>
        </p:nvSpPr>
        <p:spPr>
          <a:xfrm rot="10800000" flipH="1">
            <a:off x="9720026" y="-790478"/>
            <a:ext cx="2986726" cy="3531300"/>
          </a:xfrm>
          <a:custGeom>
            <a:avLst/>
            <a:gdLst/>
            <a:ahLst/>
            <a:cxnLst/>
            <a:rect l="l" t="t" r="r" b="b"/>
            <a:pathLst>
              <a:path w="89824" h="105939" extrusionOk="0">
                <a:moveTo>
                  <a:pt x="3695" y="96234"/>
                </a:moveTo>
                <a:cubicBezTo>
                  <a:pt x="-7534" y="92223"/>
                  <a:pt x="10380" y="79657"/>
                  <a:pt x="16529" y="74577"/>
                </a:cubicBezTo>
                <a:cubicBezTo>
                  <a:pt x="22679" y="69497"/>
                  <a:pt x="36047" y="71369"/>
                  <a:pt x="40592" y="65754"/>
                </a:cubicBezTo>
                <a:cubicBezTo>
                  <a:pt x="45137" y="60139"/>
                  <a:pt x="39790" y="46637"/>
                  <a:pt x="43800" y="40889"/>
                </a:cubicBezTo>
                <a:cubicBezTo>
                  <a:pt x="47811" y="35141"/>
                  <a:pt x="58372" y="37681"/>
                  <a:pt x="64655" y="31264"/>
                </a:cubicBezTo>
                <a:cubicBezTo>
                  <a:pt x="70938" y="24847"/>
                  <a:pt x="78291" y="-8841"/>
                  <a:pt x="81499" y="2388"/>
                </a:cubicBezTo>
                <a:cubicBezTo>
                  <a:pt x="84707" y="13618"/>
                  <a:pt x="96872" y="83000"/>
                  <a:pt x="83905" y="98641"/>
                </a:cubicBezTo>
                <a:cubicBezTo>
                  <a:pt x="70938" y="114282"/>
                  <a:pt x="14924" y="100245"/>
                  <a:pt x="3695" y="962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3704" name="Google Shape;3704;p17"/>
          <p:cNvSpPr/>
          <p:nvPr/>
        </p:nvSpPr>
        <p:spPr>
          <a:xfrm rot="10800000" flipH="1">
            <a:off x="-1113504" y="4551450"/>
            <a:ext cx="3707904" cy="3513300"/>
          </a:xfrm>
          <a:custGeom>
            <a:avLst/>
            <a:gdLst/>
            <a:ahLst/>
            <a:cxnLst/>
            <a:rect l="l" t="t" r="r" b="b"/>
            <a:pathLst>
              <a:path w="111513" h="105399" extrusionOk="0">
                <a:moveTo>
                  <a:pt x="4178" y="101700"/>
                </a:moveTo>
                <a:cubicBezTo>
                  <a:pt x="6451" y="114400"/>
                  <a:pt x="16878" y="89535"/>
                  <a:pt x="24231" y="85658"/>
                </a:cubicBezTo>
                <a:cubicBezTo>
                  <a:pt x="31584" y="81781"/>
                  <a:pt x="43080" y="83385"/>
                  <a:pt x="48294" y="78439"/>
                </a:cubicBezTo>
                <a:cubicBezTo>
                  <a:pt x="53508" y="73493"/>
                  <a:pt x="49364" y="61595"/>
                  <a:pt x="55513" y="55980"/>
                </a:cubicBezTo>
                <a:cubicBezTo>
                  <a:pt x="61663" y="50365"/>
                  <a:pt x="79309" y="50232"/>
                  <a:pt x="85191" y="44751"/>
                </a:cubicBezTo>
                <a:cubicBezTo>
                  <a:pt x="91073" y="39270"/>
                  <a:pt x="87062" y="29778"/>
                  <a:pt x="90805" y="23094"/>
                </a:cubicBezTo>
                <a:cubicBezTo>
                  <a:pt x="94548" y="16410"/>
                  <a:pt x="121017" y="6919"/>
                  <a:pt x="107649" y="4646"/>
                </a:cubicBezTo>
                <a:cubicBezTo>
                  <a:pt x="94281" y="2373"/>
                  <a:pt x="27840" y="-6718"/>
                  <a:pt x="10595" y="9458"/>
                </a:cubicBezTo>
                <a:cubicBezTo>
                  <a:pt x="-6650" y="25634"/>
                  <a:pt x="1905" y="89000"/>
                  <a:pt x="4178" y="1017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3705" name="Google Shape;370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06" name="Google Shape;3706;p17"/>
          <p:cNvGrpSpPr/>
          <p:nvPr/>
        </p:nvGrpSpPr>
        <p:grpSpPr>
          <a:xfrm rot="8949076">
            <a:off x="305300" y="4565047"/>
            <a:ext cx="268279" cy="417464"/>
            <a:chOff x="1036425" y="2562175"/>
            <a:chExt cx="119850" cy="186050"/>
          </a:xfrm>
        </p:grpSpPr>
        <p:sp>
          <p:nvSpPr>
            <p:cNvPr id="3707" name="Google Shape;3707;p17"/>
            <p:cNvSpPr/>
            <p:nvPr/>
          </p:nvSpPr>
          <p:spPr>
            <a:xfrm>
              <a:off x="1036425" y="2562175"/>
              <a:ext cx="119850" cy="111300"/>
            </a:xfrm>
            <a:custGeom>
              <a:avLst/>
              <a:gdLst/>
              <a:ahLst/>
              <a:cxnLst/>
              <a:rect l="l" t="t" r="r" b="b"/>
              <a:pathLst>
                <a:path w="4794" h="4452" extrusionOk="0">
                  <a:moveTo>
                    <a:pt x="4634" y="1"/>
                  </a:moveTo>
                  <a:cubicBezTo>
                    <a:pt x="4634" y="1"/>
                    <a:pt x="4611" y="1"/>
                    <a:pt x="4588" y="24"/>
                  </a:cubicBezTo>
                  <a:cubicBezTo>
                    <a:pt x="4064" y="298"/>
                    <a:pt x="3607" y="572"/>
                    <a:pt x="3173" y="845"/>
                  </a:cubicBezTo>
                  <a:lnTo>
                    <a:pt x="2671" y="1165"/>
                  </a:lnTo>
                  <a:cubicBezTo>
                    <a:pt x="2101" y="1530"/>
                    <a:pt x="1667" y="1827"/>
                    <a:pt x="1302" y="2124"/>
                  </a:cubicBezTo>
                  <a:cubicBezTo>
                    <a:pt x="1028" y="2329"/>
                    <a:pt x="822" y="2535"/>
                    <a:pt x="617" y="2717"/>
                  </a:cubicBezTo>
                  <a:cubicBezTo>
                    <a:pt x="526" y="2808"/>
                    <a:pt x="434" y="2923"/>
                    <a:pt x="366" y="3014"/>
                  </a:cubicBezTo>
                  <a:cubicBezTo>
                    <a:pt x="275" y="3105"/>
                    <a:pt x="206" y="3196"/>
                    <a:pt x="160" y="3311"/>
                  </a:cubicBezTo>
                  <a:cubicBezTo>
                    <a:pt x="46" y="3516"/>
                    <a:pt x="1" y="3699"/>
                    <a:pt x="23" y="3858"/>
                  </a:cubicBezTo>
                  <a:cubicBezTo>
                    <a:pt x="69" y="4041"/>
                    <a:pt x="183" y="4201"/>
                    <a:pt x="389" y="4315"/>
                  </a:cubicBezTo>
                  <a:cubicBezTo>
                    <a:pt x="457" y="4383"/>
                    <a:pt x="548" y="4406"/>
                    <a:pt x="663" y="4429"/>
                  </a:cubicBezTo>
                  <a:cubicBezTo>
                    <a:pt x="731" y="4452"/>
                    <a:pt x="799" y="4452"/>
                    <a:pt x="868" y="4452"/>
                  </a:cubicBezTo>
                  <a:lnTo>
                    <a:pt x="959" y="4452"/>
                  </a:lnTo>
                  <a:cubicBezTo>
                    <a:pt x="1142" y="4429"/>
                    <a:pt x="1324" y="4361"/>
                    <a:pt x="1530" y="4246"/>
                  </a:cubicBezTo>
                  <a:cubicBezTo>
                    <a:pt x="1735" y="4155"/>
                    <a:pt x="1918" y="3995"/>
                    <a:pt x="2146" y="3790"/>
                  </a:cubicBezTo>
                  <a:cubicBezTo>
                    <a:pt x="2329" y="3630"/>
                    <a:pt x="2511" y="3425"/>
                    <a:pt x="2740" y="3174"/>
                  </a:cubicBezTo>
                  <a:cubicBezTo>
                    <a:pt x="3082" y="2763"/>
                    <a:pt x="3424" y="2306"/>
                    <a:pt x="3812" y="1713"/>
                  </a:cubicBezTo>
                  <a:cubicBezTo>
                    <a:pt x="4064" y="1348"/>
                    <a:pt x="4292" y="960"/>
                    <a:pt x="4588" y="480"/>
                  </a:cubicBezTo>
                  <a:lnTo>
                    <a:pt x="4657" y="343"/>
                  </a:lnTo>
                  <a:lnTo>
                    <a:pt x="4703" y="252"/>
                  </a:lnTo>
                  <a:lnTo>
                    <a:pt x="4748" y="161"/>
                  </a:lnTo>
                  <a:cubicBezTo>
                    <a:pt x="4794" y="115"/>
                    <a:pt x="4771" y="69"/>
                    <a:pt x="4725" y="47"/>
                  </a:cubicBezTo>
                  <a:cubicBezTo>
                    <a:pt x="4725" y="24"/>
                    <a:pt x="4703" y="24"/>
                    <a:pt x="4703" y="24"/>
                  </a:cubicBezTo>
                  <a:cubicBezTo>
                    <a:pt x="4680" y="24"/>
                    <a:pt x="4657" y="1"/>
                    <a:pt x="463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8" name="Google Shape;3708;p17"/>
            <p:cNvSpPr/>
            <p:nvPr/>
          </p:nvSpPr>
          <p:spPr>
            <a:xfrm>
              <a:off x="1095200" y="2640925"/>
              <a:ext cx="51375" cy="107300"/>
            </a:xfrm>
            <a:custGeom>
              <a:avLst/>
              <a:gdLst/>
              <a:ahLst/>
              <a:cxnLst/>
              <a:rect l="l" t="t" r="r" b="b"/>
              <a:pathLst>
                <a:path w="2055" h="4292" extrusionOk="0">
                  <a:moveTo>
                    <a:pt x="1918" y="1"/>
                  </a:moveTo>
                  <a:cubicBezTo>
                    <a:pt x="1895" y="24"/>
                    <a:pt x="1895" y="24"/>
                    <a:pt x="1895" y="46"/>
                  </a:cubicBezTo>
                  <a:cubicBezTo>
                    <a:pt x="1849" y="46"/>
                    <a:pt x="1827" y="69"/>
                    <a:pt x="1827" y="92"/>
                  </a:cubicBezTo>
                  <a:cubicBezTo>
                    <a:pt x="1781" y="138"/>
                    <a:pt x="1758" y="183"/>
                    <a:pt x="1735" y="229"/>
                  </a:cubicBezTo>
                  <a:cubicBezTo>
                    <a:pt x="1598" y="457"/>
                    <a:pt x="1439" y="663"/>
                    <a:pt x="1302" y="868"/>
                  </a:cubicBezTo>
                  <a:lnTo>
                    <a:pt x="1279" y="914"/>
                  </a:lnTo>
                  <a:cubicBezTo>
                    <a:pt x="1096" y="1165"/>
                    <a:pt x="936" y="1393"/>
                    <a:pt x="822" y="1599"/>
                  </a:cubicBezTo>
                  <a:cubicBezTo>
                    <a:pt x="617" y="1895"/>
                    <a:pt x="480" y="2146"/>
                    <a:pt x="343" y="2420"/>
                  </a:cubicBezTo>
                  <a:cubicBezTo>
                    <a:pt x="183" y="2717"/>
                    <a:pt x="92" y="2991"/>
                    <a:pt x="46" y="3242"/>
                  </a:cubicBezTo>
                  <a:cubicBezTo>
                    <a:pt x="1" y="3356"/>
                    <a:pt x="1" y="3493"/>
                    <a:pt x="1" y="3607"/>
                  </a:cubicBezTo>
                  <a:cubicBezTo>
                    <a:pt x="1" y="3721"/>
                    <a:pt x="23" y="3813"/>
                    <a:pt x="69" y="3904"/>
                  </a:cubicBezTo>
                  <a:cubicBezTo>
                    <a:pt x="115" y="3995"/>
                    <a:pt x="183" y="4087"/>
                    <a:pt x="275" y="4155"/>
                  </a:cubicBezTo>
                  <a:cubicBezTo>
                    <a:pt x="343" y="4201"/>
                    <a:pt x="434" y="4246"/>
                    <a:pt x="526" y="4269"/>
                  </a:cubicBezTo>
                  <a:cubicBezTo>
                    <a:pt x="571" y="4269"/>
                    <a:pt x="617" y="4292"/>
                    <a:pt x="640" y="4292"/>
                  </a:cubicBezTo>
                  <a:cubicBezTo>
                    <a:pt x="685" y="4292"/>
                    <a:pt x="731" y="4269"/>
                    <a:pt x="777" y="4269"/>
                  </a:cubicBezTo>
                  <a:cubicBezTo>
                    <a:pt x="845" y="4246"/>
                    <a:pt x="914" y="4223"/>
                    <a:pt x="982" y="4178"/>
                  </a:cubicBezTo>
                  <a:cubicBezTo>
                    <a:pt x="1142" y="4041"/>
                    <a:pt x="1256" y="3881"/>
                    <a:pt x="1324" y="3721"/>
                  </a:cubicBezTo>
                  <a:cubicBezTo>
                    <a:pt x="1461" y="3516"/>
                    <a:pt x="1530" y="3265"/>
                    <a:pt x="1598" y="3059"/>
                  </a:cubicBezTo>
                  <a:cubicBezTo>
                    <a:pt x="1667" y="2854"/>
                    <a:pt x="1713" y="2603"/>
                    <a:pt x="1781" y="2283"/>
                  </a:cubicBezTo>
                  <a:cubicBezTo>
                    <a:pt x="1872" y="1827"/>
                    <a:pt x="1941" y="1348"/>
                    <a:pt x="2009" y="777"/>
                  </a:cubicBezTo>
                  <a:cubicBezTo>
                    <a:pt x="2032" y="526"/>
                    <a:pt x="2032" y="298"/>
                    <a:pt x="2055" y="92"/>
                  </a:cubicBezTo>
                  <a:cubicBezTo>
                    <a:pt x="2055" y="69"/>
                    <a:pt x="2055" y="46"/>
                    <a:pt x="2032" y="24"/>
                  </a:cubicBezTo>
                  <a:cubicBezTo>
                    <a:pt x="2032" y="24"/>
                    <a:pt x="2009" y="1"/>
                    <a:pt x="19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709" name="Google Shape;3709;p17"/>
          <p:cNvGrpSpPr/>
          <p:nvPr/>
        </p:nvGrpSpPr>
        <p:grpSpPr>
          <a:xfrm rot="-6298890">
            <a:off x="262463" y="5627360"/>
            <a:ext cx="1212504" cy="1024518"/>
            <a:chOff x="6536750" y="766975"/>
            <a:chExt cx="776100" cy="657400"/>
          </a:xfrm>
        </p:grpSpPr>
        <p:sp>
          <p:nvSpPr>
            <p:cNvPr id="3710" name="Google Shape;3710;p17"/>
            <p:cNvSpPr/>
            <p:nvPr/>
          </p:nvSpPr>
          <p:spPr>
            <a:xfrm>
              <a:off x="6536750" y="766975"/>
              <a:ext cx="776100" cy="657400"/>
            </a:xfrm>
            <a:custGeom>
              <a:avLst/>
              <a:gdLst/>
              <a:ahLst/>
              <a:cxnLst/>
              <a:rect l="l" t="t" r="r" b="b"/>
              <a:pathLst>
                <a:path w="31044" h="26296" extrusionOk="0">
                  <a:moveTo>
                    <a:pt x="27391" y="1"/>
                  </a:moveTo>
                  <a:cubicBezTo>
                    <a:pt x="27072" y="1"/>
                    <a:pt x="26706" y="46"/>
                    <a:pt x="26364" y="160"/>
                  </a:cubicBezTo>
                  <a:cubicBezTo>
                    <a:pt x="25907" y="275"/>
                    <a:pt x="25474" y="480"/>
                    <a:pt x="25017" y="800"/>
                  </a:cubicBezTo>
                  <a:lnTo>
                    <a:pt x="24994" y="800"/>
                  </a:lnTo>
                  <a:cubicBezTo>
                    <a:pt x="24789" y="754"/>
                    <a:pt x="24584" y="731"/>
                    <a:pt x="24378" y="708"/>
                  </a:cubicBezTo>
                  <a:cubicBezTo>
                    <a:pt x="24196" y="685"/>
                    <a:pt x="24013" y="685"/>
                    <a:pt x="23830" y="685"/>
                  </a:cubicBezTo>
                  <a:cubicBezTo>
                    <a:pt x="22666" y="685"/>
                    <a:pt x="21457" y="1028"/>
                    <a:pt x="20110" y="1713"/>
                  </a:cubicBezTo>
                  <a:cubicBezTo>
                    <a:pt x="19539" y="2032"/>
                    <a:pt x="18946" y="2374"/>
                    <a:pt x="18284" y="2854"/>
                  </a:cubicBezTo>
                  <a:cubicBezTo>
                    <a:pt x="17987" y="3059"/>
                    <a:pt x="17690" y="3265"/>
                    <a:pt x="17416" y="3493"/>
                  </a:cubicBezTo>
                  <a:cubicBezTo>
                    <a:pt x="17097" y="3721"/>
                    <a:pt x="16800" y="3949"/>
                    <a:pt x="16503" y="4178"/>
                  </a:cubicBezTo>
                  <a:cubicBezTo>
                    <a:pt x="15636" y="4862"/>
                    <a:pt x="14746" y="5593"/>
                    <a:pt x="13764" y="6415"/>
                  </a:cubicBezTo>
                  <a:cubicBezTo>
                    <a:pt x="13719" y="6460"/>
                    <a:pt x="13673" y="6483"/>
                    <a:pt x="13627" y="6529"/>
                  </a:cubicBezTo>
                  <a:cubicBezTo>
                    <a:pt x="13605" y="6529"/>
                    <a:pt x="13605" y="6552"/>
                    <a:pt x="13605" y="6552"/>
                  </a:cubicBezTo>
                  <a:cubicBezTo>
                    <a:pt x="13513" y="6620"/>
                    <a:pt x="13445" y="6688"/>
                    <a:pt x="13376" y="6757"/>
                  </a:cubicBezTo>
                  <a:lnTo>
                    <a:pt x="13308" y="6825"/>
                  </a:lnTo>
                  <a:cubicBezTo>
                    <a:pt x="13194" y="6917"/>
                    <a:pt x="13057" y="7031"/>
                    <a:pt x="12943" y="7122"/>
                  </a:cubicBezTo>
                  <a:cubicBezTo>
                    <a:pt x="11756" y="8172"/>
                    <a:pt x="10637" y="9245"/>
                    <a:pt x="9587" y="10341"/>
                  </a:cubicBezTo>
                  <a:cubicBezTo>
                    <a:pt x="8537" y="11413"/>
                    <a:pt x="7510" y="12577"/>
                    <a:pt x="6506" y="13787"/>
                  </a:cubicBezTo>
                  <a:cubicBezTo>
                    <a:pt x="6301" y="14015"/>
                    <a:pt x="6118" y="14244"/>
                    <a:pt x="5935" y="14472"/>
                  </a:cubicBezTo>
                  <a:cubicBezTo>
                    <a:pt x="5821" y="14563"/>
                    <a:pt x="5707" y="14654"/>
                    <a:pt x="5616" y="14769"/>
                  </a:cubicBezTo>
                  <a:lnTo>
                    <a:pt x="5456" y="14928"/>
                  </a:lnTo>
                  <a:cubicBezTo>
                    <a:pt x="5296" y="15111"/>
                    <a:pt x="5182" y="15316"/>
                    <a:pt x="5114" y="15545"/>
                  </a:cubicBezTo>
                  <a:cubicBezTo>
                    <a:pt x="4634" y="16161"/>
                    <a:pt x="4155" y="16823"/>
                    <a:pt x="3698" y="17462"/>
                  </a:cubicBezTo>
                  <a:cubicBezTo>
                    <a:pt x="3288" y="18055"/>
                    <a:pt x="2854" y="18695"/>
                    <a:pt x="2420" y="19379"/>
                  </a:cubicBezTo>
                  <a:cubicBezTo>
                    <a:pt x="2215" y="19699"/>
                    <a:pt x="2009" y="20018"/>
                    <a:pt x="1804" y="20361"/>
                  </a:cubicBezTo>
                  <a:cubicBezTo>
                    <a:pt x="1599" y="20703"/>
                    <a:pt x="1370" y="21046"/>
                    <a:pt x="1165" y="21388"/>
                  </a:cubicBezTo>
                  <a:cubicBezTo>
                    <a:pt x="1119" y="21502"/>
                    <a:pt x="1051" y="21616"/>
                    <a:pt x="982" y="21707"/>
                  </a:cubicBezTo>
                  <a:cubicBezTo>
                    <a:pt x="982" y="21707"/>
                    <a:pt x="959" y="21799"/>
                    <a:pt x="937" y="21799"/>
                  </a:cubicBezTo>
                  <a:cubicBezTo>
                    <a:pt x="754" y="22027"/>
                    <a:pt x="594" y="22278"/>
                    <a:pt x="457" y="22529"/>
                  </a:cubicBezTo>
                  <a:cubicBezTo>
                    <a:pt x="252" y="22894"/>
                    <a:pt x="138" y="23260"/>
                    <a:pt x="92" y="23625"/>
                  </a:cubicBezTo>
                  <a:cubicBezTo>
                    <a:pt x="1" y="24287"/>
                    <a:pt x="183" y="24971"/>
                    <a:pt x="640" y="25474"/>
                  </a:cubicBezTo>
                  <a:cubicBezTo>
                    <a:pt x="1096" y="25999"/>
                    <a:pt x="1735" y="26295"/>
                    <a:pt x="2443" y="26295"/>
                  </a:cubicBezTo>
                  <a:cubicBezTo>
                    <a:pt x="2808" y="26295"/>
                    <a:pt x="3151" y="26227"/>
                    <a:pt x="3539" y="26090"/>
                  </a:cubicBezTo>
                  <a:cubicBezTo>
                    <a:pt x="3790" y="25999"/>
                    <a:pt x="4018" y="25885"/>
                    <a:pt x="4201" y="25770"/>
                  </a:cubicBezTo>
                  <a:cubicBezTo>
                    <a:pt x="4246" y="25770"/>
                    <a:pt x="4292" y="25748"/>
                    <a:pt x="4338" y="25748"/>
                  </a:cubicBezTo>
                  <a:cubicBezTo>
                    <a:pt x="4452" y="25702"/>
                    <a:pt x="4566" y="25656"/>
                    <a:pt x="4680" y="25633"/>
                  </a:cubicBezTo>
                  <a:cubicBezTo>
                    <a:pt x="5068" y="25496"/>
                    <a:pt x="5456" y="25360"/>
                    <a:pt x="5821" y="25223"/>
                  </a:cubicBezTo>
                  <a:cubicBezTo>
                    <a:pt x="6186" y="25086"/>
                    <a:pt x="6552" y="24949"/>
                    <a:pt x="6917" y="24812"/>
                  </a:cubicBezTo>
                  <a:cubicBezTo>
                    <a:pt x="7647" y="24515"/>
                    <a:pt x="8355" y="24241"/>
                    <a:pt x="9040" y="23944"/>
                  </a:cubicBezTo>
                  <a:cubicBezTo>
                    <a:pt x="10432" y="23328"/>
                    <a:pt x="11847" y="22643"/>
                    <a:pt x="13194" y="21913"/>
                  </a:cubicBezTo>
                  <a:cubicBezTo>
                    <a:pt x="14381" y="21274"/>
                    <a:pt x="15545" y="20612"/>
                    <a:pt x="16640" y="19927"/>
                  </a:cubicBezTo>
                  <a:cubicBezTo>
                    <a:pt x="16846" y="20087"/>
                    <a:pt x="17097" y="20224"/>
                    <a:pt x="17371" y="20292"/>
                  </a:cubicBezTo>
                  <a:cubicBezTo>
                    <a:pt x="17599" y="20384"/>
                    <a:pt x="17850" y="20429"/>
                    <a:pt x="18124" y="20429"/>
                  </a:cubicBezTo>
                  <a:cubicBezTo>
                    <a:pt x="18170" y="20429"/>
                    <a:pt x="18215" y="20452"/>
                    <a:pt x="18284" y="20452"/>
                  </a:cubicBezTo>
                  <a:cubicBezTo>
                    <a:pt x="18466" y="20452"/>
                    <a:pt x="18672" y="20429"/>
                    <a:pt x="18877" y="20384"/>
                  </a:cubicBezTo>
                  <a:cubicBezTo>
                    <a:pt x="19060" y="20361"/>
                    <a:pt x="19242" y="20315"/>
                    <a:pt x="19402" y="20269"/>
                  </a:cubicBezTo>
                  <a:cubicBezTo>
                    <a:pt x="19585" y="20224"/>
                    <a:pt x="19745" y="20155"/>
                    <a:pt x="19904" y="20110"/>
                  </a:cubicBezTo>
                  <a:cubicBezTo>
                    <a:pt x="20475" y="19904"/>
                    <a:pt x="21046" y="19608"/>
                    <a:pt x="21662" y="19242"/>
                  </a:cubicBezTo>
                  <a:cubicBezTo>
                    <a:pt x="22141" y="18946"/>
                    <a:pt x="22621" y="18603"/>
                    <a:pt x="23191" y="18170"/>
                  </a:cubicBezTo>
                  <a:cubicBezTo>
                    <a:pt x="23671" y="17782"/>
                    <a:pt x="24104" y="17394"/>
                    <a:pt x="24492" y="17074"/>
                  </a:cubicBezTo>
                  <a:lnTo>
                    <a:pt x="25063" y="16572"/>
                  </a:lnTo>
                  <a:cubicBezTo>
                    <a:pt x="25268" y="16366"/>
                    <a:pt x="25497" y="16161"/>
                    <a:pt x="25702" y="15956"/>
                  </a:cubicBezTo>
                  <a:cubicBezTo>
                    <a:pt x="26181" y="15499"/>
                    <a:pt x="26615" y="15043"/>
                    <a:pt x="27026" y="14563"/>
                  </a:cubicBezTo>
                  <a:cubicBezTo>
                    <a:pt x="27460" y="14038"/>
                    <a:pt x="27848" y="13513"/>
                    <a:pt x="28190" y="12988"/>
                  </a:cubicBezTo>
                  <a:cubicBezTo>
                    <a:pt x="28464" y="12577"/>
                    <a:pt x="28715" y="12167"/>
                    <a:pt x="28898" y="11756"/>
                  </a:cubicBezTo>
                  <a:cubicBezTo>
                    <a:pt x="29149" y="11208"/>
                    <a:pt x="29331" y="10729"/>
                    <a:pt x="29445" y="10249"/>
                  </a:cubicBezTo>
                  <a:cubicBezTo>
                    <a:pt x="29605" y="9473"/>
                    <a:pt x="29560" y="8766"/>
                    <a:pt x="29331" y="8126"/>
                  </a:cubicBezTo>
                  <a:cubicBezTo>
                    <a:pt x="29377" y="7921"/>
                    <a:pt x="29423" y="7716"/>
                    <a:pt x="29468" y="7510"/>
                  </a:cubicBezTo>
                  <a:cubicBezTo>
                    <a:pt x="29514" y="7350"/>
                    <a:pt x="29537" y="7168"/>
                    <a:pt x="29560" y="6985"/>
                  </a:cubicBezTo>
                  <a:cubicBezTo>
                    <a:pt x="29582" y="6780"/>
                    <a:pt x="29582" y="6552"/>
                    <a:pt x="29582" y="6346"/>
                  </a:cubicBezTo>
                  <a:cubicBezTo>
                    <a:pt x="29788" y="6141"/>
                    <a:pt x="29993" y="5935"/>
                    <a:pt x="30176" y="5707"/>
                  </a:cubicBezTo>
                  <a:cubicBezTo>
                    <a:pt x="30495" y="5296"/>
                    <a:pt x="30724" y="4885"/>
                    <a:pt x="30861" y="4429"/>
                  </a:cubicBezTo>
                  <a:cubicBezTo>
                    <a:pt x="31020" y="3927"/>
                    <a:pt x="31043" y="3379"/>
                    <a:pt x="30929" y="2854"/>
                  </a:cubicBezTo>
                  <a:cubicBezTo>
                    <a:pt x="30815" y="2260"/>
                    <a:pt x="30541" y="1735"/>
                    <a:pt x="30130" y="1256"/>
                  </a:cubicBezTo>
                  <a:cubicBezTo>
                    <a:pt x="30107" y="1256"/>
                    <a:pt x="30084" y="1233"/>
                    <a:pt x="30084" y="1210"/>
                  </a:cubicBezTo>
                  <a:cubicBezTo>
                    <a:pt x="29833" y="959"/>
                    <a:pt x="29582" y="731"/>
                    <a:pt x="29308" y="571"/>
                  </a:cubicBezTo>
                  <a:cubicBezTo>
                    <a:pt x="28875" y="297"/>
                    <a:pt x="28418" y="115"/>
                    <a:pt x="27916" y="46"/>
                  </a:cubicBezTo>
                  <a:cubicBezTo>
                    <a:pt x="27756" y="23"/>
                    <a:pt x="27574" y="1"/>
                    <a:pt x="27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1" name="Google Shape;3711;p17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2" name="Google Shape;3712;p17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3" name="Google Shape;3713;p17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4" name="Google Shape;3714;p17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5" name="Google Shape;3715;p17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6" name="Google Shape;3716;p17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7" name="Google Shape;3717;p17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8" name="Google Shape;3718;p17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9" name="Google Shape;3719;p17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0" name="Google Shape;3720;p17"/>
            <p:cNvSpPr/>
            <p:nvPr/>
          </p:nvSpPr>
          <p:spPr>
            <a:xfrm>
              <a:off x="7062300" y="846300"/>
              <a:ext cx="52525" cy="33700"/>
            </a:xfrm>
            <a:custGeom>
              <a:avLst/>
              <a:gdLst/>
              <a:ahLst/>
              <a:cxnLst/>
              <a:rect l="l" t="t" r="r" b="b"/>
              <a:pathLst>
                <a:path w="2101" h="1348" extrusionOk="0">
                  <a:moveTo>
                    <a:pt x="2009" y="0"/>
                  </a:moveTo>
                  <a:cubicBezTo>
                    <a:pt x="1987" y="0"/>
                    <a:pt x="1964" y="0"/>
                    <a:pt x="1941" y="23"/>
                  </a:cubicBezTo>
                  <a:cubicBezTo>
                    <a:pt x="1804" y="114"/>
                    <a:pt x="1644" y="206"/>
                    <a:pt x="1484" y="297"/>
                  </a:cubicBezTo>
                  <a:cubicBezTo>
                    <a:pt x="1325" y="388"/>
                    <a:pt x="1165" y="480"/>
                    <a:pt x="1005" y="594"/>
                  </a:cubicBezTo>
                  <a:cubicBezTo>
                    <a:pt x="845" y="662"/>
                    <a:pt x="708" y="754"/>
                    <a:pt x="549" y="845"/>
                  </a:cubicBezTo>
                  <a:cubicBezTo>
                    <a:pt x="480" y="891"/>
                    <a:pt x="412" y="936"/>
                    <a:pt x="320" y="982"/>
                  </a:cubicBezTo>
                  <a:cubicBezTo>
                    <a:pt x="275" y="1005"/>
                    <a:pt x="206" y="1050"/>
                    <a:pt x="161" y="1096"/>
                  </a:cubicBezTo>
                  <a:cubicBezTo>
                    <a:pt x="138" y="1096"/>
                    <a:pt x="115" y="1119"/>
                    <a:pt x="92" y="1119"/>
                  </a:cubicBezTo>
                  <a:cubicBezTo>
                    <a:pt x="92" y="1119"/>
                    <a:pt x="92" y="1142"/>
                    <a:pt x="69" y="1142"/>
                  </a:cubicBezTo>
                  <a:cubicBezTo>
                    <a:pt x="69" y="1142"/>
                    <a:pt x="46" y="1164"/>
                    <a:pt x="46" y="1164"/>
                  </a:cubicBezTo>
                  <a:cubicBezTo>
                    <a:pt x="24" y="1187"/>
                    <a:pt x="24" y="1210"/>
                    <a:pt x="24" y="1233"/>
                  </a:cubicBezTo>
                  <a:cubicBezTo>
                    <a:pt x="1" y="1256"/>
                    <a:pt x="1" y="1256"/>
                    <a:pt x="24" y="1279"/>
                  </a:cubicBezTo>
                  <a:cubicBezTo>
                    <a:pt x="24" y="1324"/>
                    <a:pt x="46" y="1347"/>
                    <a:pt x="92" y="1347"/>
                  </a:cubicBezTo>
                  <a:cubicBezTo>
                    <a:pt x="115" y="1347"/>
                    <a:pt x="138" y="1347"/>
                    <a:pt x="138" y="1324"/>
                  </a:cubicBezTo>
                  <a:lnTo>
                    <a:pt x="183" y="1324"/>
                  </a:lnTo>
                  <a:cubicBezTo>
                    <a:pt x="206" y="1301"/>
                    <a:pt x="206" y="1301"/>
                    <a:pt x="229" y="1301"/>
                  </a:cubicBezTo>
                  <a:cubicBezTo>
                    <a:pt x="252" y="1279"/>
                    <a:pt x="298" y="1256"/>
                    <a:pt x="320" y="1256"/>
                  </a:cubicBezTo>
                  <a:cubicBezTo>
                    <a:pt x="389" y="1210"/>
                    <a:pt x="457" y="1187"/>
                    <a:pt x="526" y="1142"/>
                  </a:cubicBezTo>
                  <a:cubicBezTo>
                    <a:pt x="571" y="1119"/>
                    <a:pt x="640" y="1073"/>
                    <a:pt x="686" y="1050"/>
                  </a:cubicBezTo>
                  <a:cubicBezTo>
                    <a:pt x="731" y="1028"/>
                    <a:pt x="754" y="1005"/>
                    <a:pt x="800" y="982"/>
                  </a:cubicBezTo>
                  <a:cubicBezTo>
                    <a:pt x="823" y="959"/>
                    <a:pt x="845" y="936"/>
                    <a:pt x="868" y="936"/>
                  </a:cubicBezTo>
                  <a:cubicBezTo>
                    <a:pt x="1005" y="845"/>
                    <a:pt x="1119" y="754"/>
                    <a:pt x="1256" y="662"/>
                  </a:cubicBezTo>
                  <a:cubicBezTo>
                    <a:pt x="1279" y="639"/>
                    <a:pt x="1325" y="617"/>
                    <a:pt x="1370" y="594"/>
                  </a:cubicBezTo>
                  <a:cubicBezTo>
                    <a:pt x="1416" y="548"/>
                    <a:pt x="1462" y="525"/>
                    <a:pt x="1530" y="480"/>
                  </a:cubicBezTo>
                  <a:cubicBezTo>
                    <a:pt x="1713" y="388"/>
                    <a:pt x="1873" y="274"/>
                    <a:pt x="2055" y="160"/>
                  </a:cubicBezTo>
                  <a:cubicBezTo>
                    <a:pt x="2078" y="160"/>
                    <a:pt x="2101" y="114"/>
                    <a:pt x="2101" y="114"/>
                  </a:cubicBezTo>
                  <a:cubicBezTo>
                    <a:pt x="2101" y="69"/>
                    <a:pt x="2101" y="46"/>
                    <a:pt x="2078" y="46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1" name="Google Shape;3721;p17"/>
            <p:cNvSpPr/>
            <p:nvPr/>
          </p:nvSpPr>
          <p:spPr>
            <a:xfrm>
              <a:off x="6918500" y="847450"/>
              <a:ext cx="219725" cy="139700"/>
            </a:xfrm>
            <a:custGeom>
              <a:avLst/>
              <a:gdLst/>
              <a:ahLst/>
              <a:cxnLst/>
              <a:rect l="l" t="t" r="r" b="b"/>
              <a:pathLst>
                <a:path w="8789" h="5588" extrusionOk="0">
                  <a:moveTo>
                    <a:pt x="8674" y="0"/>
                  </a:moveTo>
                  <a:cubicBezTo>
                    <a:pt x="8652" y="0"/>
                    <a:pt x="8629" y="0"/>
                    <a:pt x="8629" y="23"/>
                  </a:cubicBezTo>
                  <a:cubicBezTo>
                    <a:pt x="8538" y="46"/>
                    <a:pt x="8446" y="91"/>
                    <a:pt x="8355" y="137"/>
                  </a:cubicBezTo>
                  <a:cubicBezTo>
                    <a:pt x="8264" y="160"/>
                    <a:pt x="8172" y="183"/>
                    <a:pt x="8081" y="228"/>
                  </a:cubicBezTo>
                  <a:cubicBezTo>
                    <a:pt x="7898" y="297"/>
                    <a:pt x="7716" y="365"/>
                    <a:pt x="7533" y="434"/>
                  </a:cubicBezTo>
                  <a:cubicBezTo>
                    <a:pt x="7351" y="525"/>
                    <a:pt x="7145" y="593"/>
                    <a:pt x="6963" y="662"/>
                  </a:cubicBezTo>
                  <a:cubicBezTo>
                    <a:pt x="6871" y="708"/>
                    <a:pt x="6780" y="753"/>
                    <a:pt x="6689" y="799"/>
                  </a:cubicBezTo>
                  <a:cubicBezTo>
                    <a:pt x="6597" y="822"/>
                    <a:pt x="6506" y="867"/>
                    <a:pt x="6415" y="913"/>
                  </a:cubicBezTo>
                  <a:cubicBezTo>
                    <a:pt x="6323" y="959"/>
                    <a:pt x="6232" y="1004"/>
                    <a:pt x="6141" y="1050"/>
                  </a:cubicBezTo>
                  <a:cubicBezTo>
                    <a:pt x="6072" y="1096"/>
                    <a:pt x="5981" y="1141"/>
                    <a:pt x="5890" y="1187"/>
                  </a:cubicBezTo>
                  <a:cubicBezTo>
                    <a:pt x="5707" y="1278"/>
                    <a:pt x="5547" y="1370"/>
                    <a:pt x="5388" y="1461"/>
                  </a:cubicBezTo>
                  <a:cubicBezTo>
                    <a:pt x="5022" y="1643"/>
                    <a:pt x="4680" y="1849"/>
                    <a:pt x="4338" y="2054"/>
                  </a:cubicBezTo>
                  <a:cubicBezTo>
                    <a:pt x="4140" y="2164"/>
                    <a:pt x="3943" y="2295"/>
                    <a:pt x="3765" y="2406"/>
                  </a:cubicBezTo>
                  <a:lnTo>
                    <a:pt x="3765" y="2406"/>
                  </a:lnTo>
                  <a:cubicBezTo>
                    <a:pt x="3766" y="2404"/>
                    <a:pt x="3767" y="2400"/>
                    <a:pt x="3767" y="2397"/>
                  </a:cubicBezTo>
                  <a:lnTo>
                    <a:pt x="3767" y="2397"/>
                  </a:lnTo>
                  <a:cubicBezTo>
                    <a:pt x="3721" y="2420"/>
                    <a:pt x="3699" y="2465"/>
                    <a:pt x="3653" y="2488"/>
                  </a:cubicBezTo>
                  <a:cubicBezTo>
                    <a:pt x="3470" y="2602"/>
                    <a:pt x="3311" y="2693"/>
                    <a:pt x="3128" y="2808"/>
                  </a:cubicBezTo>
                  <a:cubicBezTo>
                    <a:pt x="2968" y="2922"/>
                    <a:pt x="2831" y="3013"/>
                    <a:pt x="2671" y="3127"/>
                  </a:cubicBezTo>
                  <a:cubicBezTo>
                    <a:pt x="2352" y="3333"/>
                    <a:pt x="2055" y="3561"/>
                    <a:pt x="1758" y="3812"/>
                  </a:cubicBezTo>
                  <a:cubicBezTo>
                    <a:pt x="1621" y="3926"/>
                    <a:pt x="1485" y="4040"/>
                    <a:pt x="1348" y="4154"/>
                  </a:cubicBezTo>
                  <a:cubicBezTo>
                    <a:pt x="1188" y="4268"/>
                    <a:pt x="1051" y="4405"/>
                    <a:pt x="914" y="4519"/>
                  </a:cubicBezTo>
                  <a:cubicBezTo>
                    <a:pt x="800" y="4611"/>
                    <a:pt x="686" y="4725"/>
                    <a:pt x="572" y="4839"/>
                  </a:cubicBezTo>
                  <a:cubicBezTo>
                    <a:pt x="503" y="4885"/>
                    <a:pt x="435" y="4930"/>
                    <a:pt x="366" y="4999"/>
                  </a:cubicBezTo>
                  <a:cubicBezTo>
                    <a:pt x="320" y="5044"/>
                    <a:pt x="275" y="5090"/>
                    <a:pt x="206" y="5159"/>
                  </a:cubicBezTo>
                  <a:cubicBezTo>
                    <a:pt x="161" y="5204"/>
                    <a:pt x="92" y="5250"/>
                    <a:pt x="47" y="5318"/>
                  </a:cubicBezTo>
                  <a:cubicBezTo>
                    <a:pt x="1" y="5387"/>
                    <a:pt x="1" y="5478"/>
                    <a:pt x="47" y="5524"/>
                  </a:cubicBezTo>
                  <a:cubicBezTo>
                    <a:pt x="86" y="5564"/>
                    <a:pt x="142" y="5588"/>
                    <a:pt x="194" y="5588"/>
                  </a:cubicBezTo>
                  <a:cubicBezTo>
                    <a:pt x="232" y="5588"/>
                    <a:pt x="269" y="5575"/>
                    <a:pt x="298" y="5547"/>
                  </a:cubicBezTo>
                  <a:cubicBezTo>
                    <a:pt x="343" y="5524"/>
                    <a:pt x="366" y="5501"/>
                    <a:pt x="412" y="5455"/>
                  </a:cubicBezTo>
                  <a:cubicBezTo>
                    <a:pt x="457" y="5432"/>
                    <a:pt x="480" y="5410"/>
                    <a:pt x="503" y="5387"/>
                  </a:cubicBezTo>
                  <a:cubicBezTo>
                    <a:pt x="572" y="5341"/>
                    <a:pt x="640" y="5273"/>
                    <a:pt x="686" y="5227"/>
                  </a:cubicBezTo>
                  <a:cubicBezTo>
                    <a:pt x="823" y="5136"/>
                    <a:pt x="937" y="5022"/>
                    <a:pt x="1051" y="4907"/>
                  </a:cubicBezTo>
                  <a:cubicBezTo>
                    <a:pt x="1165" y="4793"/>
                    <a:pt x="1302" y="4679"/>
                    <a:pt x="1439" y="4565"/>
                  </a:cubicBezTo>
                  <a:cubicBezTo>
                    <a:pt x="1599" y="4451"/>
                    <a:pt x="1736" y="4337"/>
                    <a:pt x="1873" y="4223"/>
                  </a:cubicBezTo>
                  <a:cubicBezTo>
                    <a:pt x="2169" y="3972"/>
                    <a:pt x="2466" y="3743"/>
                    <a:pt x="2763" y="3538"/>
                  </a:cubicBezTo>
                  <a:cubicBezTo>
                    <a:pt x="2923" y="3424"/>
                    <a:pt x="3059" y="3333"/>
                    <a:pt x="3219" y="3218"/>
                  </a:cubicBezTo>
                  <a:cubicBezTo>
                    <a:pt x="3379" y="3104"/>
                    <a:pt x="3539" y="3013"/>
                    <a:pt x="3721" y="2899"/>
                  </a:cubicBezTo>
                  <a:cubicBezTo>
                    <a:pt x="3744" y="2876"/>
                    <a:pt x="3767" y="2876"/>
                    <a:pt x="3790" y="2853"/>
                  </a:cubicBezTo>
                  <a:cubicBezTo>
                    <a:pt x="3927" y="2762"/>
                    <a:pt x="4087" y="2648"/>
                    <a:pt x="4224" y="2556"/>
                  </a:cubicBezTo>
                  <a:cubicBezTo>
                    <a:pt x="4292" y="2534"/>
                    <a:pt x="4361" y="2488"/>
                    <a:pt x="4429" y="2442"/>
                  </a:cubicBezTo>
                  <a:lnTo>
                    <a:pt x="4429" y="2442"/>
                  </a:lnTo>
                  <a:lnTo>
                    <a:pt x="4383" y="2465"/>
                  </a:lnTo>
                  <a:cubicBezTo>
                    <a:pt x="4726" y="2260"/>
                    <a:pt x="5045" y="2077"/>
                    <a:pt x="5388" y="1872"/>
                  </a:cubicBezTo>
                  <a:cubicBezTo>
                    <a:pt x="5570" y="1780"/>
                    <a:pt x="5730" y="1666"/>
                    <a:pt x="5913" y="1575"/>
                  </a:cubicBezTo>
                  <a:cubicBezTo>
                    <a:pt x="6072" y="1484"/>
                    <a:pt x="6255" y="1392"/>
                    <a:pt x="6415" y="1301"/>
                  </a:cubicBezTo>
                  <a:cubicBezTo>
                    <a:pt x="6506" y="1255"/>
                    <a:pt x="6597" y="1210"/>
                    <a:pt x="6689" y="1164"/>
                  </a:cubicBezTo>
                  <a:cubicBezTo>
                    <a:pt x="6780" y="1118"/>
                    <a:pt x="6848" y="1073"/>
                    <a:pt x="6940" y="1027"/>
                  </a:cubicBezTo>
                  <a:cubicBezTo>
                    <a:pt x="7122" y="936"/>
                    <a:pt x="7305" y="845"/>
                    <a:pt x="7488" y="753"/>
                  </a:cubicBezTo>
                  <a:cubicBezTo>
                    <a:pt x="7670" y="662"/>
                    <a:pt x="7853" y="571"/>
                    <a:pt x="8035" y="479"/>
                  </a:cubicBezTo>
                  <a:cubicBezTo>
                    <a:pt x="8127" y="457"/>
                    <a:pt x="8218" y="411"/>
                    <a:pt x="8309" y="365"/>
                  </a:cubicBezTo>
                  <a:cubicBezTo>
                    <a:pt x="8378" y="342"/>
                    <a:pt x="8469" y="297"/>
                    <a:pt x="8560" y="274"/>
                  </a:cubicBezTo>
                  <a:cubicBezTo>
                    <a:pt x="8606" y="251"/>
                    <a:pt x="8652" y="228"/>
                    <a:pt x="8720" y="205"/>
                  </a:cubicBezTo>
                  <a:cubicBezTo>
                    <a:pt x="8766" y="183"/>
                    <a:pt x="8789" y="114"/>
                    <a:pt x="8766" y="68"/>
                  </a:cubicBezTo>
                  <a:cubicBezTo>
                    <a:pt x="8743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2" name="Google Shape;3722;p17"/>
            <p:cNvSpPr/>
            <p:nvPr/>
          </p:nvSpPr>
          <p:spPr>
            <a:xfrm>
              <a:off x="6919650" y="849150"/>
              <a:ext cx="222000" cy="146675"/>
            </a:xfrm>
            <a:custGeom>
              <a:avLst/>
              <a:gdLst/>
              <a:ahLst/>
              <a:cxnLst/>
              <a:rect l="l" t="t" r="r" b="b"/>
              <a:pathLst>
                <a:path w="8880" h="5867" extrusionOk="0">
                  <a:moveTo>
                    <a:pt x="4493" y="2639"/>
                  </a:moveTo>
                  <a:lnTo>
                    <a:pt x="4474" y="2648"/>
                  </a:lnTo>
                  <a:cubicBezTo>
                    <a:pt x="4484" y="2648"/>
                    <a:pt x="4490" y="2644"/>
                    <a:pt x="4493" y="2639"/>
                  </a:cubicBezTo>
                  <a:close/>
                  <a:moveTo>
                    <a:pt x="2560" y="3403"/>
                  </a:moveTo>
                  <a:cubicBezTo>
                    <a:pt x="2553" y="3405"/>
                    <a:pt x="2547" y="3411"/>
                    <a:pt x="2534" y="3424"/>
                  </a:cubicBezTo>
                  <a:cubicBezTo>
                    <a:pt x="2543" y="3417"/>
                    <a:pt x="2551" y="3410"/>
                    <a:pt x="2560" y="3403"/>
                  </a:cubicBezTo>
                  <a:close/>
                  <a:moveTo>
                    <a:pt x="8765" y="0"/>
                  </a:moveTo>
                  <a:cubicBezTo>
                    <a:pt x="8674" y="23"/>
                    <a:pt x="8606" y="46"/>
                    <a:pt x="8514" y="92"/>
                  </a:cubicBezTo>
                  <a:cubicBezTo>
                    <a:pt x="8423" y="115"/>
                    <a:pt x="8332" y="160"/>
                    <a:pt x="8240" y="183"/>
                  </a:cubicBezTo>
                  <a:cubicBezTo>
                    <a:pt x="8035" y="252"/>
                    <a:pt x="7852" y="320"/>
                    <a:pt x="7670" y="411"/>
                  </a:cubicBezTo>
                  <a:lnTo>
                    <a:pt x="7693" y="389"/>
                  </a:lnTo>
                  <a:lnTo>
                    <a:pt x="7693" y="389"/>
                  </a:lnTo>
                  <a:cubicBezTo>
                    <a:pt x="7601" y="434"/>
                    <a:pt x="7510" y="480"/>
                    <a:pt x="7419" y="503"/>
                  </a:cubicBezTo>
                  <a:cubicBezTo>
                    <a:pt x="7327" y="548"/>
                    <a:pt x="7236" y="594"/>
                    <a:pt x="7168" y="617"/>
                  </a:cubicBezTo>
                  <a:cubicBezTo>
                    <a:pt x="6985" y="685"/>
                    <a:pt x="6825" y="754"/>
                    <a:pt x="6666" y="845"/>
                  </a:cubicBezTo>
                  <a:cubicBezTo>
                    <a:pt x="6483" y="936"/>
                    <a:pt x="6323" y="1028"/>
                    <a:pt x="6141" y="1119"/>
                  </a:cubicBezTo>
                  <a:cubicBezTo>
                    <a:pt x="6072" y="1165"/>
                    <a:pt x="5981" y="1210"/>
                    <a:pt x="5912" y="1256"/>
                  </a:cubicBezTo>
                  <a:cubicBezTo>
                    <a:pt x="5821" y="1302"/>
                    <a:pt x="5752" y="1347"/>
                    <a:pt x="5661" y="1393"/>
                  </a:cubicBezTo>
                  <a:cubicBezTo>
                    <a:pt x="5501" y="1507"/>
                    <a:pt x="5342" y="1598"/>
                    <a:pt x="5205" y="1690"/>
                  </a:cubicBezTo>
                  <a:cubicBezTo>
                    <a:pt x="5045" y="1804"/>
                    <a:pt x="4908" y="1895"/>
                    <a:pt x="4748" y="1986"/>
                  </a:cubicBezTo>
                  <a:cubicBezTo>
                    <a:pt x="4611" y="2100"/>
                    <a:pt x="4451" y="2192"/>
                    <a:pt x="4315" y="2283"/>
                  </a:cubicBezTo>
                  <a:cubicBezTo>
                    <a:pt x="4246" y="2352"/>
                    <a:pt x="4155" y="2397"/>
                    <a:pt x="4086" y="2466"/>
                  </a:cubicBezTo>
                  <a:cubicBezTo>
                    <a:pt x="3995" y="2511"/>
                    <a:pt x="3926" y="2557"/>
                    <a:pt x="3858" y="2625"/>
                  </a:cubicBezTo>
                  <a:cubicBezTo>
                    <a:pt x="3630" y="2785"/>
                    <a:pt x="3401" y="2945"/>
                    <a:pt x="3196" y="3105"/>
                  </a:cubicBezTo>
                  <a:lnTo>
                    <a:pt x="3242" y="3059"/>
                  </a:lnTo>
                  <a:lnTo>
                    <a:pt x="3242" y="3059"/>
                  </a:lnTo>
                  <a:cubicBezTo>
                    <a:pt x="3196" y="3105"/>
                    <a:pt x="3150" y="3128"/>
                    <a:pt x="3105" y="3150"/>
                  </a:cubicBezTo>
                  <a:cubicBezTo>
                    <a:pt x="3091" y="3122"/>
                    <a:pt x="3050" y="3103"/>
                    <a:pt x="3011" y="3103"/>
                  </a:cubicBezTo>
                  <a:cubicBezTo>
                    <a:pt x="2987" y="3103"/>
                    <a:pt x="2962" y="3110"/>
                    <a:pt x="2945" y="3128"/>
                  </a:cubicBezTo>
                  <a:cubicBezTo>
                    <a:pt x="2817" y="3213"/>
                    <a:pt x="2688" y="3299"/>
                    <a:pt x="2560" y="3403"/>
                  </a:cubicBezTo>
                  <a:lnTo>
                    <a:pt x="2560" y="3403"/>
                  </a:lnTo>
                  <a:cubicBezTo>
                    <a:pt x="2565" y="3401"/>
                    <a:pt x="2570" y="3401"/>
                    <a:pt x="2580" y="3401"/>
                  </a:cubicBezTo>
                  <a:cubicBezTo>
                    <a:pt x="2237" y="3653"/>
                    <a:pt x="1918" y="3904"/>
                    <a:pt x="1598" y="4178"/>
                  </a:cubicBezTo>
                  <a:cubicBezTo>
                    <a:pt x="1439" y="4314"/>
                    <a:pt x="1302" y="4451"/>
                    <a:pt x="1142" y="4588"/>
                  </a:cubicBezTo>
                  <a:cubicBezTo>
                    <a:pt x="982" y="4725"/>
                    <a:pt x="822" y="4862"/>
                    <a:pt x="662" y="4999"/>
                  </a:cubicBezTo>
                  <a:cubicBezTo>
                    <a:pt x="526" y="5113"/>
                    <a:pt x="389" y="5250"/>
                    <a:pt x="229" y="5364"/>
                  </a:cubicBezTo>
                  <a:cubicBezTo>
                    <a:pt x="183" y="5410"/>
                    <a:pt x="160" y="5433"/>
                    <a:pt x="115" y="5456"/>
                  </a:cubicBezTo>
                  <a:cubicBezTo>
                    <a:pt x="69" y="5524"/>
                    <a:pt x="1" y="5593"/>
                    <a:pt x="23" y="5684"/>
                  </a:cubicBezTo>
                  <a:cubicBezTo>
                    <a:pt x="46" y="5775"/>
                    <a:pt x="137" y="5821"/>
                    <a:pt x="206" y="5844"/>
                  </a:cubicBezTo>
                  <a:cubicBezTo>
                    <a:pt x="252" y="5867"/>
                    <a:pt x="297" y="5867"/>
                    <a:pt x="343" y="5867"/>
                  </a:cubicBezTo>
                  <a:cubicBezTo>
                    <a:pt x="366" y="5844"/>
                    <a:pt x="389" y="5821"/>
                    <a:pt x="411" y="5821"/>
                  </a:cubicBezTo>
                  <a:cubicBezTo>
                    <a:pt x="480" y="5775"/>
                    <a:pt x="548" y="5707"/>
                    <a:pt x="594" y="5661"/>
                  </a:cubicBezTo>
                  <a:cubicBezTo>
                    <a:pt x="731" y="5547"/>
                    <a:pt x="891" y="5433"/>
                    <a:pt x="1028" y="5319"/>
                  </a:cubicBezTo>
                  <a:cubicBezTo>
                    <a:pt x="1165" y="5227"/>
                    <a:pt x="1302" y="5113"/>
                    <a:pt x="1439" y="4999"/>
                  </a:cubicBezTo>
                  <a:cubicBezTo>
                    <a:pt x="1575" y="4885"/>
                    <a:pt x="1735" y="4771"/>
                    <a:pt x="1872" y="4657"/>
                  </a:cubicBezTo>
                  <a:cubicBezTo>
                    <a:pt x="2146" y="4429"/>
                    <a:pt x="2420" y="4200"/>
                    <a:pt x="2694" y="3972"/>
                  </a:cubicBezTo>
                  <a:cubicBezTo>
                    <a:pt x="2854" y="3858"/>
                    <a:pt x="2991" y="3744"/>
                    <a:pt x="3128" y="3630"/>
                  </a:cubicBezTo>
                  <a:lnTo>
                    <a:pt x="3128" y="3630"/>
                  </a:lnTo>
                  <a:cubicBezTo>
                    <a:pt x="3105" y="3652"/>
                    <a:pt x="3105" y="3653"/>
                    <a:pt x="3105" y="3653"/>
                  </a:cubicBezTo>
                  <a:lnTo>
                    <a:pt x="3105" y="3653"/>
                  </a:lnTo>
                  <a:cubicBezTo>
                    <a:pt x="3128" y="3630"/>
                    <a:pt x="3150" y="3607"/>
                    <a:pt x="3196" y="3584"/>
                  </a:cubicBezTo>
                  <a:cubicBezTo>
                    <a:pt x="3242" y="3561"/>
                    <a:pt x="3287" y="3516"/>
                    <a:pt x="3310" y="3493"/>
                  </a:cubicBezTo>
                  <a:cubicBezTo>
                    <a:pt x="3379" y="3447"/>
                    <a:pt x="3424" y="3401"/>
                    <a:pt x="3493" y="3356"/>
                  </a:cubicBezTo>
                  <a:lnTo>
                    <a:pt x="3493" y="3356"/>
                  </a:lnTo>
                  <a:lnTo>
                    <a:pt x="3447" y="3401"/>
                  </a:lnTo>
                  <a:cubicBezTo>
                    <a:pt x="3607" y="3265"/>
                    <a:pt x="3767" y="3150"/>
                    <a:pt x="3949" y="3036"/>
                  </a:cubicBezTo>
                  <a:cubicBezTo>
                    <a:pt x="4132" y="2899"/>
                    <a:pt x="4315" y="2785"/>
                    <a:pt x="4474" y="2648"/>
                  </a:cubicBezTo>
                  <a:cubicBezTo>
                    <a:pt x="4474" y="2648"/>
                    <a:pt x="4474" y="2648"/>
                    <a:pt x="4497" y="2625"/>
                  </a:cubicBezTo>
                  <a:lnTo>
                    <a:pt x="4497" y="2625"/>
                  </a:lnTo>
                  <a:cubicBezTo>
                    <a:pt x="4497" y="2625"/>
                    <a:pt x="4497" y="2633"/>
                    <a:pt x="4493" y="2639"/>
                  </a:cubicBezTo>
                  <a:lnTo>
                    <a:pt x="4493" y="2639"/>
                  </a:lnTo>
                  <a:lnTo>
                    <a:pt x="4520" y="2625"/>
                  </a:lnTo>
                  <a:lnTo>
                    <a:pt x="4497" y="2625"/>
                  </a:lnTo>
                  <a:cubicBezTo>
                    <a:pt x="4634" y="2534"/>
                    <a:pt x="4771" y="2443"/>
                    <a:pt x="4908" y="2352"/>
                  </a:cubicBezTo>
                  <a:cubicBezTo>
                    <a:pt x="4976" y="2306"/>
                    <a:pt x="5045" y="2260"/>
                    <a:pt x="5113" y="2215"/>
                  </a:cubicBezTo>
                  <a:cubicBezTo>
                    <a:pt x="5182" y="2146"/>
                    <a:pt x="5273" y="2100"/>
                    <a:pt x="5342" y="2055"/>
                  </a:cubicBezTo>
                  <a:cubicBezTo>
                    <a:pt x="5638" y="1849"/>
                    <a:pt x="5958" y="1644"/>
                    <a:pt x="6277" y="1438"/>
                  </a:cubicBezTo>
                  <a:cubicBezTo>
                    <a:pt x="6437" y="1347"/>
                    <a:pt x="6597" y="1233"/>
                    <a:pt x="6780" y="1142"/>
                  </a:cubicBezTo>
                  <a:cubicBezTo>
                    <a:pt x="6939" y="1050"/>
                    <a:pt x="7099" y="982"/>
                    <a:pt x="7236" y="891"/>
                  </a:cubicBezTo>
                  <a:cubicBezTo>
                    <a:pt x="7327" y="845"/>
                    <a:pt x="7396" y="799"/>
                    <a:pt x="7487" y="754"/>
                  </a:cubicBezTo>
                  <a:cubicBezTo>
                    <a:pt x="7556" y="708"/>
                    <a:pt x="7647" y="662"/>
                    <a:pt x="7738" y="617"/>
                  </a:cubicBezTo>
                  <a:cubicBezTo>
                    <a:pt x="7898" y="548"/>
                    <a:pt x="8058" y="457"/>
                    <a:pt x="8240" y="389"/>
                  </a:cubicBezTo>
                  <a:cubicBezTo>
                    <a:pt x="8371" y="323"/>
                    <a:pt x="8501" y="279"/>
                    <a:pt x="8652" y="215"/>
                  </a:cubicBezTo>
                  <a:lnTo>
                    <a:pt x="8652" y="215"/>
                  </a:lnTo>
                  <a:cubicBezTo>
                    <a:pt x="8651" y="219"/>
                    <a:pt x="8651" y="223"/>
                    <a:pt x="8651" y="229"/>
                  </a:cubicBezTo>
                  <a:cubicBezTo>
                    <a:pt x="8651" y="221"/>
                    <a:pt x="8654" y="216"/>
                    <a:pt x="8658" y="213"/>
                  </a:cubicBezTo>
                  <a:lnTo>
                    <a:pt x="8658" y="213"/>
                  </a:lnTo>
                  <a:cubicBezTo>
                    <a:pt x="8662" y="211"/>
                    <a:pt x="8666" y="209"/>
                    <a:pt x="8670" y="207"/>
                  </a:cubicBezTo>
                  <a:lnTo>
                    <a:pt x="8670" y="207"/>
                  </a:lnTo>
                  <a:cubicBezTo>
                    <a:pt x="8678" y="206"/>
                    <a:pt x="8688" y="206"/>
                    <a:pt x="8697" y="206"/>
                  </a:cubicBezTo>
                  <a:cubicBezTo>
                    <a:pt x="8697" y="206"/>
                    <a:pt x="8720" y="183"/>
                    <a:pt x="8720" y="183"/>
                  </a:cubicBezTo>
                  <a:lnTo>
                    <a:pt x="8697" y="183"/>
                  </a:lnTo>
                  <a:cubicBezTo>
                    <a:pt x="8743" y="183"/>
                    <a:pt x="8765" y="160"/>
                    <a:pt x="8811" y="160"/>
                  </a:cubicBezTo>
                  <a:cubicBezTo>
                    <a:pt x="8857" y="137"/>
                    <a:pt x="8880" y="92"/>
                    <a:pt x="8857" y="46"/>
                  </a:cubicBezTo>
                  <a:cubicBezTo>
                    <a:pt x="8857" y="23"/>
                    <a:pt x="8811" y="0"/>
                    <a:pt x="878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3" name="Google Shape;3723;p17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4" name="Google Shape;3724;p17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5" name="Google Shape;3725;p17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6" name="Google Shape;3726;p17"/>
            <p:cNvSpPr/>
            <p:nvPr/>
          </p:nvSpPr>
          <p:spPr>
            <a:xfrm>
              <a:off x="6646325" y="1013500"/>
              <a:ext cx="239100" cy="261025"/>
            </a:xfrm>
            <a:custGeom>
              <a:avLst/>
              <a:gdLst/>
              <a:ahLst/>
              <a:cxnLst/>
              <a:rect l="l" t="t" r="r" b="b"/>
              <a:pathLst>
                <a:path w="9564" h="10441" extrusionOk="0">
                  <a:moveTo>
                    <a:pt x="1681" y="8480"/>
                  </a:move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close/>
                  <a:moveTo>
                    <a:pt x="9473" y="0"/>
                  </a:moveTo>
                  <a:cubicBezTo>
                    <a:pt x="9450" y="0"/>
                    <a:pt x="9427" y="0"/>
                    <a:pt x="9427" y="23"/>
                  </a:cubicBezTo>
                  <a:cubicBezTo>
                    <a:pt x="9267" y="137"/>
                    <a:pt x="9130" y="274"/>
                    <a:pt x="8971" y="388"/>
                  </a:cubicBezTo>
                  <a:cubicBezTo>
                    <a:pt x="8719" y="571"/>
                    <a:pt x="8491" y="731"/>
                    <a:pt x="8240" y="913"/>
                  </a:cubicBezTo>
                  <a:cubicBezTo>
                    <a:pt x="8172" y="959"/>
                    <a:pt x="8103" y="1027"/>
                    <a:pt x="8035" y="1073"/>
                  </a:cubicBezTo>
                  <a:cubicBezTo>
                    <a:pt x="7943" y="1141"/>
                    <a:pt x="7875" y="1210"/>
                    <a:pt x="7806" y="1256"/>
                  </a:cubicBezTo>
                  <a:cubicBezTo>
                    <a:pt x="7647" y="1370"/>
                    <a:pt x="7510" y="1507"/>
                    <a:pt x="7373" y="1621"/>
                  </a:cubicBezTo>
                  <a:cubicBezTo>
                    <a:pt x="7304" y="1689"/>
                    <a:pt x="7236" y="1758"/>
                    <a:pt x="7167" y="1826"/>
                  </a:cubicBezTo>
                  <a:cubicBezTo>
                    <a:pt x="7099" y="1872"/>
                    <a:pt x="7008" y="1940"/>
                    <a:pt x="6939" y="2009"/>
                  </a:cubicBezTo>
                  <a:cubicBezTo>
                    <a:pt x="6871" y="2077"/>
                    <a:pt x="6802" y="2123"/>
                    <a:pt x="6734" y="2191"/>
                  </a:cubicBezTo>
                  <a:cubicBezTo>
                    <a:pt x="6688" y="2260"/>
                    <a:pt x="6620" y="2306"/>
                    <a:pt x="6551" y="2374"/>
                  </a:cubicBezTo>
                  <a:cubicBezTo>
                    <a:pt x="6277" y="2625"/>
                    <a:pt x="5980" y="2876"/>
                    <a:pt x="5729" y="3150"/>
                  </a:cubicBezTo>
                  <a:cubicBezTo>
                    <a:pt x="5592" y="3287"/>
                    <a:pt x="5478" y="3424"/>
                    <a:pt x="5341" y="3561"/>
                  </a:cubicBezTo>
                  <a:cubicBezTo>
                    <a:pt x="5204" y="3721"/>
                    <a:pt x="5067" y="3858"/>
                    <a:pt x="4953" y="3995"/>
                  </a:cubicBezTo>
                  <a:cubicBezTo>
                    <a:pt x="4816" y="4132"/>
                    <a:pt x="4702" y="4268"/>
                    <a:pt x="4565" y="4405"/>
                  </a:cubicBezTo>
                  <a:cubicBezTo>
                    <a:pt x="4451" y="4542"/>
                    <a:pt x="4314" y="4679"/>
                    <a:pt x="4200" y="4816"/>
                  </a:cubicBezTo>
                  <a:cubicBezTo>
                    <a:pt x="3949" y="5113"/>
                    <a:pt x="3675" y="5410"/>
                    <a:pt x="3424" y="5706"/>
                  </a:cubicBezTo>
                  <a:cubicBezTo>
                    <a:pt x="3310" y="5843"/>
                    <a:pt x="3173" y="5980"/>
                    <a:pt x="3059" y="6117"/>
                  </a:cubicBezTo>
                  <a:cubicBezTo>
                    <a:pt x="3013" y="6209"/>
                    <a:pt x="2945" y="6277"/>
                    <a:pt x="2876" y="6346"/>
                  </a:cubicBezTo>
                  <a:lnTo>
                    <a:pt x="2694" y="6574"/>
                  </a:lnTo>
                  <a:cubicBezTo>
                    <a:pt x="2465" y="6871"/>
                    <a:pt x="2214" y="7167"/>
                    <a:pt x="1963" y="7464"/>
                  </a:cubicBezTo>
                  <a:cubicBezTo>
                    <a:pt x="1849" y="7624"/>
                    <a:pt x="1735" y="7784"/>
                    <a:pt x="1621" y="7943"/>
                  </a:cubicBezTo>
                  <a:cubicBezTo>
                    <a:pt x="1507" y="8080"/>
                    <a:pt x="1393" y="8240"/>
                    <a:pt x="1278" y="8377"/>
                  </a:cubicBezTo>
                  <a:cubicBezTo>
                    <a:pt x="1073" y="8674"/>
                    <a:pt x="845" y="8948"/>
                    <a:pt x="662" y="9267"/>
                  </a:cubicBezTo>
                  <a:cubicBezTo>
                    <a:pt x="639" y="9313"/>
                    <a:pt x="616" y="9359"/>
                    <a:pt x="571" y="9404"/>
                  </a:cubicBezTo>
                  <a:cubicBezTo>
                    <a:pt x="548" y="9450"/>
                    <a:pt x="525" y="9473"/>
                    <a:pt x="525" y="9518"/>
                  </a:cubicBezTo>
                  <a:cubicBezTo>
                    <a:pt x="480" y="9610"/>
                    <a:pt x="411" y="9678"/>
                    <a:pt x="365" y="9769"/>
                  </a:cubicBezTo>
                  <a:cubicBezTo>
                    <a:pt x="320" y="9838"/>
                    <a:pt x="274" y="9906"/>
                    <a:pt x="228" y="9975"/>
                  </a:cubicBezTo>
                  <a:cubicBezTo>
                    <a:pt x="206" y="10020"/>
                    <a:pt x="183" y="10043"/>
                    <a:pt x="183" y="10089"/>
                  </a:cubicBezTo>
                  <a:cubicBezTo>
                    <a:pt x="160" y="10112"/>
                    <a:pt x="160" y="10135"/>
                    <a:pt x="137" y="10157"/>
                  </a:cubicBezTo>
                  <a:cubicBezTo>
                    <a:pt x="114" y="10157"/>
                    <a:pt x="91" y="10157"/>
                    <a:pt x="69" y="10180"/>
                  </a:cubicBezTo>
                  <a:cubicBezTo>
                    <a:pt x="69" y="10203"/>
                    <a:pt x="69" y="10203"/>
                    <a:pt x="46" y="10203"/>
                  </a:cubicBezTo>
                  <a:cubicBezTo>
                    <a:pt x="23" y="10249"/>
                    <a:pt x="0" y="10272"/>
                    <a:pt x="23" y="10340"/>
                  </a:cubicBezTo>
                  <a:cubicBezTo>
                    <a:pt x="23" y="10386"/>
                    <a:pt x="69" y="10431"/>
                    <a:pt x="137" y="10431"/>
                  </a:cubicBezTo>
                  <a:cubicBezTo>
                    <a:pt x="151" y="10438"/>
                    <a:pt x="166" y="10441"/>
                    <a:pt x="182" y="10441"/>
                  </a:cubicBezTo>
                  <a:cubicBezTo>
                    <a:pt x="221" y="10441"/>
                    <a:pt x="265" y="10425"/>
                    <a:pt x="297" y="10408"/>
                  </a:cubicBezTo>
                  <a:cubicBezTo>
                    <a:pt x="343" y="10386"/>
                    <a:pt x="365" y="10363"/>
                    <a:pt x="388" y="10340"/>
                  </a:cubicBezTo>
                  <a:cubicBezTo>
                    <a:pt x="388" y="10317"/>
                    <a:pt x="411" y="10317"/>
                    <a:pt x="411" y="10294"/>
                  </a:cubicBezTo>
                  <a:cubicBezTo>
                    <a:pt x="434" y="10272"/>
                    <a:pt x="434" y="10249"/>
                    <a:pt x="457" y="10226"/>
                  </a:cubicBezTo>
                  <a:cubicBezTo>
                    <a:pt x="480" y="10180"/>
                    <a:pt x="525" y="10135"/>
                    <a:pt x="548" y="10066"/>
                  </a:cubicBezTo>
                  <a:cubicBezTo>
                    <a:pt x="594" y="10020"/>
                    <a:pt x="639" y="9975"/>
                    <a:pt x="685" y="9906"/>
                  </a:cubicBezTo>
                  <a:cubicBezTo>
                    <a:pt x="708" y="9861"/>
                    <a:pt x="753" y="9792"/>
                    <a:pt x="799" y="9724"/>
                  </a:cubicBezTo>
                  <a:cubicBezTo>
                    <a:pt x="845" y="9678"/>
                    <a:pt x="868" y="9610"/>
                    <a:pt x="913" y="9564"/>
                  </a:cubicBezTo>
                  <a:cubicBezTo>
                    <a:pt x="959" y="9495"/>
                    <a:pt x="1005" y="9404"/>
                    <a:pt x="1050" y="9336"/>
                  </a:cubicBezTo>
                  <a:cubicBezTo>
                    <a:pt x="1096" y="9267"/>
                    <a:pt x="1141" y="9199"/>
                    <a:pt x="1187" y="9130"/>
                  </a:cubicBezTo>
                  <a:cubicBezTo>
                    <a:pt x="1233" y="9062"/>
                    <a:pt x="1278" y="9016"/>
                    <a:pt x="1324" y="8948"/>
                  </a:cubicBezTo>
                  <a:lnTo>
                    <a:pt x="1324" y="8948"/>
                  </a:lnTo>
                  <a:lnTo>
                    <a:pt x="1301" y="8971"/>
                  </a:lnTo>
                  <a:cubicBezTo>
                    <a:pt x="1347" y="8925"/>
                    <a:pt x="1393" y="8879"/>
                    <a:pt x="1438" y="8811"/>
                  </a:cubicBezTo>
                  <a:cubicBezTo>
                    <a:pt x="1461" y="8788"/>
                    <a:pt x="1484" y="8765"/>
                    <a:pt x="1507" y="8719"/>
                  </a:cubicBezTo>
                  <a:cubicBezTo>
                    <a:pt x="1550" y="8654"/>
                    <a:pt x="1615" y="8567"/>
                    <a:pt x="1681" y="8480"/>
                  </a:cubicBezTo>
                  <a:lnTo>
                    <a:pt x="1681" y="8480"/>
                  </a:lnTo>
                  <a:cubicBezTo>
                    <a:pt x="1672" y="8491"/>
                    <a:pt x="1666" y="8503"/>
                    <a:pt x="1666" y="8514"/>
                  </a:cubicBezTo>
                  <a:cubicBezTo>
                    <a:pt x="1666" y="8514"/>
                    <a:pt x="1689" y="8492"/>
                    <a:pt x="1689" y="8469"/>
                  </a:cubicBezTo>
                  <a:lnTo>
                    <a:pt x="1689" y="8469"/>
                  </a:lnTo>
                  <a:cubicBezTo>
                    <a:pt x="1686" y="8473"/>
                    <a:pt x="1683" y="8476"/>
                    <a:pt x="1681" y="8480"/>
                  </a:cubicBezTo>
                  <a:lnTo>
                    <a:pt x="1681" y="8480"/>
                  </a:lnTo>
                  <a:cubicBezTo>
                    <a:pt x="1684" y="8476"/>
                    <a:pt x="1686" y="8472"/>
                    <a:pt x="1689" y="8468"/>
                  </a:cubicBezTo>
                  <a:lnTo>
                    <a:pt x="1689" y="8468"/>
                  </a:lnTo>
                  <a:cubicBezTo>
                    <a:pt x="1689" y="8469"/>
                    <a:pt x="1689" y="8469"/>
                    <a:pt x="1689" y="8469"/>
                  </a:cubicBezTo>
                  <a:lnTo>
                    <a:pt x="1689" y="8469"/>
                  </a:lnTo>
                  <a:cubicBezTo>
                    <a:pt x="1696" y="8462"/>
                    <a:pt x="1703" y="8455"/>
                    <a:pt x="1710" y="8447"/>
                  </a:cubicBezTo>
                  <a:lnTo>
                    <a:pt x="1710" y="8447"/>
                  </a:lnTo>
                  <a:cubicBezTo>
                    <a:pt x="1689" y="8468"/>
                    <a:pt x="1689" y="8469"/>
                    <a:pt x="1689" y="8491"/>
                  </a:cubicBezTo>
                  <a:cubicBezTo>
                    <a:pt x="1826" y="8309"/>
                    <a:pt x="1963" y="8103"/>
                    <a:pt x="2100" y="7921"/>
                  </a:cubicBezTo>
                  <a:cubicBezTo>
                    <a:pt x="2214" y="7784"/>
                    <a:pt x="2328" y="7647"/>
                    <a:pt x="2420" y="7510"/>
                  </a:cubicBezTo>
                  <a:cubicBezTo>
                    <a:pt x="2557" y="7373"/>
                    <a:pt x="2671" y="7213"/>
                    <a:pt x="2808" y="7076"/>
                  </a:cubicBezTo>
                  <a:cubicBezTo>
                    <a:pt x="2922" y="6916"/>
                    <a:pt x="3036" y="6779"/>
                    <a:pt x="3173" y="6619"/>
                  </a:cubicBezTo>
                  <a:cubicBezTo>
                    <a:pt x="3219" y="6551"/>
                    <a:pt x="3287" y="6460"/>
                    <a:pt x="3356" y="6391"/>
                  </a:cubicBezTo>
                  <a:cubicBezTo>
                    <a:pt x="3401" y="6323"/>
                    <a:pt x="3470" y="6254"/>
                    <a:pt x="3515" y="6186"/>
                  </a:cubicBezTo>
                  <a:cubicBezTo>
                    <a:pt x="3789" y="5889"/>
                    <a:pt x="4040" y="5592"/>
                    <a:pt x="4291" y="5296"/>
                  </a:cubicBezTo>
                  <a:cubicBezTo>
                    <a:pt x="4405" y="5159"/>
                    <a:pt x="4542" y="4999"/>
                    <a:pt x="4657" y="4862"/>
                  </a:cubicBezTo>
                  <a:cubicBezTo>
                    <a:pt x="4771" y="4725"/>
                    <a:pt x="4908" y="4588"/>
                    <a:pt x="5022" y="4451"/>
                  </a:cubicBezTo>
                  <a:cubicBezTo>
                    <a:pt x="5273" y="4154"/>
                    <a:pt x="5547" y="3880"/>
                    <a:pt x="5798" y="3607"/>
                  </a:cubicBezTo>
                  <a:cubicBezTo>
                    <a:pt x="5912" y="3470"/>
                    <a:pt x="6049" y="3333"/>
                    <a:pt x="6163" y="3196"/>
                  </a:cubicBezTo>
                  <a:cubicBezTo>
                    <a:pt x="6300" y="3059"/>
                    <a:pt x="6437" y="2922"/>
                    <a:pt x="6574" y="2785"/>
                  </a:cubicBezTo>
                  <a:cubicBezTo>
                    <a:pt x="6711" y="2648"/>
                    <a:pt x="6848" y="2534"/>
                    <a:pt x="6985" y="2397"/>
                  </a:cubicBezTo>
                  <a:cubicBezTo>
                    <a:pt x="7099" y="2283"/>
                    <a:pt x="7259" y="2146"/>
                    <a:pt x="7373" y="2009"/>
                  </a:cubicBezTo>
                  <a:cubicBezTo>
                    <a:pt x="7510" y="1895"/>
                    <a:pt x="7647" y="1758"/>
                    <a:pt x="7784" y="1621"/>
                  </a:cubicBezTo>
                  <a:cubicBezTo>
                    <a:pt x="7921" y="1484"/>
                    <a:pt x="8058" y="1370"/>
                    <a:pt x="8194" y="1233"/>
                  </a:cubicBezTo>
                  <a:cubicBezTo>
                    <a:pt x="8309" y="1141"/>
                    <a:pt x="8423" y="1050"/>
                    <a:pt x="8537" y="959"/>
                  </a:cubicBezTo>
                  <a:cubicBezTo>
                    <a:pt x="8651" y="868"/>
                    <a:pt x="8742" y="776"/>
                    <a:pt x="8856" y="685"/>
                  </a:cubicBezTo>
                  <a:cubicBezTo>
                    <a:pt x="8971" y="594"/>
                    <a:pt x="9085" y="502"/>
                    <a:pt x="9199" y="411"/>
                  </a:cubicBezTo>
                  <a:cubicBezTo>
                    <a:pt x="9313" y="320"/>
                    <a:pt x="9427" y="228"/>
                    <a:pt x="9541" y="137"/>
                  </a:cubicBezTo>
                  <a:cubicBezTo>
                    <a:pt x="9564" y="91"/>
                    <a:pt x="9564" y="46"/>
                    <a:pt x="9541" y="23"/>
                  </a:cubicBezTo>
                  <a:cubicBezTo>
                    <a:pt x="9518" y="0"/>
                    <a:pt x="9496" y="0"/>
                    <a:pt x="9473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7" name="Google Shape;3727;p17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8" name="Google Shape;3728;p17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9" name="Google Shape;3729;p17"/>
            <p:cNvSpPr/>
            <p:nvPr/>
          </p:nvSpPr>
          <p:spPr>
            <a:xfrm>
              <a:off x="6646900" y="1016350"/>
              <a:ext cx="240250" cy="260225"/>
            </a:xfrm>
            <a:custGeom>
              <a:avLst/>
              <a:gdLst/>
              <a:ahLst/>
              <a:cxnLst/>
              <a:rect l="l" t="t" r="r" b="b"/>
              <a:pathLst>
                <a:path w="9610" h="10409" extrusionOk="0">
                  <a:moveTo>
                    <a:pt x="251" y="10317"/>
                  </a:moveTo>
                  <a:lnTo>
                    <a:pt x="251" y="10317"/>
                  </a:lnTo>
                  <a:cubicBezTo>
                    <a:pt x="251" y="10317"/>
                    <a:pt x="228" y="10340"/>
                    <a:pt x="228" y="10340"/>
                  </a:cubicBezTo>
                  <a:cubicBezTo>
                    <a:pt x="251" y="10340"/>
                    <a:pt x="251" y="10317"/>
                    <a:pt x="251" y="10317"/>
                  </a:cubicBezTo>
                  <a:close/>
                  <a:moveTo>
                    <a:pt x="9495" y="0"/>
                  </a:moveTo>
                  <a:cubicBezTo>
                    <a:pt x="9495" y="0"/>
                    <a:pt x="9473" y="23"/>
                    <a:pt x="9450" y="23"/>
                  </a:cubicBezTo>
                  <a:cubicBezTo>
                    <a:pt x="9404" y="46"/>
                    <a:pt x="9381" y="69"/>
                    <a:pt x="9336" y="92"/>
                  </a:cubicBezTo>
                  <a:cubicBezTo>
                    <a:pt x="9290" y="137"/>
                    <a:pt x="9244" y="160"/>
                    <a:pt x="9199" y="206"/>
                  </a:cubicBezTo>
                  <a:lnTo>
                    <a:pt x="9221" y="183"/>
                  </a:lnTo>
                  <a:lnTo>
                    <a:pt x="9221" y="183"/>
                  </a:lnTo>
                  <a:cubicBezTo>
                    <a:pt x="9153" y="229"/>
                    <a:pt x="9107" y="251"/>
                    <a:pt x="9062" y="297"/>
                  </a:cubicBezTo>
                  <a:cubicBezTo>
                    <a:pt x="8902" y="411"/>
                    <a:pt x="8765" y="525"/>
                    <a:pt x="8605" y="639"/>
                  </a:cubicBezTo>
                  <a:cubicBezTo>
                    <a:pt x="8468" y="754"/>
                    <a:pt x="8331" y="845"/>
                    <a:pt x="8217" y="959"/>
                  </a:cubicBezTo>
                  <a:cubicBezTo>
                    <a:pt x="8080" y="1073"/>
                    <a:pt x="7943" y="1187"/>
                    <a:pt x="7806" y="1301"/>
                  </a:cubicBezTo>
                  <a:cubicBezTo>
                    <a:pt x="7669" y="1438"/>
                    <a:pt x="7510" y="1552"/>
                    <a:pt x="7373" y="1667"/>
                  </a:cubicBezTo>
                  <a:cubicBezTo>
                    <a:pt x="7304" y="1735"/>
                    <a:pt x="7236" y="1803"/>
                    <a:pt x="7167" y="1849"/>
                  </a:cubicBezTo>
                  <a:cubicBezTo>
                    <a:pt x="7099" y="1918"/>
                    <a:pt x="7030" y="1986"/>
                    <a:pt x="6939" y="2055"/>
                  </a:cubicBezTo>
                  <a:cubicBezTo>
                    <a:pt x="6870" y="2100"/>
                    <a:pt x="6802" y="2169"/>
                    <a:pt x="6733" y="2237"/>
                  </a:cubicBezTo>
                  <a:cubicBezTo>
                    <a:pt x="6665" y="2306"/>
                    <a:pt x="6597" y="2351"/>
                    <a:pt x="6528" y="2420"/>
                  </a:cubicBezTo>
                  <a:cubicBezTo>
                    <a:pt x="6391" y="2557"/>
                    <a:pt x="6254" y="2694"/>
                    <a:pt x="6117" y="2853"/>
                  </a:cubicBezTo>
                  <a:cubicBezTo>
                    <a:pt x="5980" y="2990"/>
                    <a:pt x="5843" y="3127"/>
                    <a:pt x="5729" y="3264"/>
                  </a:cubicBezTo>
                  <a:cubicBezTo>
                    <a:pt x="5592" y="3401"/>
                    <a:pt x="5455" y="3538"/>
                    <a:pt x="5318" y="3675"/>
                  </a:cubicBezTo>
                  <a:cubicBezTo>
                    <a:pt x="5181" y="3812"/>
                    <a:pt x="5067" y="3926"/>
                    <a:pt x="4930" y="4063"/>
                  </a:cubicBezTo>
                  <a:cubicBezTo>
                    <a:pt x="4816" y="4200"/>
                    <a:pt x="4679" y="4337"/>
                    <a:pt x="4565" y="4497"/>
                  </a:cubicBezTo>
                  <a:cubicBezTo>
                    <a:pt x="4428" y="4634"/>
                    <a:pt x="4314" y="4794"/>
                    <a:pt x="4200" y="4931"/>
                  </a:cubicBezTo>
                  <a:cubicBezTo>
                    <a:pt x="4063" y="5090"/>
                    <a:pt x="3949" y="5227"/>
                    <a:pt x="3812" y="5364"/>
                  </a:cubicBezTo>
                  <a:cubicBezTo>
                    <a:pt x="3698" y="5501"/>
                    <a:pt x="3561" y="5638"/>
                    <a:pt x="3447" y="5775"/>
                  </a:cubicBezTo>
                  <a:cubicBezTo>
                    <a:pt x="3218" y="6049"/>
                    <a:pt x="2990" y="6346"/>
                    <a:pt x="2739" y="6620"/>
                  </a:cubicBezTo>
                  <a:cubicBezTo>
                    <a:pt x="2625" y="6757"/>
                    <a:pt x="2511" y="6894"/>
                    <a:pt x="2374" y="7030"/>
                  </a:cubicBezTo>
                  <a:cubicBezTo>
                    <a:pt x="2260" y="7190"/>
                    <a:pt x="2123" y="7350"/>
                    <a:pt x="1986" y="7510"/>
                  </a:cubicBezTo>
                  <a:cubicBezTo>
                    <a:pt x="1940" y="7578"/>
                    <a:pt x="1895" y="7647"/>
                    <a:pt x="1849" y="7715"/>
                  </a:cubicBezTo>
                  <a:cubicBezTo>
                    <a:pt x="1849" y="7692"/>
                    <a:pt x="1872" y="7692"/>
                    <a:pt x="1872" y="7670"/>
                  </a:cubicBezTo>
                  <a:lnTo>
                    <a:pt x="1872" y="7670"/>
                  </a:lnTo>
                  <a:cubicBezTo>
                    <a:pt x="1712" y="7898"/>
                    <a:pt x="1529" y="8103"/>
                    <a:pt x="1370" y="8332"/>
                  </a:cubicBezTo>
                  <a:cubicBezTo>
                    <a:pt x="1278" y="8446"/>
                    <a:pt x="1164" y="8560"/>
                    <a:pt x="1073" y="8674"/>
                  </a:cubicBezTo>
                  <a:cubicBezTo>
                    <a:pt x="982" y="8765"/>
                    <a:pt x="913" y="8879"/>
                    <a:pt x="822" y="8993"/>
                  </a:cubicBezTo>
                  <a:cubicBezTo>
                    <a:pt x="662" y="9199"/>
                    <a:pt x="525" y="9427"/>
                    <a:pt x="365" y="9633"/>
                  </a:cubicBezTo>
                  <a:cubicBezTo>
                    <a:pt x="297" y="9724"/>
                    <a:pt x="251" y="9838"/>
                    <a:pt x="183" y="9929"/>
                  </a:cubicBezTo>
                  <a:cubicBezTo>
                    <a:pt x="137" y="9975"/>
                    <a:pt x="114" y="10021"/>
                    <a:pt x="91" y="10089"/>
                  </a:cubicBezTo>
                  <a:cubicBezTo>
                    <a:pt x="46" y="10135"/>
                    <a:pt x="0" y="10203"/>
                    <a:pt x="0" y="10272"/>
                  </a:cubicBezTo>
                  <a:cubicBezTo>
                    <a:pt x="0" y="10340"/>
                    <a:pt x="46" y="10386"/>
                    <a:pt x="91" y="10409"/>
                  </a:cubicBezTo>
                  <a:cubicBezTo>
                    <a:pt x="137" y="10409"/>
                    <a:pt x="205" y="10386"/>
                    <a:pt x="228" y="10340"/>
                  </a:cubicBezTo>
                  <a:cubicBezTo>
                    <a:pt x="274" y="10294"/>
                    <a:pt x="297" y="10249"/>
                    <a:pt x="320" y="10203"/>
                  </a:cubicBezTo>
                  <a:cubicBezTo>
                    <a:pt x="365" y="10135"/>
                    <a:pt x="388" y="10089"/>
                    <a:pt x="434" y="10043"/>
                  </a:cubicBezTo>
                  <a:cubicBezTo>
                    <a:pt x="502" y="9929"/>
                    <a:pt x="571" y="9838"/>
                    <a:pt x="639" y="9747"/>
                  </a:cubicBezTo>
                  <a:lnTo>
                    <a:pt x="639" y="9747"/>
                  </a:lnTo>
                  <a:lnTo>
                    <a:pt x="616" y="9770"/>
                  </a:lnTo>
                  <a:cubicBezTo>
                    <a:pt x="639" y="9747"/>
                    <a:pt x="662" y="9724"/>
                    <a:pt x="685" y="9678"/>
                  </a:cubicBezTo>
                  <a:cubicBezTo>
                    <a:pt x="730" y="9610"/>
                    <a:pt x="799" y="9541"/>
                    <a:pt x="845" y="9473"/>
                  </a:cubicBezTo>
                  <a:cubicBezTo>
                    <a:pt x="890" y="9427"/>
                    <a:pt x="913" y="9381"/>
                    <a:pt x="959" y="9336"/>
                  </a:cubicBezTo>
                  <a:lnTo>
                    <a:pt x="959" y="9336"/>
                  </a:lnTo>
                  <a:cubicBezTo>
                    <a:pt x="956" y="9336"/>
                    <a:pt x="954" y="9336"/>
                    <a:pt x="952" y="9336"/>
                  </a:cubicBezTo>
                  <a:lnTo>
                    <a:pt x="952" y="9336"/>
                  </a:lnTo>
                  <a:cubicBezTo>
                    <a:pt x="1015" y="9253"/>
                    <a:pt x="1078" y="9169"/>
                    <a:pt x="1141" y="9085"/>
                  </a:cubicBezTo>
                  <a:cubicBezTo>
                    <a:pt x="1141" y="9085"/>
                    <a:pt x="1164" y="9085"/>
                    <a:pt x="1164" y="9062"/>
                  </a:cubicBezTo>
                  <a:cubicBezTo>
                    <a:pt x="1255" y="8925"/>
                    <a:pt x="1370" y="8811"/>
                    <a:pt x="1484" y="8674"/>
                  </a:cubicBezTo>
                  <a:cubicBezTo>
                    <a:pt x="1598" y="8537"/>
                    <a:pt x="1712" y="8400"/>
                    <a:pt x="1826" y="8263"/>
                  </a:cubicBezTo>
                  <a:cubicBezTo>
                    <a:pt x="1940" y="8103"/>
                    <a:pt x="2077" y="7966"/>
                    <a:pt x="2191" y="7807"/>
                  </a:cubicBezTo>
                  <a:cubicBezTo>
                    <a:pt x="2305" y="7670"/>
                    <a:pt x="2420" y="7533"/>
                    <a:pt x="2534" y="7396"/>
                  </a:cubicBezTo>
                  <a:cubicBezTo>
                    <a:pt x="2762" y="7122"/>
                    <a:pt x="2990" y="6871"/>
                    <a:pt x="3218" y="6597"/>
                  </a:cubicBezTo>
                  <a:cubicBezTo>
                    <a:pt x="3469" y="6300"/>
                    <a:pt x="3698" y="6026"/>
                    <a:pt x="3949" y="5752"/>
                  </a:cubicBezTo>
                  <a:cubicBezTo>
                    <a:pt x="4086" y="5615"/>
                    <a:pt x="4200" y="5478"/>
                    <a:pt x="4337" y="5341"/>
                  </a:cubicBezTo>
                  <a:cubicBezTo>
                    <a:pt x="4474" y="5182"/>
                    <a:pt x="4588" y="5045"/>
                    <a:pt x="4725" y="4885"/>
                  </a:cubicBezTo>
                  <a:cubicBezTo>
                    <a:pt x="4953" y="4611"/>
                    <a:pt x="5204" y="4337"/>
                    <a:pt x="5478" y="4063"/>
                  </a:cubicBezTo>
                  <a:cubicBezTo>
                    <a:pt x="5592" y="3926"/>
                    <a:pt x="5729" y="3789"/>
                    <a:pt x="5866" y="3652"/>
                  </a:cubicBezTo>
                  <a:cubicBezTo>
                    <a:pt x="5980" y="3515"/>
                    <a:pt x="6117" y="3378"/>
                    <a:pt x="6254" y="3241"/>
                  </a:cubicBezTo>
                  <a:cubicBezTo>
                    <a:pt x="6368" y="3082"/>
                    <a:pt x="6505" y="2945"/>
                    <a:pt x="6642" y="2808"/>
                  </a:cubicBezTo>
                  <a:cubicBezTo>
                    <a:pt x="6779" y="2671"/>
                    <a:pt x="6916" y="2534"/>
                    <a:pt x="7053" y="2420"/>
                  </a:cubicBezTo>
                  <a:cubicBezTo>
                    <a:pt x="7327" y="2146"/>
                    <a:pt x="7601" y="1895"/>
                    <a:pt x="7898" y="1644"/>
                  </a:cubicBezTo>
                  <a:cubicBezTo>
                    <a:pt x="8012" y="1530"/>
                    <a:pt x="8149" y="1415"/>
                    <a:pt x="8286" y="1279"/>
                  </a:cubicBezTo>
                  <a:cubicBezTo>
                    <a:pt x="8400" y="1164"/>
                    <a:pt x="8537" y="1050"/>
                    <a:pt x="8651" y="936"/>
                  </a:cubicBezTo>
                  <a:cubicBezTo>
                    <a:pt x="8765" y="822"/>
                    <a:pt x="8879" y="708"/>
                    <a:pt x="9016" y="594"/>
                  </a:cubicBezTo>
                  <a:cubicBezTo>
                    <a:pt x="9084" y="548"/>
                    <a:pt x="9153" y="480"/>
                    <a:pt x="9221" y="434"/>
                  </a:cubicBezTo>
                  <a:cubicBezTo>
                    <a:pt x="9267" y="388"/>
                    <a:pt x="9336" y="343"/>
                    <a:pt x="9381" y="274"/>
                  </a:cubicBezTo>
                  <a:cubicBezTo>
                    <a:pt x="9450" y="251"/>
                    <a:pt x="9495" y="206"/>
                    <a:pt x="9541" y="183"/>
                  </a:cubicBezTo>
                  <a:cubicBezTo>
                    <a:pt x="9587" y="160"/>
                    <a:pt x="9609" y="92"/>
                    <a:pt x="9587" y="46"/>
                  </a:cubicBezTo>
                  <a:cubicBezTo>
                    <a:pt x="9564" y="23"/>
                    <a:pt x="9541" y="0"/>
                    <a:pt x="9495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0" name="Google Shape;3730;p17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1" name="Google Shape;3731;p17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2" name="Google Shape;3732;p17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3" name="Google Shape;3733;p17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4" name="Google Shape;3734;p17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5" name="Google Shape;3735;p17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6" name="Google Shape;3736;p17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7" name="Google Shape;3737;p17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8" name="Google Shape;3738;p17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9" name="Google Shape;3739;p17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0" name="Google Shape;3740;p17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1" name="Google Shape;3741;p17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2" name="Google Shape;3742;p17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3" name="Google Shape;3743;p17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4" name="Google Shape;3744;p17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5" name="Google Shape;3745;p17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6" name="Google Shape;3746;p17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7" name="Google Shape;3747;p17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8" name="Google Shape;3748;p17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9" name="Google Shape;3749;p17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0" name="Google Shape;3750;p17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1" name="Google Shape;3751;p17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2" name="Google Shape;3752;p17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3" name="Google Shape;3753;p17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4" name="Google Shape;3754;p17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5" name="Google Shape;3755;p17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6" name="Google Shape;3756;p17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7" name="Google Shape;3757;p17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8" name="Google Shape;3758;p17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9" name="Google Shape;3759;p17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0" name="Google Shape;3760;p17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1" name="Google Shape;3761;p17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2" name="Google Shape;3762;p17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3" name="Google Shape;3763;p17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4" name="Google Shape;3764;p17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5" name="Google Shape;3765;p17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6" name="Google Shape;3766;p17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7" name="Google Shape;3767;p17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8" name="Google Shape;3768;p17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9" name="Google Shape;3769;p17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0" name="Google Shape;3770;p17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1" name="Google Shape;3771;p17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2" name="Google Shape;3772;p17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3" name="Google Shape;3773;p17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4" name="Google Shape;3774;p17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5" name="Google Shape;3775;p17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6" name="Google Shape;3776;p17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7" name="Google Shape;3777;p17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8" name="Google Shape;3778;p17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9" name="Google Shape;3779;p17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0" name="Google Shape;3780;p17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1" name="Google Shape;3781;p17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2" name="Google Shape;3782;p17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3" name="Google Shape;3783;p17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4" name="Google Shape;3784;p1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5" name="Google Shape;3785;p17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6" name="Google Shape;3786;p17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7" name="Google Shape;3787;p17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8" name="Google Shape;3788;p1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9" name="Google Shape;3789;p17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0" name="Google Shape;3790;p17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1" name="Google Shape;3791;p17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2" name="Google Shape;3792;p17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3" name="Google Shape;3793;p17"/>
            <p:cNvSpPr/>
            <p:nvPr/>
          </p:nvSpPr>
          <p:spPr>
            <a:xfrm>
              <a:off x="7199825" y="862275"/>
              <a:ext cx="14875" cy="17575"/>
            </a:xfrm>
            <a:custGeom>
              <a:avLst/>
              <a:gdLst/>
              <a:ahLst/>
              <a:cxnLst/>
              <a:rect l="l" t="t" r="r" b="b"/>
              <a:pathLst>
                <a:path w="595" h="703" extrusionOk="0">
                  <a:moveTo>
                    <a:pt x="24" y="0"/>
                  </a:moveTo>
                  <a:cubicBezTo>
                    <a:pt x="1" y="23"/>
                    <a:pt x="1" y="46"/>
                    <a:pt x="24" y="69"/>
                  </a:cubicBezTo>
                  <a:cubicBezTo>
                    <a:pt x="183" y="274"/>
                    <a:pt x="366" y="457"/>
                    <a:pt x="503" y="685"/>
                  </a:cubicBezTo>
                  <a:cubicBezTo>
                    <a:pt x="514" y="697"/>
                    <a:pt x="531" y="702"/>
                    <a:pt x="546" y="702"/>
                  </a:cubicBezTo>
                  <a:cubicBezTo>
                    <a:pt x="560" y="702"/>
                    <a:pt x="571" y="697"/>
                    <a:pt x="571" y="685"/>
                  </a:cubicBezTo>
                  <a:cubicBezTo>
                    <a:pt x="594" y="662"/>
                    <a:pt x="594" y="640"/>
                    <a:pt x="594" y="617"/>
                  </a:cubicBezTo>
                  <a:cubicBezTo>
                    <a:pt x="434" y="411"/>
                    <a:pt x="275" y="206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4" name="Google Shape;3794;p17"/>
            <p:cNvSpPr/>
            <p:nvPr/>
          </p:nvSpPr>
          <p:spPr>
            <a:xfrm>
              <a:off x="7202675" y="865125"/>
              <a:ext cx="12575" cy="16000"/>
            </a:xfrm>
            <a:custGeom>
              <a:avLst/>
              <a:gdLst/>
              <a:ahLst/>
              <a:cxnLst/>
              <a:rect l="l" t="t" r="r" b="b"/>
              <a:pathLst>
                <a:path w="503" h="640" extrusionOk="0">
                  <a:moveTo>
                    <a:pt x="24" y="1"/>
                  </a:moveTo>
                  <a:cubicBezTo>
                    <a:pt x="1" y="23"/>
                    <a:pt x="1" y="69"/>
                    <a:pt x="1" y="69"/>
                  </a:cubicBezTo>
                  <a:cubicBezTo>
                    <a:pt x="138" y="252"/>
                    <a:pt x="275" y="434"/>
                    <a:pt x="412" y="617"/>
                  </a:cubicBezTo>
                  <a:cubicBezTo>
                    <a:pt x="435" y="640"/>
                    <a:pt x="457" y="640"/>
                    <a:pt x="480" y="640"/>
                  </a:cubicBezTo>
                  <a:cubicBezTo>
                    <a:pt x="503" y="617"/>
                    <a:pt x="503" y="594"/>
                    <a:pt x="480" y="571"/>
                  </a:cubicBezTo>
                  <a:cubicBezTo>
                    <a:pt x="343" y="389"/>
                    <a:pt x="206" y="20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5" name="Google Shape;3795;p17"/>
            <p:cNvSpPr/>
            <p:nvPr/>
          </p:nvSpPr>
          <p:spPr>
            <a:xfrm>
              <a:off x="7202675" y="865125"/>
              <a:ext cx="14300" cy="19675"/>
            </a:xfrm>
            <a:custGeom>
              <a:avLst/>
              <a:gdLst/>
              <a:ahLst/>
              <a:cxnLst/>
              <a:rect l="l" t="t" r="r" b="b"/>
              <a:pathLst>
                <a:path w="572" h="787" extrusionOk="0">
                  <a:moveTo>
                    <a:pt x="47" y="1"/>
                  </a:moveTo>
                  <a:cubicBezTo>
                    <a:pt x="47" y="1"/>
                    <a:pt x="24" y="23"/>
                    <a:pt x="24" y="23"/>
                  </a:cubicBezTo>
                  <a:cubicBezTo>
                    <a:pt x="1" y="46"/>
                    <a:pt x="1" y="69"/>
                    <a:pt x="24" y="92"/>
                  </a:cubicBezTo>
                  <a:cubicBezTo>
                    <a:pt x="115" y="229"/>
                    <a:pt x="229" y="366"/>
                    <a:pt x="320" y="503"/>
                  </a:cubicBezTo>
                  <a:cubicBezTo>
                    <a:pt x="366" y="594"/>
                    <a:pt x="412" y="685"/>
                    <a:pt x="457" y="754"/>
                  </a:cubicBezTo>
                  <a:cubicBezTo>
                    <a:pt x="474" y="770"/>
                    <a:pt x="490" y="786"/>
                    <a:pt x="506" y="786"/>
                  </a:cubicBezTo>
                  <a:cubicBezTo>
                    <a:pt x="512" y="786"/>
                    <a:pt x="519" y="783"/>
                    <a:pt x="526" y="777"/>
                  </a:cubicBezTo>
                  <a:cubicBezTo>
                    <a:pt x="549" y="777"/>
                    <a:pt x="572" y="754"/>
                    <a:pt x="549" y="731"/>
                  </a:cubicBezTo>
                  <a:cubicBezTo>
                    <a:pt x="480" y="617"/>
                    <a:pt x="412" y="503"/>
                    <a:pt x="343" y="389"/>
                  </a:cubicBezTo>
                  <a:cubicBezTo>
                    <a:pt x="275" y="275"/>
                    <a:pt x="183" y="138"/>
                    <a:pt x="92" y="23"/>
                  </a:cubicBezTo>
                  <a:cubicBezTo>
                    <a:pt x="69" y="23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6" name="Google Shape;3796;p17"/>
            <p:cNvSpPr/>
            <p:nvPr/>
          </p:nvSpPr>
          <p:spPr>
            <a:xfrm>
              <a:off x="7205525" y="866850"/>
              <a:ext cx="9725" cy="13150"/>
            </a:xfrm>
            <a:custGeom>
              <a:avLst/>
              <a:gdLst/>
              <a:ahLst/>
              <a:cxnLst/>
              <a:rect l="l" t="t" r="r" b="b"/>
              <a:pathLst>
                <a:path w="389" h="526" extrusionOk="0">
                  <a:moveTo>
                    <a:pt x="24" y="0"/>
                  </a:moveTo>
                  <a:cubicBezTo>
                    <a:pt x="1" y="23"/>
                    <a:pt x="1" y="46"/>
                    <a:pt x="1" y="69"/>
                  </a:cubicBezTo>
                  <a:cubicBezTo>
                    <a:pt x="115" y="206"/>
                    <a:pt x="206" y="365"/>
                    <a:pt x="298" y="502"/>
                  </a:cubicBezTo>
                  <a:cubicBezTo>
                    <a:pt x="321" y="525"/>
                    <a:pt x="321" y="525"/>
                    <a:pt x="343" y="525"/>
                  </a:cubicBezTo>
                  <a:lnTo>
                    <a:pt x="366" y="525"/>
                  </a:lnTo>
                  <a:cubicBezTo>
                    <a:pt x="389" y="502"/>
                    <a:pt x="389" y="502"/>
                    <a:pt x="389" y="479"/>
                  </a:cubicBezTo>
                  <a:cubicBezTo>
                    <a:pt x="389" y="479"/>
                    <a:pt x="389" y="457"/>
                    <a:pt x="389" y="457"/>
                  </a:cubicBezTo>
                  <a:cubicBezTo>
                    <a:pt x="298" y="297"/>
                    <a:pt x="184" y="160"/>
                    <a:pt x="92" y="23"/>
                  </a:cubicBezTo>
                  <a:cubicBezTo>
                    <a:pt x="69" y="0"/>
                    <a:pt x="69" y="0"/>
                    <a:pt x="4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7" name="Google Shape;3797;p17"/>
            <p:cNvSpPr/>
            <p:nvPr/>
          </p:nvSpPr>
          <p:spPr>
            <a:xfrm>
              <a:off x="7202125" y="862275"/>
              <a:ext cx="13700" cy="17575"/>
            </a:xfrm>
            <a:custGeom>
              <a:avLst/>
              <a:gdLst/>
              <a:ahLst/>
              <a:cxnLst/>
              <a:rect l="l" t="t" r="r" b="b"/>
              <a:pathLst>
                <a:path w="548" h="703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23"/>
                    <a:pt x="0" y="46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91" y="183"/>
                    <a:pt x="183" y="274"/>
                    <a:pt x="251" y="366"/>
                  </a:cubicBezTo>
                  <a:cubicBezTo>
                    <a:pt x="342" y="457"/>
                    <a:pt x="411" y="571"/>
                    <a:pt x="479" y="685"/>
                  </a:cubicBezTo>
                  <a:cubicBezTo>
                    <a:pt x="479" y="697"/>
                    <a:pt x="491" y="702"/>
                    <a:pt x="505" y="702"/>
                  </a:cubicBezTo>
                  <a:cubicBezTo>
                    <a:pt x="519" y="702"/>
                    <a:pt x="536" y="697"/>
                    <a:pt x="548" y="685"/>
                  </a:cubicBezTo>
                  <a:cubicBezTo>
                    <a:pt x="548" y="685"/>
                    <a:pt x="548" y="662"/>
                    <a:pt x="548" y="662"/>
                  </a:cubicBezTo>
                  <a:cubicBezTo>
                    <a:pt x="548" y="640"/>
                    <a:pt x="548" y="640"/>
                    <a:pt x="548" y="617"/>
                  </a:cubicBezTo>
                  <a:cubicBezTo>
                    <a:pt x="479" y="525"/>
                    <a:pt x="411" y="411"/>
                    <a:pt x="342" y="320"/>
                  </a:cubicBezTo>
                  <a:cubicBezTo>
                    <a:pt x="251" y="206"/>
                    <a:pt x="160" y="115"/>
                    <a:pt x="91" y="23"/>
                  </a:cubicBezTo>
                  <a:cubicBezTo>
                    <a:pt x="69" y="23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8" name="Google Shape;3798;p17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9" name="Google Shape;3799;p17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0" name="Google Shape;3800;p17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1" name="Google Shape;3801;p17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2" name="Google Shape;3802;p17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3" name="Google Shape;3803;p17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4" name="Google Shape;3804;p17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5" name="Google Shape;3805;p17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6" name="Google Shape;3806;p17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7" name="Google Shape;3807;p17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8" name="Google Shape;3808;p17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9" name="Google Shape;3809;p17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0" name="Google Shape;3810;p17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1" name="Google Shape;3811;p17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2" name="Google Shape;3812;p17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3" name="Google Shape;3813;p17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4" name="Google Shape;3814;p17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5" name="Google Shape;3815;p17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6" name="Google Shape;3816;p17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7" name="Google Shape;3817;p17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8" name="Google Shape;3818;p17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9" name="Google Shape;3819;p17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0" name="Google Shape;3820;p17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1" name="Google Shape;3821;p17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2" name="Google Shape;3822;p17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3" name="Google Shape;3823;p17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4" name="Google Shape;3824;p17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5" name="Google Shape;3825;p17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6" name="Google Shape;3826;p17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7" name="Google Shape;3827;p17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8" name="Google Shape;3828;p17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9" name="Google Shape;3829;p17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0" name="Google Shape;3830;p17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1" name="Google Shape;3831;p17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2" name="Google Shape;3832;p17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3" name="Google Shape;3833;p17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4" name="Google Shape;3834;p17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5" name="Google Shape;3835;p17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6" name="Google Shape;3836;p17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7" name="Google Shape;3837;p17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8" name="Google Shape;3838;p17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9" name="Google Shape;3839;p17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0" name="Google Shape;3840;p17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1" name="Google Shape;3841;p17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2" name="Google Shape;3842;p17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3" name="Google Shape;3843;p17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4" name="Google Shape;3844;p17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5" name="Google Shape;3845;p17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6" name="Google Shape;3846;p17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7" name="Google Shape;3847;p17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8" name="Google Shape;3848;p17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9" name="Google Shape;3849;p17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0" name="Google Shape;3850;p17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1" name="Google Shape;3851;p17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2" name="Google Shape;3852;p17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3" name="Google Shape;3853;p17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4" name="Google Shape;3854;p17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5" name="Google Shape;3855;p17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6" name="Google Shape;3856;p17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7" name="Google Shape;3857;p17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8" name="Google Shape;3858;p17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9" name="Google Shape;3859;p17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0" name="Google Shape;3860;p17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1" name="Google Shape;3861;p17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2" name="Google Shape;3862;p17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3" name="Google Shape;3863;p17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4" name="Google Shape;3864;p17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5" name="Google Shape;3865;p17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6" name="Google Shape;3866;p17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7" name="Google Shape;3867;p17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8" name="Google Shape;3868;p17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9" name="Google Shape;3869;p17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0" name="Google Shape;3870;p17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1" name="Google Shape;3871;p17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2" name="Google Shape;3872;p17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3" name="Google Shape;3873;p1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4" name="Google Shape;3874;p17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5" name="Google Shape;3875;p17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6" name="Google Shape;3876;p17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7" name="Google Shape;3877;p1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8" name="Google Shape;3878;p17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9" name="Google Shape;3879;p17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0" name="Google Shape;3880;p17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1" name="Google Shape;3881;p17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2" name="Google Shape;3882;p17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3" name="Google Shape;3883;p17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4" name="Google Shape;3884;p17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5" name="Google Shape;3885;p17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6" name="Google Shape;3886;p17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7" name="Google Shape;3887;p17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8" name="Google Shape;3888;p17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889" name="Google Shape;3889;p17"/>
          <p:cNvGrpSpPr/>
          <p:nvPr/>
        </p:nvGrpSpPr>
        <p:grpSpPr>
          <a:xfrm rot="-2700000" flipH="1">
            <a:off x="10960688" y="319269"/>
            <a:ext cx="973890" cy="1521076"/>
            <a:chOff x="231900" y="729199"/>
            <a:chExt cx="1185086" cy="1846354"/>
          </a:xfrm>
        </p:grpSpPr>
        <p:sp>
          <p:nvSpPr>
            <p:cNvPr id="3890" name="Google Shape;3890;p17"/>
            <p:cNvSpPr/>
            <p:nvPr/>
          </p:nvSpPr>
          <p:spPr>
            <a:xfrm>
              <a:off x="231900" y="729199"/>
              <a:ext cx="1185086" cy="1846354"/>
            </a:xfrm>
            <a:custGeom>
              <a:avLst/>
              <a:gdLst/>
              <a:ahLst/>
              <a:cxnLst/>
              <a:rect l="l" t="t" r="r" b="b"/>
              <a:pathLst>
                <a:path w="21434" h="33394" extrusionOk="0">
                  <a:moveTo>
                    <a:pt x="3310" y="0"/>
                  </a:moveTo>
                  <a:cubicBezTo>
                    <a:pt x="3013" y="0"/>
                    <a:pt x="2694" y="46"/>
                    <a:pt x="2443" y="137"/>
                  </a:cubicBezTo>
                  <a:cubicBezTo>
                    <a:pt x="1963" y="274"/>
                    <a:pt x="1552" y="571"/>
                    <a:pt x="1233" y="982"/>
                  </a:cubicBezTo>
                  <a:cubicBezTo>
                    <a:pt x="1073" y="1164"/>
                    <a:pt x="982" y="1347"/>
                    <a:pt x="913" y="1461"/>
                  </a:cubicBezTo>
                  <a:cubicBezTo>
                    <a:pt x="845" y="1598"/>
                    <a:pt x="776" y="1758"/>
                    <a:pt x="708" y="1940"/>
                  </a:cubicBezTo>
                  <a:cubicBezTo>
                    <a:pt x="616" y="2214"/>
                    <a:pt x="571" y="2488"/>
                    <a:pt x="525" y="2785"/>
                  </a:cubicBezTo>
                  <a:cubicBezTo>
                    <a:pt x="457" y="3333"/>
                    <a:pt x="480" y="3858"/>
                    <a:pt x="502" y="4246"/>
                  </a:cubicBezTo>
                  <a:cubicBezTo>
                    <a:pt x="502" y="4405"/>
                    <a:pt x="502" y="4542"/>
                    <a:pt x="525" y="4679"/>
                  </a:cubicBezTo>
                  <a:cubicBezTo>
                    <a:pt x="343" y="5889"/>
                    <a:pt x="228" y="7167"/>
                    <a:pt x="183" y="8788"/>
                  </a:cubicBezTo>
                  <a:cubicBezTo>
                    <a:pt x="183" y="8811"/>
                    <a:pt x="160" y="8833"/>
                    <a:pt x="160" y="8856"/>
                  </a:cubicBezTo>
                  <a:cubicBezTo>
                    <a:pt x="160" y="8879"/>
                    <a:pt x="137" y="8902"/>
                    <a:pt x="137" y="8925"/>
                  </a:cubicBezTo>
                  <a:cubicBezTo>
                    <a:pt x="0" y="9381"/>
                    <a:pt x="46" y="9838"/>
                    <a:pt x="228" y="10271"/>
                  </a:cubicBezTo>
                  <a:lnTo>
                    <a:pt x="6072" y="23898"/>
                  </a:lnTo>
                  <a:cubicBezTo>
                    <a:pt x="6049" y="23967"/>
                    <a:pt x="6026" y="24012"/>
                    <a:pt x="6026" y="24081"/>
                  </a:cubicBezTo>
                  <a:cubicBezTo>
                    <a:pt x="5980" y="24218"/>
                    <a:pt x="5935" y="24355"/>
                    <a:pt x="5912" y="24492"/>
                  </a:cubicBezTo>
                  <a:cubicBezTo>
                    <a:pt x="5866" y="24720"/>
                    <a:pt x="5866" y="24925"/>
                    <a:pt x="5866" y="25039"/>
                  </a:cubicBezTo>
                  <a:cubicBezTo>
                    <a:pt x="5866" y="25268"/>
                    <a:pt x="5912" y="25473"/>
                    <a:pt x="5935" y="25610"/>
                  </a:cubicBezTo>
                  <a:cubicBezTo>
                    <a:pt x="6003" y="25907"/>
                    <a:pt x="6117" y="26135"/>
                    <a:pt x="6186" y="26272"/>
                  </a:cubicBezTo>
                  <a:cubicBezTo>
                    <a:pt x="6277" y="26409"/>
                    <a:pt x="6346" y="26546"/>
                    <a:pt x="6460" y="26660"/>
                  </a:cubicBezTo>
                  <a:cubicBezTo>
                    <a:pt x="6460" y="26751"/>
                    <a:pt x="6483" y="26843"/>
                    <a:pt x="6505" y="26888"/>
                  </a:cubicBezTo>
                  <a:cubicBezTo>
                    <a:pt x="6574" y="27185"/>
                    <a:pt x="6711" y="27482"/>
                    <a:pt x="6916" y="27756"/>
                  </a:cubicBezTo>
                  <a:cubicBezTo>
                    <a:pt x="7099" y="28007"/>
                    <a:pt x="7327" y="28212"/>
                    <a:pt x="7578" y="28395"/>
                  </a:cubicBezTo>
                  <a:cubicBezTo>
                    <a:pt x="7692" y="28851"/>
                    <a:pt x="7806" y="29353"/>
                    <a:pt x="7989" y="29833"/>
                  </a:cubicBezTo>
                  <a:cubicBezTo>
                    <a:pt x="8172" y="30403"/>
                    <a:pt x="8377" y="30883"/>
                    <a:pt x="8651" y="31339"/>
                  </a:cubicBezTo>
                  <a:cubicBezTo>
                    <a:pt x="8788" y="31567"/>
                    <a:pt x="8948" y="31818"/>
                    <a:pt x="9108" y="32047"/>
                  </a:cubicBezTo>
                  <a:cubicBezTo>
                    <a:pt x="9244" y="32229"/>
                    <a:pt x="9404" y="32389"/>
                    <a:pt x="9564" y="32549"/>
                  </a:cubicBezTo>
                  <a:cubicBezTo>
                    <a:pt x="9724" y="32686"/>
                    <a:pt x="9929" y="32823"/>
                    <a:pt x="10135" y="32937"/>
                  </a:cubicBezTo>
                  <a:cubicBezTo>
                    <a:pt x="10409" y="33074"/>
                    <a:pt x="10705" y="33188"/>
                    <a:pt x="11002" y="33256"/>
                  </a:cubicBezTo>
                  <a:cubicBezTo>
                    <a:pt x="11367" y="33348"/>
                    <a:pt x="11732" y="33393"/>
                    <a:pt x="12143" y="33393"/>
                  </a:cubicBezTo>
                  <a:lnTo>
                    <a:pt x="12212" y="33393"/>
                  </a:lnTo>
                  <a:cubicBezTo>
                    <a:pt x="12531" y="33393"/>
                    <a:pt x="12874" y="33348"/>
                    <a:pt x="13262" y="33302"/>
                  </a:cubicBezTo>
                  <a:cubicBezTo>
                    <a:pt x="13855" y="33211"/>
                    <a:pt x="14494" y="33051"/>
                    <a:pt x="15202" y="32823"/>
                  </a:cubicBezTo>
                  <a:cubicBezTo>
                    <a:pt x="15818" y="32640"/>
                    <a:pt x="16412" y="32389"/>
                    <a:pt x="17028" y="32092"/>
                  </a:cubicBezTo>
                  <a:cubicBezTo>
                    <a:pt x="17530" y="31841"/>
                    <a:pt x="18032" y="31545"/>
                    <a:pt x="18512" y="31248"/>
                  </a:cubicBezTo>
                  <a:cubicBezTo>
                    <a:pt x="19082" y="30883"/>
                    <a:pt x="19539" y="30495"/>
                    <a:pt x="19972" y="30107"/>
                  </a:cubicBezTo>
                  <a:cubicBezTo>
                    <a:pt x="20201" y="29878"/>
                    <a:pt x="20429" y="29627"/>
                    <a:pt x="20611" y="29376"/>
                  </a:cubicBezTo>
                  <a:cubicBezTo>
                    <a:pt x="20863" y="29057"/>
                    <a:pt x="21068" y="28691"/>
                    <a:pt x="21205" y="28372"/>
                  </a:cubicBezTo>
                  <a:cubicBezTo>
                    <a:pt x="21205" y="28349"/>
                    <a:pt x="21228" y="28303"/>
                    <a:pt x="21251" y="28281"/>
                  </a:cubicBezTo>
                  <a:cubicBezTo>
                    <a:pt x="21388" y="27938"/>
                    <a:pt x="21433" y="27596"/>
                    <a:pt x="21433" y="27231"/>
                  </a:cubicBezTo>
                  <a:cubicBezTo>
                    <a:pt x="21433" y="27002"/>
                    <a:pt x="21410" y="26774"/>
                    <a:pt x="21365" y="26569"/>
                  </a:cubicBezTo>
                  <a:cubicBezTo>
                    <a:pt x="21296" y="26272"/>
                    <a:pt x="21205" y="25998"/>
                    <a:pt x="21114" y="25747"/>
                  </a:cubicBezTo>
                  <a:cubicBezTo>
                    <a:pt x="20954" y="25245"/>
                    <a:pt x="20726" y="24765"/>
                    <a:pt x="20429" y="24263"/>
                  </a:cubicBezTo>
                  <a:cubicBezTo>
                    <a:pt x="20155" y="23784"/>
                    <a:pt x="19835" y="23327"/>
                    <a:pt x="19516" y="22894"/>
                  </a:cubicBezTo>
                  <a:cubicBezTo>
                    <a:pt x="19539" y="22711"/>
                    <a:pt x="19539" y="22506"/>
                    <a:pt x="19516" y="22323"/>
                  </a:cubicBezTo>
                  <a:cubicBezTo>
                    <a:pt x="19447" y="21958"/>
                    <a:pt x="19333" y="21616"/>
                    <a:pt x="19151" y="21319"/>
                  </a:cubicBezTo>
                  <a:cubicBezTo>
                    <a:pt x="19082" y="21228"/>
                    <a:pt x="19037" y="21136"/>
                    <a:pt x="18945" y="21045"/>
                  </a:cubicBezTo>
                  <a:cubicBezTo>
                    <a:pt x="18945" y="20954"/>
                    <a:pt x="18922" y="20885"/>
                    <a:pt x="18900" y="20794"/>
                  </a:cubicBezTo>
                  <a:cubicBezTo>
                    <a:pt x="18808" y="20429"/>
                    <a:pt x="18626" y="20086"/>
                    <a:pt x="18352" y="19790"/>
                  </a:cubicBezTo>
                  <a:cubicBezTo>
                    <a:pt x="18169" y="19561"/>
                    <a:pt x="17941" y="19356"/>
                    <a:pt x="17644" y="19196"/>
                  </a:cubicBezTo>
                  <a:cubicBezTo>
                    <a:pt x="17553" y="19128"/>
                    <a:pt x="17439" y="19082"/>
                    <a:pt x="17347" y="19036"/>
                  </a:cubicBezTo>
                  <a:lnTo>
                    <a:pt x="11504" y="5387"/>
                  </a:lnTo>
                  <a:cubicBezTo>
                    <a:pt x="11436" y="5250"/>
                    <a:pt x="11367" y="5136"/>
                    <a:pt x="11299" y="5022"/>
                  </a:cubicBezTo>
                  <a:cubicBezTo>
                    <a:pt x="11185" y="4839"/>
                    <a:pt x="11048" y="4679"/>
                    <a:pt x="10888" y="4565"/>
                  </a:cubicBezTo>
                  <a:cubicBezTo>
                    <a:pt x="10523" y="4246"/>
                    <a:pt x="10180" y="3972"/>
                    <a:pt x="9838" y="3721"/>
                  </a:cubicBezTo>
                  <a:cubicBezTo>
                    <a:pt x="9496" y="3492"/>
                    <a:pt x="9153" y="3241"/>
                    <a:pt x="8742" y="2967"/>
                  </a:cubicBezTo>
                  <a:cubicBezTo>
                    <a:pt x="8058" y="2556"/>
                    <a:pt x="7373" y="2146"/>
                    <a:pt x="6688" y="1758"/>
                  </a:cubicBezTo>
                  <a:lnTo>
                    <a:pt x="6528" y="1621"/>
                  </a:lnTo>
                  <a:cubicBezTo>
                    <a:pt x="6300" y="1392"/>
                    <a:pt x="6117" y="1233"/>
                    <a:pt x="5935" y="1096"/>
                  </a:cubicBezTo>
                  <a:cubicBezTo>
                    <a:pt x="5661" y="867"/>
                    <a:pt x="5387" y="662"/>
                    <a:pt x="5113" y="525"/>
                  </a:cubicBezTo>
                  <a:cubicBezTo>
                    <a:pt x="4953" y="434"/>
                    <a:pt x="4771" y="342"/>
                    <a:pt x="4611" y="274"/>
                  </a:cubicBezTo>
                  <a:cubicBezTo>
                    <a:pt x="4405" y="183"/>
                    <a:pt x="4200" y="114"/>
                    <a:pt x="3995" y="69"/>
                  </a:cubicBezTo>
                  <a:cubicBezTo>
                    <a:pt x="3766" y="23"/>
                    <a:pt x="3538" y="0"/>
                    <a:pt x="3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1" name="Google Shape;3891;p17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2" name="Google Shape;3892;p17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3" name="Google Shape;3893;p17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4" name="Google Shape;3894;p17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rgbClr val="FE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5" name="Google Shape;3895;p17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6" name="Google Shape;3896;p17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7" name="Google Shape;3897;p17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8" name="Google Shape;3898;p17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9" name="Google Shape;3899;p17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0" name="Google Shape;3900;p17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1" name="Google Shape;3901;p17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2" name="Google Shape;3902;p17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EDC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3" name="Google Shape;3903;p17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4" name="Google Shape;3904;p17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5" name="Google Shape;3905;p17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6" name="Google Shape;3906;p17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7" name="Google Shape;3907;p17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8" name="Google Shape;3908;p17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9" name="Google Shape;3909;p17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0" name="Google Shape;3910;p17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1" name="Google Shape;3911;p17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2" name="Google Shape;3912;p17"/>
            <p:cNvSpPr/>
            <p:nvPr/>
          </p:nvSpPr>
          <p:spPr>
            <a:xfrm>
              <a:off x="739192" y="2064413"/>
              <a:ext cx="16476" cy="45448"/>
            </a:xfrm>
            <a:custGeom>
              <a:avLst/>
              <a:gdLst/>
              <a:ahLst/>
              <a:cxnLst/>
              <a:rect l="l" t="t" r="r" b="b"/>
              <a:pathLst>
                <a:path w="298" h="822" extrusionOk="0">
                  <a:moveTo>
                    <a:pt x="161" y="0"/>
                  </a:moveTo>
                  <a:cubicBezTo>
                    <a:pt x="138" y="0"/>
                    <a:pt x="115" y="0"/>
                    <a:pt x="92" y="23"/>
                  </a:cubicBezTo>
                  <a:cubicBezTo>
                    <a:pt x="69" y="46"/>
                    <a:pt x="47" y="91"/>
                    <a:pt x="24" y="137"/>
                  </a:cubicBezTo>
                  <a:cubicBezTo>
                    <a:pt x="24" y="183"/>
                    <a:pt x="1" y="228"/>
                    <a:pt x="1" y="297"/>
                  </a:cubicBezTo>
                  <a:cubicBezTo>
                    <a:pt x="1" y="388"/>
                    <a:pt x="1" y="480"/>
                    <a:pt x="24" y="571"/>
                  </a:cubicBezTo>
                  <a:cubicBezTo>
                    <a:pt x="24" y="616"/>
                    <a:pt x="24" y="685"/>
                    <a:pt x="24" y="731"/>
                  </a:cubicBezTo>
                  <a:cubicBezTo>
                    <a:pt x="47" y="776"/>
                    <a:pt x="92" y="822"/>
                    <a:pt x="138" y="822"/>
                  </a:cubicBezTo>
                  <a:cubicBezTo>
                    <a:pt x="184" y="799"/>
                    <a:pt x="206" y="753"/>
                    <a:pt x="206" y="708"/>
                  </a:cubicBezTo>
                  <a:lnTo>
                    <a:pt x="184" y="571"/>
                  </a:lnTo>
                  <a:cubicBezTo>
                    <a:pt x="184" y="502"/>
                    <a:pt x="184" y="411"/>
                    <a:pt x="184" y="343"/>
                  </a:cubicBezTo>
                  <a:cubicBezTo>
                    <a:pt x="184" y="297"/>
                    <a:pt x="184" y="228"/>
                    <a:pt x="184" y="183"/>
                  </a:cubicBezTo>
                  <a:cubicBezTo>
                    <a:pt x="229" y="183"/>
                    <a:pt x="252" y="183"/>
                    <a:pt x="275" y="160"/>
                  </a:cubicBezTo>
                  <a:cubicBezTo>
                    <a:pt x="298" y="114"/>
                    <a:pt x="298" y="69"/>
                    <a:pt x="252" y="46"/>
                  </a:cubicBezTo>
                  <a:cubicBezTo>
                    <a:pt x="252" y="46"/>
                    <a:pt x="252" y="23"/>
                    <a:pt x="252" y="23"/>
                  </a:cubicBezTo>
                  <a:cubicBezTo>
                    <a:pt x="229" y="23"/>
                    <a:pt x="229" y="0"/>
                    <a:pt x="2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3" name="Google Shape;3913;p17"/>
            <p:cNvSpPr/>
            <p:nvPr/>
          </p:nvSpPr>
          <p:spPr>
            <a:xfrm>
              <a:off x="753125" y="2059326"/>
              <a:ext cx="31571" cy="101015"/>
            </a:xfrm>
            <a:custGeom>
              <a:avLst/>
              <a:gdLst/>
              <a:ahLst/>
              <a:cxnLst/>
              <a:rect l="l" t="t" r="r" b="b"/>
              <a:pathLst>
                <a:path w="571" h="1827" extrusionOk="0">
                  <a:moveTo>
                    <a:pt x="107" y="93"/>
                  </a:moveTo>
                  <a:lnTo>
                    <a:pt x="107" y="93"/>
                  </a:lnTo>
                  <a:cubicBezTo>
                    <a:pt x="101" y="95"/>
                    <a:pt x="91" y="101"/>
                    <a:pt x="91" y="115"/>
                  </a:cubicBezTo>
                  <a:cubicBezTo>
                    <a:pt x="99" y="107"/>
                    <a:pt x="104" y="100"/>
                    <a:pt x="107" y="93"/>
                  </a:cubicBezTo>
                  <a:close/>
                  <a:moveTo>
                    <a:pt x="183" y="1"/>
                  </a:moveTo>
                  <a:cubicBezTo>
                    <a:pt x="160" y="1"/>
                    <a:pt x="114" y="24"/>
                    <a:pt x="114" y="69"/>
                  </a:cubicBezTo>
                  <a:cubicBezTo>
                    <a:pt x="114" y="69"/>
                    <a:pt x="114" y="80"/>
                    <a:pt x="107" y="93"/>
                  </a:cubicBezTo>
                  <a:lnTo>
                    <a:pt x="107" y="93"/>
                  </a:lnTo>
                  <a:cubicBezTo>
                    <a:pt x="111" y="92"/>
                    <a:pt x="114" y="92"/>
                    <a:pt x="114" y="92"/>
                  </a:cubicBezTo>
                  <a:lnTo>
                    <a:pt x="114" y="92"/>
                  </a:lnTo>
                  <a:lnTo>
                    <a:pt x="91" y="115"/>
                  </a:lnTo>
                  <a:cubicBezTo>
                    <a:pt x="91" y="161"/>
                    <a:pt x="69" y="229"/>
                    <a:pt x="46" y="275"/>
                  </a:cubicBezTo>
                  <a:cubicBezTo>
                    <a:pt x="46" y="320"/>
                    <a:pt x="23" y="343"/>
                    <a:pt x="23" y="366"/>
                  </a:cubicBezTo>
                  <a:cubicBezTo>
                    <a:pt x="23" y="412"/>
                    <a:pt x="0" y="457"/>
                    <a:pt x="0" y="503"/>
                  </a:cubicBezTo>
                  <a:cubicBezTo>
                    <a:pt x="0" y="617"/>
                    <a:pt x="0" y="731"/>
                    <a:pt x="0" y="823"/>
                  </a:cubicBezTo>
                  <a:cubicBezTo>
                    <a:pt x="0" y="868"/>
                    <a:pt x="0" y="914"/>
                    <a:pt x="0" y="937"/>
                  </a:cubicBezTo>
                  <a:cubicBezTo>
                    <a:pt x="23" y="982"/>
                    <a:pt x="23" y="1028"/>
                    <a:pt x="23" y="1074"/>
                  </a:cubicBezTo>
                  <a:cubicBezTo>
                    <a:pt x="46" y="1165"/>
                    <a:pt x="69" y="1256"/>
                    <a:pt x="91" y="1325"/>
                  </a:cubicBezTo>
                  <a:cubicBezTo>
                    <a:pt x="91" y="1393"/>
                    <a:pt x="114" y="1439"/>
                    <a:pt x="137" y="1485"/>
                  </a:cubicBezTo>
                  <a:cubicBezTo>
                    <a:pt x="183" y="1553"/>
                    <a:pt x="205" y="1621"/>
                    <a:pt x="251" y="1690"/>
                  </a:cubicBezTo>
                  <a:cubicBezTo>
                    <a:pt x="297" y="1736"/>
                    <a:pt x="342" y="1804"/>
                    <a:pt x="411" y="1827"/>
                  </a:cubicBezTo>
                  <a:lnTo>
                    <a:pt x="457" y="1827"/>
                  </a:lnTo>
                  <a:cubicBezTo>
                    <a:pt x="502" y="1827"/>
                    <a:pt x="525" y="1804"/>
                    <a:pt x="548" y="1781"/>
                  </a:cubicBezTo>
                  <a:cubicBezTo>
                    <a:pt x="548" y="1758"/>
                    <a:pt x="571" y="1736"/>
                    <a:pt x="571" y="1713"/>
                  </a:cubicBezTo>
                  <a:cubicBezTo>
                    <a:pt x="548" y="1667"/>
                    <a:pt x="548" y="1644"/>
                    <a:pt x="525" y="1621"/>
                  </a:cubicBezTo>
                  <a:cubicBezTo>
                    <a:pt x="502" y="1621"/>
                    <a:pt x="502" y="1621"/>
                    <a:pt x="502" y="1599"/>
                  </a:cubicBezTo>
                  <a:cubicBezTo>
                    <a:pt x="479" y="1576"/>
                    <a:pt x="434" y="1553"/>
                    <a:pt x="411" y="1507"/>
                  </a:cubicBezTo>
                  <a:cubicBezTo>
                    <a:pt x="388" y="1439"/>
                    <a:pt x="365" y="1370"/>
                    <a:pt x="320" y="1325"/>
                  </a:cubicBezTo>
                  <a:cubicBezTo>
                    <a:pt x="297" y="1233"/>
                    <a:pt x="274" y="1165"/>
                    <a:pt x="251" y="1096"/>
                  </a:cubicBezTo>
                  <a:cubicBezTo>
                    <a:pt x="251" y="1096"/>
                    <a:pt x="251" y="1074"/>
                    <a:pt x="251" y="1074"/>
                  </a:cubicBezTo>
                  <a:cubicBezTo>
                    <a:pt x="228" y="1005"/>
                    <a:pt x="228" y="914"/>
                    <a:pt x="205" y="845"/>
                  </a:cubicBezTo>
                  <a:cubicBezTo>
                    <a:pt x="205" y="754"/>
                    <a:pt x="183" y="640"/>
                    <a:pt x="183" y="549"/>
                  </a:cubicBezTo>
                  <a:cubicBezTo>
                    <a:pt x="183" y="503"/>
                    <a:pt x="183" y="457"/>
                    <a:pt x="205" y="412"/>
                  </a:cubicBezTo>
                  <a:cubicBezTo>
                    <a:pt x="205" y="366"/>
                    <a:pt x="205" y="343"/>
                    <a:pt x="205" y="298"/>
                  </a:cubicBezTo>
                  <a:cubicBezTo>
                    <a:pt x="228" y="229"/>
                    <a:pt x="251" y="161"/>
                    <a:pt x="274" y="92"/>
                  </a:cubicBezTo>
                  <a:cubicBezTo>
                    <a:pt x="274" y="47"/>
                    <a:pt x="251" y="1"/>
                    <a:pt x="20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4" name="Google Shape;3914;p17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5" name="Google Shape;3915;p17"/>
            <p:cNvSpPr/>
            <p:nvPr/>
          </p:nvSpPr>
          <p:spPr>
            <a:xfrm>
              <a:off x="777066" y="2156527"/>
              <a:ext cx="29083" cy="69444"/>
            </a:xfrm>
            <a:custGeom>
              <a:avLst/>
              <a:gdLst/>
              <a:ahLst/>
              <a:cxnLst/>
              <a:rect l="l" t="t" r="r" b="b"/>
              <a:pathLst>
                <a:path w="526" h="1256" extrusionOk="0">
                  <a:moveTo>
                    <a:pt x="92" y="0"/>
                  </a:moveTo>
                  <a:cubicBezTo>
                    <a:pt x="69" y="0"/>
                    <a:pt x="24" y="23"/>
                    <a:pt x="24" y="46"/>
                  </a:cubicBezTo>
                  <a:cubicBezTo>
                    <a:pt x="24" y="115"/>
                    <a:pt x="1" y="160"/>
                    <a:pt x="1" y="206"/>
                  </a:cubicBezTo>
                  <a:cubicBezTo>
                    <a:pt x="1" y="297"/>
                    <a:pt x="1" y="366"/>
                    <a:pt x="1" y="457"/>
                  </a:cubicBezTo>
                  <a:cubicBezTo>
                    <a:pt x="24" y="503"/>
                    <a:pt x="24" y="571"/>
                    <a:pt x="24" y="640"/>
                  </a:cubicBezTo>
                  <a:cubicBezTo>
                    <a:pt x="46" y="685"/>
                    <a:pt x="46" y="754"/>
                    <a:pt x="69" y="799"/>
                  </a:cubicBezTo>
                  <a:cubicBezTo>
                    <a:pt x="92" y="891"/>
                    <a:pt x="138" y="982"/>
                    <a:pt x="206" y="1073"/>
                  </a:cubicBezTo>
                  <a:cubicBezTo>
                    <a:pt x="206" y="1096"/>
                    <a:pt x="229" y="1142"/>
                    <a:pt x="252" y="1165"/>
                  </a:cubicBezTo>
                  <a:cubicBezTo>
                    <a:pt x="275" y="1187"/>
                    <a:pt x="320" y="1233"/>
                    <a:pt x="366" y="1256"/>
                  </a:cubicBezTo>
                  <a:cubicBezTo>
                    <a:pt x="389" y="1256"/>
                    <a:pt x="434" y="1256"/>
                    <a:pt x="480" y="1233"/>
                  </a:cubicBezTo>
                  <a:cubicBezTo>
                    <a:pt x="526" y="1210"/>
                    <a:pt x="526" y="1142"/>
                    <a:pt x="526" y="1096"/>
                  </a:cubicBezTo>
                  <a:cubicBezTo>
                    <a:pt x="503" y="1050"/>
                    <a:pt x="480" y="1050"/>
                    <a:pt x="457" y="1005"/>
                  </a:cubicBezTo>
                  <a:lnTo>
                    <a:pt x="434" y="1005"/>
                  </a:lnTo>
                  <a:cubicBezTo>
                    <a:pt x="389" y="959"/>
                    <a:pt x="366" y="913"/>
                    <a:pt x="343" y="868"/>
                  </a:cubicBezTo>
                  <a:cubicBezTo>
                    <a:pt x="297" y="822"/>
                    <a:pt x="275" y="754"/>
                    <a:pt x="252" y="685"/>
                  </a:cubicBezTo>
                  <a:cubicBezTo>
                    <a:pt x="229" y="640"/>
                    <a:pt x="206" y="571"/>
                    <a:pt x="206" y="525"/>
                  </a:cubicBezTo>
                  <a:cubicBezTo>
                    <a:pt x="184" y="414"/>
                    <a:pt x="162" y="324"/>
                    <a:pt x="161" y="213"/>
                  </a:cubicBezTo>
                  <a:lnTo>
                    <a:pt x="161" y="213"/>
                  </a:lnTo>
                  <a:cubicBezTo>
                    <a:pt x="161" y="173"/>
                    <a:pt x="163" y="132"/>
                    <a:pt x="183" y="92"/>
                  </a:cubicBezTo>
                  <a:cubicBezTo>
                    <a:pt x="183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6" name="Google Shape;3916;p17"/>
            <p:cNvSpPr/>
            <p:nvPr/>
          </p:nvSpPr>
          <p:spPr>
            <a:xfrm>
              <a:off x="755613" y="2053023"/>
              <a:ext cx="37929" cy="109087"/>
            </a:xfrm>
            <a:custGeom>
              <a:avLst/>
              <a:gdLst/>
              <a:ahLst/>
              <a:cxnLst/>
              <a:rect l="l" t="t" r="r" b="b"/>
              <a:pathLst>
                <a:path w="686" h="1973" extrusionOk="0">
                  <a:moveTo>
                    <a:pt x="389" y="1"/>
                  </a:moveTo>
                  <a:cubicBezTo>
                    <a:pt x="366" y="1"/>
                    <a:pt x="366" y="1"/>
                    <a:pt x="343" y="24"/>
                  </a:cubicBezTo>
                  <a:cubicBezTo>
                    <a:pt x="297" y="46"/>
                    <a:pt x="252" y="92"/>
                    <a:pt x="206" y="138"/>
                  </a:cubicBezTo>
                  <a:cubicBezTo>
                    <a:pt x="160" y="206"/>
                    <a:pt x="115" y="252"/>
                    <a:pt x="92" y="320"/>
                  </a:cubicBezTo>
                  <a:cubicBezTo>
                    <a:pt x="24" y="457"/>
                    <a:pt x="1" y="617"/>
                    <a:pt x="1" y="754"/>
                  </a:cubicBezTo>
                  <a:cubicBezTo>
                    <a:pt x="1" y="868"/>
                    <a:pt x="1" y="959"/>
                    <a:pt x="1" y="1051"/>
                  </a:cubicBezTo>
                  <a:cubicBezTo>
                    <a:pt x="1" y="1142"/>
                    <a:pt x="24" y="1210"/>
                    <a:pt x="46" y="1302"/>
                  </a:cubicBezTo>
                  <a:cubicBezTo>
                    <a:pt x="69" y="1370"/>
                    <a:pt x="92" y="1439"/>
                    <a:pt x="115" y="1507"/>
                  </a:cubicBezTo>
                  <a:cubicBezTo>
                    <a:pt x="138" y="1576"/>
                    <a:pt x="183" y="1644"/>
                    <a:pt x="206" y="1713"/>
                  </a:cubicBezTo>
                  <a:cubicBezTo>
                    <a:pt x="252" y="1758"/>
                    <a:pt x="275" y="1804"/>
                    <a:pt x="320" y="1850"/>
                  </a:cubicBezTo>
                  <a:cubicBezTo>
                    <a:pt x="343" y="1872"/>
                    <a:pt x="366" y="1895"/>
                    <a:pt x="389" y="1918"/>
                  </a:cubicBezTo>
                  <a:cubicBezTo>
                    <a:pt x="412" y="1918"/>
                    <a:pt x="434" y="1941"/>
                    <a:pt x="457" y="1941"/>
                  </a:cubicBezTo>
                  <a:cubicBezTo>
                    <a:pt x="480" y="1964"/>
                    <a:pt x="480" y="1964"/>
                    <a:pt x="503" y="1964"/>
                  </a:cubicBezTo>
                  <a:cubicBezTo>
                    <a:pt x="515" y="1970"/>
                    <a:pt x="529" y="1973"/>
                    <a:pt x="543" y="1973"/>
                  </a:cubicBezTo>
                  <a:cubicBezTo>
                    <a:pt x="582" y="1973"/>
                    <a:pt x="623" y="1951"/>
                    <a:pt x="640" y="1918"/>
                  </a:cubicBezTo>
                  <a:cubicBezTo>
                    <a:pt x="663" y="1895"/>
                    <a:pt x="663" y="1895"/>
                    <a:pt x="685" y="1872"/>
                  </a:cubicBezTo>
                  <a:cubicBezTo>
                    <a:pt x="685" y="1827"/>
                    <a:pt x="685" y="1781"/>
                    <a:pt x="663" y="1758"/>
                  </a:cubicBezTo>
                  <a:cubicBezTo>
                    <a:pt x="640" y="1758"/>
                    <a:pt x="640" y="1735"/>
                    <a:pt x="617" y="1735"/>
                  </a:cubicBezTo>
                  <a:cubicBezTo>
                    <a:pt x="617" y="1713"/>
                    <a:pt x="594" y="1690"/>
                    <a:pt x="571" y="1690"/>
                  </a:cubicBezTo>
                  <a:cubicBezTo>
                    <a:pt x="549" y="1667"/>
                    <a:pt x="526" y="1644"/>
                    <a:pt x="503" y="1621"/>
                  </a:cubicBezTo>
                  <a:cubicBezTo>
                    <a:pt x="480" y="1599"/>
                    <a:pt x="457" y="1553"/>
                    <a:pt x="434" y="1507"/>
                  </a:cubicBezTo>
                  <a:cubicBezTo>
                    <a:pt x="389" y="1439"/>
                    <a:pt x="366" y="1393"/>
                    <a:pt x="343" y="1325"/>
                  </a:cubicBezTo>
                  <a:cubicBezTo>
                    <a:pt x="320" y="1256"/>
                    <a:pt x="297" y="1210"/>
                    <a:pt x="275" y="1142"/>
                  </a:cubicBezTo>
                  <a:cubicBezTo>
                    <a:pt x="275" y="1074"/>
                    <a:pt x="252" y="982"/>
                    <a:pt x="252" y="914"/>
                  </a:cubicBezTo>
                  <a:cubicBezTo>
                    <a:pt x="252" y="830"/>
                    <a:pt x="252" y="766"/>
                    <a:pt x="252" y="686"/>
                  </a:cubicBezTo>
                  <a:cubicBezTo>
                    <a:pt x="252" y="640"/>
                    <a:pt x="252" y="594"/>
                    <a:pt x="252" y="571"/>
                  </a:cubicBezTo>
                  <a:cubicBezTo>
                    <a:pt x="252" y="526"/>
                    <a:pt x="252" y="480"/>
                    <a:pt x="275" y="457"/>
                  </a:cubicBezTo>
                  <a:cubicBezTo>
                    <a:pt x="297" y="389"/>
                    <a:pt x="320" y="320"/>
                    <a:pt x="343" y="275"/>
                  </a:cubicBezTo>
                  <a:cubicBezTo>
                    <a:pt x="366" y="252"/>
                    <a:pt x="389" y="229"/>
                    <a:pt x="412" y="206"/>
                  </a:cubicBezTo>
                  <a:cubicBezTo>
                    <a:pt x="412" y="183"/>
                    <a:pt x="434" y="183"/>
                    <a:pt x="457" y="161"/>
                  </a:cubicBezTo>
                  <a:cubicBezTo>
                    <a:pt x="503" y="138"/>
                    <a:pt x="503" y="69"/>
                    <a:pt x="480" y="46"/>
                  </a:cubicBezTo>
                  <a:cubicBezTo>
                    <a:pt x="457" y="24"/>
                    <a:pt x="434" y="1"/>
                    <a:pt x="389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7" name="Google Shape;3917;p17"/>
            <p:cNvSpPr/>
            <p:nvPr/>
          </p:nvSpPr>
          <p:spPr>
            <a:xfrm>
              <a:off x="779609" y="2155255"/>
              <a:ext cx="37929" cy="71269"/>
            </a:xfrm>
            <a:custGeom>
              <a:avLst/>
              <a:gdLst/>
              <a:ahLst/>
              <a:cxnLst/>
              <a:rect l="l" t="t" r="r" b="b"/>
              <a:pathLst>
                <a:path w="686" h="1289" extrusionOk="0">
                  <a:moveTo>
                    <a:pt x="183" y="1"/>
                  </a:moveTo>
                  <a:cubicBezTo>
                    <a:pt x="160" y="1"/>
                    <a:pt x="137" y="23"/>
                    <a:pt x="115" y="46"/>
                  </a:cubicBezTo>
                  <a:cubicBezTo>
                    <a:pt x="92" y="69"/>
                    <a:pt x="69" y="115"/>
                    <a:pt x="46" y="138"/>
                  </a:cubicBezTo>
                  <a:cubicBezTo>
                    <a:pt x="46" y="183"/>
                    <a:pt x="23" y="229"/>
                    <a:pt x="23" y="252"/>
                  </a:cubicBezTo>
                  <a:cubicBezTo>
                    <a:pt x="0" y="320"/>
                    <a:pt x="0" y="389"/>
                    <a:pt x="23" y="457"/>
                  </a:cubicBezTo>
                  <a:cubicBezTo>
                    <a:pt x="23" y="503"/>
                    <a:pt x="23" y="571"/>
                    <a:pt x="46" y="617"/>
                  </a:cubicBezTo>
                  <a:lnTo>
                    <a:pt x="46" y="594"/>
                  </a:lnTo>
                  <a:cubicBezTo>
                    <a:pt x="69" y="685"/>
                    <a:pt x="92" y="754"/>
                    <a:pt x="115" y="822"/>
                  </a:cubicBezTo>
                  <a:cubicBezTo>
                    <a:pt x="137" y="868"/>
                    <a:pt x="183" y="936"/>
                    <a:pt x="206" y="982"/>
                  </a:cubicBezTo>
                  <a:cubicBezTo>
                    <a:pt x="251" y="1051"/>
                    <a:pt x="297" y="1096"/>
                    <a:pt x="343" y="1142"/>
                  </a:cubicBezTo>
                  <a:cubicBezTo>
                    <a:pt x="366" y="1165"/>
                    <a:pt x="388" y="1188"/>
                    <a:pt x="434" y="1210"/>
                  </a:cubicBezTo>
                  <a:cubicBezTo>
                    <a:pt x="434" y="1233"/>
                    <a:pt x="457" y="1233"/>
                    <a:pt x="480" y="1256"/>
                  </a:cubicBezTo>
                  <a:cubicBezTo>
                    <a:pt x="503" y="1256"/>
                    <a:pt x="503" y="1256"/>
                    <a:pt x="525" y="1279"/>
                  </a:cubicBezTo>
                  <a:lnTo>
                    <a:pt x="548" y="1279"/>
                  </a:lnTo>
                  <a:cubicBezTo>
                    <a:pt x="555" y="1285"/>
                    <a:pt x="565" y="1288"/>
                    <a:pt x="578" y="1288"/>
                  </a:cubicBezTo>
                  <a:cubicBezTo>
                    <a:pt x="607" y="1288"/>
                    <a:pt x="646" y="1272"/>
                    <a:pt x="662" y="1256"/>
                  </a:cubicBezTo>
                  <a:cubicBezTo>
                    <a:pt x="685" y="1233"/>
                    <a:pt x="685" y="1210"/>
                    <a:pt x="685" y="1165"/>
                  </a:cubicBezTo>
                  <a:cubicBezTo>
                    <a:pt x="685" y="1142"/>
                    <a:pt x="662" y="1142"/>
                    <a:pt x="662" y="1119"/>
                  </a:cubicBezTo>
                  <a:lnTo>
                    <a:pt x="640" y="1119"/>
                  </a:lnTo>
                  <a:cubicBezTo>
                    <a:pt x="640" y="1096"/>
                    <a:pt x="617" y="1073"/>
                    <a:pt x="594" y="1073"/>
                  </a:cubicBezTo>
                  <a:cubicBezTo>
                    <a:pt x="594" y="1051"/>
                    <a:pt x="571" y="1051"/>
                    <a:pt x="571" y="1028"/>
                  </a:cubicBezTo>
                  <a:cubicBezTo>
                    <a:pt x="525" y="1005"/>
                    <a:pt x="503" y="982"/>
                    <a:pt x="480" y="959"/>
                  </a:cubicBezTo>
                  <a:cubicBezTo>
                    <a:pt x="411" y="891"/>
                    <a:pt x="366" y="822"/>
                    <a:pt x="320" y="731"/>
                  </a:cubicBezTo>
                  <a:cubicBezTo>
                    <a:pt x="274" y="663"/>
                    <a:pt x="229" y="571"/>
                    <a:pt x="206" y="480"/>
                  </a:cubicBezTo>
                  <a:cubicBezTo>
                    <a:pt x="206" y="434"/>
                    <a:pt x="183" y="366"/>
                    <a:pt x="183" y="320"/>
                  </a:cubicBezTo>
                  <a:cubicBezTo>
                    <a:pt x="183" y="274"/>
                    <a:pt x="206" y="252"/>
                    <a:pt x="206" y="229"/>
                  </a:cubicBezTo>
                  <a:cubicBezTo>
                    <a:pt x="206" y="206"/>
                    <a:pt x="206" y="183"/>
                    <a:pt x="229" y="183"/>
                  </a:cubicBezTo>
                  <a:cubicBezTo>
                    <a:pt x="229" y="160"/>
                    <a:pt x="229" y="160"/>
                    <a:pt x="251" y="138"/>
                  </a:cubicBezTo>
                  <a:cubicBezTo>
                    <a:pt x="274" y="115"/>
                    <a:pt x="274" y="46"/>
                    <a:pt x="229" y="23"/>
                  </a:cubicBezTo>
                  <a:cubicBezTo>
                    <a:pt x="229" y="23"/>
                    <a:pt x="206" y="1"/>
                    <a:pt x="18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8" name="Google Shape;3918;p17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9" name="Google Shape;3919;p17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0" name="Google Shape;3920;p17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1" name="Google Shape;3921;p17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2" name="Google Shape;3922;p17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3" name="Google Shape;3923;p17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4" name="Google Shape;3924;p17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5" name="Google Shape;3925;p17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6" name="Google Shape;3926;p17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7" name="Google Shape;3927;p17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8" name="Google Shape;3928;p17"/>
            <p:cNvSpPr/>
            <p:nvPr/>
          </p:nvSpPr>
          <p:spPr>
            <a:xfrm>
              <a:off x="818700" y="2204464"/>
              <a:ext cx="45504" cy="12717"/>
            </a:xfrm>
            <a:custGeom>
              <a:avLst/>
              <a:gdLst/>
              <a:ahLst/>
              <a:cxnLst/>
              <a:rect l="l" t="t" r="r" b="b"/>
              <a:pathLst>
                <a:path w="823" h="230" extrusionOk="0">
                  <a:moveTo>
                    <a:pt x="754" y="1"/>
                  </a:moveTo>
                  <a:cubicBezTo>
                    <a:pt x="709" y="24"/>
                    <a:pt x="686" y="24"/>
                    <a:pt x="640" y="46"/>
                  </a:cubicBezTo>
                  <a:cubicBezTo>
                    <a:pt x="594" y="69"/>
                    <a:pt x="549" y="69"/>
                    <a:pt x="503" y="69"/>
                  </a:cubicBezTo>
                  <a:cubicBezTo>
                    <a:pt x="457" y="92"/>
                    <a:pt x="389" y="92"/>
                    <a:pt x="343" y="92"/>
                  </a:cubicBezTo>
                  <a:cubicBezTo>
                    <a:pt x="252" y="115"/>
                    <a:pt x="138" y="138"/>
                    <a:pt x="47" y="138"/>
                  </a:cubicBezTo>
                  <a:cubicBezTo>
                    <a:pt x="24" y="138"/>
                    <a:pt x="1" y="161"/>
                    <a:pt x="1" y="183"/>
                  </a:cubicBezTo>
                  <a:cubicBezTo>
                    <a:pt x="1" y="206"/>
                    <a:pt x="24" y="229"/>
                    <a:pt x="47" y="229"/>
                  </a:cubicBezTo>
                  <a:cubicBezTo>
                    <a:pt x="184" y="229"/>
                    <a:pt x="298" y="206"/>
                    <a:pt x="412" y="183"/>
                  </a:cubicBezTo>
                  <a:cubicBezTo>
                    <a:pt x="457" y="183"/>
                    <a:pt x="503" y="183"/>
                    <a:pt x="572" y="161"/>
                  </a:cubicBezTo>
                  <a:cubicBezTo>
                    <a:pt x="640" y="161"/>
                    <a:pt x="731" y="115"/>
                    <a:pt x="800" y="92"/>
                  </a:cubicBezTo>
                  <a:cubicBezTo>
                    <a:pt x="823" y="92"/>
                    <a:pt x="823" y="46"/>
                    <a:pt x="823" y="24"/>
                  </a:cubicBezTo>
                  <a:cubicBezTo>
                    <a:pt x="823" y="1"/>
                    <a:pt x="800" y="1"/>
                    <a:pt x="777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9" name="Google Shape;3929;p17"/>
            <p:cNvSpPr/>
            <p:nvPr/>
          </p:nvSpPr>
          <p:spPr>
            <a:xfrm>
              <a:off x="818700" y="2199433"/>
              <a:ext cx="64468" cy="17748"/>
            </a:xfrm>
            <a:custGeom>
              <a:avLst/>
              <a:gdLst/>
              <a:ahLst/>
              <a:cxnLst/>
              <a:rect l="l" t="t" r="r" b="b"/>
              <a:pathLst>
                <a:path w="1166" h="321" extrusionOk="0">
                  <a:moveTo>
                    <a:pt x="1119" y="0"/>
                  </a:moveTo>
                  <a:cubicBezTo>
                    <a:pt x="937" y="46"/>
                    <a:pt x="754" y="92"/>
                    <a:pt x="572" y="137"/>
                  </a:cubicBezTo>
                  <a:cubicBezTo>
                    <a:pt x="480" y="160"/>
                    <a:pt x="412" y="160"/>
                    <a:pt x="321" y="183"/>
                  </a:cubicBezTo>
                  <a:cubicBezTo>
                    <a:pt x="298" y="183"/>
                    <a:pt x="275" y="206"/>
                    <a:pt x="252" y="206"/>
                  </a:cubicBezTo>
                  <a:lnTo>
                    <a:pt x="47" y="206"/>
                  </a:lnTo>
                  <a:cubicBezTo>
                    <a:pt x="24" y="229"/>
                    <a:pt x="1" y="252"/>
                    <a:pt x="1" y="274"/>
                  </a:cubicBezTo>
                  <a:cubicBezTo>
                    <a:pt x="1" y="274"/>
                    <a:pt x="24" y="297"/>
                    <a:pt x="24" y="297"/>
                  </a:cubicBezTo>
                  <a:cubicBezTo>
                    <a:pt x="47" y="320"/>
                    <a:pt x="47" y="320"/>
                    <a:pt x="69" y="320"/>
                  </a:cubicBezTo>
                  <a:cubicBezTo>
                    <a:pt x="115" y="320"/>
                    <a:pt x="161" y="320"/>
                    <a:pt x="206" y="297"/>
                  </a:cubicBezTo>
                  <a:lnTo>
                    <a:pt x="343" y="297"/>
                  </a:lnTo>
                  <a:cubicBezTo>
                    <a:pt x="366" y="274"/>
                    <a:pt x="412" y="274"/>
                    <a:pt x="457" y="274"/>
                  </a:cubicBezTo>
                  <a:cubicBezTo>
                    <a:pt x="480" y="252"/>
                    <a:pt x="480" y="252"/>
                    <a:pt x="503" y="252"/>
                  </a:cubicBezTo>
                  <a:cubicBezTo>
                    <a:pt x="526" y="252"/>
                    <a:pt x="549" y="252"/>
                    <a:pt x="572" y="229"/>
                  </a:cubicBezTo>
                  <a:cubicBezTo>
                    <a:pt x="754" y="183"/>
                    <a:pt x="937" y="137"/>
                    <a:pt x="1119" y="92"/>
                  </a:cubicBezTo>
                  <a:cubicBezTo>
                    <a:pt x="1142" y="92"/>
                    <a:pt x="1165" y="92"/>
                    <a:pt x="1165" y="69"/>
                  </a:cubicBezTo>
                  <a:cubicBezTo>
                    <a:pt x="1165" y="69"/>
                    <a:pt x="1165" y="46"/>
                    <a:pt x="1165" y="46"/>
                  </a:cubicBezTo>
                  <a:cubicBezTo>
                    <a:pt x="1165" y="23"/>
                    <a:pt x="1165" y="23"/>
                    <a:pt x="1165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0" name="Google Shape;3930;p17"/>
            <p:cNvSpPr/>
            <p:nvPr/>
          </p:nvSpPr>
          <p:spPr>
            <a:xfrm>
              <a:off x="793487" y="2207007"/>
              <a:ext cx="17693" cy="12661"/>
            </a:xfrm>
            <a:custGeom>
              <a:avLst/>
              <a:gdLst/>
              <a:ahLst/>
              <a:cxnLst/>
              <a:rect l="l" t="t" r="r" b="b"/>
              <a:pathLst>
                <a:path w="320" h="229" extrusionOk="0">
                  <a:moveTo>
                    <a:pt x="46" y="0"/>
                  </a:moveTo>
                  <a:cubicBezTo>
                    <a:pt x="23" y="0"/>
                    <a:pt x="23" y="0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46" y="115"/>
                    <a:pt x="92" y="137"/>
                    <a:pt x="137" y="160"/>
                  </a:cubicBezTo>
                  <a:cubicBezTo>
                    <a:pt x="160" y="183"/>
                    <a:pt x="206" y="206"/>
                    <a:pt x="252" y="229"/>
                  </a:cubicBezTo>
                  <a:cubicBezTo>
                    <a:pt x="274" y="229"/>
                    <a:pt x="297" y="229"/>
                    <a:pt x="297" y="206"/>
                  </a:cubicBezTo>
                  <a:cubicBezTo>
                    <a:pt x="320" y="183"/>
                    <a:pt x="297" y="137"/>
                    <a:pt x="274" y="137"/>
                  </a:cubicBezTo>
                  <a:cubicBezTo>
                    <a:pt x="229" y="115"/>
                    <a:pt x="183" y="92"/>
                    <a:pt x="137" y="69"/>
                  </a:cubicBezTo>
                  <a:cubicBezTo>
                    <a:pt x="115" y="46"/>
                    <a:pt x="92" y="23"/>
                    <a:pt x="69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1" name="Google Shape;3931;p17"/>
            <p:cNvSpPr/>
            <p:nvPr/>
          </p:nvSpPr>
          <p:spPr>
            <a:xfrm>
              <a:off x="788456" y="2204464"/>
              <a:ext cx="22724" cy="16476"/>
            </a:xfrm>
            <a:custGeom>
              <a:avLst/>
              <a:gdLst/>
              <a:ahLst/>
              <a:cxnLst/>
              <a:rect l="l" t="t" r="r" b="b"/>
              <a:pathLst>
                <a:path w="411" h="298" extrusionOk="0">
                  <a:moveTo>
                    <a:pt x="23" y="1"/>
                  </a:moveTo>
                  <a:cubicBezTo>
                    <a:pt x="0" y="24"/>
                    <a:pt x="0" y="24"/>
                    <a:pt x="0" y="46"/>
                  </a:cubicBezTo>
                  <a:cubicBezTo>
                    <a:pt x="0" y="46"/>
                    <a:pt x="0" y="69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46" y="138"/>
                    <a:pt x="69" y="161"/>
                    <a:pt x="91" y="161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28" y="229"/>
                    <a:pt x="251" y="252"/>
                    <a:pt x="274" y="252"/>
                  </a:cubicBezTo>
                  <a:cubicBezTo>
                    <a:pt x="274" y="275"/>
                    <a:pt x="297" y="275"/>
                    <a:pt x="297" y="275"/>
                  </a:cubicBezTo>
                  <a:cubicBezTo>
                    <a:pt x="320" y="298"/>
                    <a:pt x="343" y="298"/>
                    <a:pt x="365" y="298"/>
                  </a:cubicBezTo>
                  <a:cubicBezTo>
                    <a:pt x="388" y="298"/>
                    <a:pt x="411" y="252"/>
                    <a:pt x="411" y="229"/>
                  </a:cubicBezTo>
                  <a:cubicBezTo>
                    <a:pt x="411" y="229"/>
                    <a:pt x="388" y="206"/>
                    <a:pt x="388" y="206"/>
                  </a:cubicBezTo>
                  <a:cubicBezTo>
                    <a:pt x="365" y="183"/>
                    <a:pt x="365" y="183"/>
                    <a:pt x="343" y="183"/>
                  </a:cubicBezTo>
                  <a:cubicBezTo>
                    <a:pt x="320" y="183"/>
                    <a:pt x="297" y="161"/>
                    <a:pt x="274" y="161"/>
                  </a:cubicBezTo>
                  <a:cubicBezTo>
                    <a:pt x="228" y="138"/>
                    <a:pt x="206" y="115"/>
                    <a:pt x="183" y="92"/>
                  </a:cubicBezTo>
                  <a:cubicBezTo>
                    <a:pt x="160" y="92"/>
                    <a:pt x="137" y="69"/>
                    <a:pt x="114" y="69"/>
                  </a:cubicBezTo>
                  <a:cubicBezTo>
                    <a:pt x="114" y="46"/>
                    <a:pt x="91" y="46"/>
                    <a:pt x="91" y="24"/>
                  </a:cubicBezTo>
                  <a:lnTo>
                    <a:pt x="69" y="24"/>
                  </a:ln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2" name="Google Shape;3932;p17"/>
            <p:cNvSpPr/>
            <p:nvPr/>
          </p:nvSpPr>
          <p:spPr>
            <a:xfrm>
              <a:off x="767003" y="2207007"/>
              <a:ext cx="34114" cy="17693"/>
            </a:xfrm>
            <a:custGeom>
              <a:avLst/>
              <a:gdLst/>
              <a:ahLst/>
              <a:cxnLst/>
              <a:rect l="l" t="t" r="r" b="b"/>
              <a:pathLst>
                <a:path w="617" h="320" extrusionOk="0">
                  <a:moveTo>
                    <a:pt x="69" y="0"/>
                  </a:moveTo>
                  <a:cubicBezTo>
                    <a:pt x="46" y="0"/>
                    <a:pt x="23" y="23"/>
                    <a:pt x="23" y="23"/>
                  </a:cubicBezTo>
                  <a:cubicBezTo>
                    <a:pt x="23" y="46"/>
                    <a:pt x="0" y="46"/>
                    <a:pt x="23" y="69"/>
                  </a:cubicBezTo>
                  <a:cubicBezTo>
                    <a:pt x="23" y="69"/>
                    <a:pt x="23" y="92"/>
                    <a:pt x="23" y="92"/>
                  </a:cubicBezTo>
                  <a:cubicBezTo>
                    <a:pt x="46" y="115"/>
                    <a:pt x="69" y="137"/>
                    <a:pt x="91" y="160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51" y="252"/>
                    <a:pt x="297" y="274"/>
                    <a:pt x="343" y="274"/>
                  </a:cubicBezTo>
                  <a:cubicBezTo>
                    <a:pt x="365" y="297"/>
                    <a:pt x="411" y="297"/>
                    <a:pt x="434" y="320"/>
                  </a:cubicBezTo>
                  <a:lnTo>
                    <a:pt x="571" y="320"/>
                  </a:lnTo>
                  <a:cubicBezTo>
                    <a:pt x="571" y="320"/>
                    <a:pt x="594" y="320"/>
                    <a:pt x="594" y="297"/>
                  </a:cubicBezTo>
                  <a:cubicBezTo>
                    <a:pt x="616" y="297"/>
                    <a:pt x="616" y="274"/>
                    <a:pt x="616" y="252"/>
                  </a:cubicBezTo>
                  <a:cubicBezTo>
                    <a:pt x="616" y="229"/>
                    <a:pt x="594" y="206"/>
                    <a:pt x="548" y="206"/>
                  </a:cubicBezTo>
                  <a:lnTo>
                    <a:pt x="434" y="206"/>
                  </a:lnTo>
                  <a:cubicBezTo>
                    <a:pt x="411" y="206"/>
                    <a:pt x="388" y="206"/>
                    <a:pt x="388" y="183"/>
                  </a:cubicBezTo>
                  <a:lnTo>
                    <a:pt x="343" y="183"/>
                  </a:lnTo>
                  <a:cubicBezTo>
                    <a:pt x="320" y="160"/>
                    <a:pt x="297" y="160"/>
                    <a:pt x="297" y="160"/>
                  </a:cubicBezTo>
                  <a:cubicBezTo>
                    <a:pt x="251" y="137"/>
                    <a:pt x="206" y="115"/>
                    <a:pt x="183" y="92"/>
                  </a:cubicBezTo>
                  <a:cubicBezTo>
                    <a:pt x="160" y="92"/>
                    <a:pt x="160" y="69"/>
                    <a:pt x="137" y="69"/>
                  </a:cubicBezTo>
                  <a:cubicBezTo>
                    <a:pt x="114" y="46"/>
                    <a:pt x="114" y="46"/>
                    <a:pt x="91" y="23"/>
                  </a:cubicBezTo>
                  <a:cubicBezTo>
                    <a:pt x="91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3" name="Google Shape;3933;p17"/>
            <p:cNvSpPr/>
            <p:nvPr/>
          </p:nvSpPr>
          <p:spPr>
            <a:xfrm>
              <a:off x="787184" y="2155255"/>
              <a:ext cx="39145" cy="70716"/>
            </a:xfrm>
            <a:custGeom>
              <a:avLst/>
              <a:gdLst/>
              <a:ahLst/>
              <a:cxnLst/>
              <a:rect l="l" t="t" r="r" b="b"/>
              <a:pathLst>
                <a:path w="708" h="1279" extrusionOk="0">
                  <a:moveTo>
                    <a:pt x="114" y="1"/>
                  </a:moveTo>
                  <a:cubicBezTo>
                    <a:pt x="92" y="1"/>
                    <a:pt x="69" y="23"/>
                    <a:pt x="46" y="46"/>
                  </a:cubicBezTo>
                  <a:cubicBezTo>
                    <a:pt x="46" y="92"/>
                    <a:pt x="23" y="138"/>
                    <a:pt x="23" y="160"/>
                  </a:cubicBezTo>
                  <a:cubicBezTo>
                    <a:pt x="23" y="206"/>
                    <a:pt x="0" y="252"/>
                    <a:pt x="0" y="274"/>
                  </a:cubicBezTo>
                  <a:cubicBezTo>
                    <a:pt x="0" y="320"/>
                    <a:pt x="0" y="366"/>
                    <a:pt x="0" y="411"/>
                  </a:cubicBezTo>
                  <a:cubicBezTo>
                    <a:pt x="0" y="457"/>
                    <a:pt x="23" y="480"/>
                    <a:pt x="23" y="503"/>
                  </a:cubicBezTo>
                  <a:cubicBezTo>
                    <a:pt x="23" y="526"/>
                    <a:pt x="23" y="571"/>
                    <a:pt x="46" y="617"/>
                  </a:cubicBezTo>
                  <a:cubicBezTo>
                    <a:pt x="46" y="663"/>
                    <a:pt x="69" y="708"/>
                    <a:pt x="92" y="777"/>
                  </a:cubicBezTo>
                  <a:cubicBezTo>
                    <a:pt x="114" y="822"/>
                    <a:pt x="137" y="868"/>
                    <a:pt x="183" y="914"/>
                  </a:cubicBezTo>
                  <a:cubicBezTo>
                    <a:pt x="206" y="959"/>
                    <a:pt x="229" y="1005"/>
                    <a:pt x="274" y="1051"/>
                  </a:cubicBezTo>
                  <a:cubicBezTo>
                    <a:pt x="297" y="1096"/>
                    <a:pt x="343" y="1119"/>
                    <a:pt x="388" y="1165"/>
                  </a:cubicBezTo>
                  <a:cubicBezTo>
                    <a:pt x="411" y="1188"/>
                    <a:pt x="434" y="1210"/>
                    <a:pt x="457" y="1233"/>
                  </a:cubicBezTo>
                  <a:cubicBezTo>
                    <a:pt x="480" y="1233"/>
                    <a:pt x="503" y="1256"/>
                    <a:pt x="525" y="1256"/>
                  </a:cubicBezTo>
                  <a:cubicBezTo>
                    <a:pt x="548" y="1279"/>
                    <a:pt x="571" y="1279"/>
                    <a:pt x="617" y="1279"/>
                  </a:cubicBezTo>
                  <a:cubicBezTo>
                    <a:pt x="662" y="1279"/>
                    <a:pt x="685" y="1233"/>
                    <a:pt x="708" y="1188"/>
                  </a:cubicBezTo>
                  <a:cubicBezTo>
                    <a:pt x="708" y="1165"/>
                    <a:pt x="708" y="1165"/>
                    <a:pt x="708" y="1142"/>
                  </a:cubicBezTo>
                  <a:cubicBezTo>
                    <a:pt x="685" y="1119"/>
                    <a:pt x="662" y="1096"/>
                    <a:pt x="639" y="1073"/>
                  </a:cubicBezTo>
                  <a:cubicBezTo>
                    <a:pt x="617" y="1073"/>
                    <a:pt x="617" y="1051"/>
                    <a:pt x="594" y="1051"/>
                  </a:cubicBezTo>
                  <a:cubicBezTo>
                    <a:pt x="548" y="1028"/>
                    <a:pt x="503" y="982"/>
                    <a:pt x="457" y="936"/>
                  </a:cubicBezTo>
                  <a:cubicBezTo>
                    <a:pt x="411" y="891"/>
                    <a:pt x="388" y="845"/>
                    <a:pt x="343" y="777"/>
                  </a:cubicBezTo>
                  <a:cubicBezTo>
                    <a:pt x="320" y="731"/>
                    <a:pt x="274" y="685"/>
                    <a:pt x="251" y="640"/>
                  </a:cubicBezTo>
                  <a:cubicBezTo>
                    <a:pt x="206" y="548"/>
                    <a:pt x="183" y="480"/>
                    <a:pt x="160" y="389"/>
                  </a:cubicBezTo>
                  <a:cubicBezTo>
                    <a:pt x="160" y="320"/>
                    <a:pt x="137" y="252"/>
                    <a:pt x="160" y="183"/>
                  </a:cubicBezTo>
                  <a:cubicBezTo>
                    <a:pt x="160" y="138"/>
                    <a:pt x="160" y="115"/>
                    <a:pt x="183" y="69"/>
                  </a:cubicBezTo>
                  <a:cubicBezTo>
                    <a:pt x="183" y="46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4" name="Google Shape;3934;p17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5" name="Google Shape;3935;p17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6" name="Google Shape;3936;p17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7" name="Google Shape;3937;p17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8" name="Google Shape;3938;p1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9" name="Google Shape;3939;p1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0" name="Google Shape;3940;p17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1" name="Google Shape;3941;p17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2" name="Google Shape;3942;p17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3" name="Google Shape;3943;p17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4" name="Google Shape;3944;p17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5" name="Google Shape;3945;p17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6" name="Google Shape;3946;p17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7" name="Google Shape;3947;p1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8" name="Google Shape;3948;p1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9" name="Google Shape;3949;p17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0" name="Google Shape;3950;p17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1" name="Google Shape;3951;p17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2" name="Google Shape;3952;p17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3" name="Google Shape;3953;p17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4" name="Google Shape;3954;p17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5" name="Google Shape;3955;p17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6" name="Google Shape;3956;p17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7" name="Google Shape;3957;p17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8" name="Google Shape;3958;p17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9" name="Google Shape;3959;p17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0" name="Google Shape;3960;p17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1" name="Google Shape;3961;p17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2" name="Google Shape;3962;p17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3" name="Google Shape;3963;p17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4" name="Google Shape;3964;p17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5" name="Google Shape;3965;p17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6" name="Google Shape;3966;p17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7" name="Google Shape;3967;p17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8" name="Google Shape;3968;p17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9" name="Google Shape;3969;p17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0" name="Google Shape;3970;p17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1" name="Google Shape;3971;p17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2" name="Google Shape;3972;p17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3" name="Google Shape;3973;p17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4" name="Google Shape;3974;p17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5" name="Google Shape;3975;p17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6" name="Google Shape;3976;p17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7" name="Google Shape;3977;p17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8" name="Google Shape;3978;p17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9" name="Google Shape;3979;p17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0" name="Google Shape;3980;p17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1" name="Google Shape;3981;p17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2" name="Google Shape;3982;p17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3" name="Google Shape;3983;p17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4" name="Google Shape;3984;p17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5" name="Google Shape;3985;p17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6" name="Google Shape;3986;p17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7" name="Google Shape;3987;p17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8" name="Google Shape;3988;p17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9" name="Google Shape;3989;p17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0" name="Google Shape;3990;p17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1" name="Google Shape;3991;p17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2" name="Google Shape;3992;p17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3" name="Google Shape;3993;p17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4" name="Google Shape;3994;p17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5" name="Google Shape;3995;p17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6" name="Google Shape;3996;p17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7" name="Google Shape;3997;p17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8" name="Google Shape;3998;p17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9" name="Google Shape;3999;p17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0" name="Google Shape;4000;p17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1" name="Google Shape;4001;p17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2" name="Google Shape;4002;p17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3" name="Google Shape;4003;p17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4" name="Google Shape;4004;p17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5" name="Google Shape;4005;p17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6" name="Google Shape;4006;p17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7" name="Google Shape;4007;p17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8" name="Google Shape;4008;p17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9" name="Google Shape;4009;p17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0" name="Google Shape;4010;p17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1" name="Google Shape;4011;p17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2" name="Google Shape;4012;p17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3" name="Google Shape;4013;p17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4" name="Google Shape;4014;p17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5" name="Google Shape;4015;p17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6" name="Google Shape;4016;p1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7" name="Google Shape;4017;p1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8" name="Google Shape;4018;p17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9" name="Google Shape;4019;p17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0" name="Google Shape;4020;p17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1" name="Google Shape;4021;p17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2" name="Google Shape;4022;p17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3" name="Google Shape;4023;p17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4" name="Google Shape;4024;p17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5" name="Google Shape;4025;p1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6" name="Google Shape;4026;p1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7" name="Google Shape;4027;p17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8" name="Google Shape;4028;p17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9" name="Google Shape;4029;p17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0" name="Google Shape;4030;p17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1" name="Google Shape;4031;p17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2" name="Google Shape;4032;p17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3" name="Google Shape;4033;p17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4" name="Google Shape;4034;p17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5" name="Google Shape;4035;p17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6" name="Google Shape;4036;p17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7" name="Google Shape;4037;p17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8" name="Google Shape;4038;p17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9" name="Google Shape;4039;p17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0" name="Google Shape;4040;p17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1" name="Google Shape;4041;p17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2" name="Google Shape;4042;p17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3" name="Google Shape;4043;p17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4" name="Google Shape;4044;p17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5" name="Google Shape;4045;p17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6" name="Google Shape;4046;p17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7" name="Google Shape;4047;p17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8" name="Google Shape;4048;p17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9" name="Google Shape;4049;p17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0" name="Google Shape;4050;p17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1" name="Google Shape;4051;p17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2" name="Google Shape;4052;p17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3" name="Google Shape;4053;p17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4" name="Google Shape;4054;p17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5" name="Google Shape;4055;p17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6" name="Google Shape;4056;p17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7" name="Google Shape;4057;p17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058" name="Google Shape;4058;p17"/>
          <p:cNvGrpSpPr/>
          <p:nvPr/>
        </p:nvGrpSpPr>
        <p:grpSpPr>
          <a:xfrm rot="10109270">
            <a:off x="11465485" y="2451657"/>
            <a:ext cx="438429" cy="565108"/>
            <a:chOff x="3526675" y="707075"/>
            <a:chExt cx="187750" cy="241400"/>
          </a:xfrm>
        </p:grpSpPr>
        <p:sp>
          <p:nvSpPr>
            <p:cNvPr id="4059" name="Google Shape;4059;p17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0" name="Google Shape;4060;p17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1" name="Google Shape;4061;p17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062" name="Google Shape;4062;p17"/>
          <p:cNvGrpSpPr/>
          <p:nvPr/>
        </p:nvGrpSpPr>
        <p:grpSpPr>
          <a:xfrm rot="3230776">
            <a:off x="10973579" y="5951767"/>
            <a:ext cx="665187" cy="712645"/>
            <a:chOff x="539500" y="356300"/>
            <a:chExt cx="347201" cy="372894"/>
          </a:xfrm>
        </p:grpSpPr>
        <p:sp>
          <p:nvSpPr>
            <p:cNvPr id="4063" name="Google Shape;4063;p17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4" name="Google Shape;4064;p17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5" name="Google Shape;4065;p17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6" name="Google Shape;4066;p17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7" name="Google Shape;4067;p17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8" name="Google Shape;4068;p17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9" name="Google Shape;4069;p17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0" name="Google Shape;4070;p17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1" name="Google Shape;4071;p17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2" name="Google Shape;4072;p17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3" name="Google Shape;4073;p17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074" name="Google Shape;4074;p17"/>
          <p:cNvGrpSpPr/>
          <p:nvPr/>
        </p:nvGrpSpPr>
        <p:grpSpPr>
          <a:xfrm rot="-1687898">
            <a:off x="321838" y="524275"/>
            <a:ext cx="454944" cy="557843"/>
            <a:chOff x="2019050" y="1133325"/>
            <a:chExt cx="153525" cy="187750"/>
          </a:xfrm>
        </p:grpSpPr>
        <p:sp>
          <p:nvSpPr>
            <p:cNvPr id="4075" name="Google Shape;4075;p17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6" name="Google Shape;4076;p17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7" name="Google Shape;4077;p17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8" name="Google Shape;4078;p17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079" name="Google Shape;4079;p17"/>
          <p:cNvSpPr/>
          <p:nvPr/>
        </p:nvSpPr>
        <p:spPr>
          <a:xfrm>
            <a:off x="217524" y="2740831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80" name="Google Shape;4080;p17"/>
          <p:cNvSpPr/>
          <p:nvPr/>
        </p:nvSpPr>
        <p:spPr>
          <a:xfrm>
            <a:off x="1970494" y="277584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81" name="Google Shape;4081;p17"/>
          <p:cNvSpPr/>
          <p:nvPr/>
        </p:nvSpPr>
        <p:spPr>
          <a:xfrm rot="-2332220">
            <a:off x="3670633" y="6361761"/>
            <a:ext cx="451576" cy="147519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82" name="Google Shape;4082;p17"/>
          <p:cNvSpPr/>
          <p:nvPr/>
        </p:nvSpPr>
        <p:spPr>
          <a:xfrm rot="1327221">
            <a:off x="11563226" y="4438725"/>
            <a:ext cx="451577" cy="147520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83" name="Google Shape;4083;p17"/>
          <p:cNvSpPr/>
          <p:nvPr/>
        </p:nvSpPr>
        <p:spPr>
          <a:xfrm>
            <a:off x="7771508" y="6401517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84" name="Google Shape;4084;p17"/>
          <p:cNvSpPr/>
          <p:nvPr/>
        </p:nvSpPr>
        <p:spPr>
          <a:xfrm>
            <a:off x="8052160" y="196831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userDrawn="1">
  <p:cSld name="CUSTOM_12_1">
    <p:spTree>
      <p:nvGrpSpPr>
        <p:cNvPr id="1" name="Shape 5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" name="Google Shape;5735;p22"/>
          <p:cNvSpPr/>
          <p:nvPr/>
        </p:nvSpPr>
        <p:spPr>
          <a:xfrm rot="783723">
            <a:off x="10182742" y="4368733"/>
            <a:ext cx="2986646" cy="3531207"/>
          </a:xfrm>
          <a:custGeom>
            <a:avLst/>
            <a:gdLst/>
            <a:ahLst/>
            <a:cxnLst/>
            <a:rect l="l" t="t" r="r" b="b"/>
            <a:pathLst>
              <a:path w="89824" h="105939" extrusionOk="0">
                <a:moveTo>
                  <a:pt x="3695" y="96234"/>
                </a:moveTo>
                <a:cubicBezTo>
                  <a:pt x="-7534" y="92223"/>
                  <a:pt x="10380" y="79657"/>
                  <a:pt x="16529" y="74577"/>
                </a:cubicBezTo>
                <a:cubicBezTo>
                  <a:pt x="22679" y="69497"/>
                  <a:pt x="36047" y="71369"/>
                  <a:pt x="40592" y="65754"/>
                </a:cubicBezTo>
                <a:cubicBezTo>
                  <a:pt x="45137" y="60139"/>
                  <a:pt x="39790" y="46637"/>
                  <a:pt x="43800" y="40889"/>
                </a:cubicBezTo>
                <a:cubicBezTo>
                  <a:pt x="47811" y="35141"/>
                  <a:pt x="58372" y="37681"/>
                  <a:pt x="64655" y="31264"/>
                </a:cubicBezTo>
                <a:cubicBezTo>
                  <a:pt x="70938" y="24847"/>
                  <a:pt x="78291" y="-8841"/>
                  <a:pt x="81499" y="2388"/>
                </a:cubicBezTo>
                <a:cubicBezTo>
                  <a:pt x="84707" y="13618"/>
                  <a:pt x="96872" y="83000"/>
                  <a:pt x="83905" y="98641"/>
                </a:cubicBezTo>
                <a:cubicBezTo>
                  <a:pt x="70938" y="114282"/>
                  <a:pt x="14924" y="100245"/>
                  <a:pt x="3695" y="96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736" name="Google Shape;5736;p22"/>
          <p:cNvSpPr/>
          <p:nvPr/>
        </p:nvSpPr>
        <p:spPr>
          <a:xfrm>
            <a:off x="-541808" y="-416539"/>
            <a:ext cx="2483009" cy="2733933"/>
          </a:xfrm>
          <a:custGeom>
            <a:avLst/>
            <a:gdLst/>
            <a:ahLst/>
            <a:cxnLst/>
            <a:rect l="l" t="t" r="r" b="b"/>
            <a:pathLst>
              <a:path w="74675" h="82018" extrusionOk="0">
                <a:moveTo>
                  <a:pt x="308" y="68310"/>
                </a:moveTo>
                <a:cubicBezTo>
                  <a:pt x="771" y="81111"/>
                  <a:pt x="7896" y="83196"/>
                  <a:pt x="13167" y="81516"/>
                </a:cubicBezTo>
                <a:cubicBezTo>
                  <a:pt x="18438" y="79836"/>
                  <a:pt x="26026" y="62865"/>
                  <a:pt x="31934" y="58231"/>
                </a:cubicBezTo>
                <a:cubicBezTo>
                  <a:pt x="37842" y="53597"/>
                  <a:pt x="45604" y="58057"/>
                  <a:pt x="48616" y="53713"/>
                </a:cubicBezTo>
                <a:cubicBezTo>
                  <a:pt x="51628" y="49369"/>
                  <a:pt x="47747" y="36742"/>
                  <a:pt x="50006" y="32166"/>
                </a:cubicBezTo>
                <a:cubicBezTo>
                  <a:pt x="52265" y="27590"/>
                  <a:pt x="60142" y="29270"/>
                  <a:pt x="62169" y="26258"/>
                </a:cubicBezTo>
                <a:cubicBezTo>
                  <a:pt x="64196" y="23246"/>
                  <a:pt x="60489" y="17512"/>
                  <a:pt x="62169" y="14095"/>
                </a:cubicBezTo>
                <a:cubicBezTo>
                  <a:pt x="63849" y="10678"/>
                  <a:pt x="80878" y="7318"/>
                  <a:pt x="72248" y="5754"/>
                </a:cubicBezTo>
                <a:cubicBezTo>
                  <a:pt x="63618" y="4190"/>
                  <a:pt x="22377" y="-5715"/>
                  <a:pt x="10387" y="4711"/>
                </a:cubicBezTo>
                <a:cubicBezTo>
                  <a:pt x="-1603" y="15137"/>
                  <a:pt x="-155" y="55509"/>
                  <a:pt x="308" y="683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pic>
        <p:nvPicPr>
          <p:cNvPr id="5737" name="Google Shape;573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38" name="Google Shape;5738;p22"/>
          <p:cNvGrpSpPr/>
          <p:nvPr/>
        </p:nvGrpSpPr>
        <p:grpSpPr>
          <a:xfrm>
            <a:off x="11023587" y="5740541"/>
            <a:ext cx="994281" cy="1042300"/>
            <a:chOff x="6290250" y="1718800"/>
            <a:chExt cx="911325" cy="952975"/>
          </a:xfrm>
        </p:grpSpPr>
        <p:sp>
          <p:nvSpPr>
            <p:cNvPr id="5739" name="Google Shape;5739;p22"/>
            <p:cNvSpPr/>
            <p:nvPr/>
          </p:nvSpPr>
          <p:spPr>
            <a:xfrm>
              <a:off x="6290250" y="1718800"/>
              <a:ext cx="911325" cy="952975"/>
            </a:xfrm>
            <a:custGeom>
              <a:avLst/>
              <a:gdLst/>
              <a:ahLst/>
              <a:cxnLst/>
              <a:rect l="l" t="t" r="r" b="b"/>
              <a:pathLst>
                <a:path w="36453" h="38119" extrusionOk="0">
                  <a:moveTo>
                    <a:pt x="26774" y="0"/>
                  </a:moveTo>
                  <a:cubicBezTo>
                    <a:pt x="26181" y="0"/>
                    <a:pt x="25587" y="69"/>
                    <a:pt x="25040" y="206"/>
                  </a:cubicBezTo>
                  <a:cubicBezTo>
                    <a:pt x="24492" y="343"/>
                    <a:pt x="23944" y="525"/>
                    <a:pt x="23419" y="799"/>
                  </a:cubicBezTo>
                  <a:cubicBezTo>
                    <a:pt x="22917" y="1073"/>
                    <a:pt x="22415" y="1415"/>
                    <a:pt x="21981" y="1803"/>
                  </a:cubicBezTo>
                  <a:cubicBezTo>
                    <a:pt x="21776" y="2009"/>
                    <a:pt x="21570" y="2214"/>
                    <a:pt x="21365" y="2443"/>
                  </a:cubicBezTo>
                  <a:cubicBezTo>
                    <a:pt x="21136" y="2443"/>
                    <a:pt x="20885" y="2443"/>
                    <a:pt x="20657" y="2465"/>
                  </a:cubicBezTo>
                  <a:lnTo>
                    <a:pt x="20497" y="2465"/>
                  </a:lnTo>
                  <a:cubicBezTo>
                    <a:pt x="20064" y="2465"/>
                    <a:pt x="19630" y="2511"/>
                    <a:pt x="19196" y="2557"/>
                  </a:cubicBezTo>
                  <a:lnTo>
                    <a:pt x="19105" y="2557"/>
                  </a:lnTo>
                  <a:cubicBezTo>
                    <a:pt x="19082" y="2557"/>
                    <a:pt x="19059" y="2579"/>
                    <a:pt x="19014" y="2579"/>
                  </a:cubicBezTo>
                  <a:lnTo>
                    <a:pt x="18922" y="2579"/>
                  </a:lnTo>
                  <a:cubicBezTo>
                    <a:pt x="18192" y="2694"/>
                    <a:pt x="17439" y="2853"/>
                    <a:pt x="16686" y="3082"/>
                  </a:cubicBezTo>
                  <a:cubicBezTo>
                    <a:pt x="15955" y="3310"/>
                    <a:pt x="15202" y="3607"/>
                    <a:pt x="14449" y="3949"/>
                  </a:cubicBezTo>
                  <a:cubicBezTo>
                    <a:pt x="13741" y="4291"/>
                    <a:pt x="13033" y="4679"/>
                    <a:pt x="12372" y="5113"/>
                  </a:cubicBezTo>
                  <a:cubicBezTo>
                    <a:pt x="11687" y="5547"/>
                    <a:pt x="11002" y="6049"/>
                    <a:pt x="10294" y="6665"/>
                  </a:cubicBezTo>
                  <a:cubicBezTo>
                    <a:pt x="8993" y="7761"/>
                    <a:pt x="7738" y="9085"/>
                    <a:pt x="6574" y="10568"/>
                  </a:cubicBezTo>
                  <a:cubicBezTo>
                    <a:pt x="5661" y="11732"/>
                    <a:pt x="4794" y="13011"/>
                    <a:pt x="3995" y="14403"/>
                  </a:cubicBezTo>
                  <a:lnTo>
                    <a:pt x="3972" y="14449"/>
                  </a:lnTo>
                  <a:cubicBezTo>
                    <a:pt x="3903" y="14563"/>
                    <a:pt x="3858" y="14654"/>
                    <a:pt x="3789" y="14745"/>
                  </a:cubicBezTo>
                  <a:cubicBezTo>
                    <a:pt x="3721" y="14882"/>
                    <a:pt x="3652" y="14996"/>
                    <a:pt x="3584" y="15111"/>
                  </a:cubicBezTo>
                  <a:cubicBezTo>
                    <a:pt x="3584" y="15133"/>
                    <a:pt x="3561" y="15179"/>
                    <a:pt x="3561" y="15179"/>
                  </a:cubicBezTo>
                  <a:cubicBezTo>
                    <a:pt x="2694" y="16754"/>
                    <a:pt x="1963" y="18420"/>
                    <a:pt x="1370" y="20109"/>
                  </a:cubicBezTo>
                  <a:cubicBezTo>
                    <a:pt x="845" y="21593"/>
                    <a:pt x="434" y="23122"/>
                    <a:pt x="160" y="24629"/>
                  </a:cubicBezTo>
                  <a:cubicBezTo>
                    <a:pt x="137" y="24720"/>
                    <a:pt x="114" y="24811"/>
                    <a:pt x="114" y="24880"/>
                  </a:cubicBezTo>
                  <a:lnTo>
                    <a:pt x="91" y="24903"/>
                  </a:lnTo>
                  <a:cubicBezTo>
                    <a:pt x="91" y="24971"/>
                    <a:pt x="69" y="25040"/>
                    <a:pt x="69" y="25108"/>
                  </a:cubicBezTo>
                  <a:cubicBezTo>
                    <a:pt x="0" y="25496"/>
                    <a:pt x="46" y="25907"/>
                    <a:pt x="206" y="26272"/>
                  </a:cubicBezTo>
                  <a:cubicBezTo>
                    <a:pt x="228" y="26318"/>
                    <a:pt x="251" y="26363"/>
                    <a:pt x="274" y="26409"/>
                  </a:cubicBezTo>
                  <a:cubicBezTo>
                    <a:pt x="822" y="27459"/>
                    <a:pt x="1598" y="28509"/>
                    <a:pt x="2625" y="29605"/>
                  </a:cubicBezTo>
                  <a:cubicBezTo>
                    <a:pt x="3036" y="30038"/>
                    <a:pt x="3515" y="30472"/>
                    <a:pt x="4040" y="30951"/>
                  </a:cubicBezTo>
                  <a:cubicBezTo>
                    <a:pt x="4474" y="31362"/>
                    <a:pt x="4953" y="31750"/>
                    <a:pt x="5501" y="32161"/>
                  </a:cubicBezTo>
                  <a:cubicBezTo>
                    <a:pt x="6505" y="32960"/>
                    <a:pt x="7555" y="33713"/>
                    <a:pt x="8628" y="34421"/>
                  </a:cubicBezTo>
                  <a:cubicBezTo>
                    <a:pt x="9769" y="35151"/>
                    <a:pt x="11002" y="35836"/>
                    <a:pt x="12280" y="36498"/>
                  </a:cubicBezTo>
                  <a:cubicBezTo>
                    <a:pt x="12600" y="36635"/>
                    <a:pt x="12897" y="36795"/>
                    <a:pt x="13216" y="36954"/>
                  </a:cubicBezTo>
                  <a:cubicBezTo>
                    <a:pt x="13513" y="37091"/>
                    <a:pt x="13855" y="37251"/>
                    <a:pt x="14243" y="37388"/>
                  </a:cubicBezTo>
                  <a:cubicBezTo>
                    <a:pt x="14928" y="37685"/>
                    <a:pt x="15658" y="37867"/>
                    <a:pt x="16412" y="38004"/>
                  </a:cubicBezTo>
                  <a:cubicBezTo>
                    <a:pt x="16937" y="38073"/>
                    <a:pt x="17507" y="38118"/>
                    <a:pt x="18078" y="38118"/>
                  </a:cubicBezTo>
                  <a:cubicBezTo>
                    <a:pt x="18260" y="38118"/>
                    <a:pt x="18466" y="38118"/>
                    <a:pt x="18648" y="38096"/>
                  </a:cubicBezTo>
                  <a:cubicBezTo>
                    <a:pt x="19402" y="38073"/>
                    <a:pt x="20132" y="37981"/>
                    <a:pt x="20863" y="37822"/>
                  </a:cubicBezTo>
                  <a:cubicBezTo>
                    <a:pt x="22164" y="37548"/>
                    <a:pt x="23396" y="37091"/>
                    <a:pt x="24515" y="36429"/>
                  </a:cubicBezTo>
                  <a:cubicBezTo>
                    <a:pt x="24583" y="36384"/>
                    <a:pt x="24674" y="36338"/>
                    <a:pt x="24743" y="36292"/>
                  </a:cubicBezTo>
                  <a:lnTo>
                    <a:pt x="24834" y="36292"/>
                  </a:lnTo>
                  <a:cubicBezTo>
                    <a:pt x="25199" y="36292"/>
                    <a:pt x="25587" y="36247"/>
                    <a:pt x="25998" y="36178"/>
                  </a:cubicBezTo>
                  <a:cubicBezTo>
                    <a:pt x="26683" y="36064"/>
                    <a:pt x="27345" y="35882"/>
                    <a:pt x="27984" y="35585"/>
                  </a:cubicBezTo>
                  <a:cubicBezTo>
                    <a:pt x="29125" y="35105"/>
                    <a:pt x="30198" y="34352"/>
                    <a:pt x="31180" y="33348"/>
                  </a:cubicBezTo>
                  <a:cubicBezTo>
                    <a:pt x="31978" y="32503"/>
                    <a:pt x="32709" y="31522"/>
                    <a:pt x="33394" y="30358"/>
                  </a:cubicBezTo>
                  <a:cubicBezTo>
                    <a:pt x="33964" y="29353"/>
                    <a:pt x="34466" y="28258"/>
                    <a:pt x="34900" y="27071"/>
                  </a:cubicBezTo>
                  <a:cubicBezTo>
                    <a:pt x="35402" y="25656"/>
                    <a:pt x="35813" y="24172"/>
                    <a:pt x="36064" y="22620"/>
                  </a:cubicBezTo>
                  <a:cubicBezTo>
                    <a:pt x="36315" y="21114"/>
                    <a:pt x="36452" y="19561"/>
                    <a:pt x="36429" y="18009"/>
                  </a:cubicBezTo>
                  <a:cubicBezTo>
                    <a:pt x="36429" y="17233"/>
                    <a:pt x="36384" y="16480"/>
                    <a:pt x="36315" y="15727"/>
                  </a:cubicBezTo>
                  <a:cubicBezTo>
                    <a:pt x="36247" y="14928"/>
                    <a:pt x="36155" y="14312"/>
                    <a:pt x="36019" y="13741"/>
                  </a:cubicBezTo>
                  <a:cubicBezTo>
                    <a:pt x="35859" y="13033"/>
                    <a:pt x="35631" y="12394"/>
                    <a:pt x="35334" y="11824"/>
                  </a:cubicBezTo>
                  <a:cubicBezTo>
                    <a:pt x="35014" y="11162"/>
                    <a:pt x="34581" y="10591"/>
                    <a:pt x="34056" y="10112"/>
                  </a:cubicBezTo>
                  <a:cubicBezTo>
                    <a:pt x="34284" y="9655"/>
                    <a:pt x="34444" y="9176"/>
                    <a:pt x="34581" y="8719"/>
                  </a:cubicBezTo>
                  <a:cubicBezTo>
                    <a:pt x="34672" y="8354"/>
                    <a:pt x="34763" y="7989"/>
                    <a:pt x="34809" y="7624"/>
                  </a:cubicBezTo>
                  <a:cubicBezTo>
                    <a:pt x="34854" y="7259"/>
                    <a:pt x="34877" y="6893"/>
                    <a:pt x="34877" y="6483"/>
                  </a:cubicBezTo>
                  <a:cubicBezTo>
                    <a:pt x="34854" y="6095"/>
                    <a:pt x="34809" y="5684"/>
                    <a:pt x="34717" y="5296"/>
                  </a:cubicBezTo>
                  <a:cubicBezTo>
                    <a:pt x="34649" y="4930"/>
                    <a:pt x="34512" y="4565"/>
                    <a:pt x="34352" y="4223"/>
                  </a:cubicBezTo>
                  <a:cubicBezTo>
                    <a:pt x="33850" y="3150"/>
                    <a:pt x="32960" y="2260"/>
                    <a:pt x="31636" y="1461"/>
                  </a:cubicBezTo>
                  <a:cubicBezTo>
                    <a:pt x="31134" y="1164"/>
                    <a:pt x="30609" y="890"/>
                    <a:pt x="30107" y="685"/>
                  </a:cubicBezTo>
                  <a:cubicBezTo>
                    <a:pt x="29582" y="457"/>
                    <a:pt x="29011" y="297"/>
                    <a:pt x="28441" y="183"/>
                  </a:cubicBezTo>
                  <a:cubicBezTo>
                    <a:pt x="27893" y="46"/>
                    <a:pt x="27322" y="0"/>
                    <a:pt x="267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0" name="Google Shape;5740;p22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1" name="Google Shape;5741;p22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rgbClr val="4EB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2" name="Google Shape;5742;p22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rgbClr val="4BA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3" name="Google Shape;5743;p22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4" name="Google Shape;5744;p22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5" name="Google Shape;5745;p22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6" name="Google Shape;5746;p22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7" name="Google Shape;5747;p22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8" name="Google Shape;5748;p22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9" name="Google Shape;5749;p22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0" name="Google Shape;5750;p22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1" name="Google Shape;5751;p22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2" name="Google Shape;5752;p22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rgbClr val="C13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3" name="Google Shape;5753;p22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4" name="Google Shape;5754;p22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rgbClr val="55C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5" name="Google Shape;5755;p22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6" name="Google Shape;5756;p22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7" name="Google Shape;5757;p22"/>
            <p:cNvSpPr/>
            <p:nvPr/>
          </p:nvSpPr>
          <p:spPr>
            <a:xfrm>
              <a:off x="6816375" y="1851750"/>
              <a:ext cx="116425" cy="17725"/>
            </a:xfrm>
            <a:custGeom>
              <a:avLst/>
              <a:gdLst/>
              <a:ahLst/>
              <a:cxnLst/>
              <a:rect l="l" t="t" r="r" b="b"/>
              <a:pathLst>
                <a:path w="4657" h="709" extrusionOk="0">
                  <a:moveTo>
                    <a:pt x="1575" y="0"/>
                  </a:moveTo>
                  <a:cubicBezTo>
                    <a:pt x="1370" y="0"/>
                    <a:pt x="1164" y="23"/>
                    <a:pt x="959" y="46"/>
                  </a:cubicBezTo>
                  <a:cubicBezTo>
                    <a:pt x="753" y="69"/>
                    <a:pt x="548" y="92"/>
                    <a:pt x="343" y="137"/>
                  </a:cubicBezTo>
                  <a:cubicBezTo>
                    <a:pt x="274" y="160"/>
                    <a:pt x="183" y="160"/>
                    <a:pt x="91" y="183"/>
                  </a:cubicBezTo>
                  <a:cubicBezTo>
                    <a:pt x="23" y="206"/>
                    <a:pt x="0" y="252"/>
                    <a:pt x="0" y="320"/>
                  </a:cubicBezTo>
                  <a:cubicBezTo>
                    <a:pt x="19" y="357"/>
                    <a:pt x="53" y="395"/>
                    <a:pt x="102" y="395"/>
                  </a:cubicBezTo>
                  <a:cubicBezTo>
                    <a:pt x="113" y="395"/>
                    <a:pt x="125" y="393"/>
                    <a:pt x="137" y="389"/>
                  </a:cubicBezTo>
                  <a:cubicBezTo>
                    <a:pt x="251" y="366"/>
                    <a:pt x="388" y="343"/>
                    <a:pt x="525" y="320"/>
                  </a:cubicBezTo>
                  <a:cubicBezTo>
                    <a:pt x="639" y="320"/>
                    <a:pt x="753" y="297"/>
                    <a:pt x="867" y="297"/>
                  </a:cubicBezTo>
                  <a:cubicBezTo>
                    <a:pt x="982" y="274"/>
                    <a:pt x="1096" y="274"/>
                    <a:pt x="1210" y="252"/>
                  </a:cubicBezTo>
                  <a:cubicBezTo>
                    <a:pt x="1278" y="252"/>
                    <a:pt x="1324" y="252"/>
                    <a:pt x="1392" y="229"/>
                  </a:cubicBezTo>
                  <a:lnTo>
                    <a:pt x="1529" y="229"/>
                  </a:lnTo>
                  <a:cubicBezTo>
                    <a:pt x="1651" y="229"/>
                    <a:pt x="1773" y="219"/>
                    <a:pt x="1888" y="219"/>
                  </a:cubicBezTo>
                  <a:cubicBezTo>
                    <a:pt x="1945" y="219"/>
                    <a:pt x="2001" y="221"/>
                    <a:pt x="2054" y="229"/>
                  </a:cubicBezTo>
                  <a:lnTo>
                    <a:pt x="2328" y="229"/>
                  </a:lnTo>
                  <a:cubicBezTo>
                    <a:pt x="2420" y="252"/>
                    <a:pt x="2511" y="252"/>
                    <a:pt x="2602" y="252"/>
                  </a:cubicBezTo>
                  <a:cubicBezTo>
                    <a:pt x="2648" y="274"/>
                    <a:pt x="2694" y="274"/>
                    <a:pt x="2716" y="274"/>
                  </a:cubicBezTo>
                  <a:cubicBezTo>
                    <a:pt x="2785" y="274"/>
                    <a:pt x="2830" y="274"/>
                    <a:pt x="2876" y="297"/>
                  </a:cubicBezTo>
                  <a:cubicBezTo>
                    <a:pt x="2967" y="297"/>
                    <a:pt x="3059" y="320"/>
                    <a:pt x="3150" y="320"/>
                  </a:cubicBezTo>
                  <a:cubicBezTo>
                    <a:pt x="3310" y="366"/>
                    <a:pt x="3470" y="389"/>
                    <a:pt x="3652" y="411"/>
                  </a:cubicBezTo>
                  <a:cubicBezTo>
                    <a:pt x="3675" y="411"/>
                    <a:pt x="3698" y="434"/>
                    <a:pt x="3721" y="434"/>
                  </a:cubicBezTo>
                  <a:cubicBezTo>
                    <a:pt x="3789" y="457"/>
                    <a:pt x="3858" y="457"/>
                    <a:pt x="3949" y="480"/>
                  </a:cubicBezTo>
                  <a:cubicBezTo>
                    <a:pt x="4017" y="503"/>
                    <a:pt x="4109" y="525"/>
                    <a:pt x="4177" y="548"/>
                  </a:cubicBezTo>
                  <a:cubicBezTo>
                    <a:pt x="4268" y="571"/>
                    <a:pt x="4337" y="594"/>
                    <a:pt x="4405" y="640"/>
                  </a:cubicBezTo>
                  <a:cubicBezTo>
                    <a:pt x="4451" y="662"/>
                    <a:pt x="4520" y="685"/>
                    <a:pt x="4588" y="708"/>
                  </a:cubicBezTo>
                  <a:cubicBezTo>
                    <a:pt x="4611" y="708"/>
                    <a:pt x="4634" y="708"/>
                    <a:pt x="4657" y="685"/>
                  </a:cubicBezTo>
                  <a:cubicBezTo>
                    <a:pt x="4657" y="662"/>
                    <a:pt x="4657" y="617"/>
                    <a:pt x="4611" y="617"/>
                  </a:cubicBezTo>
                  <a:cubicBezTo>
                    <a:pt x="4565" y="594"/>
                    <a:pt x="4497" y="571"/>
                    <a:pt x="4428" y="525"/>
                  </a:cubicBezTo>
                  <a:cubicBezTo>
                    <a:pt x="4337" y="503"/>
                    <a:pt x="4268" y="480"/>
                    <a:pt x="4200" y="434"/>
                  </a:cubicBezTo>
                  <a:cubicBezTo>
                    <a:pt x="4109" y="411"/>
                    <a:pt x="4017" y="389"/>
                    <a:pt x="3926" y="343"/>
                  </a:cubicBezTo>
                  <a:cubicBezTo>
                    <a:pt x="3858" y="320"/>
                    <a:pt x="3789" y="297"/>
                    <a:pt x="3698" y="274"/>
                  </a:cubicBezTo>
                  <a:cubicBezTo>
                    <a:pt x="3538" y="229"/>
                    <a:pt x="3355" y="183"/>
                    <a:pt x="3196" y="160"/>
                  </a:cubicBezTo>
                  <a:cubicBezTo>
                    <a:pt x="3104" y="137"/>
                    <a:pt x="3013" y="115"/>
                    <a:pt x="2922" y="115"/>
                  </a:cubicBezTo>
                  <a:cubicBezTo>
                    <a:pt x="2830" y="92"/>
                    <a:pt x="2739" y="69"/>
                    <a:pt x="2648" y="69"/>
                  </a:cubicBezTo>
                  <a:cubicBezTo>
                    <a:pt x="2465" y="46"/>
                    <a:pt x="2283" y="23"/>
                    <a:pt x="2100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8" name="Google Shape;5758;p22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9" name="Google Shape;5759;p22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0" name="Google Shape;5760;p22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1" name="Google Shape;5761;p22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2" name="Google Shape;5762;p22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3" name="Google Shape;5763;p22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4" name="Google Shape;5764;p22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5" name="Google Shape;5765;p22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6" name="Google Shape;5766;p22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7" name="Google Shape;5767;p22"/>
            <p:cNvSpPr/>
            <p:nvPr/>
          </p:nvSpPr>
          <p:spPr>
            <a:xfrm>
              <a:off x="6565300" y="1972725"/>
              <a:ext cx="28550" cy="167225"/>
            </a:xfrm>
            <a:custGeom>
              <a:avLst/>
              <a:gdLst/>
              <a:ahLst/>
              <a:cxnLst/>
              <a:rect l="l" t="t" r="r" b="b"/>
              <a:pathLst>
                <a:path w="1142" h="6689" extrusionOk="0">
                  <a:moveTo>
                    <a:pt x="1050" y="0"/>
                  </a:moveTo>
                  <a:cubicBezTo>
                    <a:pt x="1027" y="0"/>
                    <a:pt x="1004" y="0"/>
                    <a:pt x="981" y="23"/>
                  </a:cubicBezTo>
                  <a:cubicBezTo>
                    <a:pt x="981" y="46"/>
                    <a:pt x="959" y="69"/>
                    <a:pt x="959" y="92"/>
                  </a:cubicBezTo>
                  <a:cubicBezTo>
                    <a:pt x="959" y="115"/>
                    <a:pt x="959" y="137"/>
                    <a:pt x="959" y="160"/>
                  </a:cubicBezTo>
                  <a:cubicBezTo>
                    <a:pt x="913" y="388"/>
                    <a:pt x="867" y="617"/>
                    <a:pt x="822" y="845"/>
                  </a:cubicBezTo>
                  <a:cubicBezTo>
                    <a:pt x="799" y="1073"/>
                    <a:pt x="753" y="1301"/>
                    <a:pt x="708" y="1553"/>
                  </a:cubicBezTo>
                  <a:cubicBezTo>
                    <a:pt x="616" y="2078"/>
                    <a:pt x="548" y="2580"/>
                    <a:pt x="479" y="3105"/>
                  </a:cubicBezTo>
                  <a:cubicBezTo>
                    <a:pt x="342" y="4109"/>
                    <a:pt x="205" y="5090"/>
                    <a:pt x="68" y="6072"/>
                  </a:cubicBezTo>
                  <a:cubicBezTo>
                    <a:pt x="46" y="6186"/>
                    <a:pt x="46" y="6300"/>
                    <a:pt x="23" y="6414"/>
                  </a:cubicBezTo>
                  <a:cubicBezTo>
                    <a:pt x="23" y="6437"/>
                    <a:pt x="23" y="6460"/>
                    <a:pt x="23" y="6483"/>
                  </a:cubicBezTo>
                  <a:cubicBezTo>
                    <a:pt x="23" y="6506"/>
                    <a:pt x="23" y="6506"/>
                    <a:pt x="23" y="6528"/>
                  </a:cubicBezTo>
                  <a:cubicBezTo>
                    <a:pt x="0" y="6528"/>
                    <a:pt x="23" y="6551"/>
                    <a:pt x="23" y="6574"/>
                  </a:cubicBezTo>
                  <a:cubicBezTo>
                    <a:pt x="23" y="6620"/>
                    <a:pt x="68" y="6665"/>
                    <a:pt x="114" y="6688"/>
                  </a:cubicBezTo>
                  <a:lnTo>
                    <a:pt x="205" y="6688"/>
                  </a:lnTo>
                  <a:cubicBezTo>
                    <a:pt x="228" y="6665"/>
                    <a:pt x="274" y="6643"/>
                    <a:pt x="297" y="6620"/>
                  </a:cubicBezTo>
                  <a:cubicBezTo>
                    <a:pt x="320" y="6574"/>
                    <a:pt x="320" y="6574"/>
                    <a:pt x="320" y="6551"/>
                  </a:cubicBezTo>
                  <a:cubicBezTo>
                    <a:pt x="320" y="6540"/>
                    <a:pt x="320" y="6534"/>
                    <a:pt x="320" y="6528"/>
                  </a:cubicBezTo>
                  <a:cubicBezTo>
                    <a:pt x="342" y="6392"/>
                    <a:pt x="365" y="6277"/>
                    <a:pt x="388" y="6140"/>
                  </a:cubicBezTo>
                  <a:cubicBezTo>
                    <a:pt x="388" y="6118"/>
                    <a:pt x="388" y="6118"/>
                    <a:pt x="388" y="6118"/>
                  </a:cubicBezTo>
                  <a:cubicBezTo>
                    <a:pt x="388" y="6095"/>
                    <a:pt x="388" y="6072"/>
                    <a:pt x="388" y="6072"/>
                  </a:cubicBezTo>
                  <a:cubicBezTo>
                    <a:pt x="525" y="5068"/>
                    <a:pt x="662" y="4086"/>
                    <a:pt x="799" y="3082"/>
                  </a:cubicBezTo>
                  <a:cubicBezTo>
                    <a:pt x="867" y="2557"/>
                    <a:pt x="936" y="2055"/>
                    <a:pt x="981" y="1530"/>
                  </a:cubicBezTo>
                  <a:cubicBezTo>
                    <a:pt x="1004" y="1301"/>
                    <a:pt x="1027" y="1050"/>
                    <a:pt x="1050" y="822"/>
                  </a:cubicBezTo>
                  <a:cubicBezTo>
                    <a:pt x="1073" y="594"/>
                    <a:pt x="1096" y="343"/>
                    <a:pt x="1118" y="115"/>
                  </a:cubicBezTo>
                  <a:lnTo>
                    <a:pt x="1141" y="92"/>
                  </a:lnTo>
                  <a:cubicBezTo>
                    <a:pt x="1141" y="46"/>
                    <a:pt x="1096" y="0"/>
                    <a:pt x="105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8" name="Google Shape;5768;p22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9" name="Google Shape;5769;p22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0" name="Google Shape;5770;p22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1" name="Google Shape;5771;p22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2" name="Google Shape;5772;p22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3" name="Google Shape;5773;p22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4" name="Google Shape;5774;p22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5" name="Google Shape;5775;p22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6" name="Google Shape;5776;p22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7" name="Google Shape;5777;p22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8" name="Google Shape;5778;p22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9" name="Google Shape;5779;p22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0" name="Google Shape;5780;p22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1" name="Google Shape;5781;p22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2" name="Google Shape;5782;p22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3" name="Google Shape;5783;p22"/>
            <p:cNvSpPr/>
            <p:nvPr/>
          </p:nvSpPr>
          <p:spPr>
            <a:xfrm>
              <a:off x="6751875" y="2319100"/>
              <a:ext cx="84475" cy="144625"/>
            </a:xfrm>
            <a:custGeom>
              <a:avLst/>
              <a:gdLst/>
              <a:ahLst/>
              <a:cxnLst/>
              <a:rect l="l" t="t" r="r" b="b"/>
              <a:pathLst>
                <a:path w="3379" h="5785" extrusionOk="0">
                  <a:moveTo>
                    <a:pt x="3128" y="0"/>
                  </a:moveTo>
                  <a:lnTo>
                    <a:pt x="3082" y="23"/>
                  </a:lnTo>
                  <a:cubicBezTo>
                    <a:pt x="3059" y="23"/>
                    <a:pt x="3059" y="46"/>
                    <a:pt x="3037" y="69"/>
                  </a:cubicBezTo>
                  <a:cubicBezTo>
                    <a:pt x="3037" y="69"/>
                    <a:pt x="3037" y="69"/>
                    <a:pt x="3037" y="92"/>
                  </a:cubicBezTo>
                  <a:lnTo>
                    <a:pt x="3014" y="92"/>
                  </a:lnTo>
                  <a:cubicBezTo>
                    <a:pt x="3014" y="114"/>
                    <a:pt x="2991" y="137"/>
                    <a:pt x="2991" y="137"/>
                  </a:cubicBezTo>
                  <a:cubicBezTo>
                    <a:pt x="2991" y="160"/>
                    <a:pt x="2968" y="183"/>
                    <a:pt x="2968" y="229"/>
                  </a:cubicBezTo>
                  <a:cubicBezTo>
                    <a:pt x="2945" y="274"/>
                    <a:pt x="2923" y="320"/>
                    <a:pt x="2900" y="366"/>
                  </a:cubicBezTo>
                  <a:cubicBezTo>
                    <a:pt x="2900" y="388"/>
                    <a:pt x="2900" y="411"/>
                    <a:pt x="2877" y="434"/>
                  </a:cubicBezTo>
                  <a:cubicBezTo>
                    <a:pt x="2877" y="480"/>
                    <a:pt x="2854" y="503"/>
                    <a:pt x="2854" y="548"/>
                  </a:cubicBezTo>
                  <a:cubicBezTo>
                    <a:pt x="2854" y="571"/>
                    <a:pt x="2854" y="594"/>
                    <a:pt x="2877" y="594"/>
                  </a:cubicBezTo>
                  <a:cubicBezTo>
                    <a:pt x="2877" y="617"/>
                    <a:pt x="2877" y="617"/>
                    <a:pt x="2900" y="617"/>
                  </a:cubicBezTo>
                  <a:cubicBezTo>
                    <a:pt x="2877" y="639"/>
                    <a:pt x="2877" y="685"/>
                    <a:pt x="2854" y="708"/>
                  </a:cubicBezTo>
                  <a:cubicBezTo>
                    <a:pt x="2854" y="708"/>
                    <a:pt x="2854" y="731"/>
                    <a:pt x="2854" y="731"/>
                  </a:cubicBezTo>
                  <a:cubicBezTo>
                    <a:pt x="2786" y="822"/>
                    <a:pt x="2740" y="936"/>
                    <a:pt x="2694" y="1028"/>
                  </a:cubicBezTo>
                  <a:cubicBezTo>
                    <a:pt x="2649" y="1096"/>
                    <a:pt x="2603" y="1187"/>
                    <a:pt x="2557" y="1256"/>
                  </a:cubicBezTo>
                  <a:cubicBezTo>
                    <a:pt x="2466" y="1438"/>
                    <a:pt x="2375" y="1598"/>
                    <a:pt x="2283" y="1781"/>
                  </a:cubicBezTo>
                  <a:cubicBezTo>
                    <a:pt x="2283" y="1781"/>
                    <a:pt x="2283" y="1758"/>
                    <a:pt x="2283" y="1758"/>
                  </a:cubicBezTo>
                  <a:cubicBezTo>
                    <a:pt x="2261" y="1804"/>
                    <a:pt x="2238" y="1849"/>
                    <a:pt x="2215" y="1895"/>
                  </a:cubicBezTo>
                  <a:cubicBezTo>
                    <a:pt x="2192" y="1941"/>
                    <a:pt x="2146" y="1986"/>
                    <a:pt x="2124" y="2055"/>
                  </a:cubicBezTo>
                  <a:cubicBezTo>
                    <a:pt x="2124" y="2055"/>
                    <a:pt x="2101" y="2055"/>
                    <a:pt x="2101" y="2077"/>
                  </a:cubicBezTo>
                  <a:cubicBezTo>
                    <a:pt x="2078" y="2123"/>
                    <a:pt x="2032" y="2192"/>
                    <a:pt x="1987" y="2260"/>
                  </a:cubicBezTo>
                  <a:cubicBezTo>
                    <a:pt x="1987" y="2260"/>
                    <a:pt x="1987" y="2283"/>
                    <a:pt x="1964" y="2306"/>
                  </a:cubicBezTo>
                  <a:cubicBezTo>
                    <a:pt x="1964" y="2329"/>
                    <a:pt x="1941" y="2329"/>
                    <a:pt x="1941" y="2351"/>
                  </a:cubicBezTo>
                  <a:cubicBezTo>
                    <a:pt x="1827" y="2557"/>
                    <a:pt x="1690" y="2739"/>
                    <a:pt x="1576" y="2945"/>
                  </a:cubicBezTo>
                  <a:cubicBezTo>
                    <a:pt x="1462" y="3105"/>
                    <a:pt x="1348" y="3287"/>
                    <a:pt x="1233" y="3447"/>
                  </a:cubicBezTo>
                  <a:cubicBezTo>
                    <a:pt x="1119" y="3607"/>
                    <a:pt x="1005" y="3789"/>
                    <a:pt x="891" y="3949"/>
                  </a:cubicBezTo>
                  <a:cubicBezTo>
                    <a:pt x="754" y="4177"/>
                    <a:pt x="594" y="4383"/>
                    <a:pt x="435" y="4588"/>
                  </a:cubicBezTo>
                  <a:cubicBezTo>
                    <a:pt x="298" y="4794"/>
                    <a:pt x="161" y="4999"/>
                    <a:pt x="24" y="5205"/>
                  </a:cubicBezTo>
                  <a:cubicBezTo>
                    <a:pt x="24" y="5227"/>
                    <a:pt x="1" y="5273"/>
                    <a:pt x="1" y="5296"/>
                  </a:cubicBezTo>
                  <a:cubicBezTo>
                    <a:pt x="1" y="5319"/>
                    <a:pt x="1" y="5364"/>
                    <a:pt x="1" y="5387"/>
                  </a:cubicBezTo>
                  <a:cubicBezTo>
                    <a:pt x="24" y="5410"/>
                    <a:pt x="47" y="5433"/>
                    <a:pt x="69" y="5456"/>
                  </a:cubicBezTo>
                  <a:cubicBezTo>
                    <a:pt x="92" y="5478"/>
                    <a:pt x="115" y="5478"/>
                    <a:pt x="138" y="5478"/>
                  </a:cubicBezTo>
                  <a:cubicBezTo>
                    <a:pt x="115" y="5524"/>
                    <a:pt x="115" y="5547"/>
                    <a:pt x="92" y="5570"/>
                  </a:cubicBezTo>
                  <a:cubicBezTo>
                    <a:pt x="69" y="5593"/>
                    <a:pt x="69" y="5615"/>
                    <a:pt x="69" y="5638"/>
                  </a:cubicBezTo>
                  <a:cubicBezTo>
                    <a:pt x="92" y="5684"/>
                    <a:pt x="115" y="5730"/>
                    <a:pt x="138" y="5752"/>
                  </a:cubicBezTo>
                  <a:cubicBezTo>
                    <a:pt x="170" y="5768"/>
                    <a:pt x="191" y="5785"/>
                    <a:pt x="217" y="5785"/>
                  </a:cubicBezTo>
                  <a:cubicBezTo>
                    <a:pt x="227" y="5785"/>
                    <a:pt x="239" y="5782"/>
                    <a:pt x="252" y="5775"/>
                  </a:cubicBezTo>
                  <a:cubicBezTo>
                    <a:pt x="298" y="5775"/>
                    <a:pt x="343" y="5752"/>
                    <a:pt x="366" y="5730"/>
                  </a:cubicBezTo>
                  <a:cubicBezTo>
                    <a:pt x="412" y="5638"/>
                    <a:pt x="457" y="5570"/>
                    <a:pt x="503" y="5501"/>
                  </a:cubicBezTo>
                  <a:cubicBezTo>
                    <a:pt x="503" y="5478"/>
                    <a:pt x="526" y="5478"/>
                    <a:pt x="549" y="5456"/>
                  </a:cubicBezTo>
                  <a:cubicBezTo>
                    <a:pt x="617" y="5364"/>
                    <a:pt x="686" y="5273"/>
                    <a:pt x="754" y="5182"/>
                  </a:cubicBezTo>
                  <a:cubicBezTo>
                    <a:pt x="823" y="5090"/>
                    <a:pt x="868" y="4999"/>
                    <a:pt x="937" y="4931"/>
                  </a:cubicBezTo>
                  <a:cubicBezTo>
                    <a:pt x="1005" y="4839"/>
                    <a:pt x="1051" y="4748"/>
                    <a:pt x="1119" y="4657"/>
                  </a:cubicBezTo>
                  <a:cubicBezTo>
                    <a:pt x="1188" y="4565"/>
                    <a:pt x="1233" y="4474"/>
                    <a:pt x="1302" y="4406"/>
                  </a:cubicBezTo>
                  <a:cubicBezTo>
                    <a:pt x="1416" y="4223"/>
                    <a:pt x="1530" y="4040"/>
                    <a:pt x="1644" y="3858"/>
                  </a:cubicBezTo>
                  <a:lnTo>
                    <a:pt x="1690" y="3767"/>
                  </a:lnTo>
                  <a:cubicBezTo>
                    <a:pt x="1713" y="3744"/>
                    <a:pt x="1713" y="3721"/>
                    <a:pt x="1713" y="3721"/>
                  </a:cubicBezTo>
                  <a:cubicBezTo>
                    <a:pt x="1736" y="3675"/>
                    <a:pt x="1758" y="3652"/>
                    <a:pt x="1758" y="3630"/>
                  </a:cubicBezTo>
                  <a:cubicBezTo>
                    <a:pt x="1827" y="3515"/>
                    <a:pt x="1895" y="3401"/>
                    <a:pt x="1964" y="3287"/>
                  </a:cubicBezTo>
                  <a:cubicBezTo>
                    <a:pt x="1987" y="3219"/>
                    <a:pt x="2010" y="3173"/>
                    <a:pt x="2055" y="3127"/>
                  </a:cubicBezTo>
                  <a:cubicBezTo>
                    <a:pt x="2101" y="3013"/>
                    <a:pt x="2169" y="2922"/>
                    <a:pt x="2215" y="2831"/>
                  </a:cubicBezTo>
                  <a:cubicBezTo>
                    <a:pt x="2238" y="2808"/>
                    <a:pt x="2238" y="2785"/>
                    <a:pt x="2238" y="2762"/>
                  </a:cubicBezTo>
                  <a:cubicBezTo>
                    <a:pt x="2306" y="2671"/>
                    <a:pt x="2352" y="2557"/>
                    <a:pt x="2420" y="2465"/>
                  </a:cubicBezTo>
                  <a:cubicBezTo>
                    <a:pt x="2466" y="2374"/>
                    <a:pt x="2534" y="2260"/>
                    <a:pt x="2580" y="2169"/>
                  </a:cubicBezTo>
                  <a:cubicBezTo>
                    <a:pt x="2671" y="1986"/>
                    <a:pt x="2786" y="1804"/>
                    <a:pt x="2877" y="1621"/>
                  </a:cubicBezTo>
                  <a:cubicBezTo>
                    <a:pt x="2923" y="1575"/>
                    <a:pt x="2945" y="1507"/>
                    <a:pt x="2968" y="1461"/>
                  </a:cubicBezTo>
                  <a:cubicBezTo>
                    <a:pt x="2991" y="1416"/>
                    <a:pt x="3014" y="1370"/>
                    <a:pt x="3037" y="1301"/>
                  </a:cubicBezTo>
                  <a:cubicBezTo>
                    <a:pt x="3082" y="1210"/>
                    <a:pt x="3128" y="1119"/>
                    <a:pt x="3174" y="1028"/>
                  </a:cubicBezTo>
                  <a:cubicBezTo>
                    <a:pt x="3219" y="936"/>
                    <a:pt x="3242" y="845"/>
                    <a:pt x="3288" y="754"/>
                  </a:cubicBezTo>
                  <a:cubicBezTo>
                    <a:pt x="3311" y="662"/>
                    <a:pt x="3333" y="594"/>
                    <a:pt x="3356" y="503"/>
                  </a:cubicBezTo>
                  <a:cubicBezTo>
                    <a:pt x="3379" y="434"/>
                    <a:pt x="3379" y="388"/>
                    <a:pt x="3379" y="320"/>
                  </a:cubicBezTo>
                  <a:cubicBezTo>
                    <a:pt x="3379" y="274"/>
                    <a:pt x="3356" y="206"/>
                    <a:pt x="3311" y="160"/>
                  </a:cubicBezTo>
                  <a:cubicBezTo>
                    <a:pt x="3311" y="137"/>
                    <a:pt x="3311" y="114"/>
                    <a:pt x="3288" y="69"/>
                  </a:cubicBezTo>
                  <a:cubicBezTo>
                    <a:pt x="3288" y="23"/>
                    <a:pt x="3242" y="0"/>
                    <a:pt x="3196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4" name="Google Shape;5784;p22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5" name="Google Shape;5785;p22"/>
            <p:cNvSpPr/>
            <p:nvPr/>
          </p:nvSpPr>
          <p:spPr>
            <a:xfrm>
              <a:off x="6744475" y="2312825"/>
              <a:ext cx="81625" cy="151825"/>
            </a:xfrm>
            <a:custGeom>
              <a:avLst/>
              <a:gdLst/>
              <a:ahLst/>
              <a:cxnLst/>
              <a:rect l="l" t="t" r="r" b="b"/>
              <a:pathLst>
                <a:path w="3265" h="6073" extrusionOk="0">
                  <a:moveTo>
                    <a:pt x="3150" y="0"/>
                  </a:moveTo>
                  <a:cubicBezTo>
                    <a:pt x="3127" y="0"/>
                    <a:pt x="3082" y="23"/>
                    <a:pt x="3059" y="69"/>
                  </a:cubicBezTo>
                  <a:cubicBezTo>
                    <a:pt x="2990" y="251"/>
                    <a:pt x="2922" y="411"/>
                    <a:pt x="2830" y="594"/>
                  </a:cubicBezTo>
                  <a:cubicBezTo>
                    <a:pt x="2739" y="754"/>
                    <a:pt x="2648" y="913"/>
                    <a:pt x="2579" y="1073"/>
                  </a:cubicBezTo>
                  <a:cubicBezTo>
                    <a:pt x="2511" y="1233"/>
                    <a:pt x="2420" y="1393"/>
                    <a:pt x="2351" y="1552"/>
                  </a:cubicBezTo>
                  <a:cubicBezTo>
                    <a:pt x="2260" y="1712"/>
                    <a:pt x="2191" y="1849"/>
                    <a:pt x="2100" y="2009"/>
                  </a:cubicBezTo>
                  <a:cubicBezTo>
                    <a:pt x="2032" y="2169"/>
                    <a:pt x="1940" y="2351"/>
                    <a:pt x="1849" y="2511"/>
                  </a:cubicBezTo>
                  <a:cubicBezTo>
                    <a:pt x="1758" y="2671"/>
                    <a:pt x="1666" y="2853"/>
                    <a:pt x="1575" y="3013"/>
                  </a:cubicBezTo>
                  <a:cubicBezTo>
                    <a:pt x="1484" y="3196"/>
                    <a:pt x="1392" y="3356"/>
                    <a:pt x="1301" y="3538"/>
                  </a:cubicBezTo>
                  <a:cubicBezTo>
                    <a:pt x="1210" y="3698"/>
                    <a:pt x="1119" y="3858"/>
                    <a:pt x="1050" y="4018"/>
                  </a:cubicBezTo>
                  <a:cubicBezTo>
                    <a:pt x="890" y="4314"/>
                    <a:pt x="753" y="4611"/>
                    <a:pt x="571" y="4885"/>
                  </a:cubicBezTo>
                  <a:cubicBezTo>
                    <a:pt x="479" y="5045"/>
                    <a:pt x="388" y="5182"/>
                    <a:pt x="297" y="5341"/>
                  </a:cubicBezTo>
                  <a:cubicBezTo>
                    <a:pt x="206" y="5501"/>
                    <a:pt x="114" y="5684"/>
                    <a:pt x="46" y="5844"/>
                  </a:cubicBezTo>
                  <a:cubicBezTo>
                    <a:pt x="0" y="5935"/>
                    <a:pt x="23" y="6026"/>
                    <a:pt x="91" y="6049"/>
                  </a:cubicBezTo>
                  <a:cubicBezTo>
                    <a:pt x="124" y="6065"/>
                    <a:pt x="156" y="6073"/>
                    <a:pt x="186" y="6073"/>
                  </a:cubicBezTo>
                  <a:cubicBezTo>
                    <a:pt x="242" y="6073"/>
                    <a:pt x="290" y="6048"/>
                    <a:pt x="320" y="6003"/>
                  </a:cubicBezTo>
                  <a:cubicBezTo>
                    <a:pt x="365" y="5889"/>
                    <a:pt x="434" y="5775"/>
                    <a:pt x="502" y="5661"/>
                  </a:cubicBezTo>
                  <a:cubicBezTo>
                    <a:pt x="525" y="5615"/>
                    <a:pt x="548" y="5570"/>
                    <a:pt x="571" y="5547"/>
                  </a:cubicBezTo>
                  <a:cubicBezTo>
                    <a:pt x="594" y="5501"/>
                    <a:pt x="639" y="5456"/>
                    <a:pt x="662" y="5410"/>
                  </a:cubicBezTo>
                  <a:cubicBezTo>
                    <a:pt x="776" y="5227"/>
                    <a:pt x="890" y="5068"/>
                    <a:pt x="982" y="4885"/>
                  </a:cubicBezTo>
                  <a:cubicBezTo>
                    <a:pt x="1187" y="4543"/>
                    <a:pt x="1347" y="4200"/>
                    <a:pt x="1529" y="3858"/>
                  </a:cubicBezTo>
                  <a:cubicBezTo>
                    <a:pt x="1621" y="3675"/>
                    <a:pt x="1712" y="3515"/>
                    <a:pt x="1781" y="3356"/>
                  </a:cubicBezTo>
                  <a:cubicBezTo>
                    <a:pt x="1895" y="3173"/>
                    <a:pt x="1963" y="2990"/>
                    <a:pt x="2054" y="2831"/>
                  </a:cubicBezTo>
                  <a:cubicBezTo>
                    <a:pt x="2146" y="2648"/>
                    <a:pt x="2237" y="2488"/>
                    <a:pt x="2306" y="2306"/>
                  </a:cubicBezTo>
                  <a:cubicBezTo>
                    <a:pt x="2397" y="2169"/>
                    <a:pt x="2465" y="1986"/>
                    <a:pt x="2534" y="1826"/>
                  </a:cubicBezTo>
                  <a:cubicBezTo>
                    <a:pt x="2648" y="1575"/>
                    <a:pt x="2762" y="1301"/>
                    <a:pt x="2876" y="1027"/>
                  </a:cubicBezTo>
                  <a:cubicBezTo>
                    <a:pt x="2945" y="890"/>
                    <a:pt x="3013" y="754"/>
                    <a:pt x="3059" y="617"/>
                  </a:cubicBezTo>
                  <a:cubicBezTo>
                    <a:pt x="3127" y="457"/>
                    <a:pt x="3196" y="320"/>
                    <a:pt x="3241" y="160"/>
                  </a:cubicBezTo>
                  <a:cubicBezTo>
                    <a:pt x="3264" y="137"/>
                    <a:pt x="3264" y="114"/>
                    <a:pt x="3264" y="69"/>
                  </a:cubicBezTo>
                  <a:cubicBezTo>
                    <a:pt x="3241" y="46"/>
                    <a:pt x="3241" y="23"/>
                    <a:pt x="3196" y="23"/>
                  </a:cubicBezTo>
                  <a:cubicBezTo>
                    <a:pt x="3196" y="0"/>
                    <a:pt x="3173" y="0"/>
                    <a:pt x="315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6" name="Google Shape;5786;p22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7" name="Google Shape;5787;p22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8" name="Google Shape;5788;p22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9" name="Google Shape;5789;p22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0" name="Google Shape;5790;p22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1" name="Google Shape;5791;p22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2" name="Google Shape;5792;p22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3" name="Google Shape;5793;p22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4" name="Google Shape;5794;p22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5" name="Google Shape;5795;p22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6" name="Google Shape;5796;p22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7" name="Google Shape;5797;p22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8" name="Google Shape;5798;p22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9" name="Google Shape;5799;p22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0" name="Google Shape;5800;p22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1" name="Google Shape;5801;p22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2" name="Google Shape;5802;p22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3" name="Google Shape;5803;p22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4" name="Google Shape;5804;p22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5" name="Google Shape;5805;p22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6" name="Google Shape;5806;p22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7" name="Google Shape;5807;p22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8" name="Google Shape;5808;p22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9" name="Google Shape;5809;p22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0" name="Google Shape;5810;p22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1" name="Google Shape;5811;p22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2" name="Google Shape;5812;p22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3" name="Google Shape;5813;p22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4" name="Google Shape;5814;p22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5" name="Google Shape;5815;p22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6" name="Google Shape;5816;p22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7" name="Google Shape;5817;p22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8" name="Google Shape;5818;p22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9" name="Google Shape;5819;p22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0" name="Google Shape;5820;p22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1" name="Google Shape;5821;p22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2" name="Google Shape;5822;p22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3" name="Google Shape;5823;p22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4" name="Google Shape;5824;p22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5" name="Google Shape;5825;p22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6" name="Google Shape;5826;p22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7" name="Google Shape;5827;p22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8" name="Google Shape;5828;p22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9" name="Google Shape;5829;p22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0" name="Google Shape;5830;p22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1" name="Google Shape;5831;p22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2" name="Google Shape;5832;p22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3" name="Google Shape;5833;p22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4" name="Google Shape;5834;p22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5" name="Google Shape;5835;p22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6" name="Google Shape;5836;p22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7" name="Google Shape;5837;p22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8" name="Google Shape;5838;p22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9" name="Google Shape;5839;p22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0" name="Google Shape;5840;p22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1" name="Google Shape;5841;p22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2" name="Google Shape;5842;p22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3" name="Google Shape;5843;p22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4" name="Google Shape;5844;p22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5" name="Google Shape;5845;p22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6" name="Google Shape;5846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7" name="Google Shape;5847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8" name="Google Shape;5848;p22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9" name="Google Shape;5849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0" name="Google Shape;5850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1" name="Google Shape;5851;p22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2" name="Google Shape;5852;p22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3" name="Google Shape;5853;p22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4" name="Google Shape;5854;p22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5" name="Google Shape;5855;p22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6" name="Google Shape;5856;p22"/>
            <p:cNvSpPr/>
            <p:nvPr/>
          </p:nvSpPr>
          <p:spPr>
            <a:xfrm>
              <a:off x="6970425" y="1878000"/>
              <a:ext cx="63950" cy="73850"/>
            </a:xfrm>
            <a:custGeom>
              <a:avLst/>
              <a:gdLst/>
              <a:ahLst/>
              <a:cxnLst/>
              <a:rect l="l" t="t" r="r" b="b"/>
              <a:pathLst>
                <a:path w="2558" h="2954" extrusionOk="0">
                  <a:moveTo>
                    <a:pt x="1" y="0"/>
                  </a:moveTo>
                  <a:cubicBezTo>
                    <a:pt x="1" y="23"/>
                    <a:pt x="24" y="46"/>
                    <a:pt x="47" y="69"/>
                  </a:cubicBezTo>
                  <a:cubicBezTo>
                    <a:pt x="298" y="274"/>
                    <a:pt x="549" y="480"/>
                    <a:pt x="777" y="708"/>
                  </a:cubicBezTo>
                  <a:cubicBezTo>
                    <a:pt x="1256" y="1165"/>
                    <a:pt x="1690" y="1690"/>
                    <a:pt x="2055" y="2283"/>
                  </a:cubicBezTo>
                  <a:cubicBezTo>
                    <a:pt x="2055" y="2283"/>
                    <a:pt x="2032" y="2260"/>
                    <a:pt x="2032" y="2260"/>
                  </a:cubicBezTo>
                  <a:lnTo>
                    <a:pt x="2032" y="2260"/>
                  </a:lnTo>
                  <a:cubicBezTo>
                    <a:pt x="2169" y="2466"/>
                    <a:pt x="2261" y="2671"/>
                    <a:pt x="2375" y="2899"/>
                  </a:cubicBezTo>
                  <a:cubicBezTo>
                    <a:pt x="2392" y="2933"/>
                    <a:pt x="2420" y="2954"/>
                    <a:pt x="2453" y="2954"/>
                  </a:cubicBezTo>
                  <a:cubicBezTo>
                    <a:pt x="2464" y="2954"/>
                    <a:pt x="2477" y="2951"/>
                    <a:pt x="2489" y="2945"/>
                  </a:cubicBezTo>
                  <a:cubicBezTo>
                    <a:pt x="2535" y="2922"/>
                    <a:pt x="2557" y="2876"/>
                    <a:pt x="2535" y="2831"/>
                  </a:cubicBezTo>
                  <a:cubicBezTo>
                    <a:pt x="2284" y="2237"/>
                    <a:pt x="1941" y="1712"/>
                    <a:pt x="1553" y="1233"/>
                  </a:cubicBezTo>
                  <a:cubicBezTo>
                    <a:pt x="1348" y="982"/>
                    <a:pt x="1119" y="754"/>
                    <a:pt x="891" y="525"/>
                  </a:cubicBezTo>
                  <a:cubicBezTo>
                    <a:pt x="846" y="480"/>
                    <a:pt x="777" y="434"/>
                    <a:pt x="731" y="388"/>
                  </a:cubicBezTo>
                  <a:cubicBezTo>
                    <a:pt x="457" y="297"/>
                    <a:pt x="229" y="16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7" name="Google Shape;5857;p22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8" name="Google Shape;5858;p22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9" name="Google Shape;5859;p22"/>
            <p:cNvSpPr/>
            <p:nvPr/>
          </p:nvSpPr>
          <p:spPr>
            <a:xfrm>
              <a:off x="6972725" y="1879150"/>
              <a:ext cx="60500" cy="66200"/>
            </a:xfrm>
            <a:custGeom>
              <a:avLst/>
              <a:gdLst/>
              <a:ahLst/>
              <a:cxnLst/>
              <a:rect l="l" t="t" r="r" b="b"/>
              <a:pathLst>
                <a:path w="2420" h="2648" extrusionOk="0">
                  <a:moveTo>
                    <a:pt x="0" y="0"/>
                  </a:moveTo>
                  <a:cubicBezTo>
                    <a:pt x="0" y="46"/>
                    <a:pt x="23" y="69"/>
                    <a:pt x="46" y="91"/>
                  </a:cubicBezTo>
                  <a:cubicBezTo>
                    <a:pt x="274" y="297"/>
                    <a:pt x="502" y="502"/>
                    <a:pt x="731" y="708"/>
                  </a:cubicBezTo>
                  <a:lnTo>
                    <a:pt x="708" y="708"/>
                  </a:lnTo>
                  <a:cubicBezTo>
                    <a:pt x="982" y="982"/>
                    <a:pt x="1256" y="1255"/>
                    <a:pt x="1484" y="1552"/>
                  </a:cubicBezTo>
                  <a:cubicBezTo>
                    <a:pt x="1735" y="1849"/>
                    <a:pt x="1986" y="2191"/>
                    <a:pt x="2169" y="2534"/>
                  </a:cubicBezTo>
                  <a:cubicBezTo>
                    <a:pt x="2192" y="2557"/>
                    <a:pt x="2214" y="2579"/>
                    <a:pt x="2214" y="2602"/>
                  </a:cubicBezTo>
                  <a:cubicBezTo>
                    <a:pt x="2237" y="2625"/>
                    <a:pt x="2237" y="2625"/>
                    <a:pt x="2260" y="2648"/>
                  </a:cubicBezTo>
                  <a:lnTo>
                    <a:pt x="2351" y="2648"/>
                  </a:lnTo>
                  <a:cubicBezTo>
                    <a:pt x="2374" y="2625"/>
                    <a:pt x="2397" y="2602"/>
                    <a:pt x="2397" y="2579"/>
                  </a:cubicBezTo>
                  <a:cubicBezTo>
                    <a:pt x="2397" y="2579"/>
                    <a:pt x="2420" y="2534"/>
                    <a:pt x="2397" y="2511"/>
                  </a:cubicBezTo>
                  <a:cubicBezTo>
                    <a:pt x="2260" y="2260"/>
                    <a:pt x="2100" y="2032"/>
                    <a:pt x="1940" y="1803"/>
                  </a:cubicBezTo>
                  <a:cubicBezTo>
                    <a:pt x="1758" y="1575"/>
                    <a:pt x="1575" y="1347"/>
                    <a:pt x="1393" y="1119"/>
                  </a:cubicBezTo>
                  <a:cubicBezTo>
                    <a:pt x="1142" y="845"/>
                    <a:pt x="868" y="571"/>
                    <a:pt x="594" y="320"/>
                  </a:cubicBezTo>
                  <a:cubicBezTo>
                    <a:pt x="388" y="228"/>
                    <a:pt x="183" y="137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0" name="Google Shape;5860;p22"/>
            <p:cNvSpPr/>
            <p:nvPr/>
          </p:nvSpPr>
          <p:spPr>
            <a:xfrm>
              <a:off x="6997250" y="1901400"/>
              <a:ext cx="30850" cy="36625"/>
            </a:xfrm>
            <a:custGeom>
              <a:avLst/>
              <a:gdLst/>
              <a:ahLst/>
              <a:cxnLst/>
              <a:rect l="l" t="t" r="r" b="b"/>
              <a:pathLst>
                <a:path w="1234" h="1465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4"/>
                    <a:pt x="24" y="160"/>
                  </a:cubicBezTo>
                  <a:cubicBezTo>
                    <a:pt x="389" y="548"/>
                    <a:pt x="708" y="982"/>
                    <a:pt x="1051" y="1438"/>
                  </a:cubicBezTo>
                  <a:cubicBezTo>
                    <a:pt x="1064" y="1451"/>
                    <a:pt x="1092" y="1465"/>
                    <a:pt x="1123" y="1465"/>
                  </a:cubicBezTo>
                  <a:cubicBezTo>
                    <a:pt x="1145" y="1465"/>
                    <a:pt x="1168" y="1458"/>
                    <a:pt x="1188" y="1438"/>
                  </a:cubicBezTo>
                  <a:cubicBezTo>
                    <a:pt x="1211" y="1415"/>
                    <a:pt x="1233" y="1347"/>
                    <a:pt x="1188" y="1301"/>
                  </a:cubicBezTo>
                  <a:cubicBezTo>
                    <a:pt x="868" y="868"/>
                    <a:pt x="549" y="434"/>
                    <a:pt x="183" y="23"/>
                  </a:cubicBezTo>
                  <a:cubicBezTo>
                    <a:pt x="161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1" name="Google Shape;5861;p22"/>
            <p:cNvSpPr/>
            <p:nvPr/>
          </p:nvSpPr>
          <p:spPr>
            <a:xfrm>
              <a:off x="6999550" y="1902525"/>
              <a:ext cx="30250" cy="41125"/>
            </a:xfrm>
            <a:custGeom>
              <a:avLst/>
              <a:gdLst/>
              <a:ahLst/>
              <a:cxnLst/>
              <a:rect l="l" t="t" r="r" b="b"/>
              <a:pathLst>
                <a:path w="1210" h="1645" extrusionOk="0">
                  <a:moveTo>
                    <a:pt x="91" y="1"/>
                  </a:moveTo>
                  <a:cubicBezTo>
                    <a:pt x="69" y="1"/>
                    <a:pt x="46" y="24"/>
                    <a:pt x="46" y="24"/>
                  </a:cubicBezTo>
                  <a:cubicBezTo>
                    <a:pt x="0" y="69"/>
                    <a:pt x="0" y="115"/>
                    <a:pt x="23" y="161"/>
                  </a:cubicBezTo>
                  <a:cubicBezTo>
                    <a:pt x="388" y="617"/>
                    <a:pt x="730" y="1097"/>
                    <a:pt x="1027" y="1599"/>
                  </a:cubicBezTo>
                  <a:cubicBezTo>
                    <a:pt x="1050" y="1622"/>
                    <a:pt x="1073" y="1622"/>
                    <a:pt x="1096" y="1644"/>
                  </a:cubicBezTo>
                  <a:cubicBezTo>
                    <a:pt x="1119" y="1644"/>
                    <a:pt x="1141" y="1622"/>
                    <a:pt x="1164" y="1622"/>
                  </a:cubicBezTo>
                  <a:cubicBezTo>
                    <a:pt x="1187" y="1599"/>
                    <a:pt x="1210" y="1576"/>
                    <a:pt x="1210" y="1553"/>
                  </a:cubicBezTo>
                  <a:cubicBezTo>
                    <a:pt x="1210" y="1530"/>
                    <a:pt x="1210" y="1507"/>
                    <a:pt x="1187" y="1485"/>
                  </a:cubicBezTo>
                  <a:cubicBezTo>
                    <a:pt x="867" y="982"/>
                    <a:pt x="548" y="503"/>
                    <a:pt x="183" y="47"/>
                  </a:cubicBezTo>
                  <a:cubicBezTo>
                    <a:pt x="160" y="24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2" name="Google Shape;5862;p22"/>
            <p:cNvSpPr/>
            <p:nvPr/>
          </p:nvSpPr>
          <p:spPr>
            <a:xfrm>
              <a:off x="7003525" y="1907675"/>
              <a:ext cx="28575" cy="41675"/>
            </a:xfrm>
            <a:custGeom>
              <a:avLst/>
              <a:gdLst/>
              <a:ahLst/>
              <a:cxnLst/>
              <a:rect l="l" t="t" r="r" b="b"/>
              <a:pathLst>
                <a:path w="1143" h="1667" extrusionOk="0">
                  <a:moveTo>
                    <a:pt x="92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52" y="480"/>
                    <a:pt x="480" y="799"/>
                    <a:pt x="663" y="1119"/>
                  </a:cubicBezTo>
                  <a:cubicBezTo>
                    <a:pt x="754" y="1279"/>
                    <a:pt x="845" y="1438"/>
                    <a:pt x="937" y="1598"/>
                  </a:cubicBezTo>
                  <a:cubicBezTo>
                    <a:pt x="960" y="1621"/>
                    <a:pt x="960" y="1644"/>
                    <a:pt x="1005" y="1667"/>
                  </a:cubicBezTo>
                  <a:lnTo>
                    <a:pt x="1074" y="1667"/>
                  </a:lnTo>
                  <a:cubicBezTo>
                    <a:pt x="1119" y="1644"/>
                    <a:pt x="1142" y="1575"/>
                    <a:pt x="1119" y="1530"/>
                  </a:cubicBezTo>
                  <a:cubicBezTo>
                    <a:pt x="845" y="1005"/>
                    <a:pt x="526" y="503"/>
                    <a:pt x="183" y="46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3" name="Google Shape;5863;p22"/>
            <p:cNvSpPr/>
            <p:nvPr/>
          </p:nvSpPr>
          <p:spPr>
            <a:xfrm>
              <a:off x="7004100" y="1904825"/>
              <a:ext cx="33125" cy="45675"/>
            </a:xfrm>
            <a:custGeom>
              <a:avLst/>
              <a:gdLst/>
              <a:ahLst/>
              <a:cxnLst/>
              <a:rect l="l" t="t" r="r" b="b"/>
              <a:pathLst>
                <a:path w="1325" h="182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3" y="160"/>
                  </a:cubicBezTo>
                  <a:cubicBezTo>
                    <a:pt x="457" y="685"/>
                    <a:pt x="822" y="1233"/>
                    <a:pt x="1142" y="1803"/>
                  </a:cubicBezTo>
                  <a:cubicBezTo>
                    <a:pt x="1165" y="1826"/>
                    <a:pt x="1188" y="1826"/>
                    <a:pt x="1210" y="1826"/>
                  </a:cubicBezTo>
                  <a:cubicBezTo>
                    <a:pt x="1233" y="1826"/>
                    <a:pt x="1279" y="1826"/>
                    <a:pt x="1279" y="1803"/>
                  </a:cubicBezTo>
                  <a:cubicBezTo>
                    <a:pt x="1302" y="1803"/>
                    <a:pt x="1325" y="1781"/>
                    <a:pt x="1325" y="1735"/>
                  </a:cubicBezTo>
                  <a:cubicBezTo>
                    <a:pt x="1325" y="1712"/>
                    <a:pt x="1325" y="1689"/>
                    <a:pt x="1302" y="1666"/>
                  </a:cubicBezTo>
                  <a:cubicBezTo>
                    <a:pt x="959" y="1119"/>
                    <a:pt x="594" y="548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4" name="Google Shape;5864;p22"/>
            <p:cNvSpPr/>
            <p:nvPr/>
          </p:nvSpPr>
          <p:spPr>
            <a:xfrm>
              <a:off x="7010375" y="1914525"/>
              <a:ext cx="32550" cy="46250"/>
            </a:xfrm>
            <a:custGeom>
              <a:avLst/>
              <a:gdLst/>
              <a:ahLst/>
              <a:cxnLst/>
              <a:rect l="l" t="t" r="r" b="b"/>
              <a:pathLst>
                <a:path w="1302" h="1850" extrusionOk="0">
                  <a:moveTo>
                    <a:pt x="46" y="0"/>
                  </a:moveTo>
                  <a:cubicBezTo>
                    <a:pt x="24" y="46"/>
                    <a:pt x="1" y="114"/>
                    <a:pt x="46" y="137"/>
                  </a:cubicBezTo>
                  <a:cubicBezTo>
                    <a:pt x="292" y="450"/>
                    <a:pt x="495" y="764"/>
                    <a:pt x="696" y="1098"/>
                  </a:cubicBezTo>
                  <a:lnTo>
                    <a:pt x="696" y="1098"/>
                  </a:lnTo>
                  <a:cubicBezTo>
                    <a:pt x="691" y="1096"/>
                    <a:pt x="686" y="1096"/>
                    <a:pt x="686" y="1096"/>
                  </a:cubicBezTo>
                  <a:lnTo>
                    <a:pt x="686" y="1096"/>
                  </a:lnTo>
                  <a:cubicBezTo>
                    <a:pt x="822" y="1324"/>
                    <a:pt x="959" y="1552"/>
                    <a:pt x="1096" y="1803"/>
                  </a:cubicBezTo>
                  <a:cubicBezTo>
                    <a:pt x="1096" y="1826"/>
                    <a:pt x="1119" y="1849"/>
                    <a:pt x="1142" y="1849"/>
                  </a:cubicBezTo>
                  <a:lnTo>
                    <a:pt x="1210" y="1849"/>
                  </a:lnTo>
                  <a:cubicBezTo>
                    <a:pt x="1256" y="1826"/>
                    <a:pt x="1302" y="1758"/>
                    <a:pt x="1279" y="1712"/>
                  </a:cubicBezTo>
                  <a:cubicBezTo>
                    <a:pt x="959" y="1142"/>
                    <a:pt x="617" y="548"/>
                    <a:pt x="183" y="23"/>
                  </a:cubicBezTo>
                  <a:cubicBezTo>
                    <a:pt x="183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5" name="Google Shape;5865;p22"/>
            <p:cNvSpPr/>
            <p:nvPr/>
          </p:nvSpPr>
          <p:spPr>
            <a:xfrm>
              <a:off x="7021800" y="1931075"/>
              <a:ext cx="24550" cy="37900"/>
            </a:xfrm>
            <a:custGeom>
              <a:avLst/>
              <a:gdLst/>
              <a:ahLst/>
              <a:cxnLst/>
              <a:rect l="l" t="t" r="r" b="b"/>
              <a:pathLst>
                <a:path w="982" h="1516" extrusionOk="0">
                  <a:moveTo>
                    <a:pt x="114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0" y="69"/>
                    <a:pt x="0" y="114"/>
                    <a:pt x="46" y="160"/>
                  </a:cubicBezTo>
                  <a:cubicBezTo>
                    <a:pt x="137" y="320"/>
                    <a:pt x="251" y="457"/>
                    <a:pt x="343" y="616"/>
                  </a:cubicBezTo>
                  <a:cubicBezTo>
                    <a:pt x="502" y="890"/>
                    <a:pt x="639" y="1164"/>
                    <a:pt x="776" y="1461"/>
                  </a:cubicBezTo>
                  <a:cubicBezTo>
                    <a:pt x="793" y="1494"/>
                    <a:pt x="822" y="1516"/>
                    <a:pt x="854" y="1516"/>
                  </a:cubicBezTo>
                  <a:cubicBezTo>
                    <a:pt x="866" y="1516"/>
                    <a:pt x="878" y="1513"/>
                    <a:pt x="890" y="1507"/>
                  </a:cubicBezTo>
                  <a:cubicBezTo>
                    <a:pt x="959" y="1484"/>
                    <a:pt x="982" y="1438"/>
                    <a:pt x="959" y="1370"/>
                  </a:cubicBezTo>
                  <a:cubicBezTo>
                    <a:pt x="731" y="913"/>
                    <a:pt x="502" y="457"/>
                    <a:pt x="183" y="46"/>
                  </a:cubicBezTo>
                  <a:cubicBezTo>
                    <a:pt x="160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6" name="Google Shape;5866;p22"/>
            <p:cNvSpPr/>
            <p:nvPr/>
          </p:nvSpPr>
          <p:spPr>
            <a:xfrm>
              <a:off x="7025225" y="1937350"/>
              <a:ext cx="22850" cy="34475"/>
            </a:xfrm>
            <a:custGeom>
              <a:avLst/>
              <a:gdLst/>
              <a:ahLst/>
              <a:cxnLst/>
              <a:rect l="l" t="t" r="r" b="b"/>
              <a:pathLst>
                <a:path w="914" h="1379" extrusionOk="0">
                  <a:moveTo>
                    <a:pt x="114" y="0"/>
                  </a:moveTo>
                  <a:cubicBezTo>
                    <a:pt x="92" y="0"/>
                    <a:pt x="69" y="0"/>
                    <a:pt x="69" y="23"/>
                  </a:cubicBezTo>
                  <a:cubicBezTo>
                    <a:pt x="23" y="46"/>
                    <a:pt x="0" y="114"/>
                    <a:pt x="46" y="160"/>
                  </a:cubicBezTo>
                  <a:cubicBezTo>
                    <a:pt x="132" y="268"/>
                    <a:pt x="219" y="397"/>
                    <a:pt x="305" y="527"/>
                  </a:cubicBezTo>
                  <a:lnTo>
                    <a:pt x="305" y="527"/>
                  </a:lnTo>
                  <a:cubicBezTo>
                    <a:pt x="303" y="526"/>
                    <a:pt x="300" y="525"/>
                    <a:pt x="297" y="525"/>
                  </a:cubicBezTo>
                  <a:cubicBezTo>
                    <a:pt x="457" y="776"/>
                    <a:pt x="594" y="1050"/>
                    <a:pt x="708" y="1324"/>
                  </a:cubicBezTo>
                  <a:cubicBezTo>
                    <a:pt x="724" y="1358"/>
                    <a:pt x="766" y="1379"/>
                    <a:pt x="804" y="1379"/>
                  </a:cubicBezTo>
                  <a:cubicBezTo>
                    <a:pt x="819" y="1379"/>
                    <a:pt x="833" y="1376"/>
                    <a:pt x="845" y="1370"/>
                  </a:cubicBezTo>
                  <a:cubicBezTo>
                    <a:pt x="890" y="1370"/>
                    <a:pt x="913" y="1301"/>
                    <a:pt x="890" y="1256"/>
                  </a:cubicBezTo>
                  <a:cubicBezTo>
                    <a:pt x="685" y="822"/>
                    <a:pt x="480" y="411"/>
                    <a:pt x="206" y="23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7" name="Google Shape;5867;p22"/>
            <p:cNvSpPr/>
            <p:nvPr/>
          </p:nvSpPr>
          <p:spPr>
            <a:xfrm>
              <a:off x="7026925" y="1937925"/>
              <a:ext cx="21150" cy="33325"/>
            </a:xfrm>
            <a:custGeom>
              <a:avLst/>
              <a:gdLst/>
              <a:ahLst/>
              <a:cxnLst/>
              <a:rect l="l" t="t" r="r" b="b"/>
              <a:pathLst>
                <a:path w="846" h="1333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46" y="160"/>
                  </a:cubicBezTo>
                  <a:cubicBezTo>
                    <a:pt x="92" y="251"/>
                    <a:pt x="138" y="320"/>
                    <a:pt x="183" y="411"/>
                  </a:cubicBezTo>
                  <a:cubicBezTo>
                    <a:pt x="183" y="411"/>
                    <a:pt x="183" y="388"/>
                    <a:pt x="183" y="388"/>
                  </a:cubicBezTo>
                  <a:cubicBezTo>
                    <a:pt x="343" y="685"/>
                    <a:pt x="503" y="982"/>
                    <a:pt x="640" y="1278"/>
                  </a:cubicBezTo>
                  <a:cubicBezTo>
                    <a:pt x="673" y="1312"/>
                    <a:pt x="707" y="1333"/>
                    <a:pt x="740" y="1333"/>
                  </a:cubicBezTo>
                  <a:cubicBezTo>
                    <a:pt x="752" y="1333"/>
                    <a:pt x="765" y="1330"/>
                    <a:pt x="777" y="1324"/>
                  </a:cubicBezTo>
                  <a:cubicBezTo>
                    <a:pt x="822" y="1324"/>
                    <a:pt x="845" y="1255"/>
                    <a:pt x="822" y="1210"/>
                  </a:cubicBezTo>
                  <a:cubicBezTo>
                    <a:pt x="640" y="822"/>
                    <a:pt x="434" y="411"/>
                    <a:pt x="183" y="46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8" name="Google Shape;5868;p22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9" name="Google Shape;5869;p22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0" name="Google Shape;5870;p22"/>
            <p:cNvSpPr/>
            <p:nvPr/>
          </p:nvSpPr>
          <p:spPr>
            <a:xfrm>
              <a:off x="6972150" y="1879150"/>
              <a:ext cx="35400" cy="32625"/>
            </a:xfrm>
            <a:custGeom>
              <a:avLst/>
              <a:gdLst/>
              <a:ahLst/>
              <a:cxnLst/>
              <a:rect l="l" t="t" r="r" b="b"/>
              <a:pathLst>
                <a:path w="1416" h="1305" extrusionOk="0">
                  <a:moveTo>
                    <a:pt x="0" y="0"/>
                  </a:moveTo>
                  <a:cubicBezTo>
                    <a:pt x="411" y="411"/>
                    <a:pt x="845" y="822"/>
                    <a:pt x="1233" y="1278"/>
                  </a:cubicBezTo>
                  <a:cubicBezTo>
                    <a:pt x="1246" y="1291"/>
                    <a:pt x="1275" y="1305"/>
                    <a:pt x="1301" y="1305"/>
                  </a:cubicBezTo>
                  <a:cubicBezTo>
                    <a:pt x="1320" y="1305"/>
                    <a:pt x="1337" y="1298"/>
                    <a:pt x="1347" y="1278"/>
                  </a:cubicBezTo>
                  <a:cubicBezTo>
                    <a:pt x="1393" y="1255"/>
                    <a:pt x="1416" y="1187"/>
                    <a:pt x="1370" y="1141"/>
                  </a:cubicBezTo>
                  <a:cubicBezTo>
                    <a:pt x="1119" y="845"/>
                    <a:pt x="845" y="571"/>
                    <a:pt x="571" y="297"/>
                  </a:cubicBezTo>
                  <a:cubicBezTo>
                    <a:pt x="366" y="228"/>
                    <a:pt x="183" y="114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1" name="Google Shape;5871;p22"/>
            <p:cNvSpPr/>
            <p:nvPr/>
          </p:nvSpPr>
          <p:spPr>
            <a:xfrm>
              <a:off x="6977275" y="1882575"/>
              <a:ext cx="35425" cy="35200"/>
            </a:xfrm>
            <a:custGeom>
              <a:avLst/>
              <a:gdLst/>
              <a:ahLst/>
              <a:cxnLst/>
              <a:rect l="l" t="t" r="r" b="b"/>
              <a:pathLst>
                <a:path w="1417" h="1408" extrusionOk="0">
                  <a:moveTo>
                    <a:pt x="1" y="0"/>
                  </a:moveTo>
                  <a:cubicBezTo>
                    <a:pt x="1" y="0"/>
                    <a:pt x="1" y="23"/>
                    <a:pt x="1" y="46"/>
                  </a:cubicBezTo>
                  <a:cubicBezTo>
                    <a:pt x="1" y="69"/>
                    <a:pt x="24" y="91"/>
                    <a:pt x="47" y="114"/>
                  </a:cubicBezTo>
                  <a:cubicBezTo>
                    <a:pt x="115" y="183"/>
                    <a:pt x="206" y="251"/>
                    <a:pt x="298" y="342"/>
                  </a:cubicBezTo>
                  <a:cubicBezTo>
                    <a:pt x="617" y="662"/>
                    <a:pt x="937" y="1004"/>
                    <a:pt x="1233" y="1370"/>
                  </a:cubicBezTo>
                  <a:cubicBezTo>
                    <a:pt x="1247" y="1396"/>
                    <a:pt x="1276" y="1407"/>
                    <a:pt x="1307" y="1407"/>
                  </a:cubicBezTo>
                  <a:cubicBezTo>
                    <a:pt x="1329" y="1407"/>
                    <a:pt x="1351" y="1402"/>
                    <a:pt x="1370" y="1392"/>
                  </a:cubicBezTo>
                  <a:cubicBezTo>
                    <a:pt x="1393" y="1370"/>
                    <a:pt x="1416" y="1301"/>
                    <a:pt x="1370" y="1255"/>
                  </a:cubicBezTo>
                  <a:cubicBezTo>
                    <a:pt x="1188" y="1027"/>
                    <a:pt x="1005" y="799"/>
                    <a:pt x="800" y="594"/>
                  </a:cubicBezTo>
                  <a:cubicBezTo>
                    <a:pt x="686" y="457"/>
                    <a:pt x="549" y="320"/>
                    <a:pt x="412" y="183"/>
                  </a:cubicBezTo>
                  <a:cubicBezTo>
                    <a:pt x="275" y="137"/>
                    <a:pt x="138" y="69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2" name="Google Shape;5872;p22"/>
            <p:cNvSpPr/>
            <p:nvPr/>
          </p:nvSpPr>
          <p:spPr>
            <a:xfrm>
              <a:off x="7004675" y="1909375"/>
              <a:ext cx="22275" cy="29700"/>
            </a:xfrm>
            <a:custGeom>
              <a:avLst/>
              <a:gdLst/>
              <a:ahLst/>
              <a:cxnLst/>
              <a:rect l="l" t="t" r="r" b="b"/>
              <a:pathLst>
                <a:path w="891" h="1188" extrusionOk="0">
                  <a:moveTo>
                    <a:pt x="92" y="1"/>
                  </a:moveTo>
                  <a:cubicBezTo>
                    <a:pt x="69" y="1"/>
                    <a:pt x="46" y="1"/>
                    <a:pt x="46" y="24"/>
                  </a:cubicBezTo>
                  <a:cubicBezTo>
                    <a:pt x="0" y="46"/>
                    <a:pt x="0" y="115"/>
                    <a:pt x="23" y="161"/>
                  </a:cubicBezTo>
                  <a:cubicBezTo>
                    <a:pt x="252" y="480"/>
                    <a:pt x="503" y="800"/>
                    <a:pt x="708" y="1142"/>
                  </a:cubicBezTo>
                  <a:cubicBezTo>
                    <a:pt x="731" y="1165"/>
                    <a:pt x="754" y="1188"/>
                    <a:pt x="777" y="1188"/>
                  </a:cubicBezTo>
                  <a:cubicBezTo>
                    <a:pt x="799" y="1188"/>
                    <a:pt x="822" y="1188"/>
                    <a:pt x="845" y="1165"/>
                  </a:cubicBezTo>
                  <a:cubicBezTo>
                    <a:pt x="868" y="1142"/>
                    <a:pt x="891" y="1119"/>
                    <a:pt x="891" y="1096"/>
                  </a:cubicBezTo>
                  <a:cubicBezTo>
                    <a:pt x="891" y="1074"/>
                    <a:pt x="868" y="1051"/>
                    <a:pt x="868" y="1028"/>
                  </a:cubicBezTo>
                  <a:cubicBezTo>
                    <a:pt x="640" y="686"/>
                    <a:pt x="411" y="366"/>
                    <a:pt x="183" y="24"/>
                  </a:cubicBezTo>
                  <a:cubicBezTo>
                    <a:pt x="160" y="1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3" name="Google Shape;5873;p22"/>
            <p:cNvSpPr/>
            <p:nvPr/>
          </p:nvSpPr>
          <p:spPr>
            <a:xfrm>
              <a:off x="7008100" y="1912225"/>
              <a:ext cx="22275" cy="33700"/>
            </a:xfrm>
            <a:custGeom>
              <a:avLst/>
              <a:gdLst/>
              <a:ahLst/>
              <a:cxnLst/>
              <a:rect l="l" t="t" r="r" b="b"/>
              <a:pathLst>
                <a:path w="891" h="1348" extrusionOk="0">
                  <a:moveTo>
                    <a:pt x="46" y="1"/>
                  </a:moveTo>
                  <a:cubicBezTo>
                    <a:pt x="23" y="24"/>
                    <a:pt x="23" y="47"/>
                    <a:pt x="0" y="69"/>
                  </a:cubicBezTo>
                  <a:cubicBezTo>
                    <a:pt x="0" y="92"/>
                    <a:pt x="0" y="115"/>
                    <a:pt x="0" y="138"/>
                  </a:cubicBezTo>
                  <a:cubicBezTo>
                    <a:pt x="206" y="503"/>
                    <a:pt x="457" y="868"/>
                    <a:pt x="662" y="1234"/>
                  </a:cubicBezTo>
                  <a:cubicBezTo>
                    <a:pt x="685" y="1256"/>
                    <a:pt x="685" y="1279"/>
                    <a:pt x="708" y="1302"/>
                  </a:cubicBezTo>
                  <a:cubicBezTo>
                    <a:pt x="708" y="1325"/>
                    <a:pt x="731" y="1348"/>
                    <a:pt x="754" y="1348"/>
                  </a:cubicBezTo>
                  <a:lnTo>
                    <a:pt x="822" y="1348"/>
                  </a:lnTo>
                  <a:cubicBezTo>
                    <a:pt x="868" y="1325"/>
                    <a:pt x="868" y="1325"/>
                    <a:pt x="891" y="1302"/>
                  </a:cubicBezTo>
                  <a:cubicBezTo>
                    <a:pt x="891" y="1279"/>
                    <a:pt x="891" y="1234"/>
                    <a:pt x="891" y="1211"/>
                  </a:cubicBezTo>
                  <a:cubicBezTo>
                    <a:pt x="708" y="914"/>
                    <a:pt x="525" y="617"/>
                    <a:pt x="343" y="321"/>
                  </a:cubicBezTo>
                  <a:cubicBezTo>
                    <a:pt x="343" y="321"/>
                    <a:pt x="343" y="343"/>
                    <a:pt x="343" y="343"/>
                  </a:cubicBezTo>
                  <a:cubicBezTo>
                    <a:pt x="297" y="252"/>
                    <a:pt x="229" y="161"/>
                    <a:pt x="183" y="69"/>
                  </a:cubicBezTo>
                  <a:cubicBezTo>
                    <a:pt x="160" y="47"/>
                    <a:pt x="160" y="24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4" name="Google Shape;5874;p22"/>
            <p:cNvSpPr/>
            <p:nvPr/>
          </p:nvSpPr>
          <p:spPr>
            <a:xfrm>
              <a:off x="7008675" y="1915100"/>
              <a:ext cx="22275" cy="33100"/>
            </a:xfrm>
            <a:custGeom>
              <a:avLst/>
              <a:gdLst/>
              <a:ahLst/>
              <a:cxnLst/>
              <a:rect l="l" t="t" r="r" b="b"/>
              <a:pathLst>
                <a:path w="891" h="1324" extrusionOk="0">
                  <a:moveTo>
                    <a:pt x="92" y="0"/>
                  </a:moveTo>
                  <a:cubicBezTo>
                    <a:pt x="46" y="23"/>
                    <a:pt x="0" y="91"/>
                    <a:pt x="23" y="137"/>
                  </a:cubicBezTo>
                  <a:cubicBezTo>
                    <a:pt x="229" y="502"/>
                    <a:pt x="480" y="890"/>
                    <a:pt x="685" y="1255"/>
                  </a:cubicBezTo>
                  <a:cubicBezTo>
                    <a:pt x="708" y="1278"/>
                    <a:pt x="708" y="1301"/>
                    <a:pt x="731" y="1324"/>
                  </a:cubicBezTo>
                  <a:lnTo>
                    <a:pt x="822" y="1324"/>
                  </a:lnTo>
                  <a:cubicBezTo>
                    <a:pt x="868" y="1301"/>
                    <a:pt x="890" y="1233"/>
                    <a:pt x="868" y="1187"/>
                  </a:cubicBezTo>
                  <a:cubicBezTo>
                    <a:pt x="662" y="799"/>
                    <a:pt x="411" y="434"/>
                    <a:pt x="206" y="46"/>
                  </a:cubicBezTo>
                  <a:cubicBezTo>
                    <a:pt x="206" y="23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5" name="Google Shape;5875;p22"/>
            <p:cNvSpPr/>
            <p:nvPr/>
          </p:nvSpPr>
          <p:spPr>
            <a:xfrm>
              <a:off x="7000675" y="1904250"/>
              <a:ext cx="26275" cy="36050"/>
            </a:xfrm>
            <a:custGeom>
              <a:avLst/>
              <a:gdLst/>
              <a:ahLst/>
              <a:cxnLst/>
              <a:rect l="l" t="t" r="r" b="b"/>
              <a:pathLst>
                <a:path w="1051" h="1442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5"/>
                    <a:pt x="24" y="160"/>
                  </a:cubicBezTo>
                  <a:cubicBezTo>
                    <a:pt x="320" y="571"/>
                    <a:pt x="594" y="982"/>
                    <a:pt x="868" y="1416"/>
                  </a:cubicBezTo>
                  <a:cubicBezTo>
                    <a:pt x="894" y="1429"/>
                    <a:pt x="928" y="1442"/>
                    <a:pt x="957" y="1442"/>
                  </a:cubicBezTo>
                  <a:cubicBezTo>
                    <a:pt x="978" y="1442"/>
                    <a:pt x="995" y="1435"/>
                    <a:pt x="1005" y="1416"/>
                  </a:cubicBezTo>
                  <a:cubicBezTo>
                    <a:pt x="1028" y="1393"/>
                    <a:pt x="1051" y="1370"/>
                    <a:pt x="1051" y="1347"/>
                  </a:cubicBezTo>
                  <a:cubicBezTo>
                    <a:pt x="1051" y="1324"/>
                    <a:pt x="1051" y="1301"/>
                    <a:pt x="1028" y="1279"/>
                  </a:cubicBezTo>
                  <a:cubicBezTo>
                    <a:pt x="754" y="868"/>
                    <a:pt x="457" y="457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6" name="Google Shape;5876;p22"/>
            <p:cNvSpPr/>
            <p:nvPr/>
          </p:nvSpPr>
          <p:spPr>
            <a:xfrm>
              <a:off x="7008675" y="1915100"/>
              <a:ext cx="23425" cy="37325"/>
            </a:xfrm>
            <a:custGeom>
              <a:avLst/>
              <a:gdLst/>
              <a:ahLst/>
              <a:cxnLst/>
              <a:rect l="l" t="t" r="r" b="b"/>
              <a:pathLst>
                <a:path w="937" h="1493" extrusionOk="0">
                  <a:moveTo>
                    <a:pt x="69" y="0"/>
                  </a:moveTo>
                  <a:cubicBezTo>
                    <a:pt x="23" y="23"/>
                    <a:pt x="0" y="69"/>
                    <a:pt x="23" y="137"/>
                  </a:cubicBezTo>
                  <a:cubicBezTo>
                    <a:pt x="229" y="571"/>
                    <a:pt x="502" y="1004"/>
                    <a:pt x="731" y="1438"/>
                  </a:cubicBezTo>
                  <a:cubicBezTo>
                    <a:pt x="747" y="1471"/>
                    <a:pt x="776" y="1493"/>
                    <a:pt x="809" y="1493"/>
                  </a:cubicBezTo>
                  <a:cubicBezTo>
                    <a:pt x="820" y="1493"/>
                    <a:pt x="833" y="1490"/>
                    <a:pt x="845" y="1484"/>
                  </a:cubicBezTo>
                  <a:cubicBezTo>
                    <a:pt x="890" y="1461"/>
                    <a:pt x="936" y="1415"/>
                    <a:pt x="913" y="1370"/>
                  </a:cubicBezTo>
                  <a:cubicBezTo>
                    <a:pt x="685" y="913"/>
                    <a:pt x="411" y="502"/>
                    <a:pt x="206" y="46"/>
                  </a:cubicBezTo>
                  <a:cubicBezTo>
                    <a:pt x="183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7" name="Google Shape;5877;p22"/>
            <p:cNvSpPr/>
            <p:nvPr/>
          </p:nvSpPr>
          <p:spPr>
            <a:xfrm>
              <a:off x="7016075" y="1927075"/>
              <a:ext cx="18875" cy="31625"/>
            </a:xfrm>
            <a:custGeom>
              <a:avLst/>
              <a:gdLst/>
              <a:ahLst/>
              <a:cxnLst/>
              <a:rect l="l" t="t" r="r" b="b"/>
              <a:pathLst>
                <a:path w="755" h="1265" extrusionOk="0">
                  <a:moveTo>
                    <a:pt x="69" y="0"/>
                  </a:moveTo>
                  <a:cubicBezTo>
                    <a:pt x="24" y="23"/>
                    <a:pt x="1" y="92"/>
                    <a:pt x="1" y="137"/>
                  </a:cubicBezTo>
                  <a:cubicBezTo>
                    <a:pt x="184" y="503"/>
                    <a:pt x="366" y="845"/>
                    <a:pt x="549" y="1210"/>
                  </a:cubicBezTo>
                  <a:cubicBezTo>
                    <a:pt x="566" y="1244"/>
                    <a:pt x="594" y="1265"/>
                    <a:pt x="627" y="1265"/>
                  </a:cubicBezTo>
                  <a:cubicBezTo>
                    <a:pt x="638" y="1265"/>
                    <a:pt x="651" y="1262"/>
                    <a:pt x="663" y="1256"/>
                  </a:cubicBezTo>
                  <a:cubicBezTo>
                    <a:pt x="709" y="1233"/>
                    <a:pt x="754" y="1187"/>
                    <a:pt x="731" y="1142"/>
                  </a:cubicBezTo>
                  <a:cubicBezTo>
                    <a:pt x="549" y="776"/>
                    <a:pt x="366" y="411"/>
                    <a:pt x="184" y="46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8" name="Google Shape;5878;p22"/>
            <p:cNvSpPr/>
            <p:nvPr/>
          </p:nvSpPr>
          <p:spPr>
            <a:xfrm>
              <a:off x="7004100" y="1908825"/>
              <a:ext cx="21700" cy="30250"/>
            </a:xfrm>
            <a:custGeom>
              <a:avLst/>
              <a:gdLst/>
              <a:ahLst/>
              <a:cxnLst/>
              <a:rect l="l" t="t" r="r" b="b"/>
              <a:pathLst>
                <a:path w="868" h="1210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1" y="46"/>
                    <a:pt x="1" y="68"/>
                    <a:pt x="1" y="91"/>
                  </a:cubicBezTo>
                  <a:cubicBezTo>
                    <a:pt x="1" y="114"/>
                    <a:pt x="1" y="137"/>
                    <a:pt x="23" y="160"/>
                  </a:cubicBezTo>
                  <a:cubicBezTo>
                    <a:pt x="206" y="457"/>
                    <a:pt x="412" y="730"/>
                    <a:pt x="571" y="1027"/>
                  </a:cubicBezTo>
                  <a:cubicBezTo>
                    <a:pt x="571" y="1004"/>
                    <a:pt x="571" y="1004"/>
                    <a:pt x="571" y="1004"/>
                  </a:cubicBezTo>
                  <a:cubicBezTo>
                    <a:pt x="594" y="1050"/>
                    <a:pt x="617" y="1096"/>
                    <a:pt x="663" y="1164"/>
                  </a:cubicBezTo>
                  <a:cubicBezTo>
                    <a:pt x="663" y="1187"/>
                    <a:pt x="685" y="1187"/>
                    <a:pt x="708" y="1210"/>
                  </a:cubicBezTo>
                  <a:lnTo>
                    <a:pt x="777" y="1210"/>
                  </a:lnTo>
                  <a:cubicBezTo>
                    <a:pt x="822" y="1187"/>
                    <a:pt x="868" y="1118"/>
                    <a:pt x="822" y="1073"/>
                  </a:cubicBezTo>
                  <a:cubicBezTo>
                    <a:pt x="640" y="730"/>
                    <a:pt x="389" y="388"/>
                    <a:pt x="160" y="46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9" name="Google Shape;5879;p22"/>
            <p:cNvSpPr/>
            <p:nvPr/>
          </p:nvSpPr>
          <p:spPr>
            <a:xfrm>
              <a:off x="6998400" y="1902525"/>
              <a:ext cx="25125" cy="33700"/>
            </a:xfrm>
            <a:custGeom>
              <a:avLst/>
              <a:gdLst/>
              <a:ahLst/>
              <a:cxnLst/>
              <a:rect l="l" t="t" r="r" b="b"/>
              <a:pathLst>
                <a:path w="1005" h="1348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7"/>
                    <a:pt x="0" y="115"/>
                    <a:pt x="46" y="161"/>
                  </a:cubicBezTo>
                  <a:cubicBezTo>
                    <a:pt x="297" y="526"/>
                    <a:pt x="571" y="914"/>
                    <a:pt x="822" y="1302"/>
                  </a:cubicBezTo>
                  <a:cubicBezTo>
                    <a:pt x="822" y="1325"/>
                    <a:pt x="868" y="1348"/>
                    <a:pt x="891" y="1348"/>
                  </a:cubicBezTo>
                  <a:cubicBezTo>
                    <a:pt x="913" y="1348"/>
                    <a:pt x="936" y="1348"/>
                    <a:pt x="959" y="1325"/>
                  </a:cubicBezTo>
                  <a:cubicBezTo>
                    <a:pt x="982" y="1302"/>
                    <a:pt x="982" y="1279"/>
                    <a:pt x="982" y="1256"/>
                  </a:cubicBezTo>
                  <a:cubicBezTo>
                    <a:pt x="1005" y="1233"/>
                    <a:pt x="982" y="1211"/>
                    <a:pt x="982" y="1188"/>
                  </a:cubicBezTo>
                  <a:cubicBezTo>
                    <a:pt x="731" y="800"/>
                    <a:pt x="457" y="412"/>
                    <a:pt x="183" y="47"/>
                  </a:cubicBezTo>
                  <a:cubicBezTo>
                    <a:pt x="183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0" name="Google Shape;5880;p22"/>
            <p:cNvSpPr/>
            <p:nvPr/>
          </p:nvSpPr>
          <p:spPr>
            <a:xfrm>
              <a:off x="6997825" y="1900250"/>
              <a:ext cx="18275" cy="25125"/>
            </a:xfrm>
            <a:custGeom>
              <a:avLst/>
              <a:gdLst/>
              <a:ahLst/>
              <a:cxnLst/>
              <a:rect l="l" t="t" r="r" b="b"/>
              <a:pathLst>
                <a:path w="731" h="1005" extrusionOk="0">
                  <a:moveTo>
                    <a:pt x="92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1" y="23"/>
                    <a:pt x="1" y="46"/>
                    <a:pt x="1" y="92"/>
                  </a:cubicBezTo>
                  <a:cubicBezTo>
                    <a:pt x="1" y="115"/>
                    <a:pt x="1" y="138"/>
                    <a:pt x="23" y="160"/>
                  </a:cubicBezTo>
                  <a:cubicBezTo>
                    <a:pt x="183" y="434"/>
                    <a:pt x="389" y="685"/>
                    <a:pt x="548" y="982"/>
                  </a:cubicBezTo>
                  <a:cubicBezTo>
                    <a:pt x="571" y="982"/>
                    <a:pt x="594" y="1005"/>
                    <a:pt x="617" y="1005"/>
                  </a:cubicBezTo>
                  <a:cubicBezTo>
                    <a:pt x="640" y="1005"/>
                    <a:pt x="685" y="1005"/>
                    <a:pt x="685" y="982"/>
                  </a:cubicBezTo>
                  <a:cubicBezTo>
                    <a:pt x="708" y="959"/>
                    <a:pt x="731" y="936"/>
                    <a:pt x="731" y="914"/>
                  </a:cubicBezTo>
                  <a:cubicBezTo>
                    <a:pt x="731" y="891"/>
                    <a:pt x="731" y="868"/>
                    <a:pt x="708" y="845"/>
                  </a:cubicBezTo>
                  <a:cubicBezTo>
                    <a:pt x="526" y="571"/>
                    <a:pt x="343" y="297"/>
                    <a:pt x="160" y="23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1" name="Google Shape;5881;p22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2" name="Google Shape;5882;p22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3" name="Google Shape;5883;p22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4" name="Google Shape;5884;p22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5" name="Google Shape;5885;p22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6" name="Google Shape;5886;p22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7" name="Google Shape;5887;p22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8" name="Google Shape;5888;p22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9" name="Google Shape;5889;p22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0" name="Google Shape;5890;p22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1" name="Google Shape;5891;p22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2" name="Google Shape;5892;p22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3" name="Google Shape;5893;p22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4" name="Google Shape;5894;p22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5" name="Google Shape;5895;p22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6" name="Google Shape;5896;p22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7" name="Google Shape;5897;p22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8" name="Google Shape;5898;p22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9" name="Google Shape;5899;p22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0" name="Google Shape;5900;p22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1" name="Google Shape;5901;p22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2" name="Google Shape;5902;p22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3" name="Google Shape;5903;p22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4" name="Google Shape;5904;p22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5" name="Google Shape;5905;p22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6" name="Google Shape;5906;p22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7" name="Google Shape;5907;p22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8" name="Google Shape;5908;p22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9" name="Google Shape;5909;p22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0" name="Google Shape;5910;p22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1" name="Google Shape;5911;p22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2" name="Google Shape;5912;p22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3" name="Google Shape;5913;p22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4" name="Google Shape;5914;p22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5" name="Google Shape;5915;p22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6" name="Google Shape;5916;p22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7" name="Google Shape;5917;p22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8" name="Google Shape;5918;p22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9" name="Google Shape;5919;p22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0" name="Google Shape;5920;p22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1" name="Google Shape;5921;p22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2" name="Google Shape;5922;p22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3" name="Google Shape;5923;p22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4" name="Google Shape;5924;p22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5" name="Google Shape;5925;p22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6" name="Google Shape;5926;p22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7" name="Google Shape;5927;p22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8" name="Google Shape;5928;p22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9" name="Google Shape;5929;p22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0" name="Google Shape;5930;p22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1" name="Google Shape;5931;p22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2" name="Google Shape;5932;p22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3" name="Google Shape;5933;p22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4" name="Google Shape;5934;p22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5" name="Google Shape;5935;p22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6" name="Google Shape;5936;p22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7" name="Google Shape;5937;p22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8" name="Google Shape;5938;p22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9" name="Google Shape;5939;p22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0" name="Google Shape;5940;p22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1" name="Google Shape;5941;p22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2" name="Google Shape;5942;p22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3" name="Google Shape;5943;p22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4" name="Google Shape;5944;p22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5" name="Google Shape;5945;p22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6" name="Google Shape;5946;p22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7" name="Google Shape;5947;p22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8" name="Google Shape;5948;p22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9" name="Google Shape;5949;p22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0" name="Google Shape;5950;p22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1" name="Google Shape;5951;p22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2" name="Google Shape;5952;p22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3" name="Google Shape;5953;p22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4" name="Google Shape;5954;p22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5" name="Google Shape;5955;p22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6" name="Google Shape;5956;p22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7" name="Google Shape;5957;p22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8" name="Google Shape;5958;p22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9" name="Google Shape;5959;p22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0" name="Google Shape;5960;p22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1" name="Google Shape;5961;p22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2" name="Google Shape;5962;p22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3" name="Google Shape;5963;p22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4" name="Google Shape;5964;p22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5" name="Google Shape;5965;p22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6" name="Google Shape;5966;p22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7" name="Google Shape;5967;p22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8" name="Google Shape;5968;p22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9" name="Google Shape;5969;p22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0" name="Google Shape;5970;p22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1" name="Google Shape;5971;p22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2" name="Google Shape;5972;p22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3" name="Google Shape;5973;p22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4" name="Google Shape;5974;p22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5" name="Google Shape;5975;p22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6" name="Google Shape;5976;p22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7" name="Google Shape;5977;p22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8" name="Google Shape;5978;p22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9" name="Google Shape;5979;p22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0" name="Google Shape;5980;p22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1" name="Google Shape;5981;p22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2" name="Google Shape;5982;p22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3" name="Google Shape;5983;p22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4" name="Google Shape;5984;p22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5" name="Google Shape;5985;p22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6" name="Google Shape;5986;p22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7" name="Google Shape;5987;p22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8" name="Google Shape;5988;p22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9" name="Google Shape;5989;p22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0" name="Google Shape;5990;p22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1" name="Google Shape;5991;p22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2" name="Google Shape;5992;p22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3" name="Google Shape;5993;p22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4" name="Google Shape;5994;p22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5" name="Google Shape;5995;p22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6" name="Google Shape;5996;p22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7" name="Google Shape;5997;p22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8" name="Google Shape;5998;p22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9" name="Google Shape;5999;p22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0" name="Google Shape;6000;p22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1" name="Google Shape;6001;p22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2" name="Google Shape;6002;p22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3" name="Google Shape;6003;p22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4" name="Google Shape;6004;p22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5" name="Google Shape;6005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6" name="Google Shape;6006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7" name="Google Shape;6007;p22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8" name="Google Shape;6008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9" name="Google Shape;6009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0" name="Google Shape;6010;p22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1" name="Google Shape;6011;p22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2" name="Google Shape;6012;p22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3" name="Google Shape;6013;p22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4" name="Google Shape;6014;p22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5" name="Google Shape;6015;p22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6" name="Google Shape;6016;p22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7" name="Google Shape;6017;p22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8" name="Google Shape;6018;p22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9" name="Google Shape;6019;p22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0" name="Google Shape;6020;p22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1" name="Google Shape;6021;p22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2" name="Google Shape;6022;p22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3" name="Google Shape;6023;p22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4" name="Google Shape;6024;p22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5" name="Google Shape;6025;p22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6" name="Google Shape;6026;p22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7" name="Google Shape;6027;p22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8" name="Google Shape;6028;p22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9" name="Google Shape;6029;p22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0" name="Google Shape;6030;p22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1" name="Google Shape;6031;p22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2" name="Google Shape;6032;p22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3" name="Google Shape;6033;p22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4" name="Google Shape;6034;p22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5" name="Google Shape;6035;p22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6" name="Google Shape;6036;p22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7" name="Google Shape;6037;p22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8" name="Google Shape;6038;p22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9" name="Google Shape;6039;p22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0" name="Google Shape;6040;p22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041" name="Google Shape;6041;p22"/>
          <p:cNvGrpSpPr/>
          <p:nvPr/>
        </p:nvGrpSpPr>
        <p:grpSpPr>
          <a:xfrm>
            <a:off x="220864" y="284933"/>
            <a:ext cx="1276458" cy="1167841"/>
            <a:chOff x="4097300" y="529025"/>
            <a:chExt cx="796050" cy="726450"/>
          </a:xfrm>
        </p:grpSpPr>
        <p:sp>
          <p:nvSpPr>
            <p:cNvPr id="6042" name="Google Shape;6042;p22"/>
            <p:cNvSpPr/>
            <p:nvPr/>
          </p:nvSpPr>
          <p:spPr>
            <a:xfrm>
              <a:off x="4097300" y="529025"/>
              <a:ext cx="796050" cy="726450"/>
            </a:xfrm>
            <a:custGeom>
              <a:avLst/>
              <a:gdLst/>
              <a:ahLst/>
              <a:cxnLst/>
              <a:rect l="l" t="t" r="r" b="b"/>
              <a:pathLst>
                <a:path w="31842" h="29058" extrusionOk="0">
                  <a:moveTo>
                    <a:pt x="15088" y="1"/>
                  </a:moveTo>
                  <a:cubicBezTo>
                    <a:pt x="14837" y="1"/>
                    <a:pt x="14563" y="69"/>
                    <a:pt x="14335" y="160"/>
                  </a:cubicBezTo>
                  <a:cubicBezTo>
                    <a:pt x="13741" y="389"/>
                    <a:pt x="13308" y="891"/>
                    <a:pt x="13171" y="1461"/>
                  </a:cubicBezTo>
                  <a:cubicBezTo>
                    <a:pt x="12920" y="2374"/>
                    <a:pt x="12486" y="3356"/>
                    <a:pt x="11847" y="4451"/>
                  </a:cubicBezTo>
                  <a:cubicBezTo>
                    <a:pt x="10957" y="5981"/>
                    <a:pt x="9838" y="7487"/>
                    <a:pt x="8743" y="8948"/>
                  </a:cubicBezTo>
                  <a:lnTo>
                    <a:pt x="8149" y="9770"/>
                  </a:lnTo>
                  <a:cubicBezTo>
                    <a:pt x="8149" y="9770"/>
                    <a:pt x="7761" y="10272"/>
                    <a:pt x="7624" y="10454"/>
                  </a:cubicBezTo>
                  <a:cubicBezTo>
                    <a:pt x="7442" y="10706"/>
                    <a:pt x="7259" y="10934"/>
                    <a:pt x="7076" y="11162"/>
                  </a:cubicBezTo>
                  <a:cubicBezTo>
                    <a:pt x="6711" y="11641"/>
                    <a:pt x="6346" y="12121"/>
                    <a:pt x="5958" y="12577"/>
                  </a:cubicBezTo>
                  <a:cubicBezTo>
                    <a:pt x="5228" y="13445"/>
                    <a:pt x="4451" y="14358"/>
                    <a:pt x="3584" y="15362"/>
                  </a:cubicBezTo>
                  <a:cubicBezTo>
                    <a:pt x="3196" y="15773"/>
                    <a:pt x="2785" y="16206"/>
                    <a:pt x="2352" y="16640"/>
                  </a:cubicBezTo>
                  <a:cubicBezTo>
                    <a:pt x="2306" y="16686"/>
                    <a:pt x="2283" y="16709"/>
                    <a:pt x="2260" y="16754"/>
                  </a:cubicBezTo>
                  <a:cubicBezTo>
                    <a:pt x="1735" y="17256"/>
                    <a:pt x="1210" y="17713"/>
                    <a:pt x="708" y="18169"/>
                  </a:cubicBezTo>
                  <a:cubicBezTo>
                    <a:pt x="343" y="18489"/>
                    <a:pt x="115" y="18900"/>
                    <a:pt x="46" y="19356"/>
                  </a:cubicBezTo>
                  <a:cubicBezTo>
                    <a:pt x="1" y="19607"/>
                    <a:pt x="1" y="19859"/>
                    <a:pt x="46" y="20110"/>
                  </a:cubicBezTo>
                  <a:cubicBezTo>
                    <a:pt x="46" y="20132"/>
                    <a:pt x="46" y="20155"/>
                    <a:pt x="69" y="20178"/>
                  </a:cubicBezTo>
                  <a:cubicBezTo>
                    <a:pt x="138" y="20475"/>
                    <a:pt x="297" y="20908"/>
                    <a:pt x="754" y="21296"/>
                  </a:cubicBezTo>
                  <a:cubicBezTo>
                    <a:pt x="2511" y="22712"/>
                    <a:pt x="4497" y="24013"/>
                    <a:pt x="6894" y="25268"/>
                  </a:cubicBezTo>
                  <a:cubicBezTo>
                    <a:pt x="7875" y="25793"/>
                    <a:pt x="8948" y="26318"/>
                    <a:pt x="10112" y="26843"/>
                  </a:cubicBezTo>
                  <a:cubicBezTo>
                    <a:pt x="10637" y="27071"/>
                    <a:pt x="11162" y="27322"/>
                    <a:pt x="11733" y="27551"/>
                  </a:cubicBezTo>
                  <a:cubicBezTo>
                    <a:pt x="12440" y="27847"/>
                    <a:pt x="13011" y="28076"/>
                    <a:pt x="13536" y="28281"/>
                  </a:cubicBezTo>
                  <a:cubicBezTo>
                    <a:pt x="14609" y="28646"/>
                    <a:pt x="15567" y="28920"/>
                    <a:pt x="16480" y="29057"/>
                  </a:cubicBezTo>
                  <a:lnTo>
                    <a:pt x="16777" y="29057"/>
                  </a:lnTo>
                  <a:cubicBezTo>
                    <a:pt x="17256" y="29057"/>
                    <a:pt x="17713" y="28897"/>
                    <a:pt x="18078" y="28578"/>
                  </a:cubicBezTo>
                  <a:cubicBezTo>
                    <a:pt x="18101" y="28578"/>
                    <a:pt x="18124" y="28555"/>
                    <a:pt x="18124" y="28532"/>
                  </a:cubicBezTo>
                  <a:cubicBezTo>
                    <a:pt x="18192" y="28486"/>
                    <a:pt x="18261" y="28418"/>
                    <a:pt x="18306" y="28350"/>
                  </a:cubicBezTo>
                  <a:cubicBezTo>
                    <a:pt x="19197" y="27551"/>
                    <a:pt x="20041" y="26729"/>
                    <a:pt x="20817" y="25907"/>
                  </a:cubicBezTo>
                  <a:cubicBezTo>
                    <a:pt x="21274" y="25428"/>
                    <a:pt x="21707" y="24949"/>
                    <a:pt x="22073" y="24492"/>
                  </a:cubicBezTo>
                  <a:cubicBezTo>
                    <a:pt x="22461" y="24081"/>
                    <a:pt x="22803" y="23670"/>
                    <a:pt x="23100" y="23305"/>
                  </a:cubicBezTo>
                  <a:lnTo>
                    <a:pt x="23237" y="23145"/>
                  </a:lnTo>
                  <a:cubicBezTo>
                    <a:pt x="23465" y="22894"/>
                    <a:pt x="23693" y="22598"/>
                    <a:pt x="23967" y="22278"/>
                  </a:cubicBezTo>
                  <a:cubicBezTo>
                    <a:pt x="23967" y="22278"/>
                    <a:pt x="24081" y="22118"/>
                    <a:pt x="24127" y="22073"/>
                  </a:cubicBezTo>
                  <a:cubicBezTo>
                    <a:pt x="24355" y="21799"/>
                    <a:pt x="24561" y="21525"/>
                    <a:pt x="24766" y="21274"/>
                  </a:cubicBezTo>
                  <a:cubicBezTo>
                    <a:pt x="24994" y="21000"/>
                    <a:pt x="25154" y="20794"/>
                    <a:pt x="25314" y="20543"/>
                  </a:cubicBezTo>
                  <a:lnTo>
                    <a:pt x="25496" y="20338"/>
                  </a:lnTo>
                  <a:lnTo>
                    <a:pt x="25702" y="20041"/>
                  </a:lnTo>
                  <a:lnTo>
                    <a:pt x="26044" y="19585"/>
                  </a:lnTo>
                  <a:lnTo>
                    <a:pt x="26181" y="19425"/>
                  </a:lnTo>
                  <a:lnTo>
                    <a:pt x="26455" y="19082"/>
                  </a:lnTo>
                  <a:cubicBezTo>
                    <a:pt x="26661" y="18809"/>
                    <a:pt x="26843" y="18535"/>
                    <a:pt x="27003" y="18306"/>
                  </a:cubicBezTo>
                  <a:lnTo>
                    <a:pt x="27117" y="18147"/>
                  </a:lnTo>
                  <a:lnTo>
                    <a:pt x="27208" y="18032"/>
                  </a:lnTo>
                  <a:cubicBezTo>
                    <a:pt x="27368" y="17827"/>
                    <a:pt x="27528" y="17599"/>
                    <a:pt x="27688" y="17371"/>
                  </a:cubicBezTo>
                  <a:cubicBezTo>
                    <a:pt x="28532" y="16206"/>
                    <a:pt x="29171" y="15293"/>
                    <a:pt x="29719" y="14403"/>
                  </a:cubicBezTo>
                  <a:cubicBezTo>
                    <a:pt x="30427" y="13239"/>
                    <a:pt x="30974" y="12166"/>
                    <a:pt x="31363" y="11116"/>
                  </a:cubicBezTo>
                  <a:cubicBezTo>
                    <a:pt x="31499" y="10751"/>
                    <a:pt x="31614" y="10386"/>
                    <a:pt x="31728" y="10021"/>
                  </a:cubicBezTo>
                  <a:cubicBezTo>
                    <a:pt x="31728" y="9998"/>
                    <a:pt x="31751" y="9952"/>
                    <a:pt x="31751" y="9930"/>
                  </a:cubicBezTo>
                  <a:cubicBezTo>
                    <a:pt x="31819" y="9701"/>
                    <a:pt x="31842" y="9496"/>
                    <a:pt x="31819" y="9313"/>
                  </a:cubicBezTo>
                  <a:cubicBezTo>
                    <a:pt x="31819" y="8628"/>
                    <a:pt x="31477" y="8012"/>
                    <a:pt x="30883" y="7670"/>
                  </a:cubicBezTo>
                  <a:cubicBezTo>
                    <a:pt x="30723" y="7556"/>
                    <a:pt x="30518" y="7487"/>
                    <a:pt x="30335" y="7442"/>
                  </a:cubicBezTo>
                  <a:cubicBezTo>
                    <a:pt x="30221" y="7419"/>
                    <a:pt x="30130" y="7396"/>
                    <a:pt x="30016" y="7373"/>
                  </a:cubicBezTo>
                  <a:lnTo>
                    <a:pt x="29993" y="7373"/>
                  </a:lnTo>
                  <a:cubicBezTo>
                    <a:pt x="29263" y="7259"/>
                    <a:pt x="28487" y="7008"/>
                    <a:pt x="27459" y="6620"/>
                  </a:cubicBezTo>
                  <a:cubicBezTo>
                    <a:pt x="26980" y="6437"/>
                    <a:pt x="26524" y="6232"/>
                    <a:pt x="26136" y="6072"/>
                  </a:cubicBezTo>
                  <a:cubicBezTo>
                    <a:pt x="25725" y="5889"/>
                    <a:pt x="25314" y="5707"/>
                    <a:pt x="24834" y="5501"/>
                  </a:cubicBezTo>
                  <a:cubicBezTo>
                    <a:pt x="22575" y="4474"/>
                    <a:pt x="20657" y="3447"/>
                    <a:pt x="18968" y="2352"/>
                  </a:cubicBezTo>
                  <a:cubicBezTo>
                    <a:pt x="18078" y="1781"/>
                    <a:pt x="17234" y="1165"/>
                    <a:pt x="16458" y="548"/>
                  </a:cubicBezTo>
                  <a:cubicBezTo>
                    <a:pt x="16298" y="389"/>
                    <a:pt x="16115" y="274"/>
                    <a:pt x="15887" y="183"/>
                  </a:cubicBezTo>
                  <a:cubicBezTo>
                    <a:pt x="15636" y="69"/>
                    <a:pt x="15362" y="1"/>
                    <a:pt x="15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3" name="Google Shape;6043;p22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BF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4" name="Google Shape;6044;p22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5" name="Google Shape;6045;p22"/>
            <p:cNvSpPr/>
            <p:nvPr/>
          </p:nvSpPr>
          <p:spPr>
            <a:xfrm>
              <a:off x="4511000" y="1193250"/>
              <a:ext cx="6300" cy="11425"/>
            </a:xfrm>
            <a:custGeom>
              <a:avLst/>
              <a:gdLst/>
              <a:ahLst/>
              <a:cxnLst/>
              <a:rect l="l" t="t" r="r" b="b"/>
              <a:pathLst>
                <a:path w="252" h="457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114"/>
                    <a:pt x="69" y="183"/>
                    <a:pt x="47" y="228"/>
                  </a:cubicBezTo>
                  <a:cubicBezTo>
                    <a:pt x="47" y="228"/>
                    <a:pt x="47" y="251"/>
                    <a:pt x="47" y="251"/>
                  </a:cubicBezTo>
                  <a:cubicBezTo>
                    <a:pt x="24" y="274"/>
                    <a:pt x="1" y="297"/>
                    <a:pt x="1" y="320"/>
                  </a:cubicBezTo>
                  <a:cubicBezTo>
                    <a:pt x="1" y="343"/>
                    <a:pt x="1" y="365"/>
                    <a:pt x="1" y="388"/>
                  </a:cubicBezTo>
                  <a:cubicBezTo>
                    <a:pt x="1" y="411"/>
                    <a:pt x="47" y="457"/>
                    <a:pt x="69" y="457"/>
                  </a:cubicBezTo>
                  <a:cubicBezTo>
                    <a:pt x="115" y="457"/>
                    <a:pt x="138" y="434"/>
                    <a:pt x="161" y="411"/>
                  </a:cubicBezTo>
                  <a:cubicBezTo>
                    <a:pt x="183" y="411"/>
                    <a:pt x="183" y="388"/>
                    <a:pt x="183" y="365"/>
                  </a:cubicBezTo>
                  <a:cubicBezTo>
                    <a:pt x="183" y="365"/>
                    <a:pt x="183" y="343"/>
                    <a:pt x="183" y="320"/>
                  </a:cubicBezTo>
                  <a:cubicBezTo>
                    <a:pt x="206" y="297"/>
                    <a:pt x="206" y="251"/>
                    <a:pt x="229" y="228"/>
                  </a:cubicBezTo>
                  <a:cubicBezTo>
                    <a:pt x="229" y="183"/>
                    <a:pt x="229" y="137"/>
                    <a:pt x="229" y="91"/>
                  </a:cubicBezTo>
                  <a:cubicBezTo>
                    <a:pt x="252" y="46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6" name="Google Shape;6046;p22"/>
            <p:cNvSpPr/>
            <p:nvPr/>
          </p:nvSpPr>
          <p:spPr>
            <a:xfrm>
              <a:off x="4786625" y="758425"/>
              <a:ext cx="28550" cy="51375"/>
            </a:xfrm>
            <a:custGeom>
              <a:avLst/>
              <a:gdLst/>
              <a:ahLst/>
              <a:cxnLst/>
              <a:rect l="l" t="t" r="r" b="b"/>
              <a:pathLst>
                <a:path w="1142" h="2055" extrusionOk="0">
                  <a:moveTo>
                    <a:pt x="1050" y="0"/>
                  </a:moveTo>
                  <a:cubicBezTo>
                    <a:pt x="1028" y="0"/>
                    <a:pt x="1028" y="0"/>
                    <a:pt x="1028" y="23"/>
                  </a:cubicBezTo>
                  <a:cubicBezTo>
                    <a:pt x="1005" y="23"/>
                    <a:pt x="982" y="46"/>
                    <a:pt x="959" y="69"/>
                  </a:cubicBezTo>
                  <a:cubicBezTo>
                    <a:pt x="936" y="137"/>
                    <a:pt x="914" y="206"/>
                    <a:pt x="891" y="274"/>
                  </a:cubicBezTo>
                  <a:cubicBezTo>
                    <a:pt x="891" y="320"/>
                    <a:pt x="868" y="365"/>
                    <a:pt x="845" y="411"/>
                  </a:cubicBezTo>
                  <a:cubicBezTo>
                    <a:pt x="822" y="457"/>
                    <a:pt x="799" y="502"/>
                    <a:pt x="777" y="548"/>
                  </a:cubicBezTo>
                  <a:cubicBezTo>
                    <a:pt x="754" y="594"/>
                    <a:pt x="731" y="639"/>
                    <a:pt x="708" y="708"/>
                  </a:cubicBezTo>
                  <a:cubicBezTo>
                    <a:pt x="662" y="799"/>
                    <a:pt x="617" y="913"/>
                    <a:pt x="548" y="1005"/>
                  </a:cubicBezTo>
                  <a:cubicBezTo>
                    <a:pt x="503" y="1096"/>
                    <a:pt x="457" y="1187"/>
                    <a:pt x="411" y="1278"/>
                  </a:cubicBezTo>
                  <a:cubicBezTo>
                    <a:pt x="274" y="1507"/>
                    <a:pt x="137" y="1712"/>
                    <a:pt x="23" y="1940"/>
                  </a:cubicBezTo>
                  <a:cubicBezTo>
                    <a:pt x="1" y="1986"/>
                    <a:pt x="23" y="2032"/>
                    <a:pt x="46" y="2055"/>
                  </a:cubicBezTo>
                  <a:lnTo>
                    <a:pt x="115" y="2055"/>
                  </a:lnTo>
                  <a:cubicBezTo>
                    <a:pt x="137" y="2055"/>
                    <a:pt x="160" y="2032"/>
                    <a:pt x="183" y="2009"/>
                  </a:cubicBezTo>
                  <a:cubicBezTo>
                    <a:pt x="183" y="1986"/>
                    <a:pt x="206" y="1963"/>
                    <a:pt x="206" y="1940"/>
                  </a:cubicBezTo>
                  <a:lnTo>
                    <a:pt x="229" y="1940"/>
                  </a:lnTo>
                  <a:cubicBezTo>
                    <a:pt x="297" y="1803"/>
                    <a:pt x="389" y="1667"/>
                    <a:pt x="480" y="1530"/>
                  </a:cubicBezTo>
                  <a:cubicBezTo>
                    <a:pt x="548" y="1393"/>
                    <a:pt x="640" y="1256"/>
                    <a:pt x="708" y="1119"/>
                  </a:cubicBezTo>
                  <a:cubicBezTo>
                    <a:pt x="777" y="959"/>
                    <a:pt x="868" y="799"/>
                    <a:pt x="936" y="617"/>
                  </a:cubicBezTo>
                  <a:cubicBezTo>
                    <a:pt x="982" y="548"/>
                    <a:pt x="1005" y="480"/>
                    <a:pt x="1028" y="388"/>
                  </a:cubicBezTo>
                  <a:cubicBezTo>
                    <a:pt x="1050" y="365"/>
                    <a:pt x="1050" y="320"/>
                    <a:pt x="1073" y="297"/>
                  </a:cubicBezTo>
                  <a:cubicBezTo>
                    <a:pt x="1096" y="229"/>
                    <a:pt x="1096" y="183"/>
                    <a:pt x="1119" y="137"/>
                  </a:cubicBezTo>
                  <a:cubicBezTo>
                    <a:pt x="1142" y="114"/>
                    <a:pt x="1142" y="92"/>
                    <a:pt x="1119" y="69"/>
                  </a:cubicBezTo>
                  <a:cubicBezTo>
                    <a:pt x="1119" y="46"/>
                    <a:pt x="1096" y="23"/>
                    <a:pt x="1073" y="23"/>
                  </a:cubicBezTo>
                  <a:cubicBezTo>
                    <a:pt x="1073" y="23"/>
                    <a:pt x="1050" y="0"/>
                    <a:pt x="10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7" name="Google Shape;6047;p22"/>
            <p:cNvSpPr/>
            <p:nvPr/>
          </p:nvSpPr>
          <p:spPr>
            <a:xfrm>
              <a:off x="4782625" y="759000"/>
              <a:ext cx="31425" cy="56200"/>
            </a:xfrm>
            <a:custGeom>
              <a:avLst/>
              <a:gdLst/>
              <a:ahLst/>
              <a:cxnLst/>
              <a:rect l="l" t="t" r="r" b="b"/>
              <a:pathLst>
                <a:path w="1257" h="2248" extrusionOk="0">
                  <a:moveTo>
                    <a:pt x="1142" y="0"/>
                  </a:moveTo>
                  <a:cubicBezTo>
                    <a:pt x="1096" y="0"/>
                    <a:pt x="1051" y="23"/>
                    <a:pt x="1051" y="69"/>
                  </a:cubicBezTo>
                  <a:cubicBezTo>
                    <a:pt x="959" y="251"/>
                    <a:pt x="891" y="434"/>
                    <a:pt x="800" y="616"/>
                  </a:cubicBezTo>
                  <a:cubicBezTo>
                    <a:pt x="708" y="776"/>
                    <a:pt x="640" y="959"/>
                    <a:pt x="549" y="1119"/>
                  </a:cubicBezTo>
                  <a:cubicBezTo>
                    <a:pt x="480" y="1278"/>
                    <a:pt x="389" y="1438"/>
                    <a:pt x="297" y="1575"/>
                  </a:cubicBezTo>
                  <a:cubicBezTo>
                    <a:pt x="252" y="1666"/>
                    <a:pt x="206" y="1735"/>
                    <a:pt x="183" y="1803"/>
                  </a:cubicBezTo>
                  <a:cubicBezTo>
                    <a:pt x="115" y="1895"/>
                    <a:pt x="69" y="2009"/>
                    <a:pt x="24" y="2100"/>
                  </a:cubicBezTo>
                  <a:cubicBezTo>
                    <a:pt x="1" y="2146"/>
                    <a:pt x="24" y="2214"/>
                    <a:pt x="69" y="2237"/>
                  </a:cubicBezTo>
                  <a:cubicBezTo>
                    <a:pt x="84" y="2237"/>
                    <a:pt x="100" y="2247"/>
                    <a:pt x="115" y="2247"/>
                  </a:cubicBezTo>
                  <a:cubicBezTo>
                    <a:pt x="122" y="2247"/>
                    <a:pt x="130" y="2245"/>
                    <a:pt x="138" y="2237"/>
                  </a:cubicBezTo>
                  <a:cubicBezTo>
                    <a:pt x="183" y="2237"/>
                    <a:pt x="183" y="2214"/>
                    <a:pt x="206" y="2191"/>
                  </a:cubicBezTo>
                  <a:cubicBezTo>
                    <a:pt x="252" y="2100"/>
                    <a:pt x="320" y="1986"/>
                    <a:pt x="366" y="1895"/>
                  </a:cubicBezTo>
                  <a:cubicBezTo>
                    <a:pt x="412" y="1826"/>
                    <a:pt x="457" y="1758"/>
                    <a:pt x="503" y="1689"/>
                  </a:cubicBezTo>
                  <a:cubicBezTo>
                    <a:pt x="594" y="1529"/>
                    <a:pt x="663" y="1370"/>
                    <a:pt x="754" y="1210"/>
                  </a:cubicBezTo>
                  <a:cubicBezTo>
                    <a:pt x="845" y="1050"/>
                    <a:pt x="914" y="867"/>
                    <a:pt x="982" y="708"/>
                  </a:cubicBezTo>
                  <a:cubicBezTo>
                    <a:pt x="1074" y="525"/>
                    <a:pt x="1165" y="342"/>
                    <a:pt x="1233" y="160"/>
                  </a:cubicBezTo>
                  <a:cubicBezTo>
                    <a:pt x="1256" y="114"/>
                    <a:pt x="1233" y="46"/>
                    <a:pt x="1188" y="23"/>
                  </a:cubicBezTo>
                  <a:cubicBezTo>
                    <a:pt x="1165" y="0"/>
                    <a:pt x="1165" y="0"/>
                    <a:pt x="114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8" name="Google Shape;6048;p22"/>
            <p:cNvSpPr/>
            <p:nvPr/>
          </p:nvSpPr>
          <p:spPr>
            <a:xfrm>
              <a:off x="4770650" y="759000"/>
              <a:ext cx="41675" cy="76475"/>
            </a:xfrm>
            <a:custGeom>
              <a:avLst/>
              <a:gdLst/>
              <a:ahLst/>
              <a:cxnLst/>
              <a:rect l="l" t="t" r="r" b="b"/>
              <a:pathLst>
                <a:path w="1667" h="3059" extrusionOk="0">
                  <a:moveTo>
                    <a:pt x="1621" y="0"/>
                  </a:moveTo>
                  <a:cubicBezTo>
                    <a:pt x="1598" y="0"/>
                    <a:pt x="1575" y="0"/>
                    <a:pt x="1575" y="23"/>
                  </a:cubicBezTo>
                  <a:cubicBezTo>
                    <a:pt x="1553" y="46"/>
                    <a:pt x="1530" y="69"/>
                    <a:pt x="1530" y="69"/>
                  </a:cubicBezTo>
                  <a:cubicBezTo>
                    <a:pt x="1507" y="91"/>
                    <a:pt x="1507" y="114"/>
                    <a:pt x="1530" y="137"/>
                  </a:cubicBezTo>
                  <a:cubicBezTo>
                    <a:pt x="1507" y="206"/>
                    <a:pt x="1461" y="274"/>
                    <a:pt x="1438" y="342"/>
                  </a:cubicBezTo>
                  <a:cubicBezTo>
                    <a:pt x="1393" y="457"/>
                    <a:pt x="1347" y="548"/>
                    <a:pt x="1301" y="639"/>
                  </a:cubicBezTo>
                  <a:cubicBezTo>
                    <a:pt x="1279" y="685"/>
                    <a:pt x="1256" y="708"/>
                    <a:pt x="1256" y="753"/>
                  </a:cubicBezTo>
                  <a:cubicBezTo>
                    <a:pt x="1233" y="799"/>
                    <a:pt x="1210" y="845"/>
                    <a:pt x="1165" y="913"/>
                  </a:cubicBezTo>
                  <a:cubicBezTo>
                    <a:pt x="1119" y="1004"/>
                    <a:pt x="1073" y="1096"/>
                    <a:pt x="1028" y="1187"/>
                  </a:cubicBezTo>
                  <a:cubicBezTo>
                    <a:pt x="913" y="1370"/>
                    <a:pt x="799" y="1575"/>
                    <a:pt x="685" y="1758"/>
                  </a:cubicBezTo>
                  <a:cubicBezTo>
                    <a:pt x="594" y="1940"/>
                    <a:pt x="480" y="2123"/>
                    <a:pt x="366" y="2305"/>
                  </a:cubicBezTo>
                  <a:cubicBezTo>
                    <a:pt x="320" y="2420"/>
                    <a:pt x="251" y="2511"/>
                    <a:pt x="206" y="2625"/>
                  </a:cubicBezTo>
                  <a:cubicBezTo>
                    <a:pt x="137" y="2739"/>
                    <a:pt x="69" y="2830"/>
                    <a:pt x="0" y="2945"/>
                  </a:cubicBezTo>
                  <a:cubicBezTo>
                    <a:pt x="0" y="2967"/>
                    <a:pt x="0" y="2990"/>
                    <a:pt x="0" y="3013"/>
                  </a:cubicBezTo>
                  <a:cubicBezTo>
                    <a:pt x="0" y="3036"/>
                    <a:pt x="23" y="3059"/>
                    <a:pt x="46" y="3059"/>
                  </a:cubicBezTo>
                  <a:lnTo>
                    <a:pt x="115" y="3059"/>
                  </a:lnTo>
                  <a:cubicBezTo>
                    <a:pt x="137" y="3059"/>
                    <a:pt x="137" y="3036"/>
                    <a:pt x="160" y="3013"/>
                  </a:cubicBezTo>
                  <a:cubicBezTo>
                    <a:pt x="206" y="2922"/>
                    <a:pt x="274" y="2808"/>
                    <a:pt x="343" y="2693"/>
                  </a:cubicBezTo>
                  <a:cubicBezTo>
                    <a:pt x="388" y="2602"/>
                    <a:pt x="434" y="2534"/>
                    <a:pt x="480" y="2442"/>
                  </a:cubicBezTo>
                  <a:cubicBezTo>
                    <a:pt x="594" y="2260"/>
                    <a:pt x="685" y="2077"/>
                    <a:pt x="799" y="1895"/>
                  </a:cubicBezTo>
                  <a:cubicBezTo>
                    <a:pt x="891" y="1712"/>
                    <a:pt x="982" y="1529"/>
                    <a:pt x="1073" y="1347"/>
                  </a:cubicBezTo>
                  <a:cubicBezTo>
                    <a:pt x="1096" y="1301"/>
                    <a:pt x="1119" y="1255"/>
                    <a:pt x="1165" y="1210"/>
                  </a:cubicBezTo>
                  <a:cubicBezTo>
                    <a:pt x="1187" y="1141"/>
                    <a:pt x="1210" y="1096"/>
                    <a:pt x="1233" y="1050"/>
                  </a:cubicBezTo>
                  <a:cubicBezTo>
                    <a:pt x="1279" y="936"/>
                    <a:pt x="1324" y="845"/>
                    <a:pt x="1370" y="731"/>
                  </a:cubicBezTo>
                  <a:cubicBezTo>
                    <a:pt x="1393" y="685"/>
                    <a:pt x="1416" y="662"/>
                    <a:pt x="1438" y="616"/>
                  </a:cubicBezTo>
                  <a:cubicBezTo>
                    <a:pt x="1461" y="548"/>
                    <a:pt x="1484" y="502"/>
                    <a:pt x="1507" y="434"/>
                  </a:cubicBezTo>
                  <a:cubicBezTo>
                    <a:pt x="1530" y="365"/>
                    <a:pt x="1553" y="320"/>
                    <a:pt x="1598" y="251"/>
                  </a:cubicBezTo>
                  <a:cubicBezTo>
                    <a:pt x="1621" y="183"/>
                    <a:pt x="1644" y="114"/>
                    <a:pt x="1667" y="69"/>
                  </a:cubicBezTo>
                  <a:cubicBezTo>
                    <a:pt x="1667" y="23"/>
                    <a:pt x="1644" y="0"/>
                    <a:pt x="16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9" name="Google Shape;6049;p22"/>
            <p:cNvSpPr/>
            <p:nvPr/>
          </p:nvSpPr>
          <p:spPr>
            <a:xfrm>
              <a:off x="4763225" y="764700"/>
              <a:ext cx="47400" cy="82200"/>
            </a:xfrm>
            <a:custGeom>
              <a:avLst/>
              <a:gdLst/>
              <a:ahLst/>
              <a:cxnLst/>
              <a:rect l="l" t="t" r="r" b="b"/>
              <a:pathLst>
                <a:path w="1896" h="3288" extrusionOk="0">
                  <a:moveTo>
                    <a:pt x="1827" y="0"/>
                  </a:moveTo>
                  <a:cubicBezTo>
                    <a:pt x="1804" y="0"/>
                    <a:pt x="1758" y="23"/>
                    <a:pt x="1758" y="46"/>
                  </a:cubicBezTo>
                  <a:cubicBezTo>
                    <a:pt x="1713" y="137"/>
                    <a:pt x="1667" y="251"/>
                    <a:pt x="1621" y="343"/>
                  </a:cubicBezTo>
                  <a:cubicBezTo>
                    <a:pt x="1553" y="457"/>
                    <a:pt x="1507" y="548"/>
                    <a:pt x="1462" y="662"/>
                  </a:cubicBezTo>
                  <a:cubicBezTo>
                    <a:pt x="1347" y="868"/>
                    <a:pt x="1256" y="1050"/>
                    <a:pt x="1142" y="1256"/>
                  </a:cubicBezTo>
                  <a:cubicBezTo>
                    <a:pt x="1051" y="1416"/>
                    <a:pt x="937" y="1598"/>
                    <a:pt x="845" y="1781"/>
                  </a:cubicBezTo>
                  <a:cubicBezTo>
                    <a:pt x="731" y="1963"/>
                    <a:pt x="617" y="2146"/>
                    <a:pt x="503" y="2329"/>
                  </a:cubicBezTo>
                  <a:cubicBezTo>
                    <a:pt x="343" y="2602"/>
                    <a:pt x="183" y="2899"/>
                    <a:pt x="1" y="3173"/>
                  </a:cubicBezTo>
                  <a:cubicBezTo>
                    <a:pt x="1" y="3196"/>
                    <a:pt x="1" y="3219"/>
                    <a:pt x="1" y="3242"/>
                  </a:cubicBezTo>
                  <a:cubicBezTo>
                    <a:pt x="24" y="3264"/>
                    <a:pt x="24" y="3287"/>
                    <a:pt x="46" y="3287"/>
                  </a:cubicBezTo>
                  <a:lnTo>
                    <a:pt x="115" y="3287"/>
                  </a:lnTo>
                  <a:cubicBezTo>
                    <a:pt x="138" y="3287"/>
                    <a:pt x="160" y="3264"/>
                    <a:pt x="160" y="3242"/>
                  </a:cubicBezTo>
                  <a:cubicBezTo>
                    <a:pt x="297" y="3036"/>
                    <a:pt x="412" y="2831"/>
                    <a:pt x="526" y="2625"/>
                  </a:cubicBezTo>
                  <a:cubicBezTo>
                    <a:pt x="640" y="2465"/>
                    <a:pt x="754" y="2260"/>
                    <a:pt x="845" y="2077"/>
                  </a:cubicBezTo>
                  <a:cubicBezTo>
                    <a:pt x="891" y="2009"/>
                    <a:pt x="937" y="1918"/>
                    <a:pt x="982" y="1849"/>
                  </a:cubicBezTo>
                  <a:cubicBezTo>
                    <a:pt x="1028" y="1758"/>
                    <a:pt x="1073" y="1667"/>
                    <a:pt x="1142" y="1575"/>
                  </a:cubicBezTo>
                  <a:cubicBezTo>
                    <a:pt x="1233" y="1393"/>
                    <a:pt x="1347" y="1187"/>
                    <a:pt x="1439" y="1005"/>
                  </a:cubicBezTo>
                  <a:cubicBezTo>
                    <a:pt x="1484" y="936"/>
                    <a:pt x="1507" y="868"/>
                    <a:pt x="1553" y="799"/>
                  </a:cubicBezTo>
                  <a:cubicBezTo>
                    <a:pt x="1576" y="731"/>
                    <a:pt x="1621" y="662"/>
                    <a:pt x="1667" y="571"/>
                  </a:cubicBezTo>
                  <a:cubicBezTo>
                    <a:pt x="1735" y="411"/>
                    <a:pt x="1804" y="251"/>
                    <a:pt x="1895" y="92"/>
                  </a:cubicBezTo>
                  <a:cubicBezTo>
                    <a:pt x="1895" y="69"/>
                    <a:pt x="1895" y="23"/>
                    <a:pt x="1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0" name="Google Shape;6050;p22"/>
            <p:cNvSpPr/>
            <p:nvPr/>
          </p:nvSpPr>
          <p:spPr>
            <a:xfrm>
              <a:off x="4149800" y="1019200"/>
              <a:ext cx="327575" cy="167225"/>
            </a:xfrm>
            <a:custGeom>
              <a:avLst/>
              <a:gdLst/>
              <a:ahLst/>
              <a:cxnLst/>
              <a:rect l="l" t="t" r="r" b="b"/>
              <a:pathLst>
                <a:path w="13103" h="6689" extrusionOk="0">
                  <a:moveTo>
                    <a:pt x="137" y="0"/>
                  </a:moveTo>
                  <a:cubicBezTo>
                    <a:pt x="92" y="0"/>
                    <a:pt x="46" y="23"/>
                    <a:pt x="23" y="46"/>
                  </a:cubicBezTo>
                  <a:cubicBezTo>
                    <a:pt x="0" y="115"/>
                    <a:pt x="23" y="160"/>
                    <a:pt x="69" y="206"/>
                  </a:cubicBezTo>
                  <a:cubicBezTo>
                    <a:pt x="206" y="343"/>
                    <a:pt x="343" y="457"/>
                    <a:pt x="503" y="571"/>
                  </a:cubicBezTo>
                  <a:cubicBezTo>
                    <a:pt x="571" y="640"/>
                    <a:pt x="640" y="708"/>
                    <a:pt x="731" y="776"/>
                  </a:cubicBezTo>
                  <a:cubicBezTo>
                    <a:pt x="799" y="822"/>
                    <a:pt x="891" y="891"/>
                    <a:pt x="959" y="959"/>
                  </a:cubicBezTo>
                  <a:cubicBezTo>
                    <a:pt x="1096" y="1073"/>
                    <a:pt x="1256" y="1187"/>
                    <a:pt x="1393" y="1301"/>
                  </a:cubicBezTo>
                  <a:cubicBezTo>
                    <a:pt x="1575" y="1393"/>
                    <a:pt x="1735" y="1507"/>
                    <a:pt x="1895" y="1621"/>
                  </a:cubicBezTo>
                  <a:cubicBezTo>
                    <a:pt x="2032" y="1712"/>
                    <a:pt x="2169" y="1804"/>
                    <a:pt x="2329" y="1872"/>
                  </a:cubicBezTo>
                  <a:cubicBezTo>
                    <a:pt x="2443" y="1963"/>
                    <a:pt x="2580" y="2032"/>
                    <a:pt x="2717" y="2123"/>
                  </a:cubicBezTo>
                  <a:cubicBezTo>
                    <a:pt x="2854" y="2192"/>
                    <a:pt x="2991" y="2283"/>
                    <a:pt x="3128" y="2374"/>
                  </a:cubicBezTo>
                  <a:cubicBezTo>
                    <a:pt x="3264" y="2443"/>
                    <a:pt x="3401" y="2511"/>
                    <a:pt x="3538" y="2603"/>
                  </a:cubicBezTo>
                  <a:cubicBezTo>
                    <a:pt x="3630" y="2648"/>
                    <a:pt x="3721" y="2694"/>
                    <a:pt x="3812" y="2739"/>
                  </a:cubicBezTo>
                  <a:lnTo>
                    <a:pt x="3789" y="2739"/>
                  </a:lnTo>
                  <a:cubicBezTo>
                    <a:pt x="3926" y="2808"/>
                    <a:pt x="4063" y="2876"/>
                    <a:pt x="4178" y="2945"/>
                  </a:cubicBezTo>
                  <a:cubicBezTo>
                    <a:pt x="4314" y="2991"/>
                    <a:pt x="4429" y="3059"/>
                    <a:pt x="4543" y="3127"/>
                  </a:cubicBezTo>
                  <a:cubicBezTo>
                    <a:pt x="4611" y="3150"/>
                    <a:pt x="4657" y="3173"/>
                    <a:pt x="4702" y="3219"/>
                  </a:cubicBezTo>
                  <a:cubicBezTo>
                    <a:pt x="4702" y="3214"/>
                    <a:pt x="4702" y="3210"/>
                    <a:pt x="4702" y="3207"/>
                  </a:cubicBezTo>
                  <a:lnTo>
                    <a:pt x="4702" y="3207"/>
                  </a:lnTo>
                  <a:cubicBezTo>
                    <a:pt x="4877" y="3295"/>
                    <a:pt x="5051" y="3382"/>
                    <a:pt x="5205" y="3470"/>
                  </a:cubicBezTo>
                  <a:cubicBezTo>
                    <a:pt x="5387" y="3538"/>
                    <a:pt x="5547" y="3630"/>
                    <a:pt x="5730" y="3721"/>
                  </a:cubicBezTo>
                  <a:cubicBezTo>
                    <a:pt x="5912" y="3789"/>
                    <a:pt x="6095" y="3881"/>
                    <a:pt x="6277" y="3972"/>
                  </a:cubicBezTo>
                  <a:cubicBezTo>
                    <a:pt x="6460" y="4063"/>
                    <a:pt x="6643" y="4132"/>
                    <a:pt x="6825" y="4223"/>
                  </a:cubicBezTo>
                  <a:cubicBezTo>
                    <a:pt x="7008" y="4314"/>
                    <a:pt x="7213" y="4406"/>
                    <a:pt x="7396" y="4497"/>
                  </a:cubicBezTo>
                  <a:cubicBezTo>
                    <a:pt x="7487" y="4543"/>
                    <a:pt x="7578" y="4565"/>
                    <a:pt x="7670" y="4611"/>
                  </a:cubicBezTo>
                  <a:cubicBezTo>
                    <a:pt x="7693" y="4634"/>
                    <a:pt x="7715" y="4657"/>
                    <a:pt x="7761" y="4680"/>
                  </a:cubicBezTo>
                  <a:cubicBezTo>
                    <a:pt x="7761" y="4702"/>
                    <a:pt x="7784" y="4725"/>
                    <a:pt x="7784" y="4748"/>
                  </a:cubicBezTo>
                  <a:cubicBezTo>
                    <a:pt x="7830" y="4817"/>
                    <a:pt x="7875" y="4885"/>
                    <a:pt x="7944" y="4954"/>
                  </a:cubicBezTo>
                  <a:cubicBezTo>
                    <a:pt x="7989" y="4999"/>
                    <a:pt x="8058" y="5045"/>
                    <a:pt x="8126" y="5090"/>
                  </a:cubicBezTo>
                  <a:cubicBezTo>
                    <a:pt x="8218" y="5136"/>
                    <a:pt x="8332" y="5182"/>
                    <a:pt x="8423" y="5227"/>
                  </a:cubicBezTo>
                  <a:cubicBezTo>
                    <a:pt x="8606" y="5296"/>
                    <a:pt x="8788" y="5387"/>
                    <a:pt x="8971" y="5456"/>
                  </a:cubicBezTo>
                  <a:cubicBezTo>
                    <a:pt x="9108" y="5501"/>
                    <a:pt x="9245" y="5547"/>
                    <a:pt x="9382" y="5593"/>
                  </a:cubicBezTo>
                  <a:cubicBezTo>
                    <a:pt x="9473" y="5638"/>
                    <a:pt x="9541" y="5684"/>
                    <a:pt x="9633" y="5730"/>
                  </a:cubicBezTo>
                  <a:cubicBezTo>
                    <a:pt x="9815" y="5821"/>
                    <a:pt x="9998" y="5912"/>
                    <a:pt x="10181" y="5981"/>
                  </a:cubicBezTo>
                  <a:cubicBezTo>
                    <a:pt x="10363" y="6072"/>
                    <a:pt x="10569" y="6163"/>
                    <a:pt x="10751" y="6232"/>
                  </a:cubicBezTo>
                  <a:cubicBezTo>
                    <a:pt x="10957" y="6323"/>
                    <a:pt x="11162" y="6391"/>
                    <a:pt x="11367" y="6460"/>
                  </a:cubicBezTo>
                  <a:cubicBezTo>
                    <a:pt x="11459" y="6483"/>
                    <a:pt x="11573" y="6528"/>
                    <a:pt x="11664" y="6551"/>
                  </a:cubicBezTo>
                  <a:cubicBezTo>
                    <a:pt x="11756" y="6574"/>
                    <a:pt x="11847" y="6620"/>
                    <a:pt x="11938" y="6643"/>
                  </a:cubicBezTo>
                  <a:lnTo>
                    <a:pt x="11961" y="6643"/>
                  </a:lnTo>
                  <a:cubicBezTo>
                    <a:pt x="11984" y="6665"/>
                    <a:pt x="12029" y="6688"/>
                    <a:pt x="12052" y="6688"/>
                  </a:cubicBezTo>
                  <a:cubicBezTo>
                    <a:pt x="12075" y="6688"/>
                    <a:pt x="12098" y="6688"/>
                    <a:pt x="12121" y="6665"/>
                  </a:cubicBezTo>
                  <a:cubicBezTo>
                    <a:pt x="12166" y="6643"/>
                    <a:pt x="12189" y="6620"/>
                    <a:pt x="12212" y="6574"/>
                  </a:cubicBezTo>
                  <a:cubicBezTo>
                    <a:pt x="12212" y="6551"/>
                    <a:pt x="12235" y="6551"/>
                    <a:pt x="12235" y="6528"/>
                  </a:cubicBezTo>
                  <a:cubicBezTo>
                    <a:pt x="12326" y="6551"/>
                    <a:pt x="12417" y="6574"/>
                    <a:pt x="12509" y="6597"/>
                  </a:cubicBezTo>
                  <a:lnTo>
                    <a:pt x="12463" y="6597"/>
                  </a:lnTo>
                  <a:cubicBezTo>
                    <a:pt x="12577" y="6620"/>
                    <a:pt x="12714" y="6643"/>
                    <a:pt x="12828" y="6688"/>
                  </a:cubicBezTo>
                  <a:cubicBezTo>
                    <a:pt x="12897" y="6688"/>
                    <a:pt x="12942" y="6688"/>
                    <a:pt x="12988" y="6665"/>
                  </a:cubicBezTo>
                  <a:cubicBezTo>
                    <a:pt x="13034" y="6643"/>
                    <a:pt x="13057" y="6620"/>
                    <a:pt x="13079" y="6574"/>
                  </a:cubicBezTo>
                  <a:cubicBezTo>
                    <a:pt x="13102" y="6528"/>
                    <a:pt x="13102" y="6460"/>
                    <a:pt x="13079" y="6414"/>
                  </a:cubicBezTo>
                  <a:cubicBezTo>
                    <a:pt x="13057" y="6369"/>
                    <a:pt x="13011" y="6346"/>
                    <a:pt x="12965" y="6323"/>
                  </a:cubicBezTo>
                  <a:cubicBezTo>
                    <a:pt x="12942" y="6300"/>
                    <a:pt x="12897" y="6300"/>
                    <a:pt x="12851" y="6277"/>
                  </a:cubicBezTo>
                  <a:cubicBezTo>
                    <a:pt x="12805" y="6255"/>
                    <a:pt x="12760" y="6255"/>
                    <a:pt x="12714" y="6232"/>
                  </a:cubicBezTo>
                  <a:cubicBezTo>
                    <a:pt x="12623" y="6209"/>
                    <a:pt x="12509" y="6186"/>
                    <a:pt x="12417" y="6140"/>
                  </a:cubicBezTo>
                  <a:cubicBezTo>
                    <a:pt x="12235" y="6072"/>
                    <a:pt x="12029" y="6026"/>
                    <a:pt x="11847" y="5958"/>
                  </a:cubicBezTo>
                  <a:cubicBezTo>
                    <a:pt x="11664" y="5889"/>
                    <a:pt x="11459" y="5821"/>
                    <a:pt x="11276" y="5752"/>
                  </a:cubicBezTo>
                  <a:cubicBezTo>
                    <a:pt x="11094" y="5684"/>
                    <a:pt x="10911" y="5615"/>
                    <a:pt x="10728" y="5547"/>
                  </a:cubicBezTo>
                  <a:cubicBezTo>
                    <a:pt x="10637" y="5501"/>
                    <a:pt x="10546" y="5456"/>
                    <a:pt x="10432" y="5433"/>
                  </a:cubicBezTo>
                  <a:cubicBezTo>
                    <a:pt x="10340" y="5387"/>
                    <a:pt x="10249" y="5364"/>
                    <a:pt x="10181" y="5319"/>
                  </a:cubicBezTo>
                  <a:cubicBezTo>
                    <a:pt x="9975" y="5227"/>
                    <a:pt x="9793" y="5159"/>
                    <a:pt x="9587" y="5068"/>
                  </a:cubicBezTo>
                  <a:cubicBezTo>
                    <a:pt x="9405" y="4999"/>
                    <a:pt x="9222" y="4908"/>
                    <a:pt x="9016" y="4839"/>
                  </a:cubicBezTo>
                  <a:cubicBezTo>
                    <a:pt x="8925" y="4794"/>
                    <a:pt x="8834" y="4748"/>
                    <a:pt x="8743" y="4702"/>
                  </a:cubicBezTo>
                  <a:cubicBezTo>
                    <a:pt x="8651" y="4657"/>
                    <a:pt x="8560" y="4611"/>
                    <a:pt x="8446" y="4565"/>
                  </a:cubicBezTo>
                  <a:cubicBezTo>
                    <a:pt x="8286" y="4497"/>
                    <a:pt x="8103" y="4406"/>
                    <a:pt x="7921" y="4314"/>
                  </a:cubicBezTo>
                  <a:cubicBezTo>
                    <a:pt x="7830" y="4269"/>
                    <a:pt x="7738" y="4223"/>
                    <a:pt x="7647" y="4177"/>
                  </a:cubicBezTo>
                  <a:cubicBezTo>
                    <a:pt x="7556" y="4132"/>
                    <a:pt x="7464" y="4086"/>
                    <a:pt x="7373" y="4063"/>
                  </a:cubicBezTo>
                  <a:cubicBezTo>
                    <a:pt x="7282" y="4018"/>
                    <a:pt x="7190" y="3949"/>
                    <a:pt x="7099" y="3904"/>
                  </a:cubicBezTo>
                  <a:cubicBezTo>
                    <a:pt x="7008" y="3881"/>
                    <a:pt x="6917" y="3835"/>
                    <a:pt x="6825" y="3789"/>
                  </a:cubicBezTo>
                  <a:cubicBezTo>
                    <a:pt x="6711" y="3744"/>
                    <a:pt x="6620" y="3698"/>
                    <a:pt x="6529" y="3652"/>
                  </a:cubicBezTo>
                  <a:cubicBezTo>
                    <a:pt x="6437" y="3630"/>
                    <a:pt x="6346" y="3584"/>
                    <a:pt x="6255" y="3538"/>
                  </a:cubicBezTo>
                  <a:cubicBezTo>
                    <a:pt x="6049" y="3424"/>
                    <a:pt x="5798" y="3333"/>
                    <a:pt x="5570" y="3219"/>
                  </a:cubicBezTo>
                  <a:cubicBezTo>
                    <a:pt x="5364" y="3105"/>
                    <a:pt x="5136" y="2991"/>
                    <a:pt x="4908" y="2876"/>
                  </a:cubicBezTo>
                  <a:cubicBezTo>
                    <a:pt x="4862" y="2854"/>
                    <a:pt x="4817" y="2831"/>
                    <a:pt x="4748" y="2808"/>
                  </a:cubicBezTo>
                  <a:lnTo>
                    <a:pt x="4771" y="2808"/>
                  </a:lnTo>
                  <a:cubicBezTo>
                    <a:pt x="4543" y="2671"/>
                    <a:pt x="4314" y="2580"/>
                    <a:pt x="4086" y="2443"/>
                  </a:cubicBezTo>
                  <a:cubicBezTo>
                    <a:pt x="4018" y="2420"/>
                    <a:pt x="3949" y="2374"/>
                    <a:pt x="3881" y="2351"/>
                  </a:cubicBezTo>
                  <a:cubicBezTo>
                    <a:pt x="3795" y="2287"/>
                    <a:pt x="3688" y="2243"/>
                    <a:pt x="3600" y="2200"/>
                  </a:cubicBezTo>
                  <a:lnTo>
                    <a:pt x="3600" y="2200"/>
                  </a:lnTo>
                  <a:cubicBezTo>
                    <a:pt x="3430" y="2113"/>
                    <a:pt x="3279" y="2026"/>
                    <a:pt x="3128" y="1918"/>
                  </a:cubicBezTo>
                  <a:cubicBezTo>
                    <a:pt x="2968" y="1826"/>
                    <a:pt x="2808" y="1735"/>
                    <a:pt x="2648" y="1621"/>
                  </a:cubicBezTo>
                  <a:cubicBezTo>
                    <a:pt x="2306" y="1438"/>
                    <a:pt x="1963" y="1233"/>
                    <a:pt x="1644" y="1028"/>
                  </a:cubicBezTo>
                  <a:cubicBezTo>
                    <a:pt x="1507" y="959"/>
                    <a:pt x="1393" y="868"/>
                    <a:pt x="1279" y="799"/>
                  </a:cubicBezTo>
                  <a:cubicBezTo>
                    <a:pt x="1165" y="708"/>
                    <a:pt x="1028" y="640"/>
                    <a:pt x="913" y="548"/>
                  </a:cubicBezTo>
                  <a:cubicBezTo>
                    <a:pt x="777" y="457"/>
                    <a:pt x="662" y="388"/>
                    <a:pt x="548" y="297"/>
                  </a:cubicBezTo>
                  <a:cubicBezTo>
                    <a:pt x="411" y="206"/>
                    <a:pt x="297" y="137"/>
                    <a:pt x="183" y="23"/>
                  </a:cubicBezTo>
                  <a:cubicBezTo>
                    <a:pt x="160" y="23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1" name="Google Shape;6051;p22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2" name="Google Shape;6052;p22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3" name="Google Shape;6053;p22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4" name="Google Shape;6054;p22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5" name="Google Shape;6055;p22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6" name="Google Shape;6056;p22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7" name="Google Shape;6057;p22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8" name="Google Shape;6058;p22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9" name="Google Shape;6059;p22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0" name="Google Shape;6060;p22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1" name="Google Shape;6061;p22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2" name="Google Shape;6062;p22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3" name="Google Shape;6063;p22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4" name="Google Shape;6064;p22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5" name="Google Shape;6065;p22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6" name="Google Shape;6066;p22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7" name="Google Shape;6067;p22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8" name="Google Shape;6068;p22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9" name="Google Shape;6069;p22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0" name="Google Shape;6070;p22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1" name="Google Shape;6071;p22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2" name="Google Shape;6072;p22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3" name="Google Shape;6073;p22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4" name="Google Shape;6074;p22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5" name="Google Shape;6075;p22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6" name="Google Shape;6076;p22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7" name="Google Shape;6077;p22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8" name="Google Shape;6078;p22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9" name="Google Shape;6079;p22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0" name="Google Shape;6080;p22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1" name="Google Shape;6081;p22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2" name="Google Shape;6082;p22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3" name="Google Shape;6083;p22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4" name="Google Shape;6084;p22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5" name="Google Shape;6085;p22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6" name="Google Shape;6086;p22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7" name="Google Shape;6087;p22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8" name="Google Shape;6088;p22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9" name="Google Shape;6089;p22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0" name="Google Shape;6090;p22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1" name="Google Shape;6091;p22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2" name="Google Shape;6092;p22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3" name="Google Shape;6093;p22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4" name="Google Shape;6094;p22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5" name="Google Shape;6095;p22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6" name="Google Shape;6096;p22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7" name="Google Shape;6097;p22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8" name="Google Shape;6098;p22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9" name="Google Shape;6099;p22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0" name="Google Shape;6100;p22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1" name="Google Shape;6101;p22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2" name="Google Shape;6102;p22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3" name="Google Shape;6103;p22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4" name="Google Shape;6104;p22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5" name="Google Shape;6105;p22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6" name="Google Shape;6106;p22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7" name="Google Shape;6107;p22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8" name="Google Shape;6108;p22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9" name="Google Shape;6109;p22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0" name="Google Shape;6110;p22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1" name="Google Shape;6111;p22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2" name="Google Shape;6112;p22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3" name="Google Shape;6113;p22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4" name="Google Shape;6114;p22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5" name="Google Shape;6115;p22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6" name="Google Shape;6116;p22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7" name="Google Shape;6117;p22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8" name="Google Shape;6118;p22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9" name="Google Shape;6119;p22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20" name="Google Shape;6120;p22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21" name="Google Shape;6121;p22"/>
          <p:cNvGrpSpPr/>
          <p:nvPr/>
        </p:nvGrpSpPr>
        <p:grpSpPr>
          <a:xfrm rot="-1377965">
            <a:off x="468799" y="5921249"/>
            <a:ext cx="461785" cy="680865"/>
            <a:chOff x="3716700" y="1378700"/>
            <a:chExt cx="135825" cy="199750"/>
          </a:xfrm>
        </p:grpSpPr>
        <p:sp>
          <p:nvSpPr>
            <p:cNvPr id="6122" name="Google Shape;6122;p22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23" name="Google Shape;6123;p22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24" name="Google Shape;6124;p22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25" name="Google Shape;6125;p22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26" name="Google Shape;6126;p22"/>
          <p:cNvGrpSpPr/>
          <p:nvPr/>
        </p:nvGrpSpPr>
        <p:grpSpPr>
          <a:xfrm rot="-1687898">
            <a:off x="11293261" y="589925"/>
            <a:ext cx="454944" cy="557843"/>
            <a:chOff x="2019050" y="1133325"/>
            <a:chExt cx="153525" cy="187750"/>
          </a:xfrm>
        </p:grpSpPr>
        <p:sp>
          <p:nvSpPr>
            <p:cNvPr id="6127" name="Google Shape;6127;p22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28" name="Google Shape;6128;p22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29" name="Google Shape;6129;p22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0" name="Google Shape;6130;p22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31" name="Google Shape;6131;p22"/>
          <p:cNvGrpSpPr/>
          <p:nvPr/>
        </p:nvGrpSpPr>
        <p:grpSpPr>
          <a:xfrm>
            <a:off x="5695478" y="6066559"/>
            <a:ext cx="770876" cy="687821"/>
            <a:chOff x="4748225" y="4600750"/>
            <a:chExt cx="332125" cy="295625"/>
          </a:xfrm>
        </p:grpSpPr>
        <p:sp>
          <p:nvSpPr>
            <p:cNvPr id="6132" name="Google Shape;6132;p22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3" name="Google Shape;6133;p22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4" name="Google Shape;6134;p22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5" name="Google Shape;6135;p22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6" name="Google Shape;6136;p22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7" name="Google Shape;6137;p22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8" name="Google Shape;6138;p22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9" name="Google Shape;6139;p22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0" name="Google Shape;6140;p22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1" name="Google Shape;6141;p22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2" name="Google Shape;6142;p22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3" name="Google Shape;6143;p22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4" name="Google Shape;6144;p22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5" name="Google Shape;6145;p22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6" name="Google Shape;6146;p22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7" name="Google Shape;6147;p22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8" name="Google Shape;6148;p22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9" name="Google Shape;6149;p22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0" name="Google Shape;6150;p22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1" name="Google Shape;6151;p22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2" name="Google Shape;6152;p22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3" name="Google Shape;6153;p22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4" name="Google Shape;6154;p22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5" name="Google Shape;6155;p22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6" name="Google Shape;6156;p22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7" name="Google Shape;6157;p22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8" name="Google Shape;6158;p22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9" name="Google Shape;6159;p22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0" name="Google Shape;6160;p22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1" name="Google Shape;6161;p22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2" name="Google Shape;6162;p22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3" name="Google Shape;6163;p22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4" name="Google Shape;6164;p22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5" name="Google Shape;6165;p22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6" name="Google Shape;6166;p22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7" name="Google Shape;6167;p22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8" name="Google Shape;6168;p22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9" name="Google Shape;6169;p22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0" name="Google Shape;6170;p22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1" name="Google Shape;6171;p22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2" name="Google Shape;6172;p22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3" name="Google Shape;6173;p22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4" name="Google Shape;6174;p22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5" name="Google Shape;6175;p22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6" name="Google Shape;6176;p22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7" name="Google Shape;6177;p22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8" name="Google Shape;6178;p22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9" name="Google Shape;6179;p22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0" name="Google Shape;6180;p22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1" name="Google Shape;6181;p22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2" name="Google Shape;6182;p22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3" name="Google Shape;6183;p22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4" name="Google Shape;6184;p22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5" name="Google Shape;6185;p22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6" name="Google Shape;6186;p22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7" name="Google Shape;6187;p22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8" name="Google Shape;6188;p22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9" name="Google Shape;6189;p22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0" name="Google Shape;6190;p22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1" name="Google Shape;6191;p22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2" name="Google Shape;6192;p22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3" name="Google Shape;6193;p22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4" name="Google Shape;6194;p22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5" name="Google Shape;6195;p22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6" name="Google Shape;6196;p22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97" name="Google Shape;6197;p22"/>
          <p:cNvGrpSpPr/>
          <p:nvPr/>
        </p:nvGrpSpPr>
        <p:grpSpPr>
          <a:xfrm rot="-5400000">
            <a:off x="29519" y="1549172"/>
            <a:ext cx="620120" cy="679176"/>
            <a:chOff x="818450" y="719950"/>
            <a:chExt cx="162075" cy="177950"/>
          </a:xfrm>
        </p:grpSpPr>
        <p:sp>
          <p:nvSpPr>
            <p:cNvPr id="6198" name="Google Shape;6198;p22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9" name="Google Shape;6199;p22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00" name="Google Shape;6200;p22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201" name="Google Shape;6201;p22"/>
          <p:cNvGrpSpPr/>
          <p:nvPr/>
        </p:nvGrpSpPr>
        <p:grpSpPr>
          <a:xfrm rot="672145">
            <a:off x="11672811" y="4884789"/>
            <a:ext cx="438437" cy="565119"/>
            <a:chOff x="3526675" y="707075"/>
            <a:chExt cx="187750" cy="241400"/>
          </a:xfrm>
        </p:grpSpPr>
        <p:sp>
          <p:nvSpPr>
            <p:cNvPr id="6202" name="Google Shape;6202;p22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03" name="Google Shape;6203;p22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04" name="Google Shape;6204;p22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205" name="Google Shape;6205;p22"/>
          <p:cNvSpPr/>
          <p:nvPr/>
        </p:nvSpPr>
        <p:spPr>
          <a:xfrm rot="1258828">
            <a:off x="2416379" y="311527"/>
            <a:ext cx="451571" cy="147516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06" name="Google Shape;6206;p22"/>
          <p:cNvSpPr/>
          <p:nvPr/>
        </p:nvSpPr>
        <p:spPr>
          <a:xfrm>
            <a:off x="11710587" y="2656514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07" name="Google Shape;6207;p22"/>
          <p:cNvSpPr/>
          <p:nvPr/>
        </p:nvSpPr>
        <p:spPr>
          <a:xfrm>
            <a:off x="9334648" y="153968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08" name="Google Shape;6208;p22"/>
          <p:cNvSpPr/>
          <p:nvPr/>
        </p:nvSpPr>
        <p:spPr>
          <a:xfrm>
            <a:off x="220849" y="4141414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09" name="Google Shape;6209;p22"/>
          <p:cNvSpPr/>
          <p:nvPr/>
        </p:nvSpPr>
        <p:spPr>
          <a:xfrm rot="-107">
            <a:off x="8101847" y="6431274"/>
            <a:ext cx="451577" cy="147516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10" name="Google Shape;6210;p22"/>
          <p:cNvSpPr/>
          <p:nvPr/>
        </p:nvSpPr>
        <p:spPr>
          <a:xfrm>
            <a:off x="2770960" y="6293735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CUSTOM_3">
    <p:spTree>
      <p:nvGrpSpPr>
        <p:cNvPr id="1" name="Shape 6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3" name="Google Shape;6213;p23"/>
          <p:cNvSpPr/>
          <p:nvPr/>
        </p:nvSpPr>
        <p:spPr>
          <a:xfrm>
            <a:off x="5850423" y="-674565"/>
            <a:ext cx="7194058" cy="6705900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214" name="Google Shape;621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1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15" name="Google Shape;6215;p23"/>
          <p:cNvGrpSpPr/>
          <p:nvPr/>
        </p:nvGrpSpPr>
        <p:grpSpPr>
          <a:xfrm flipH="1">
            <a:off x="10344067" y="5820389"/>
            <a:ext cx="663545" cy="714416"/>
            <a:chOff x="539500" y="356300"/>
            <a:chExt cx="347201" cy="372894"/>
          </a:xfrm>
        </p:grpSpPr>
        <p:sp>
          <p:nvSpPr>
            <p:cNvPr id="6216" name="Google Shape;6216;p23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17" name="Google Shape;6217;p23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18" name="Google Shape;6218;p23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19" name="Google Shape;6219;p23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0" name="Google Shape;6220;p23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1" name="Google Shape;6221;p23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2" name="Google Shape;6222;p23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3" name="Google Shape;6223;p23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4" name="Google Shape;6224;p23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5" name="Google Shape;6225;p23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6" name="Google Shape;6226;p23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227" name="Google Shape;6227;p23"/>
          <p:cNvGrpSpPr/>
          <p:nvPr/>
        </p:nvGrpSpPr>
        <p:grpSpPr>
          <a:xfrm>
            <a:off x="10732758" y="1545202"/>
            <a:ext cx="461783" cy="680855"/>
            <a:chOff x="3716700" y="1378700"/>
            <a:chExt cx="135825" cy="199750"/>
          </a:xfrm>
        </p:grpSpPr>
        <p:sp>
          <p:nvSpPr>
            <p:cNvPr id="6228" name="Google Shape;6228;p23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9" name="Google Shape;6229;p23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0" name="Google Shape;6230;p23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1" name="Google Shape;6231;p23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232" name="Google Shape;6232;p23"/>
          <p:cNvGrpSpPr/>
          <p:nvPr/>
        </p:nvGrpSpPr>
        <p:grpSpPr>
          <a:xfrm>
            <a:off x="9156532" y="1473132"/>
            <a:ext cx="1576206" cy="2461805"/>
            <a:chOff x="231900" y="729199"/>
            <a:chExt cx="1185086" cy="1846354"/>
          </a:xfrm>
        </p:grpSpPr>
        <p:sp>
          <p:nvSpPr>
            <p:cNvPr id="6233" name="Google Shape;6233;p23"/>
            <p:cNvSpPr/>
            <p:nvPr/>
          </p:nvSpPr>
          <p:spPr>
            <a:xfrm>
              <a:off x="231900" y="729199"/>
              <a:ext cx="1185086" cy="1846354"/>
            </a:xfrm>
            <a:custGeom>
              <a:avLst/>
              <a:gdLst/>
              <a:ahLst/>
              <a:cxnLst/>
              <a:rect l="l" t="t" r="r" b="b"/>
              <a:pathLst>
                <a:path w="21434" h="33394" extrusionOk="0">
                  <a:moveTo>
                    <a:pt x="3310" y="0"/>
                  </a:moveTo>
                  <a:cubicBezTo>
                    <a:pt x="3013" y="0"/>
                    <a:pt x="2694" y="46"/>
                    <a:pt x="2443" y="137"/>
                  </a:cubicBezTo>
                  <a:cubicBezTo>
                    <a:pt x="1963" y="274"/>
                    <a:pt x="1552" y="571"/>
                    <a:pt x="1233" y="982"/>
                  </a:cubicBezTo>
                  <a:cubicBezTo>
                    <a:pt x="1073" y="1164"/>
                    <a:pt x="982" y="1347"/>
                    <a:pt x="913" y="1461"/>
                  </a:cubicBezTo>
                  <a:cubicBezTo>
                    <a:pt x="845" y="1598"/>
                    <a:pt x="776" y="1758"/>
                    <a:pt x="708" y="1940"/>
                  </a:cubicBezTo>
                  <a:cubicBezTo>
                    <a:pt x="616" y="2214"/>
                    <a:pt x="571" y="2488"/>
                    <a:pt x="525" y="2785"/>
                  </a:cubicBezTo>
                  <a:cubicBezTo>
                    <a:pt x="457" y="3333"/>
                    <a:pt x="480" y="3858"/>
                    <a:pt x="502" y="4246"/>
                  </a:cubicBezTo>
                  <a:cubicBezTo>
                    <a:pt x="502" y="4405"/>
                    <a:pt x="502" y="4542"/>
                    <a:pt x="525" y="4679"/>
                  </a:cubicBezTo>
                  <a:cubicBezTo>
                    <a:pt x="343" y="5889"/>
                    <a:pt x="228" y="7167"/>
                    <a:pt x="183" y="8788"/>
                  </a:cubicBezTo>
                  <a:cubicBezTo>
                    <a:pt x="183" y="8811"/>
                    <a:pt x="160" y="8833"/>
                    <a:pt x="160" y="8856"/>
                  </a:cubicBezTo>
                  <a:cubicBezTo>
                    <a:pt x="160" y="8879"/>
                    <a:pt x="137" y="8902"/>
                    <a:pt x="137" y="8925"/>
                  </a:cubicBezTo>
                  <a:cubicBezTo>
                    <a:pt x="0" y="9381"/>
                    <a:pt x="46" y="9838"/>
                    <a:pt x="228" y="10271"/>
                  </a:cubicBezTo>
                  <a:lnTo>
                    <a:pt x="6072" y="23898"/>
                  </a:lnTo>
                  <a:cubicBezTo>
                    <a:pt x="6049" y="23967"/>
                    <a:pt x="6026" y="24012"/>
                    <a:pt x="6026" y="24081"/>
                  </a:cubicBezTo>
                  <a:cubicBezTo>
                    <a:pt x="5980" y="24218"/>
                    <a:pt x="5935" y="24355"/>
                    <a:pt x="5912" y="24492"/>
                  </a:cubicBezTo>
                  <a:cubicBezTo>
                    <a:pt x="5866" y="24720"/>
                    <a:pt x="5866" y="24925"/>
                    <a:pt x="5866" y="25039"/>
                  </a:cubicBezTo>
                  <a:cubicBezTo>
                    <a:pt x="5866" y="25268"/>
                    <a:pt x="5912" y="25473"/>
                    <a:pt x="5935" y="25610"/>
                  </a:cubicBezTo>
                  <a:cubicBezTo>
                    <a:pt x="6003" y="25907"/>
                    <a:pt x="6117" y="26135"/>
                    <a:pt x="6186" y="26272"/>
                  </a:cubicBezTo>
                  <a:cubicBezTo>
                    <a:pt x="6277" y="26409"/>
                    <a:pt x="6346" y="26546"/>
                    <a:pt x="6460" y="26660"/>
                  </a:cubicBezTo>
                  <a:cubicBezTo>
                    <a:pt x="6460" y="26751"/>
                    <a:pt x="6483" y="26843"/>
                    <a:pt x="6505" y="26888"/>
                  </a:cubicBezTo>
                  <a:cubicBezTo>
                    <a:pt x="6574" y="27185"/>
                    <a:pt x="6711" y="27482"/>
                    <a:pt x="6916" y="27756"/>
                  </a:cubicBezTo>
                  <a:cubicBezTo>
                    <a:pt x="7099" y="28007"/>
                    <a:pt x="7327" y="28212"/>
                    <a:pt x="7578" y="28395"/>
                  </a:cubicBezTo>
                  <a:cubicBezTo>
                    <a:pt x="7692" y="28851"/>
                    <a:pt x="7806" y="29353"/>
                    <a:pt x="7989" y="29833"/>
                  </a:cubicBezTo>
                  <a:cubicBezTo>
                    <a:pt x="8172" y="30403"/>
                    <a:pt x="8377" y="30883"/>
                    <a:pt x="8651" y="31339"/>
                  </a:cubicBezTo>
                  <a:cubicBezTo>
                    <a:pt x="8788" y="31567"/>
                    <a:pt x="8948" y="31818"/>
                    <a:pt x="9108" y="32047"/>
                  </a:cubicBezTo>
                  <a:cubicBezTo>
                    <a:pt x="9244" y="32229"/>
                    <a:pt x="9404" y="32389"/>
                    <a:pt x="9564" y="32549"/>
                  </a:cubicBezTo>
                  <a:cubicBezTo>
                    <a:pt x="9724" y="32686"/>
                    <a:pt x="9929" y="32823"/>
                    <a:pt x="10135" y="32937"/>
                  </a:cubicBezTo>
                  <a:cubicBezTo>
                    <a:pt x="10409" y="33074"/>
                    <a:pt x="10705" y="33188"/>
                    <a:pt x="11002" y="33256"/>
                  </a:cubicBezTo>
                  <a:cubicBezTo>
                    <a:pt x="11367" y="33348"/>
                    <a:pt x="11732" y="33393"/>
                    <a:pt x="12143" y="33393"/>
                  </a:cubicBezTo>
                  <a:lnTo>
                    <a:pt x="12212" y="33393"/>
                  </a:lnTo>
                  <a:cubicBezTo>
                    <a:pt x="12531" y="33393"/>
                    <a:pt x="12874" y="33348"/>
                    <a:pt x="13262" y="33302"/>
                  </a:cubicBezTo>
                  <a:cubicBezTo>
                    <a:pt x="13855" y="33211"/>
                    <a:pt x="14494" y="33051"/>
                    <a:pt x="15202" y="32823"/>
                  </a:cubicBezTo>
                  <a:cubicBezTo>
                    <a:pt x="15818" y="32640"/>
                    <a:pt x="16412" y="32389"/>
                    <a:pt x="17028" y="32092"/>
                  </a:cubicBezTo>
                  <a:cubicBezTo>
                    <a:pt x="17530" y="31841"/>
                    <a:pt x="18032" y="31545"/>
                    <a:pt x="18512" y="31248"/>
                  </a:cubicBezTo>
                  <a:cubicBezTo>
                    <a:pt x="19082" y="30883"/>
                    <a:pt x="19539" y="30495"/>
                    <a:pt x="19972" y="30107"/>
                  </a:cubicBezTo>
                  <a:cubicBezTo>
                    <a:pt x="20201" y="29878"/>
                    <a:pt x="20429" y="29627"/>
                    <a:pt x="20611" y="29376"/>
                  </a:cubicBezTo>
                  <a:cubicBezTo>
                    <a:pt x="20863" y="29057"/>
                    <a:pt x="21068" y="28691"/>
                    <a:pt x="21205" y="28372"/>
                  </a:cubicBezTo>
                  <a:cubicBezTo>
                    <a:pt x="21205" y="28349"/>
                    <a:pt x="21228" y="28303"/>
                    <a:pt x="21251" y="28281"/>
                  </a:cubicBezTo>
                  <a:cubicBezTo>
                    <a:pt x="21388" y="27938"/>
                    <a:pt x="21433" y="27596"/>
                    <a:pt x="21433" y="27231"/>
                  </a:cubicBezTo>
                  <a:cubicBezTo>
                    <a:pt x="21433" y="27002"/>
                    <a:pt x="21410" y="26774"/>
                    <a:pt x="21365" y="26569"/>
                  </a:cubicBezTo>
                  <a:cubicBezTo>
                    <a:pt x="21296" y="26272"/>
                    <a:pt x="21205" y="25998"/>
                    <a:pt x="21114" y="25747"/>
                  </a:cubicBezTo>
                  <a:cubicBezTo>
                    <a:pt x="20954" y="25245"/>
                    <a:pt x="20726" y="24765"/>
                    <a:pt x="20429" y="24263"/>
                  </a:cubicBezTo>
                  <a:cubicBezTo>
                    <a:pt x="20155" y="23784"/>
                    <a:pt x="19835" y="23327"/>
                    <a:pt x="19516" y="22894"/>
                  </a:cubicBezTo>
                  <a:cubicBezTo>
                    <a:pt x="19539" y="22711"/>
                    <a:pt x="19539" y="22506"/>
                    <a:pt x="19516" y="22323"/>
                  </a:cubicBezTo>
                  <a:cubicBezTo>
                    <a:pt x="19447" y="21958"/>
                    <a:pt x="19333" y="21616"/>
                    <a:pt x="19151" y="21319"/>
                  </a:cubicBezTo>
                  <a:cubicBezTo>
                    <a:pt x="19082" y="21228"/>
                    <a:pt x="19037" y="21136"/>
                    <a:pt x="18945" y="21045"/>
                  </a:cubicBezTo>
                  <a:cubicBezTo>
                    <a:pt x="18945" y="20954"/>
                    <a:pt x="18922" y="20885"/>
                    <a:pt x="18900" y="20794"/>
                  </a:cubicBezTo>
                  <a:cubicBezTo>
                    <a:pt x="18808" y="20429"/>
                    <a:pt x="18626" y="20086"/>
                    <a:pt x="18352" y="19790"/>
                  </a:cubicBezTo>
                  <a:cubicBezTo>
                    <a:pt x="18169" y="19561"/>
                    <a:pt x="17941" y="19356"/>
                    <a:pt x="17644" y="19196"/>
                  </a:cubicBezTo>
                  <a:cubicBezTo>
                    <a:pt x="17553" y="19128"/>
                    <a:pt x="17439" y="19082"/>
                    <a:pt x="17347" y="19036"/>
                  </a:cubicBezTo>
                  <a:lnTo>
                    <a:pt x="11504" y="5387"/>
                  </a:lnTo>
                  <a:cubicBezTo>
                    <a:pt x="11436" y="5250"/>
                    <a:pt x="11367" y="5136"/>
                    <a:pt x="11299" y="5022"/>
                  </a:cubicBezTo>
                  <a:cubicBezTo>
                    <a:pt x="11185" y="4839"/>
                    <a:pt x="11048" y="4679"/>
                    <a:pt x="10888" y="4565"/>
                  </a:cubicBezTo>
                  <a:cubicBezTo>
                    <a:pt x="10523" y="4246"/>
                    <a:pt x="10180" y="3972"/>
                    <a:pt x="9838" y="3721"/>
                  </a:cubicBezTo>
                  <a:cubicBezTo>
                    <a:pt x="9496" y="3492"/>
                    <a:pt x="9153" y="3241"/>
                    <a:pt x="8742" y="2967"/>
                  </a:cubicBezTo>
                  <a:cubicBezTo>
                    <a:pt x="8058" y="2556"/>
                    <a:pt x="7373" y="2146"/>
                    <a:pt x="6688" y="1758"/>
                  </a:cubicBezTo>
                  <a:lnTo>
                    <a:pt x="6528" y="1621"/>
                  </a:lnTo>
                  <a:cubicBezTo>
                    <a:pt x="6300" y="1392"/>
                    <a:pt x="6117" y="1233"/>
                    <a:pt x="5935" y="1096"/>
                  </a:cubicBezTo>
                  <a:cubicBezTo>
                    <a:pt x="5661" y="867"/>
                    <a:pt x="5387" y="662"/>
                    <a:pt x="5113" y="525"/>
                  </a:cubicBezTo>
                  <a:cubicBezTo>
                    <a:pt x="4953" y="434"/>
                    <a:pt x="4771" y="342"/>
                    <a:pt x="4611" y="274"/>
                  </a:cubicBezTo>
                  <a:cubicBezTo>
                    <a:pt x="4405" y="183"/>
                    <a:pt x="4200" y="114"/>
                    <a:pt x="3995" y="69"/>
                  </a:cubicBezTo>
                  <a:cubicBezTo>
                    <a:pt x="3766" y="23"/>
                    <a:pt x="3538" y="0"/>
                    <a:pt x="3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4" name="Google Shape;6234;p23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5" name="Google Shape;6235;p23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6" name="Google Shape;6236;p23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7" name="Google Shape;6237;p23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rgbClr val="FE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8" name="Google Shape;6238;p23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9" name="Google Shape;6239;p23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0" name="Google Shape;6240;p23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1" name="Google Shape;6241;p23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2" name="Google Shape;6242;p23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3" name="Google Shape;6243;p23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4" name="Google Shape;6244;p23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5" name="Google Shape;6245;p23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EDC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6" name="Google Shape;6246;p23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7" name="Google Shape;6247;p23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8" name="Google Shape;6248;p23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9" name="Google Shape;6249;p23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0" name="Google Shape;6250;p23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1" name="Google Shape;6251;p23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2" name="Google Shape;6252;p23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3" name="Google Shape;6253;p23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4" name="Google Shape;6254;p23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5" name="Google Shape;6255;p23"/>
            <p:cNvSpPr/>
            <p:nvPr/>
          </p:nvSpPr>
          <p:spPr>
            <a:xfrm>
              <a:off x="739192" y="2064413"/>
              <a:ext cx="16476" cy="45448"/>
            </a:xfrm>
            <a:custGeom>
              <a:avLst/>
              <a:gdLst/>
              <a:ahLst/>
              <a:cxnLst/>
              <a:rect l="l" t="t" r="r" b="b"/>
              <a:pathLst>
                <a:path w="298" h="822" extrusionOk="0">
                  <a:moveTo>
                    <a:pt x="161" y="0"/>
                  </a:moveTo>
                  <a:cubicBezTo>
                    <a:pt x="138" y="0"/>
                    <a:pt x="115" y="0"/>
                    <a:pt x="92" y="23"/>
                  </a:cubicBezTo>
                  <a:cubicBezTo>
                    <a:pt x="69" y="46"/>
                    <a:pt x="47" y="91"/>
                    <a:pt x="24" y="137"/>
                  </a:cubicBezTo>
                  <a:cubicBezTo>
                    <a:pt x="24" y="183"/>
                    <a:pt x="1" y="228"/>
                    <a:pt x="1" y="297"/>
                  </a:cubicBezTo>
                  <a:cubicBezTo>
                    <a:pt x="1" y="388"/>
                    <a:pt x="1" y="480"/>
                    <a:pt x="24" y="571"/>
                  </a:cubicBezTo>
                  <a:cubicBezTo>
                    <a:pt x="24" y="616"/>
                    <a:pt x="24" y="685"/>
                    <a:pt x="24" y="731"/>
                  </a:cubicBezTo>
                  <a:cubicBezTo>
                    <a:pt x="47" y="776"/>
                    <a:pt x="92" y="822"/>
                    <a:pt x="138" y="822"/>
                  </a:cubicBezTo>
                  <a:cubicBezTo>
                    <a:pt x="184" y="799"/>
                    <a:pt x="206" y="753"/>
                    <a:pt x="206" y="708"/>
                  </a:cubicBezTo>
                  <a:lnTo>
                    <a:pt x="184" y="571"/>
                  </a:lnTo>
                  <a:cubicBezTo>
                    <a:pt x="184" y="502"/>
                    <a:pt x="184" y="411"/>
                    <a:pt x="184" y="343"/>
                  </a:cubicBezTo>
                  <a:cubicBezTo>
                    <a:pt x="184" y="297"/>
                    <a:pt x="184" y="228"/>
                    <a:pt x="184" y="183"/>
                  </a:cubicBezTo>
                  <a:cubicBezTo>
                    <a:pt x="229" y="183"/>
                    <a:pt x="252" y="183"/>
                    <a:pt x="275" y="160"/>
                  </a:cubicBezTo>
                  <a:cubicBezTo>
                    <a:pt x="298" y="114"/>
                    <a:pt x="298" y="69"/>
                    <a:pt x="252" y="46"/>
                  </a:cubicBezTo>
                  <a:cubicBezTo>
                    <a:pt x="252" y="46"/>
                    <a:pt x="252" y="23"/>
                    <a:pt x="252" y="23"/>
                  </a:cubicBezTo>
                  <a:cubicBezTo>
                    <a:pt x="229" y="23"/>
                    <a:pt x="229" y="0"/>
                    <a:pt x="2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6" name="Google Shape;6256;p23"/>
            <p:cNvSpPr/>
            <p:nvPr/>
          </p:nvSpPr>
          <p:spPr>
            <a:xfrm>
              <a:off x="753125" y="2059326"/>
              <a:ext cx="31571" cy="101015"/>
            </a:xfrm>
            <a:custGeom>
              <a:avLst/>
              <a:gdLst/>
              <a:ahLst/>
              <a:cxnLst/>
              <a:rect l="l" t="t" r="r" b="b"/>
              <a:pathLst>
                <a:path w="571" h="1827" extrusionOk="0">
                  <a:moveTo>
                    <a:pt x="107" y="93"/>
                  </a:moveTo>
                  <a:lnTo>
                    <a:pt x="107" y="93"/>
                  </a:lnTo>
                  <a:cubicBezTo>
                    <a:pt x="101" y="95"/>
                    <a:pt x="91" y="101"/>
                    <a:pt x="91" y="115"/>
                  </a:cubicBezTo>
                  <a:cubicBezTo>
                    <a:pt x="99" y="107"/>
                    <a:pt x="104" y="100"/>
                    <a:pt x="107" y="93"/>
                  </a:cubicBezTo>
                  <a:close/>
                  <a:moveTo>
                    <a:pt x="183" y="1"/>
                  </a:moveTo>
                  <a:cubicBezTo>
                    <a:pt x="160" y="1"/>
                    <a:pt x="114" y="24"/>
                    <a:pt x="114" y="69"/>
                  </a:cubicBezTo>
                  <a:cubicBezTo>
                    <a:pt x="114" y="69"/>
                    <a:pt x="114" y="80"/>
                    <a:pt x="107" y="93"/>
                  </a:cubicBezTo>
                  <a:lnTo>
                    <a:pt x="107" y="93"/>
                  </a:lnTo>
                  <a:cubicBezTo>
                    <a:pt x="111" y="92"/>
                    <a:pt x="114" y="92"/>
                    <a:pt x="114" y="92"/>
                  </a:cubicBezTo>
                  <a:lnTo>
                    <a:pt x="114" y="92"/>
                  </a:lnTo>
                  <a:lnTo>
                    <a:pt x="91" y="115"/>
                  </a:lnTo>
                  <a:cubicBezTo>
                    <a:pt x="91" y="161"/>
                    <a:pt x="69" y="229"/>
                    <a:pt x="46" y="275"/>
                  </a:cubicBezTo>
                  <a:cubicBezTo>
                    <a:pt x="46" y="320"/>
                    <a:pt x="23" y="343"/>
                    <a:pt x="23" y="366"/>
                  </a:cubicBezTo>
                  <a:cubicBezTo>
                    <a:pt x="23" y="412"/>
                    <a:pt x="0" y="457"/>
                    <a:pt x="0" y="503"/>
                  </a:cubicBezTo>
                  <a:cubicBezTo>
                    <a:pt x="0" y="617"/>
                    <a:pt x="0" y="731"/>
                    <a:pt x="0" y="823"/>
                  </a:cubicBezTo>
                  <a:cubicBezTo>
                    <a:pt x="0" y="868"/>
                    <a:pt x="0" y="914"/>
                    <a:pt x="0" y="937"/>
                  </a:cubicBezTo>
                  <a:cubicBezTo>
                    <a:pt x="23" y="982"/>
                    <a:pt x="23" y="1028"/>
                    <a:pt x="23" y="1074"/>
                  </a:cubicBezTo>
                  <a:cubicBezTo>
                    <a:pt x="46" y="1165"/>
                    <a:pt x="69" y="1256"/>
                    <a:pt x="91" y="1325"/>
                  </a:cubicBezTo>
                  <a:cubicBezTo>
                    <a:pt x="91" y="1393"/>
                    <a:pt x="114" y="1439"/>
                    <a:pt x="137" y="1485"/>
                  </a:cubicBezTo>
                  <a:cubicBezTo>
                    <a:pt x="183" y="1553"/>
                    <a:pt x="205" y="1621"/>
                    <a:pt x="251" y="1690"/>
                  </a:cubicBezTo>
                  <a:cubicBezTo>
                    <a:pt x="297" y="1736"/>
                    <a:pt x="342" y="1804"/>
                    <a:pt x="411" y="1827"/>
                  </a:cubicBezTo>
                  <a:lnTo>
                    <a:pt x="457" y="1827"/>
                  </a:lnTo>
                  <a:cubicBezTo>
                    <a:pt x="502" y="1827"/>
                    <a:pt x="525" y="1804"/>
                    <a:pt x="548" y="1781"/>
                  </a:cubicBezTo>
                  <a:cubicBezTo>
                    <a:pt x="548" y="1758"/>
                    <a:pt x="571" y="1736"/>
                    <a:pt x="571" y="1713"/>
                  </a:cubicBezTo>
                  <a:cubicBezTo>
                    <a:pt x="548" y="1667"/>
                    <a:pt x="548" y="1644"/>
                    <a:pt x="525" y="1621"/>
                  </a:cubicBezTo>
                  <a:cubicBezTo>
                    <a:pt x="502" y="1621"/>
                    <a:pt x="502" y="1621"/>
                    <a:pt x="502" y="1599"/>
                  </a:cubicBezTo>
                  <a:cubicBezTo>
                    <a:pt x="479" y="1576"/>
                    <a:pt x="434" y="1553"/>
                    <a:pt x="411" y="1507"/>
                  </a:cubicBezTo>
                  <a:cubicBezTo>
                    <a:pt x="388" y="1439"/>
                    <a:pt x="365" y="1370"/>
                    <a:pt x="320" y="1325"/>
                  </a:cubicBezTo>
                  <a:cubicBezTo>
                    <a:pt x="297" y="1233"/>
                    <a:pt x="274" y="1165"/>
                    <a:pt x="251" y="1096"/>
                  </a:cubicBezTo>
                  <a:cubicBezTo>
                    <a:pt x="251" y="1096"/>
                    <a:pt x="251" y="1074"/>
                    <a:pt x="251" y="1074"/>
                  </a:cubicBezTo>
                  <a:cubicBezTo>
                    <a:pt x="228" y="1005"/>
                    <a:pt x="228" y="914"/>
                    <a:pt x="205" y="845"/>
                  </a:cubicBezTo>
                  <a:cubicBezTo>
                    <a:pt x="205" y="754"/>
                    <a:pt x="183" y="640"/>
                    <a:pt x="183" y="549"/>
                  </a:cubicBezTo>
                  <a:cubicBezTo>
                    <a:pt x="183" y="503"/>
                    <a:pt x="183" y="457"/>
                    <a:pt x="205" y="412"/>
                  </a:cubicBezTo>
                  <a:cubicBezTo>
                    <a:pt x="205" y="366"/>
                    <a:pt x="205" y="343"/>
                    <a:pt x="205" y="298"/>
                  </a:cubicBezTo>
                  <a:cubicBezTo>
                    <a:pt x="228" y="229"/>
                    <a:pt x="251" y="161"/>
                    <a:pt x="274" y="92"/>
                  </a:cubicBezTo>
                  <a:cubicBezTo>
                    <a:pt x="274" y="47"/>
                    <a:pt x="251" y="1"/>
                    <a:pt x="20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7" name="Google Shape;6257;p23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8" name="Google Shape;6258;p23"/>
            <p:cNvSpPr/>
            <p:nvPr/>
          </p:nvSpPr>
          <p:spPr>
            <a:xfrm>
              <a:off x="777066" y="2156527"/>
              <a:ext cx="29083" cy="69444"/>
            </a:xfrm>
            <a:custGeom>
              <a:avLst/>
              <a:gdLst/>
              <a:ahLst/>
              <a:cxnLst/>
              <a:rect l="l" t="t" r="r" b="b"/>
              <a:pathLst>
                <a:path w="526" h="1256" extrusionOk="0">
                  <a:moveTo>
                    <a:pt x="92" y="0"/>
                  </a:moveTo>
                  <a:cubicBezTo>
                    <a:pt x="69" y="0"/>
                    <a:pt x="24" y="23"/>
                    <a:pt x="24" y="46"/>
                  </a:cubicBezTo>
                  <a:cubicBezTo>
                    <a:pt x="24" y="115"/>
                    <a:pt x="1" y="160"/>
                    <a:pt x="1" y="206"/>
                  </a:cubicBezTo>
                  <a:cubicBezTo>
                    <a:pt x="1" y="297"/>
                    <a:pt x="1" y="366"/>
                    <a:pt x="1" y="457"/>
                  </a:cubicBezTo>
                  <a:cubicBezTo>
                    <a:pt x="24" y="503"/>
                    <a:pt x="24" y="571"/>
                    <a:pt x="24" y="640"/>
                  </a:cubicBezTo>
                  <a:cubicBezTo>
                    <a:pt x="46" y="685"/>
                    <a:pt x="46" y="754"/>
                    <a:pt x="69" y="799"/>
                  </a:cubicBezTo>
                  <a:cubicBezTo>
                    <a:pt x="92" y="891"/>
                    <a:pt x="138" y="982"/>
                    <a:pt x="206" y="1073"/>
                  </a:cubicBezTo>
                  <a:cubicBezTo>
                    <a:pt x="206" y="1096"/>
                    <a:pt x="229" y="1142"/>
                    <a:pt x="252" y="1165"/>
                  </a:cubicBezTo>
                  <a:cubicBezTo>
                    <a:pt x="275" y="1187"/>
                    <a:pt x="320" y="1233"/>
                    <a:pt x="366" y="1256"/>
                  </a:cubicBezTo>
                  <a:cubicBezTo>
                    <a:pt x="389" y="1256"/>
                    <a:pt x="434" y="1256"/>
                    <a:pt x="480" y="1233"/>
                  </a:cubicBezTo>
                  <a:cubicBezTo>
                    <a:pt x="526" y="1210"/>
                    <a:pt x="526" y="1142"/>
                    <a:pt x="526" y="1096"/>
                  </a:cubicBezTo>
                  <a:cubicBezTo>
                    <a:pt x="503" y="1050"/>
                    <a:pt x="480" y="1050"/>
                    <a:pt x="457" y="1005"/>
                  </a:cubicBezTo>
                  <a:lnTo>
                    <a:pt x="434" y="1005"/>
                  </a:lnTo>
                  <a:cubicBezTo>
                    <a:pt x="389" y="959"/>
                    <a:pt x="366" y="913"/>
                    <a:pt x="343" y="868"/>
                  </a:cubicBezTo>
                  <a:cubicBezTo>
                    <a:pt x="297" y="822"/>
                    <a:pt x="275" y="754"/>
                    <a:pt x="252" y="685"/>
                  </a:cubicBezTo>
                  <a:cubicBezTo>
                    <a:pt x="229" y="640"/>
                    <a:pt x="206" y="571"/>
                    <a:pt x="206" y="525"/>
                  </a:cubicBezTo>
                  <a:cubicBezTo>
                    <a:pt x="184" y="414"/>
                    <a:pt x="162" y="324"/>
                    <a:pt x="161" y="213"/>
                  </a:cubicBezTo>
                  <a:lnTo>
                    <a:pt x="161" y="213"/>
                  </a:lnTo>
                  <a:cubicBezTo>
                    <a:pt x="161" y="173"/>
                    <a:pt x="163" y="132"/>
                    <a:pt x="183" y="92"/>
                  </a:cubicBezTo>
                  <a:cubicBezTo>
                    <a:pt x="183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9" name="Google Shape;6259;p23"/>
            <p:cNvSpPr/>
            <p:nvPr/>
          </p:nvSpPr>
          <p:spPr>
            <a:xfrm>
              <a:off x="755613" y="2053023"/>
              <a:ext cx="37929" cy="109087"/>
            </a:xfrm>
            <a:custGeom>
              <a:avLst/>
              <a:gdLst/>
              <a:ahLst/>
              <a:cxnLst/>
              <a:rect l="l" t="t" r="r" b="b"/>
              <a:pathLst>
                <a:path w="686" h="1973" extrusionOk="0">
                  <a:moveTo>
                    <a:pt x="389" y="1"/>
                  </a:moveTo>
                  <a:cubicBezTo>
                    <a:pt x="366" y="1"/>
                    <a:pt x="366" y="1"/>
                    <a:pt x="343" y="24"/>
                  </a:cubicBezTo>
                  <a:cubicBezTo>
                    <a:pt x="297" y="46"/>
                    <a:pt x="252" y="92"/>
                    <a:pt x="206" y="138"/>
                  </a:cubicBezTo>
                  <a:cubicBezTo>
                    <a:pt x="160" y="206"/>
                    <a:pt x="115" y="252"/>
                    <a:pt x="92" y="320"/>
                  </a:cubicBezTo>
                  <a:cubicBezTo>
                    <a:pt x="24" y="457"/>
                    <a:pt x="1" y="617"/>
                    <a:pt x="1" y="754"/>
                  </a:cubicBezTo>
                  <a:cubicBezTo>
                    <a:pt x="1" y="868"/>
                    <a:pt x="1" y="959"/>
                    <a:pt x="1" y="1051"/>
                  </a:cubicBezTo>
                  <a:cubicBezTo>
                    <a:pt x="1" y="1142"/>
                    <a:pt x="24" y="1210"/>
                    <a:pt x="46" y="1302"/>
                  </a:cubicBezTo>
                  <a:cubicBezTo>
                    <a:pt x="69" y="1370"/>
                    <a:pt x="92" y="1439"/>
                    <a:pt x="115" y="1507"/>
                  </a:cubicBezTo>
                  <a:cubicBezTo>
                    <a:pt x="138" y="1576"/>
                    <a:pt x="183" y="1644"/>
                    <a:pt x="206" y="1713"/>
                  </a:cubicBezTo>
                  <a:cubicBezTo>
                    <a:pt x="252" y="1758"/>
                    <a:pt x="275" y="1804"/>
                    <a:pt x="320" y="1850"/>
                  </a:cubicBezTo>
                  <a:cubicBezTo>
                    <a:pt x="343" y="1872"/>
                    <a:pt x="366" y="1895"/>
                    <a:pt x="389" y="1918"/>
                  </a:cubicBezTo>
                  <a:cubicBezTo>
                    <a:pt x="412" y="1918"/>
                    <a:pt x="434" y="1941"/>
                    <a:pt x="457" y="1941"/>
                  </a:cubicBezTo>
                  <a:cubicBezTo>
                    <a:pt x="480" y="1964"/>
                    <a:pt x="480" y="1964"/>
                    <a:pt x="503" y="1964"/>
                  </a:cubicBezTo>
                  <a:cubicBezTo>
                    <a:pt x="515" y="1970"/>
                    <a:pt x="529" y="1973"/>
                    <a:pt x="543" y="1973"/>
                  </a:cubicBezTo>
                  <a:cubicBezTo>
                    <a:pt x="582" y="1973"/>
                    <a:pt x="623" y="1951"/>
                    <a:pt x="640" y="1918"/>
                  </a:cubicBezTo>
                  <a:cubicBezTo>
                    <a:pt x="663" y="1895"/>
                    <a:pt x="663" y="1895"/>
                    <a:pt x="685" y="1872"/>
                  </a:cubicBezTo>
                  <a:cubicBezTo>
                    <a:pt x="685" y="1827"/>
                    <a:pt x="685" y="1781"/>
                    <a:pt x="663" y="1758"/>
                  </a:cubicBezTo>
                  <a:cubicBezTo>
                    <a:pt x="640" y="1758"/>
                    <a:pt x="640" y="1735"/>
                    <a:pt x="617" y="1735"/>
                  </a:cubicBezTo>
                  <a:cubicBezTo>
                    <a:pt x="617" y="1713"/>
                    <a:pt x="594" y="1690"/>
                    <a:pt x="571" y="1690"/>
                  </a:cubicBezTo>
                  <a:cubicBezTo>
                    <a:pt x="549" y="1667"/>
                    <a:pt x="526" y="1644"/>
                    <a:pt x="503" y="1621"/>
                  </a:cubicBezTo>
                  <a:cubicBezTo>
                    <a:pt x="480" y="1599"/>
                    <a:pt x="457" y="1553"/>
                    <a:pt x="434" y="1507"/>
                  </a:cubicBezTo>
                  <a:cubicBezTo>
                    <a:pt x="389" y="1439"/>
                    <a:pt x="366" y="1393"/>
                    <a:pt x="343" y="1325"/>
                  </a:cubicBezTo>
                  <a:cubicBezTo>
                    <a:pt x="320" y="1256"/>
                    <a:pt x="297" y="1210"/>
                    <a:pt x="275" y="1142"/>
                  </a:cubicBezTo>
                  <a:cubicBezTo>
                    <a:pt x="275" y="1074"/>
                    <a:pt x="252" y="982"/>
                    <a:pt x="252" y="914"/>
                  </a:cubicBezTo>
                  <a:cubicBezTo>
                    <a:pt x="252" y="830"/>
                    <a:pt x="252" y="766"/>
                    <a:pt x="252" y="686"/>
                  </a:cubicBezTo>
                  <a:cubicBezTo>
                    <a:pt x="252" y="640"/>
                    <a:pt x="252" y="594"/>
                    <a:pt x="252" y="571"/>
                  </a:cubicBezTo>
                  <a:cubicBezTo>
                    <a:pt x="252" y="526"/>
                    <a:pt x="252" y="480"/>
                    <a:pt x="275" y="457"/>
                  </a:cubicBezTo>
                  <a:cubicBezTo>
                    <a:pt x="297" y="389"/>
                    <a:pt x="320" y="320"/>
                    <a:pt x="343" y="275"/>
                  </a:cubicBezTo>
                  <a:cubicBezTo>
                    <a:pt x="366" y="252"/>
                    <a:pt x="389" y="229"/>
                    <a:pt x="412" y="206"/>
                  </a:cubicBezTo>
                  <a:cubicBezTo>
                    <a:pt x="412" y="183"/>
                    <a:pt x="434" y="183"/>
                    <a:pt x="457" y="161"/>
                  </a:cubicBezTo>
                  <a:cubicBezTo>
                    <a:pt x="503" y="138"/>
                    <a:pt x="503" y="69"/>
                    <a:pt x="480" y="46"/>
                  </a:cubicBezTo>
                  <a:cubicBezTo>
                    <a:pt x="457" y="24"/>
                    <a:pt x="434" y="1"/>
                    <a:pt x="389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0" name="Google Shape;6260;p23"/>
            <p:cNvSpPr/>
            <p:nvPr/>
          </p:nvSpPr>
          <p:spPr>
            <a:xfrm>
              <a:off x="779609" y="2155255"/>
              <a:ext cx="37929" cy="71269"/>
            </a:xfrm>
            <a:custGeom>
              <a:avLst/>
              <a:gdLst/>
              <a:ahLst/>
              <a:cxnLst/>
              <a:rect l="l" t="t" r="r" b="b"/>
              <a:pathLst>
                <a:path w="686" h="1289" extrusionOk="0">
                  <a:moveTo>
                    <a:pt x="183" y="1"/>
                  </a:moveTo>
                  <a:cubicBezTo>
                    <a:pt x="160" y="1"/>
                    <a:pt x="137" y="23"/>
                    <a:pt x="115" y="46"/>
                  </a:cubicBezTo>
                  <a:cubicBezTo>
                    <a:pt x="92" y="69"/>
                    <a:pt x="69" y="115"/>
                    <a:pt x="46" y="138"/>
                  </a:cubicBezTo>
                  <a:cubicBezTo>
                    <a:pt x="46" y="183"/>
                    <a:pt x="23" y="229"/>
                    <a:pt x="23" y="252"/>
                  </a:cubicBezTo>
                  <a:cubicBezTo>
                    <a:pt x="0" y="320"/>
                    <a:pt x="0" y="389"/>
                    <a:pt x="23" y="457"/>
                  </a:cubicBezTo>
                  <a:cubicBezTo>
                    <a:pt x="23" y="503"/>
                    <a:pt x="23" y="571"/>
                    <a:pt x="46" y="617"/>
                  </a:cubicBezTo>
                  <a:lnTo>
                    <a:pt x="46" y="594"/>
                  </a:lnTo>
                  <a:cubicBezTo>
                    <a:pt x="69" y="685"/>
                    <a:pt x="92" y="754"/>
                    <a:pt x="115" y="822"/>
                  </a:cubicBezTo>
                  <a:cubicBezTo>
                    <a:pt x="137" y="868"/>
                    <a:pt x="183" y="936"/>
                    <a:pt x="206" y="982"/>
                  </a:cubicBezTo>
                  <a:cubicBezTo>
                    <a:pt x="251" y="1051"/>
                    <a:pt x="297" y="1096"/>
                    <a:pt x="343" y="1142"/>
                  </a:cubicBezTo>
                  <a:cubicBezTo>
                    <a:pt x="366" y="1165"/>
                    <a:pt x="388" y="1188"/>
                    <a:pt x="434" y="1210"/>
                  </a:cubicBezTo>
                  <a:cubicBezTo>
                    <a:pt x="434" y="1233"/>
                    <a:pt x="457" y="1233"/>
                    <a:pt x="480" y="1256"/>
                  </a:cubicBezTo>
                  <a:cubicBezTo>
                    <a:pt x="503" y="1256"/>
                    <a:pt x="503" y="1256"/>
                    <a:pt x="525" y="1279"/>
                  </a:cubicBezTo>
                  <a:lnTo>
                    <a:pt x="548" y="1279"/>
                  </a:lnTo>
                  <a:cubicBezTo>
                    <a:pt x="555" y="1285"/>
                    <a:pt x="565" y="1288"/>
                    <a:pt x="578" y="1288"/>
                  </a:cubicBezTo>
                  <a:cubicBezTo>
                    <a:pt x="607" y="1288"/>
                    <a:pt x="646" y="1272"/>
                    <a:pt x="662" y="1256"/>
                  </a:cubicBezTo>
                  <a:cubicBezTo>
                    <a:pt x="685" y="1233"/>
                    <a:pt x="685" y="1210"/>
                    <a:pt x="685" y="1165"/>
                  </a:cubicBezTo>
                  <a:cubicBezTo>
                    <a:pt x="685" y="1142"/>
                    <a:pt x="662" y="1142"/>
                    <a:pt x="662" y="1119"/>
                  </a:cubicBezTo>
                  <a:lnTo>
                    <a:pt x="640" y="1119"/>
                  </a:lnTo>
                  <a:cubicBezTo>
                    <a:pt x="640" y="1096"/>
                    <a:pt x="617" y="1073"/>
                    <a:pt x="594" y="1073"/>
                  </a:cubicBezTo>
                  <a:cubicBezTo>
                    <a:pt x="594" y="1051"/>
                    <a:pt x="571" y="1051"/>
                    <a:pt x="571" y="1028"/>
                  </a:cubicBezTo>
                  <a:cubicBezTo>
                    <a:pt x="525" y="1005"/>
                    <a:pt x="503" y="982"/>
                    <a:pt x="480" y="959"/>
                  </a:cubicBezTo>
                  <a:cubicBezTo>
                    <a:pt x="411" y="891"/>
                    <a:pt x="366" y="822"/>
                    <a:pt x="320" y="731"/>
                  </a:cubicBezTo>
                  <a:cubicBezTo>
                    <a:pt x="274" y="663"/>
                    <a:pt x="229" y="571"/>
                    <a:pt x="206" y="480"/>
                  </a:cubicBezTo>
                  <a:cubicBezTo>
                    <a:pt x="206" y="434"/>
                    <a:pt x="183" y="366"/>
                    <a:pt x="183" y="320"/>
                  </a:cubicBezTo>
                  <a:cubicBezTo>
                    <a:pt x="183" y="274"/>
                    <a:pt x="206" y="252"/>
                    <a:pt x="206" y="229"/>
                  </a:cubicBezTo>
                  <a:cubicBezTo>
                    <a:pt x="206" y="206"/>
                    <a:pt x="206" y="183"/>
                    <a:pt x="229" y="183"/>
                  </a:cubicBezTo>
                  <a:cubicBezTo>
                    <a:pt x="229" y="160"/>
                    <a:pt x="229" y="160"/>
                    <a:pt x="251" y="138"/>
                  </a:cubicBezTo>
                  <a:cubicBezTo>
                    <a:pt x="274" y="115"/>
                    <a:pt x="274" y="46"/>
                    <a:pt x="229" y="23"/>
                  </a:cubicBezTo>
                  <a:cubicBezTo>
                    <a:pt x="229" y="23"/>
                    <a:pt x="206" y="1"/>
                    <a:pt x="18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1" name="Google Shape;6261;p23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2" name="Google Shape;6262;p23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3" name="Google Shape;6263;p23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4" name="Google Shape;6264;p23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5" name="Google Shape;6265;p23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6" name="Google Shape;6266;p23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7" name="Google Shape;6267;p23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8" name="Google Shape;6268;p23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9" name="Google Shape;6269;p23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0" name="Google Shape;6270;p23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1" name="Google Shape;6271;p23"/>
            <p:cNvSpPr/>
            <p:nvPr/>
          </p:nvSpPr>
          <p:spPr>
            <a:xfrm>
              <a:off x="818700" y="2204464"/>
              <a:ext cx="45504" cy="12717"/>
            </a:xfrm>
            <a:custGeom>
              <a:avLst/>
              <a:gdLst/>
              <a:ahLst/>
              <a:cxnLst/>
              <a:rect l="l" t="t" r="r" b="b"/>
              <a:pathLst>
                <a:path w="823" h="230" extrusionOk="0">
                  <a:moveTo>
                    <a:pt x="754" y="1"/>
                  </a:moveTo>
                  <a:cubicBezTo>
                    <a:pt x="709" y="24"/>
                    <a:pt x="686" y="24"/>
                    <a:pt x="640" y="46"/>
                  </a:cubicBezTo>
                  <a:cubicBezTo>
                    <a:pt x="594" y="69"/>
                    <a:pt x="549" y="69"/>
                    <a:pt x="503" y="69"/>
                  </a:cubicBezTo>
                  <a:cubicBezTo>
                    <a:pt x="457" y="92"/>
                    <a:pt x="389" y="92"/>
                    <a:pt x="343" y="92"/>
                  </a:cubicBezTo>
                  <a:cubicBezTo>
                    <a:pt x="252" y="115"/>
                    <a:pt x="138" y="138"/>
                    <a:pt x="47" y="138"/>
                  </a:cubicBezTo>
                  <a:cubicBezTo>
                    <a:pt x="24" y="138"/>
                    <a:pt x="1" y="161"/>
                    <a:pt x="1" y="183"/>
                  </a:cubicBezTo>
                  <a:cubicBezTo>
                    <a:pt x="1" y="206"/>
                    <a:pt x="24" y="229"/>
                    <a:pt x="47" y="229"/>
                  </a:cubicBezTo>
                  <a:cubicBezTo>
                    <a:pt x="184" y="229"/>
                    <a:pt x="298" y="206"/>
                    <a:pt x="412" y="183"/>
                  </a:cubicBezTo>
                  <a:cubicBezTo>
                    <a:pt x="457" y="183"/>
                    <a:pt x="503" y="183"/>
                    <a:pt x="572" y="161"/>
                  </a:cubicBezTo>
                  <a:cubicBezTo>
                    <a:pt x="640" y="161"/>
                    <a:pt x="731" y="115"/>
                    <a:pt x="800" y="92"/>
                  </a:cubicBezTo>
                  <a:cubicBezTo>
                    <a:pt x="823" y="92"/>
                    <a:pt x="823" y="46"/>
                    <a:pt x="823" y="24"/>
                  </a:cubicBezTo>
                  <a:cubicBezTo>
                    <a:pt x="823" y="1"/>
                    <a:pt x="800" y="1"/>
                    <a:pt x="777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2" name="Google Shape;6272;p23"/>
            <p:cNvSpPr/>
            <p:nvPr/>
          </p:nvSpPr>
          <p:spPr>
            <a:xfrm>
              <a:off x="818700" y="2199433"/>
              <a:ext cx="64468" cy="17748"/>
            </a:xfrm>
            <a:custGeom>
              <a:avLst/>
              <a:gdLst/>
              <a:ahLst/>
              <a:cxnLst/>
              <a:rect l="l" t="t" r="r" b="b"/>
              <a:pathLst>
                <a:path w="1166" h="321" extrusionOk="0">
                  <a:moveTo>
                    <a:pt x="1119" y="0"/>
                  </a:moveTo>
                  <a:cubicBezTo>
                    <a:pt x="937" y="46"/>
                    <a:pt x="754" y="92"/>
                    <a:pt x="572" y="137"/>
                  </a:cubicBezTo>
                  <a:cubicBezTo>
                    <a:pt x="480" y="160"/>
                    <a:pt x="412" y="160"/>
                    <a:pt x="321" y="183"/>
                  </a:cubicBezTo>
                  <a:cubicBezTo>
                    <a:pt x="298" y="183"/>
                    <a:pt x="275" y="206"/>
                    <a:pt x="252" y="206"/>
                  </a:cubicBezTo>
                  <a:lnTo>
                    <a:pt x="47" y="206"/>
                  </a:lnTo>
                  <a:cubicBezTo>
                    <a:pt x="24" y="229"/>
                    <a:pt x="1" y="252"/>
                    <a:pt x="1" y="274"/>
                  </a:cubicBezTo>
                  <a:cubicBezTo>
                    <a:pt x="1" y="274"/>
                    <a:pt x="24" y="297"/>
                    <a:pt x="24" y="297"/>
                  </a:cubicBezTo>
                  <a:cubicBezTo>
                    <a:pt x="47" y="320"/>
                    <a:pt x="47" y="320"/>
                    <a:pt x="69" y="320"/>
                  </a:cubicBezTo>
                  <a:cubicBezTo>
                    <a:pt x="115" y="320"/>
                    <a:pt x="161" y="320"/>
                    <a:pt x="206" y="297"/>
                  </a:cubicBezTo>
                  <a:lnTo>
                    <a:pt x="343" y="297"/>
                  </a:lnTo>
                  <a:cubicBezTo>
                    <a:pt x="366" y="274"/>
                    <a:pt x="412" y="274"/>
                    <a:pt x="457" y="274"/>
                  </a:cubicBezTo>
                  <a:cubicBezTo>
                    <a:pt x="480" y="252"/>
                    <a:pt x="480" y="252"/>
                    <a:pt x="503" y="252"/>
                  </a:cubicBezTo>
                  <a:cubicBezTo>
                    <a:pt x="526" y="252"/>
                    <a:pt x="549" y="252"/>
                    <a:pt x="572" y="229"/>
                  </a:cubicBezTo>
                  <a:cubicBezTo>
                    <a:pt x="754" y="183"/>
                    <a:pt x="937" y="137"/>
                    <a:pt x="1119" y="92"/>
                  </a:cubicBezTo>
                  <a:cubicBezTo>
                    <a:pt x="1142" y="92"/>
                    <a:pt x="1165" y="92"/>
                    <a:pt x="1165" y="69"/>
                  </a:cubicBezTo>
                  <a:cubicBezTo>
                    <a:pt x="1165" y="69"/>
                    <a:pt x="1165" y="46"/>
                    <a:pt x="1165" y="46"/>
                  </a:cubicBezTo>
                  <a:cubicBezTo>
                    <a:pt x="1165" y="23"/>
                    <a:pt x="1165" y="23"/>
                    <a:pt x="1165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3" name="Google Shape;6273;p23"/>
            <p:cNvSpPr/>
            <p:nvPr/>
          </p:nvSpPr>
          <p:spPr>
            <a:xfrm>
              <a:off x="793487" y="2207007"/>
              <a:ext cx="17693" cy="12661"/>
            </a:xfrm>
            <a:custGeom>
              <a:avLst/>
              <a:gdLst/>
              <a:ahLst/>
              <a:cxnLst/>
              <a:rect l="l" t="t" r="r" b="b"/>
              <a:pathLst>
                <a:path w="320" h="229" extrusionOk="0">
                  <a:moveTo>
                    <a:pt x="46" y="0"/>
                  </a:moveTo>
                  <a:cubicBezTo>
                    <a:pt x="23" y="0"/>
                    <a:pt x="23" y="0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46" y="115"/>
                    <a:pt x="92" y="137"/>
                    <a:pt x="137" y="160"/>
                  </a:cubicBezTo>
                  <a:cubicBezTo>
                    <a:pt x="160" y="183"/>
                    <a:pt x="206" y="206"/>
                    <a:pt x="252" y="229"/>
                  </a:cubicBezTo>
                  <a:cubicBezTo>
                    <a:pt x="274" y="229"/>
                    <a:pt x="297" y="229"/>
                    <a:pt x="297" y="206"/>
                  </a:cubicBezTo>
                  <a:cubicBezTo>
                    <a:pt x="320" y="183"/>
                    <a:pt x="297" y="137"/>
                    <a:pt x="274" y="137"/>
                  </a:cubicBezTo>
                  <a:cubicBezTo>
                    <a:pt x="229" y="115"/>
                    <a:pt x="183" y="92"/>
                    <a:pt x="137" y="69"/>
                  </a:cubicBezTo>
                  <a:cubicBezTo>
                    <a:pt x="115" y="46"/>
                    <a:pt x="92" y="23"/>
                    <a:pt x="69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4" name="Google Shape;6274;p23"/>
            <p:cNvSpPr/>
            <p:nvPr/>
          </p:nvSpPr>
          <p:spPr>
            <a:xfrm>
              <a:off x="788456" y="2204464"/>
              <a:ext cx="22724" cy="16476"/>
            </a:xfrm>
            <a:custGeom>
              <a:avLst/>
              <a:gdLst/>
              <a:ahLst/>
              <a:cxnLst/>
              <a:rect l="l" t="t" r="r" b="b"/>
              <a:pathLst>
                <a:path w="411" h="298" extrusionOk="0">
                  <a:moveTo>
                    <a:pt x="23" y="1"/>
                  </a:moveTo>
                  <a:cubicBezTo>
                    <a:pt x="0" y="24"/>
                    <a:pt x="0" y="24"/>
                    <a:pt x="0" y="46"/>
                  </a:cubicBezTo>
                  <a:cubicBezTo>
                    <a:pt x="0" y="46"/>
                    <a:pt x="0" y="69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46" y="138"/>
                    <a:pt x="69" y="161"/>
                    <a:pt x="91" y="161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28" y="229"/>
                    <a:pt x="251" y="252"/>
                    <a:pt x="274" y="252"/>
                  </a:cubicBezTo>
                  <a:cubicBezTo>
                    <a:pt x="274" y="275"/>
                    <a:pt x="297" y="275"/>
                    <a:pt x="297" y="275"/>
                  </a:cubicBezTo>
                  <a:cubicBezTo>
                    <a:pt x="320" y="298"/>
                    <a:pt x="343" y="298"/>
                    <a:pt x="365" y="298"/>
                  </a:cubicBezTo>
                  <a:cubicBezTo>
                    <a:pt x="388" y="298"/>
                    <a:pt x="411" y="252"/>
                    <a:pt x="411" y="229"/>
                  </a:cubicBezTo>
                  <a:cubicBezTo>
                    <a:pt x="411" y="229"/>
                    <a:pt x="388" y="206"/>
                    <a:pt x="388" y="206"/>
                  </a:cubicBezTo>
                  <a:cubicBezTo>
                    <a:pt x="365" y="183"/>
                    <a:pt x="365" y="183"/>
                    <a:pt x="343" y="183"/>
                  </a:cubicBezTo>
                  <a:cubicBezTo>
                    <a:pt x="320" y="183"/>
                    <a:pt x="297" y="161"/>
                    <a:pt x="274" y="161"/>
                  </a:cubicBezTo>
                  <a:cubicBezTo>
                    <a:pt x="228" y="138"/>
                    <a:pt x="206" y="115"/>
                    <a:pt x="183" y="92"/>
                  </a:cubicBezTo>
                  <a:cubicBezTo>
                    <a:pt x="160" y="92"/>
                    <a:pt x="137" y="69"/>
                    <a:pt x="114" y="69"/>
                  </a:cubicBezTo>
                  <a:cubicBezTo>
                    <a:pt x="114" y="46"/>
                    <a:pt x="91" y="46"/>
                    <a:pt x="91" y="24"/>
                  </a:cubicBezTo>
                  <a:lnTo>
                    <a:pt x="69" y="24"/>
                  </a:ln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5" name="Google Shape;6275;p23"/>
            <p:cNvSpPr/>
            <p:nvPr/>
          </p:nvSpPr>
          <p:spPr>
            <a:xfrm>
              <a:off x="767003" y="2207007"/>
              <a:ext cx="34114" cy="17693"/>
            </a:xfrm>
            <a:custGeom>
              <a:avLst/>
              <a:gdLst/>
              <a:ahLst/>
              <a:cxnLst/>
              <a:rect l="l" t="t" r="r" b="b"/>
              <a:pathLst>
                <a:path w="617" h="320" extrusionOk="0">
                  <a:moveTo>
                    <a:pt x="69" y="0"/>
                  </a:moveTo>
                  <a:cubicBezTo>
                    <a:pt x="46" y="0"/>
                    <a:pt x="23" y="23"/>
                    <a:pt x="23" y="23"/>
                  </a:cubicBezTo>
                  <a:cubicBezTo>
                    <a:pt x="23" y="46"/>
                    <a:pt x="0" y="46"/>
                    <a:pt x="23" y="69"/>
                  </a:cubicBezTo>
                  <a:cubicBezTo>
                    <a:pt x="23" y="69"/>
                    <a:pt x="23" y="92"/>
                    <a:pt x="23" y="92"/>
                  </a:cubicBezTo>
                  <a:cubicBezTo>
                    <a:pt x="46" y="115"/>
                    <a:pt x="69" y="137"/>
                    <a:pt x="91" y="160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51" y="252"/>
                    <a:pt x="297" y="274"/>
                    <a:pt x="343" y="274"/>
                  </a:cubicBezTo>
                  <a:cubicBezTo>
                    <a:pt x="365" y="297"/>
                    <a:pt x="411" y="297"/>
                    <a:pt x="434" y="320"/>
                  </a:cubicBezTo>
                  <a:lnTo>
                    <a:pt x="571" y="320"/>
                  </a:lnTo>
                  <a:cubicBezTo>
                    <a:pt x="571" y="320"/>
                    <a:pt x="594" y="320"/>
                    <a:pt x="594" y="297"/>
                  </a:cubicBezTo>
                  <a:cubicBezTo>
                    <a:pt x="616" y="297"/>
                    <a:pt x="616" y="274"/>
                    <a:pt x="616" y="252"/>
                  </a:cubicBezTo>
                  <a:cubicBezTo>
                    <a:pt x="616" y="229"/>
                    <a:pt x="594" y="206"/>
                    <a:pt x="548" y="206"/>
                  </a:cubicBezTo>
                  <a:lnTo>
                    <a:pt x="434" y="206"/>
                  </a:lnTo>
                  <a:cubicBezTo>
                    <a:pt x="411" y="206"/>
                    <a:pt x="388" y="206"/>
                    <a:pt x="388" y="183"/>
                  </a:cubicBezTo>
                  <a:lnTo>
                    <a:pt x="343" y="183"/>
                  </a:lnTo>
                  <a:cubicBezTo>
                    <a:pt x="320" y="160"/>
                    <a:pt x="297" y="160"/>
                    <a:pt x="297" y="160"/>
                  </a:cubicBezTo>
                  <a:cubicBezTo>
                    <a:pt x="251" y="137"/>
                    <a:pt x="206" y="115"/>
                    <a:pt x="183" y="92"/>
                  </a:cubicBezTo>
                  <a:cubicBezTo>
                    <a:pt x="160" y="92"/>
                    <a:pt x="160" y="69"/>
                    <a:pt x="137" y="69"/>
                  </a:cubicBezTo>
                  <a:cubicBezTo>
                    <a:pt x="114" y="46"/>
                    <a:pt x="114" y="46"/>
                    <a:pt x="91" y="23"/>
                  </a:cubicBezTo>
                  <a:cubicBezTo>
                    <a:pt x="91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6" name="Google Shape;6276;p23"/>
            <p:cNvSpPr/>
            <p:nvPr/>
          </p:nvSpPr>
          <p:spPr>
            <a:xfrm>
              <a:off x="787184" y="2155255"/>
              <a:ext cx="39145" cy="70716"/>
            </a:xfrm>
            <a:custGeom>
              <a:avLst/>
              <a:gdLst/>
              <a:ahLst/>
              <a:cxnLst/>
              <a:rect l="l" t="t" r="r" b="b"/>
              <a:pathLst>
                <a:path w="708" h="1279" extrusionOk="0">
                  <a:moveTo>
                    <a:pt x="114" y="1"/>
                  </a:moveTo>
                  <a:cubicBezTo>
                    <a:pt x="92" y="1"/>
                    <a:pt x="69" y="23"/>
                    <a:pt x="46" y="46"/>
                  </a:cubicBezTo>
                  <a:cubicBezTo>
                    <a:pt x="46" y="92"/>
                    <a:pt x="23" y="138"/>
                    <a:pt x="23" y="160"/>
                  </a:cubicBezTo>
                  <a:cubicBezTo>
                    <a:pt x="23" y="206"/>
                    <a:pt x="0" y="252"/>
                    <a:pt x="0" y="274"/>
                  </a:cubicBezTo>
                  <a:cubicBezTo>
                    <a:pt x="0" y="320"/>
                    <a:pt x="0" y="366"/>
                    <a:pt x="0" y="411"/>
                  </a:cubicBezTo>
                  <a:cubicBezTo>
                    <a:pt x="0" y="457"/>
                    <a:pt x="23" y="480"/>
                    <a:pt x="23" y="503"/>
                  </a:cubicBezTo>
                  <a:cubicBezTo>
                    <a:pt x="23" y="526"/>
                    <a:pt x="23" y="571"/>
                    <a:pt x="46" y="617"/>
                  </a:cubicBezTo>
                  <a:cubicBezTo>
                    <a:pt x="46" y="663"/>
                    <a:pt x="69" y="708"/>
                    <a:pt x="92" y="777"/>
                  </a:cubicBezTo>
                  <a:cubicBezTo>
                    <a:pt x="114" y="822"/>
                    <a:pt x="137" y="868"/>
                    <a:pt x="183" y="914"/>
                  </a:cubicBezTo>
                  <a:cubicBezTo>
                    <a:pt x="206" y="959"/>
                    <a:pt x="229" y="1005"/>
                    <a:pt x="274" y="1051"/>
                  </a:cubicBezTo>
                  <a:cubicBezTo>
                    <a:pt x="297" y="1096"/>
                    <a:pt x="343" y="1119"/>
                    <a:pt x="388" y="1165"/>
                  </a:cubicBezTo>
                  <a:cubicBezTo>
                    <a:pt x="411" y="1188"/>
                    <a:pt x="434" y="1210"/>
                    <a:pt x="457" y="1233"/>
                  </a:cubicBezTo>
                  <a:cubicBezTo>
                    <a:pt x="480" y="1233"/>
                    <a:pt x="503" y="1256"/>
                    <a:pt x="525" y="1256"/>
                  </a:cubicBezTo>
                  <a:cubicBezTo>
                    <a:pt x="548" y="1279"/>
                    <a:pt x="571" y="1279"/>
                    <a:pt x="617" y="1279"/>
                  </a:cubicBezTo>
                  <a:cubicBezTo>
                    <a:pt x="662" y="1279"/>
                    <a:pt x="685" y="1233"/>
                    <a:pt x="708" y="1188"/>
                  </a:cubicBezTo>
                  <a:cubicBezTo>
                    <a:pt x="708" y="1165"/>
                    <a:pt x="708" y="1165"/>
                    <a:pt x="708" y="1142"/>
                  </a:cubicBezTo>
                  <a:cubicBezTo>
                    <a:pt x="685" y="1119"/>
                    <a:pt x="662" y="1096"/>
                    <a:pt x="639" y="1073"/>
                  </a:cubicBezTo>
                  <a:cubicBezTo>
                    <a:pt x="617" y="1073"/>
                    <a:pt x="617" y="1051"/>
                    <a:pt x="594" y="1051"/>
                  </a:cubicBezTo>
                  <a:cubicBezTo>
                    <a:pt x="548" y="1028"/>
                    <a:pt x="503" y="982"/>
                    <a:pt x="457" y="936"/>
                  </a:cubicBezTo>
                  <a:cubicBezTo>
                    <a:pt x="411" y="891"/>
                    <a:pt x="388" y="845"/>
                    <a:pt x="343" y="777"/>
                  </a:cubicBezTo>
                  <a:cubicBezTo>
                    <a:pt x="320" y="731"/>
                    <a:pt x="274" y="685"/>
                    <a:pt x="251" y="640"/>
                  </a:cubicBezTo>
                  <a:cubicBezTo>
                    <a:pt x="206" y="548"/>
                    <a:pt x="183" y="480"/>
                    <a:pt x="160" y="389"/>
                  </a:cubicBezTo>
                  <a:cubicBezTo>
                    <a:pt x="160" y="320"/>
                    <a:pt x="137" y="252"/>
                    <a:pt x="160" y="183"/>
                  </a:cubicBezTo>
                  <a:cubicBezTo>
                    <a:pt x="160" y="138"/>
                    <a:pt x="160" y="115"/>
                    <a:pt x="183" y="69"/>
                  </a:cubicBezTo>
                  <a:cubicBezTo>
                    <a:pt x="183" y="46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7" name="Google Shape;6277;p23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8" name="Google Shape;6278;p23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9" name="Google Shape;6279;p23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0" name="Google Shape;6280;p23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1" name="Google Shape;6281;p23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2" name="Google Shape;6282;p23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3" name="Google Shape;6283;p23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4" name="Google Shape;6284;p23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5" name="Google Shape;6285;p23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6" name="Google Shape;6286;p23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7" name="Google Shape;6287;p23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8" name="Google Shape;6288;p23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9" name="Google Shape;6289;p23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0" name="Google Shape;6290;p23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1" name="Google Shape;6291;p23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2" name="Google Shape;6292;p23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3" name="Google Shape;6293;p23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4" name="Google Shape;6294;p23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5" name="Google Shape;6295;p23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6" name="Google Shape;6296;p23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7" name="Google Shape;6297;p23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8" name="Google Shape;6298;p23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9" name="Google Shape;6299;p23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0" name="Google Shape;6300;p23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1" name="Google Shape;6301;p23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2" name="Google Shape;6302;p23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3" name="Google Shape;6303;p23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4" name="Google Shape;6304;p23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5" name="Google Shape;6305;p23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6" name="Google Shape;6306;p23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7" name="Google Shape;6307;p23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8" name="Google Shape;6308;p23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9" name="Google Shape;6309;p23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0" name="Google Shape;6310;p23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1" name="Google Shape;6311;p23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2" name="Google Shape;6312;p23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3" name="Google Shape;6313;p23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4" name="Google Shape;6314;p23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5" name="Google Shape;6315;p23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6" name="Google Shape;6316;p23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7" name="Google Shape;6317;p23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8" name="Google Shape;6318;p23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9" name="Google Shape;6319;p23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0" name="Google Shape;6320;p23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1" name="Google Shape;6321;p23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2" name="Google Shape;6322;p23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3" name="Google Shape;6323;p23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4" name="Google Shape;6324;p23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5" name="Google Shape;6325;p23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6" name="Google Shape;6326;p23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7" name="Google Shape;6327;p23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8" name="Google Shape;6328;p23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9" name="Google Shape;6329;p23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0" name="Google Shape;6330;p23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1" name="Google Shape;6331;p23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2" name="Google Shape;6332;p23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3" name="Google Shape;6333;p23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4" name="Google Shape;6334;p23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5" name="Google Shape;6335;p23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6" name="Google Shape;6336;p23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7" name="Google Shape;6337;p23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8" name="Google Shape;6338;p23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9" name="Google Shape;6339;p23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0" name="Google Shape;6340;p23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1" name="Google Shape;6341;p23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2" name="Google Shape;6342;p23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3" name="Google Shape;6343;p23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4" name="Google Shape;6344;p23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5" name="Google Shape;6345;p23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6" name="Google Shape;6346;p23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7" name="Google Shape;6347;p23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8" name="Google Shape;6348;p23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9" name="Google Shape;6349;p23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0" name="Google Shape;6350;p23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1" name="Google Shape;6351;p23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2" name="Google Shape;6352;p23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3" name="Google Shape;6353;p23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4" name="Google Shape;6354;p23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5" name="Google Shape;6355;p23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6" name="Google Shape;6356;p23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7" name="Google Shape;6357;p23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8" name="Google Shape;6358;p23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9" name="Google Shape;6359;p23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0" name="Google Shape;6360;p23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1" name="Google Shape;6361;p23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2" name="Google Shape;6362;p23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3" name="Google Shape;6363;p23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4" name="Google Shape;6364;p23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5" name="Google Shape;6365;p23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6" name="Google Shape;6366;p23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7" name="Google Shape;6367;p23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8" name="Google Shape;6368;p23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9" name="Google Shape;6369;p23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0" name="Google Shape;6370;p23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1" name="Google Shape;6371;p23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2" name="Google Shape;6372;p23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3" name="Google Shape;6373;p23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4" name="Google Shape;6374;p23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5" name="Google Shape;6375;p23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6" name="Google Shape;6376;p23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7" name="Google Shape;6377;p23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8" name="Google Shape;6378;p23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9" name="Google Shape;6379;p23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0" name="Google Shape;6380;p23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1" name="Google Shape;6381;p23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2" name="Google Shape;6382;p23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3" name="Google Shape;6383;p23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4" name="Google Shape;6384;p23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5" name="Google Shape;6385;p23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6" name="Google Shape;6386;p23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7" name="Google Shape;6387;p23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8" name="Google Shape;6388;p23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9" name="Google Shape;6389;p23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0" name="Google Shape;6390;p23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1" name="Google Shape;6391;p23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2" name="Google Shape;6392;p23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3" name="Google Shape;6393;p23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4" name="Google Shape;6394;p23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5" name="Google Shape;6395;p23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6" name="Google Shape;6396;p23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7" name="Google Shape;6397;p23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8" name="Google Shape;6398;p23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9" name="Google Shape;6399;p23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0" name="Google Shape;6400;p23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401" name="Google Shape;6401;p23"/>
          <p:cNvGrpSpPr/>
          <p:nvPr/>
        </p:nvGrpSpPr>
        <p:grpSpPr>
          <a:xfrm flipH="1">
            <a:off x="5797038" y="5674356"/>
            <a:ext cx="1031016" cy="919945"/>
            <a:chOff x="4748225" y="4600750"/>
            <a:chExt cx="332125" cy="295625"/>
          </a:xfrm>
        </p:grpSpPr>
        <p:sp>
          <p:nvSpPr>
            <p:cNvPr id="6402" name="Google Shape;6402;p23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3" name="Google Shape;6403;p23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4" name="Google Shape;6404;p23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5" name="Google Shape;6405;p23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6" name="Google Shape;6406;p23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7" name="Google Shape;6407;p23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8" name="Google Shape;6408;p23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9" name="Google Shape;6409;p23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0" name="Google Shape;6410;p23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1" name="Google Shape;6411;p23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2" name="Google Shape;6412;p23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3" name="Google Shape;6413;p23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4" name="Google Shape;6414;p23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5" name="Google Shape;6415;p23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6" name="Google Shape;6416;p23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7" name="Google Shape;6417;p23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8" name="Google Shape;6418;p23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9" name="Google Shape;6419;p23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0" name="Google Shape;6420;p23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1" name="Google Shape;6421;p23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2" name="Google Shape;6422;p23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3" name="Google Shape;6423;p23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4" name="Google Shape;6424;p23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5" name="Google Shape;6425;p23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6" name="Google Shape;6426;p23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7" name="Google Shape;6427;p23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8" name="Google Shape;6428;p23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9" name="Google Shape;6429;p23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0" name="Google Shape;6430;p23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1" name="Google Shape;6431;p23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2" name="Google Shape;6432;p23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3" name="Google Shape;6433;p23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4" name="Google Shape;6434;p23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5" name="Google Shape;6435;p23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6" name="Google Shape;6436;p23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7" name="Google Shape;6437;p23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8" name="Google Shape;6438;p23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9" name="Google Shape;6439;p23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0" name="Google Shape;6440;p23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1" name="Google Shape;6441;p23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2" name="Google Shape;6442;p23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3" name="Google Shape;6443;p23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4" name="Google Shape;6444;p23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5" name="Google Shape;6445;p23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6" name="Google Shape;6446;p23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7" name="Google Shape;6447;p23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8" name="Google Shape;6448;p23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9" name="Google Shape;6449;p23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0" name="Google Shape;6450;p23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1" name="Google Shape;6451;p23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2" name="Google Shape;6452;p23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3" name="Google Shape;6453;p23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4" name="Google Shape;6454;p23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5" name="Google Shape;6455;p23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6" name="Google Shape;6456;p23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7" name="Google Shape;6457;p23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8" name="Google Shape;6458;p23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9" name="Google Shape;6459;p23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0" name="Google Shape;6460;p23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1" name="Google Shape;6461;p23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2" name="Google Shape;6462;p23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3" name="Google Shape;6463;p23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4" name="Google Shape;6464;p23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5" name="Google Shape;6465;p23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6" name="Google Shape;6466;p23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467" name="Google Shape;6467;p23"/>
          <p:cNvSpPr/>
          <p:nvPr/>
        </p:nvSpPr>
        <p:spPr>
          <a:xfrm flipH="1">
            <a:off x="397981" y="965428"/>
            <a:ext cx="276649" cy="233872"/>
          </a:xfrm>
          <a:custGeom>
            <a:avLst/>
            <a:gdLst/>
            <a:ahLst/>
            <a:cxnLst/>
            <a:rect l="l" t="t" r="r" b="b"/>
            <a:pathLst>
              <a:path w="1366" h="1152" extrusionOk="0">
                <a:moveTo>
                  <a:pt x="680" y="1"/>
                </a:moveTo>
                <a:cubicBezTo>
                  <a:pt x="623" y="4"/>
                  <a:pt x="570" y="58"/>
                  <a:pt x="576" y="118"/>
                </a:cubicBezTo>
                <a:cubicBezTo>
                  <a:pt x="582" y="198"/>
                  <a:pt x="590" y="279"/>
                  <a:pt x="596" y="359"/>
                </a:cubicBezTo>
                <a:cubicBezTo>
                  <a:pt x="596" y="422"/>
                  <a:pt x="596" y="489"/>
                  <a:pt x="599" y="552"/>
                </a:cubicBezTo>
                <a:cubicBezTo>
                  <a:pt x="432" y="559"/>
                  <a:pt x="261" y="563"/>
                  <a:pt x="94" y="566"/>
                </a:cubicBezTo>
                <a:cubicBezTo>
                  <a:pt x="41" y="566"/>
                  <a:pt x="1" y="612"/>
                  <a:pt x="5" y="663"/>
                </a:cubicBezTo>
                <a:cubicBezTo>
                  <a:pt x="8" y="714"/>
                  <a:pt x="48" y="753"/>
                  <a:pt x="95" y="753"/>
                </a:cubicBezTo>
                <a:cubicBezTo>
                  <a:pt x="97" y="753"/>
                  <a:pt x="99" y="753"/>
                  <a:pt x="101" y="753"/>
                </a:cubicBezTo>
                <a:cubicBezTo>
                  <a:pt x="269" y="753"/>
                  <a:pt x="432" y="750"/>
                  <a:pt x="599" y="743"/>
                </a:cubicBezTo>
                <a:lnTo>
                  <a:pt x="599" y="743"/>
                </a:lnTo>
                <a:cubicBezTo>
                  <a:pt x="599" y="763"/>
                  <a:pt x="596" y="780"/>
                  <a:pt x="596" y="800"/>
                </a:cubicBezTo>
                <a:cubicBezTo>
                  <a:pt x="593" y="836"/>
                  <a:pt x="590" y="870"/>
                  <a:pt x="590" y="907"/>
                </a:cubicBezTo>
                <a:lnTo>
                  <a:pt x="590" y="1034"/>
                </a:lnTo>
                <a:cubicBezTo>
                  <a:pt x="587" y="1099"/>
                  <a:pt x="649" y="1151"/>
                  <a:pt x="711" y="1151"/>
                </a:cubicBezTo>
                <a:cubicBezTo>
                  <a:pt x="713" y="1151"/>
                  <a:pt x="715" y="1151"/>
                  <a:pt x="717" y="1151"/>
                </a:cubicBezTo>
                <a:cubicBezTo>
                  <a:pt x="783" y="1148"/>
                  <a:pt x="840" y="1088"/>
                  <a:pt x="834" y="1021"/>
                </a:cubicBezTo>
                <a:cubicBezTo>
                  <a:pt x="834" y="984"/>
                  <a:pt x="827" y="944"/>
                  <a:pt x="827" y="904"/>
                </a:cubicBezTo>
                <a:cubicBezTo>
                  <a:pt x="827" y="867"/>
                  <a:pt x="823" y="830"/>
                  <a:pt x="823" y="790"/>
                </a:cubicBezTo>
                <a:cubicBezTo>
                  <a:pt x="823" y="773"/>
                  <a:pt x="827" y="753"/>
                  <a:pt x="827" y="736"/>
                </a:cubicBezTo>
                <a:cubicBezTo>
                  <a:pt x="883" y="733"/>
                  <a:pt x="944" y="733"/>
                  <a:pt x="1001" y="733"/>
                </a:cubicBezTo>
                <a:cubicBezTo>
                  <a:pt x="1048" y="736"/>
                  <a:pt x="1095" y="740"/>
                  <a:pt x="1141" y="743"/>
                </a:cubicBezTo>
                <a:cubicBezTo>
                  <a:pt x="1161" y="743"/>
                  <a:pt x="1184" y="743"/>
                  <a:pt x="1209" y="740"/>
                </a:cubicBezTo>
                <a:cubicBezTo>
                  <a:pt x="1238" y="740"/>
                  <a:pt x="1269" y="740"/>
                  <a:pt x="1298" y="730"/>
                </a:cubicBezTo>
                <a:cubicBezTo>
                  <a:pt x="1312" y="723"/>
                  <a:pt x="1325" y="716"/>
                  <a:pt x="1335" y="703"/>
                </a:cubicBezTo>
                <a:cubicBezTo>
                  <a:pt x="1345" y="693"/>
                  <a:pt x="1352" y="680"/>
                  <a:pt x="1355" y="663"/>
                </a:cubicBezTo>
                <a:cubicBezTo>
                  <a:pt x="1365" y="626"/>
                  <a:pt x="1349" y="583"/>
                  <a:pt x="1312" y="566"/>
                </a:cubicBezTo>
                <a:cubicBezTo>
                  <a:pt x="1295" y="559"/>
                  <a:pt x="1275" y="552"/>
                  <a:pt x="1258" y="549"/>
                </a:cubicBezTo>
                <a:cubicBezTo>
                  <a:pt x="1235" y="546"/>
                  <a:pt x="1215" y="546"/>
                  <a:pt x="1192" y="543"/>
                </a:cubicBezTo>
                <a:cubicBezTo>
                  <a:pt x="1164" y="543"/>
                  <a:pt x="1138" y="539"/>
                  <a:pt x="1108" y="539"/>
                </a:cubicBezTo>
                <a:cubicBezTo>
                  <a:pt x="1074" y="535"/>
                  <a:pt x="1038" y="532"/>
                  <a:pt x="1001" y="532"/>
                </a:cubicBezTo>
                <a:lnTo>
                  <a:pt x="877" y="532"/>
                </a:lnTo>
                <a:cubicBezTo>
                  <a:pt x="860" y="535"/>
                  <a:pt x="840" y="535"/>
                  <a:pt x="820" y="535"/>
                </a:cubicBezTo>
                <a:cubicBezTo>
                  <a:pt x="820" y="475"/>
                  <a:pt x="820" y="412"/>
                  <a:pt x="817" y="348"/>
                </a:cubicBezTo>
                <a:cubicBezTo>
                  <a:pt x="814" y="268"/>
                  <a:pt x="807" y="188"/>
                  <a:pt x="797" y="108"/>
                </a:cubicBezTo>
                <a:cubicBezTo>
                  <a:pt x="794" y="78"/>
                  <a:pt x="783" y="51"/>
                  <a:pt x="763" y="31"/>
                </a:cubicBezTo>
                <a:cubicBezTo>
                  <a:pt x="743" y="10"/>
                  <a:pt x="713" y="1"/>
                  <a:pt x="6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68" name="Google Shape;6468;p23"/>
          <p:cNvSpPr/>
          <p:nvPr/>
        </p:nvSpPr>
        <p:spPr>
          <a:xfrm flipH="1">
            <a:off x="11566460" y="5791403"/>
            <a:ext cx="107001" cy="106245"/>
          </a:xfrm>
          <a:custGeom>
            <a:avLst/>
            <a:gdLst/>
            <a:ahLst/>
            <a:cxnLst/>
            <a:rect l="l" t="t" r="r" b="b"/>
            <a:pathLst>
              <a:path w="774" h="767" extrusionOk="0">
                <a:moveTo>
                  <a:pt x="369" y="1"/>
                </a:moveTo>
                <a:cubicBezTo>
                  <a:pt x="272" y="1"/>
                  <a:pt x="175" y="50"/>
                  <a:pt x="108" y="121"/>
                </a:cubicBezTo>
                <a:cubicBezTo>
                  <a:pt x="38" y="195"/>
                  <a:pt x="1" y="298"/>
                  <a:pt x="4" y="402"/>
                </a:cubicBezTo>
                <a:cubicBezTo>
                  <a:pt x="11" y="499"/>
                  <a:pt x="55" y="596"/>
                  <a:pt x="125" y="663"/>
                </a:cubicBezTo>
                <a:cubicBezTo>
                  <a:pt x="205" y="737"/>
                  <a:pt x="302" y="766"/>
                  <a:pt x="406" y="766"/>
                </a:cubicBezTo>
                <a:cubicBezTo>
                  <a:pt x="503" y="766"/>
                  <a:pt x="603" y="717"/>
                  <a:pt x="666" y="646"/>
                </a:cubicBezTo>
                <a:cubicBezTo>
                  <a:pt x="737" y="569"/>
                  <a:pt x="774" y="469"/>
                  <a:pt x="770" y="365"/>
                </a:cubicBezTo>
                <a:cubicBezTo>
                  <a:pt x="764" y="265"/>
                  <a:pt x="720" y="171"/>
                  <a:pt x="650" y="104"/>
                </a:cubicBezTo>
                <a:cubicBezTo>
                  <a:pt x="573" y="30"/>
                  <a:pt x="476" y="1"/>
                  <a:pt x="3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69" name="Google Shape;6469;p23"/>
          <p:cNvSpPr/>
          <p:nvPr/>
        </p:nvSpPr>
        <p:spPr>
          <a:xfrm flipH="1">
            <a:off x="8515104" y="6419331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470" name="Google Shape;6470;p23"/>
          <p:cNvGrpSpPr/>
          <p:nvPr/>
        </p:nvGrpSpPr>
        <p:grpSpPr>
          <a:xfrm flipH="1">
            <a:off x="191189" y="6297496"/>
            <a:ext cx="206799" cy="233467"/>
            <a:chOff x="3655550" y="2257032"/>
            <a:chExt cx="192526" cy="161920"/>
          </a:xfrm>
        </p:grpSpPr>
        <p:sp>
          <p:nvSpPr>
            <p:cNvPr id="6471" name="Google Shape;6471;p23"/>
            <p:cNvSpPr/>
            <p:nvPr/>
          </p:nvSpPr>
          <p:spPr>
            <a:xfrm>
              <a:off x="3655550" y="2331503"/>
              <a:ext cx="192526" cy="31876"/>
            </a:xfrm>
            <a:custGeom>
              <a:avLst/>
              <a:gdLst/>
              <a:ahLst/>
              <a:cxnLst/>
              <a:rect l="l" t="t" r="r" b="b"/>
              <a:pathLst>
                <a:path w="1365" h="226" extrusionOk="0">
                  <a:moveTo>
                    <a:pt x="967" y="1"/>
                  </a:moveTo>
                  <a:cubicBezTo>
                    <a:pt x="936" y="1"/>
                    <a:pt x="906" y="1"/>
                    <a:pt x="876" y="5"/>
                  </a:cubicBezTo>
                  <a:cubicBezTo>
                    <a:pt x="800" y="8"/>
                    <a:pt x="719" y="15"/>
                    <a:pt x="642" y="18"/>
                  </a:cubicBezTo>
                  <a:cubicBezTo>
                    <a:pt x="458" y="31"/>
                    <a:pt x="274" y="31"/>
                    <a:pt x="93" y="35"/>
                  </a:cubicBezTo>
                  <a:cubicBezTo>
                    <a:pt x="40" y="35"/>
                    <a:pt x="0" y="85"/>
                    <a:pt x="3" y="135"/>
                  </a:cubicBezTo>
                  <a:cubicBezTo>
                    <a:pt x="3" y="186"/>
                    <a:pt x="50" y="226"/>
                    <a:pt x="100" y="226"/>
                  </a:cubicBezTo>
                  <a:cubicBezTo>
                    <a:pt x="311" y="222"/>
                    <a:pt x="519" y="218"/>
                    <a:pt x="726" y="209"/>
                  </a:cubicBezTo>
                  <a:cubicBezTo>
                    <a:pt x="789" y="207"/>
                    <a:pt x="854" y="204"/>
                    <a:pt x="918" y="204"/>
                  </a:cubicBezTo>
                  <a:cubicBezTo>
                    <a:pt x="946" y="204"/>
                    <a:pt x="973" y="204"/>
                    <a:pt x="1000" y="206"/>
                  </a:cubicBezTo>
                  <a:cubicBezTo>
                    <a:pt x="1047" y="206"/>
                    <a:pt x="1093" y="212"/>
                    <a:pt x="1141" y="212"/>
                  </a:cubicBezTo>
                  <a:lnTo>
                    <a:pt x="1204" y="212"/>
                  </a:lnTo>
                  <a:cubicBezTo>
                    <a:pt x="1234" y="212"/>
                    <a:pt x="1268" y="212"/>
                    <a:pt x="1294" y="198"/>
                  </a:cubicBezTo>
                  <a:cubicBezTo>
                    <a:pt x="1311" y="195"/>
                    <a:pt x="1325" y="186"/>
                    <a:pt x="1334" y="175"/>
                  </a:cubicBezTo>
                  <a:cubicBezTo>
                    <a:pt x="1345" y="161"/>
                    <a:pt x="1351" y="149"/>
                    <a:pt x="1354" y="135"/>
                  </a:cubicBezTo>
                  <a:cubicBezTo>
                    <a:pt x="1365" y="98"/>
                    <a:pt x="1348" y="51"/>
                    <a:pt x="1311" y="35"/>
                  </a:cubicBezTo>
                  <a:cubicBezTo>
                    <a:pt x="1294" y="28"/>
                    <a:pt x="1274" y="21"/>
                    <a:pt x="1254" y="18"/>
                  </a:cubicBezTo>
                  <a:cubicBezTo>
                    <a:pt x="1234" y="15"/>
                    <a:pt x="1214" y="15"/>
                    <a:pt x="1190" y="15"/>
                  </a:cubicBezTo>
                  <a:cubicBezTo>
                    <a:pt x="1164" y="11"/>
                    <a:pt x="1137" y="11"/>
                    <a:pt x="1107" y="8"/>
                  </a:cubicBezTo>
                  <a:cubicBezTo>
                    <a:pt x="1070" y="5"/>
                    <a:pt x="1033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72" name="Google Shape;6472;p23"/>
            <p:cNvSpPr/>
            <p:nvPr/>
          </p:nvSpPr>
          <p:spPr>
            <a:xfrm>
              <a:off x="3735240" y="2257032"/>
              <a:ext cx="38223" cy="161920"/>
            </a:xfrm>
            <a:custGeom>
              <a:avLst/>
              <a:gdLst/>
              <a:ahLst/>
              <a:cxnLst/>
              <a:rect l="l" t="t" r="r" b="b"/>
              <a:pathLst>
                <a:path w="271" h="1148" extrusionOk="0">
                  <a:moveTo>
                    <a:pt x="114" y="1"/>
                  </a:moveTo>
                  <a:cubicBezTo>
                    <a:pt x="57" y="1"/>
                    <a:pt x="0" y="55"/>
                    <a:pt x="10" y="118"/>
                  </a:cubicBezTo>
                  <a:cubicBezTo>
                    <a:pt x="17" y="198"/>
                    <a:pt x="23" y="278"/>
                    <a:pt x="27" y="359"/>
                  </a:cubicBezTo>
                  <a:cubicBezTo>
                    <a:pt x="30" y="433"/>
                    <a:pt x="30" y="509"/>
                    <a:pt x="37" y="583"/>
                  </a:cubicBezTo>
                  <a:cubicBezTo>
                    <a:pt x="40" y="657"/>
                    <a:pt x="34" y="726"/>
                    <a:pt x="30" y="800"/>
                  </a:cubicBezTo>
                  <a:cubicBezTo>
                    <a:pt x="27" y="834"/>
                    <a:pt x="23" y="870"/>
                    <a:pt x="23" y="904"/>
                  </a:cubicBezTo>
                  <a:cubicBezTo>
                    <a:pt x="20" y="947"/>
                    <a:pt x="23" y="987"/>
                    <a:pt x="20" y="1031"/>
                  </a:cubicBezTo>
                  <a:cubicBezTo>
                    <a:pt x="20" y="1096"/>
                    <a:pt x="83" y="1148"/>
                    <a:pt x="145" y="1148"/>
                  </a:cubicBezTo>
                  <a:cubicBezTo>
                    <a:pt x="147" y="1148"/>
                    <a:pt x="148" y="1148"/>
                    <a:pt x="150" y="1148"/>
                  </a:cubicBezTo>
                  <a:cubicBezTo>
                    <a:pt x="218" y="1148"/>
                    <a:pt x="271" y="1088"/>
                    <a:pt x="267" y="1021"/>
                  </a:cubicBezTo>
                  <a:cubicBezTo>
                    <a:pt x="267" y="981"/>
                    <a:pt x="261" y="941"/>
                    <a:pt x="261" y="904"/>
                  </a:cubicBezTo>
                  <a:cubicBezTo>
                    <a:pt x="258" y="864"/>
                    <a:pt x="258" y="827"/>
                    <a:pt x="258" y="790"/>
                  </a:cubicBezTo>
                  <a:cubicBezTo>
                    <a:pt x="258" y="754"/>
                    <a:pt x="261" y="720"/>
                    <a:pt x="261" y="686"/>
                  </a:cubicBezTo>
                  <a:cubicBezTo>
                    <a:pt x="261" y="649"/>
                    <a:pt x="258" y="609"/>
                    <a:pt x="255" y="573"/>
                  </a:cubicBezTo>
                  <a:cubicBezTo>
                    <a:pt x="251" y="496"/>
                    <a:pt x="255" y="422"/>
                    <a:pt x="251" y="348"/>
                  </a:cubicBezTo>
                  <a:cubicBezTo>
                    <a:pt x="247" y="268"/>
                    <a:pt x="241" y="188"/>
                    <a:pt x="231" y="104"/>
                  </a:cubicBezTo>
                  <a:cubicBezTo>
                    <a:pt x="227" y="78"/>
                    <a:pt x="218" y="51"/>
                    <a:pt x="194" y="31"/>
                  </a:cubicBezTo>
                  <a:cubicBezTo>
                    <a:pt x="174" y="11"/>
                    <a:pt x="147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473" name="Google Shape;6473;p23"/>
          <p:cNvSpPr/>
          <p:nvPr/>
        </p:nvSpPr>
        <p:spPr>
          <a:xfrm flipH="1">
            <a:off x="491171" y="3428998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74" name="Google Shape;6474;p23"/>
          <p:cNvSpPr/>
          <p:nvPr/>
        </p:nvSpPr>
        <p:spPr>
          <a:xfrm rot="-6568607" flipH="1">
            <a:off x="10247916" y="320901"/>
            <a:ext cx="292449" cy="470471"/>
          </a:xfrm>
          <a:custGeom>
            <a:avLst/>
            <a:gdLst/>
            <a:ahLst/>
            <a:cxnLst/>
            <a:rect l="l" t="t" r="r" b="b"/>
            <a:pathLst>
              <a:path w="2450" h="3951" extrusionOk="0">
                <a:moveTo>
                  <a:pt x="1707" y="1170"/>
                </a:moveTo>
                <a:lnTo>
                  <a:pt x="1703" y="1179"/>
                </a:lnTo>
                <a:lnTo>
                  <a:pt x="1699" y="1179"/>
                </a:lnTo>
                <a:lnTo>
                  <a:pt x="1707" y="1170"/>
                </a:lnTo>
                <a:close/>
                <a:moveTo>
                  <a:pt x="2288" y="1"/>
                </a:moveTo>
                <a:cubicBezTo>
                  <a:pt x="2254" y="1"/>
                  <a:pt x="2219" y="12"/>
                  <a:pt x="2188" y="32"/>
                </a:cubicBezTo>
                <a:cubicBezTo>
                  <a:pt x="2171" y="42"/>
                  <a:pt x="2151" y="55"/>
                  <a:pt x="2131" y="69"/>
                </a:cubicBezTo>
                <a:cubicBezTo>
                  <a:pt x="2085" y="96"/>
                  <a:pt x="2031" y="116"/>
                  <a:pt x="1977" y="133"/>
                </a:cubicBezTo>
                <a:cubicBezTo>
                  <a:pt x="1951" y="139"/>
                  <a:pt x="1924" y="146"/>
                  <a:pt x="1894" y="149"/>
                </a:cubicBezTo>
                <a:cubicBezTo>
                  <a:pt x="1850" y="146"/>
                  <a:pt x="1807" y="142"/>
                  <a:pt x="1764" y="136"/>
                </a:cubicBezTo>
                <a:cubicBezTo>
                  <a:pt x="1710" y="129"/>
                  <a:pt x="1656" y="126"/>
                  <a:pt x="1599" y="122"/>
                </a:cubicBezTo>
                <a:lnTo>
                  <a:pt x="1526" y="122"/>
                </a:lnTo>
                <a:cubicBezTo>
                  <a:pt x="1516" y="119"/>
                  <a:pt x="1503" y="119"/>
                  <a:pt x="1489" y="119"/>
                </a:cubicBezTo>
                <a:cubicBezTo>
                  <a:pt x="1472" y="122"/>
                  <a:pt x="1452" y="122"/>
                  <a:pt x="1435" y="122"/>
                </a:cubicBezTo>
                <a:cubicBezTo>
                  <a:pt x="1406" y="126"/>
                  <a:pt x="1378" y="133"/>
                  <a:pt x="1349" y="142"/>
                </a:cubicBezTo>
                <a:cubicBezTo>
                  <a:pt x="1325" y="149"/>
                  <a:pt x="1302" y="159"/>
                  <a:pt x="1278" y="173"/>
                </a:cubicBezTo>
                <a:cubicBezTo>
                  <a:pt x="1255" y="186"/>
                  <a:pt x="1235" y="202"/>
                  <a:pt x="1211" y="219"/>
                </a:cubicBezTo>
                <a:cubicBezTo>
                  <a:pt x="1188" y="236"/>
                  <a:pt x="1171" y="259"/>
                  <a:pt x="1154" y="279"/>
                </a:cubicBezTo>
                <a:lnTo>
                  <a:pt x="1142" y="296"/>
                </a:lnTo>
                <a:cubicBezTo>
                  <a:pt x="1131" y="316"/>
                  <a:pt x="1121" y="336"/>
                  <a:pt x="1111" y="353"/>
                </a:cubicBezTo>
                <a:cubicBezTo>
                  <a:pt x="1101" y="380"/>
                  <a:pt x="1094" y="410"/>
                  <a:pt x="1091" y="437"/>
                </a:cubicBezTo>
                <a:cubicBezTo>
                  <a:pt x="1085" y="483"/>
                  <a:pt x="1088" y="531"/>
                  <a:pt x="1097" y="577"/>
                </a:cubicBezTo>
                <a:cubicBezTo>
                  <a:pt x="1108" y="624"/>
                  <a:pt x="1125" y="671"/>
                  <a:pt x="1151" y="714"/>
                </a:cubicBezTo>
                <a:cubicBezTo>
                  <a:pt x="1171" y="748"/>
                  <a:pt x="1191" y="784"/>
                  <a:pt x="1218" y="815"/>
                </a:cubicBezTo>
                <a:cubicBezTo>
                  <a:pt x="1251" y="861"/>
                  <a:pt x="1292" y="901"/>
                  <a:pt x="1335" y="942"/>
                </a:cubicBezTo>
                <a:cubicBezTo>
                  <a:pt x="1382" y="989"/>
                  <a:pt x="1435" y="1036"/>
                  <a:pt x="1492" y="1076"/>
                </a:cubicBezTo>
                <a:cubicBezTo>
                  <a:pt x="1539" y="1113"/>
                  <a:pt x="1593" y="1149"/>
                  <a:pt x="1639" y="1190"/>
                </a:cubicBezTo>
                <a:lnTo>
                  <a:pt x="1656" y="1206"/>
                </a:lnTo>
                <a:cubicBezTo>
                  <a:pt x="1643" y="1216"/>
                  <a:pt x="1626" y="1223"/>
                  <a:pt x="1606" y="1230"/>
                </a:cubicBezTo>
                <a:cubicBezTo>
                  <a:pt x="1566" y="1239"/>
                  <a:pt x="1523" y="1243"/>
                  <a:pt x="1483" y="1246"/>
                </a:cubicBezTo>
                <a:cubicBezTo>
                  <a:pt x="1429" y="1246"/>
                  <a:pt x="1382" y="1239"/>
                  <a:pt x="1329" y="1233"/>
                </a:cubicBezTo>
                <a:cubicBezTo>
                  <a:pt x="1278" y="1226"/>
                  <a:pt x="1228" y="1219"/>
                  <a:pt x="1174" y="1213"/>
                </a:cubicBezTo>
                <a:cubicBezTo>
                  <a:pt x="1125" y="1202"/>
                  <a:pt x="1071" y="1190"/>
                  <a:pt x="1021" y="1190"/>
                </a:cubicBezTo>
                <a:cubicBezTo>
                  <a:pt x="1009" y="1188"/>
                  <a:pt x="997" y="1188"/>
                  <a:pt x="985" y="1188"/>
                </a:cubicBezTo>
                <a:cubicBezTo>
                  <a:pt x="957" y="1188"/>
                  <a:pt x="929" y="1191"/>
                  <a:pt x="901" y="1193"/>
                </a:cubicBezTo>
                <a:lnTo>
                  <a:pt x="881" y="1196"/>
                </a:lnTo>
                <a:cubicBezTo>
                  <a:pt x="853" y="1199"/>
                  <a:pt x="820" y="1206"/>
                  <a:pt x="796" y="1216"/>
                </a:cubicBezTo>
                <a:cubicBezTo>
                  <a:pt x="753" y="1236"/>
                  <a:pt x="710" y="1263"/>
                  <a:pt x="673" y="1293"/>
                </a:cubicBezTo>
                <a:cubicBezTo>
                  <a:pt x="623" y="1337"/>
                  <a:pt x="583" y="1394"/>
                  <a:pt x="560" y="1454"/>
                </a:cubicBezTo>
                <a:lnTo>
                  <a:pt x="549" y="1477"/>
                </a:lnTo>
                <a:cubicBezTo>
                  <a:pt x="526" y="1544"/>
                  <a:pt x="523" y="1624"/>
                  <a:pt x="532" y="1694"/>
                </a:cubicBezTo>
                <a:cubicBezTo>
                  <a:pt x="546" y="1764"/>
                  <a:pt x="569" y="1835"/>
                  <a:pt x="600" y="1902"/>
                </a:cubicBezTo>
                <a:cubicBezTo>
                  <a:pt x="626" y="1962"/>
                  <a:pt x="663" y="2019"/>
                  <a:pt x="710" y="2065"/>
                </a:cubicBezTo>
                <a:cubicBezTo>
                  <a:pt x="730" y="2089"/>
                  <a:pt x="750" y="2113"/>
                  <a:pt x="773" y="2133"/>
                </a:cubicBezTo>
                <a:cubicBezTo>
                  <a:pt x="827" y="2179"/>
                  <a:pt x="881" y="2226"/>
                  <a:pt x="934" y="2269"/>
                </a:cubicBezTo>
                <a:cubicBezTo>
                  <a:pt x="1017" y="2333"/>
                  <a:pt x="1101" y="2397"/>
                  <a:pt x="1182" y="2467"/>
                </a:cubicBezTo>
                <a:cubicBezTo>
                  <a:pt x="1198" y="2484"/>
                  <a:pt x="1218" y="2504"/>
                  <a:pt x="1235" y="2524"/>
                </a:cubicBezTo>
                <a:cubicBezTo>
                  <a:pt x="1198" y="2557"/>
                  <a:pt x="1162" y="2587"/>
                  <a:pt x="1121" y="2618"/>
                </a:cubicBezTo>
                <a:cubicBezTo>
                  <a:pt x="1108" y="2624"/>
                  <a:pt x="1094" y="2627"/>
                  <a:pt x="1085" y="2634"/>
                </a:cubicBezTo>
                <a:cubicBezTo>
                  <a:pt x="1014" y="2650"/>
                  <a:pt x="947" y="2661"/>
                  <a:pt x="877" y="2667"/>
                </a:cubicBezTo>
                <a:cubicBezTo>
                  <a:pt x="827" y="2667"/>
                  <a:pt x="780" y="2661"/>
                  <a:pt x="730" y="2654"/>
                </a:cubicBezTo>
                <a:cubicBezTo>
                  <a:pt x="676" y="2647"/>
                  <a:pt x="623" y="2644"/>
                  <a:pt x="566" y="2641"/>
                </a:cubicBezTo>
                <a:cubicBezTo>
                  <a:pt x="521" y="2639"/>
                  <a:pt x="476" y="2636"/>
                  <a:pt x="431" y="2636"/>
                </a:cubicBezTo>
                <a:cubicBezTo>
                  <a:pt x="413" y="2636"/>
                  <a:pt x="394" y="2637"/>
                  <a:pt x="375" y="2638"/>
                </a:cubicBezTo>
                <a:cubicBezTo>
                  <a:pt x="245" y="2650"/>
                  <a:pt x="128" y="2718"/>
                  <a:pt x="64" y="2831"/>
                </a:cubicBezTo>
                <a:cubicBezTo>
                  <a:pt x="24" y="2902"/>
                  <a:pt x="1" y="2985"/>
                  <a:pt x="1" y="3065"/>
                </a:cubicBezTo>
                <a:cubicBezTo>
                  <a:pt x="1" y="3132"/>
                  <a:pt x="4" y="3196"/>
                  <a:pt x="21" y="3260"/>
                </a:cubicBezTo>
                <a:cubicBezTo>
                  <a:pt x="31" y="3293"/>
                  <a:pt x="41" y="3326"/>
                  <a:pt x="54" y="3363"/>
                </a:cubicBezTo>
                <a:cubicBezTo>
                  <a:pt x="71" y="3400"/>
                  <a:pt x="91" y="3433"/>
                  <a:pt x="114" y="3467"/>
                </a:cubicBezTo>
                <a:cubicBezTo>
                  <a:pt x="151" y="3521"/>
                  <a:pt x="205" y="3567"/>
                  <a:pt x="255" y="3610"/>
                </a:cubicBezTo>
                <a:cubicBezTo>
                  <a:pt x="319" y="3664"/>
                  <a:pt x="392" y="3708"/>
                  <a:pt x="462" y="3751"/>
                </a:cubicBezTo>
                <a:cubicBezTo>
                  <a:pt x="552" y="3811"/>
                  <a:pt x="646" y="3868"/>
                  <a:pt x="736" y="3928"/>
                </a:cubicBezTo>
                <a:cubicBezTo>
                  <a:pt x="760" y="3942"/>
                  <a:pt x="786" y="3950"/>
                  <a:pt x="814" y="3950"/>
                </a:cubicBezTo>
                <a:cubicBezTo>
                  <a:pt x="821" y="3950"/>
                  <a:pt x="829" y="3950"/>
                  <a:pt x="836" y="3948"/>
                </a:cubicBezTo>
                <a:cubicBezTo>
                  <a:pt x="870" y="3945"/>
                  <a:pt x="901" y="3925"/>
                  <a:pt x="921" y="3895"/>
                </a:cubicBezTo>
                <a:cubicBezTo>
                  <a:pt x="961" y="3838"/>
                  <a:pt x="950" y="3748"/>
                  <a:pt x="890" y="3711"/>
                </a:cubicBezTo>
                <a:cubicBezTo>
                  <a:pt x="793" y="3651"/>
                  <a:pt x="696" y="3590"/>
                  <a:pt x="603" y="3527"/>
                </a:cubicBezTo>
                <a:cubicBezTo>
                  <a:pt x="529" y="3480"/>
                  <a:pt x="459" y="3430"/>
                  <a:pt x="392" y="3377"/>
                </a:cubicBezTo>
                <a:cubicBezTo>
                  <a:pt x="365" y="3350"/>
                  <a:pt x="342" y="3323"/>
                  <a:pt x="322" y="3293"/>
                </a:cubicBezTo>
                <a:cubicBezTo>
                  <a:pt x="308" y="3266"/>
                  <a:pt x="299" y="3240"/>
                  <a:pt x="288" y="3212"/>
                </a:cubicBezTo>
                <a:cubicBezTo>
                  <a:pt x="279" y="3176"/>
                  <a:pt x="271" y="3143"/>
                  <a:pt x="268" y="3109"/>
                </a:cubicBezTo>
                <a:cubicBezTo>
                  <a:pt x="268" y="3082"/>
                  <a:pt x="271" y="3052"/>
                  <a:pt x="275" y="3025"/>
                </a:cubicBezTo>
                <a:cubicBezTo>
                  <a:pt x="279" y="3012"/>
                  <a:pt x="282" y="2999"/>
                  <a:pt x="288" y="2985"/>
                </a:cubicBezTo>
                <a:cubicBezTo>
                  <a:pt x="295" y="2976"/>
                  <a:pt x="302" y="2965"/>
                  <a:pt x="308" y="2955"/>
                </a:cubicBezTo>
                <a:lnTo>
                  <a:pt x="328" y="2939"/>
                </a:lnTo>
                <a:lnTo>
                  <a:pt x="352" y="2928"/>
                </a:lnTo>
                <a:cubicBezTo>
                  <a:pt x="369" y="2925"/>
                  <a:pt x="385" y="2922"/>
                  <a:pt x="402" y="2922"/>
                </a:cubicBezTo>
                <a:cubicBezTo>
                  <a:pt x="449" y="2922"/>
                  <a:pt x="495" y="2925"/>
                  <a:pt x="543" y="2931"/>
                </a:cubicBezTo>
                <a:cubicBezTo>
                  <a:pt x="596" y="2935"/>
                  <a:pt x="649" y="2942"/>
                  <a:pt x="706" y="2948"/>
                </a:cubicBezTo>
                <a:cubicBezTo>
                  <a:pt x="760" y="2959"/>
                  <a:pt x="813" y="2965"/>
                  <a:pt x="870" y="2965"/>
                </a:cubicBezTo>
                <a:cubicBezTo>
                  <a:pt x="934" y="2965"/>
                  <a:pt x="1001" y="2955"/>
                  <a:pt x="1068" y="2948"/>
                </a:cubicBezTo>
                <a:cubicBezTo>
                  <a:pt x="1094" y="2945"/>
                  <a:pt x="1121" y="2942"/>
                  <a:pt x="1148" y="2935"/>
                </a:cubicBezTo>
                <a:cubicBezTo>
                  <a:pt x="1198" y="2925"/>
                  <a:pt x="1245" y="2905"/>
                  <a:pt x="1295" y="2878"/>
                </a:cubicBezTo>
                <a:cubicBezTo>
                  <a:pt x="1355" y="2845"/>
                  <a:pt x="1412" y="2805"/>
                  <a:pt x="1466" y="2758"/>
                </a:cubicBezTo>
                <a:cubicBezTo>
                  <a:pt x="1492" y="2731"/>
                  <a:pt x="1519" y="2701"/>
                  <a:pt x="1536" y="2671"/>
                </a:cubicBezTo>
                <a:cubicBezTo>
                  <a:pt x="1549" y="2650"/>
                  <a:pt x="1559" y="2627"/>
                  <a:pt x="1569" y="2607"/>
                </a:cubicBezTo>
                <a:cubicBezTo>
                  <a:pt x="1576" y="2587"/>
                  <a:pt x="1579" y="2564"/>
                  <a:pt x="1583" y="2541"/>
                </a:cubicBezTo>
                <a:cubicBezTo>
                  <a:pt x="1586" y="2520"/>
                  <a:pt x="1583" y="2487"/>
                  <a:pt x="1583" y="2474"/>
                </a:cubicBezTo>
                <a:cubicBezTo>
                  <a:pt x="1579" y="2450"/>
                  <a:pt x="1573" y="2430"/>
                  <a:pt x="1566" y="2406"/>
                </a:cubicBezTo>
                <a:cubicBezTo>
                  <a:pt x="1549" y="2363"/>
                  <a:pt x="1523" y="2323"/>
                  <a:pt x="1495" y="2286"/>
                </a:cubicBezTo>
                <a:cubicBezTo>
                  <a:pt x="1452" y="2223"/>
                  <a:pt x="1389" y="2166"/>
                  <a:pt x="1332" y="2113"/>
                </a:cubicBezTo>
                <a:cubicBezTo>
                  <a:pt x="1235" y="2022"/>
                  <a:pt x="1125" y="1945"/>
                  <a:pt x="1024" y="1858"/>
                </a:cubicBezTo>
                <a:cubicBezTo>
                  <a:pt x="997" y="1828"/>
                  <a:pt x="971" y="1801"/>
                  <a:pt x="947" y="1772"/>
                </a:cubicBezTo>
                <a:cubicBezTo>
                  <a:pt x="930" y="1735"/>
                  <a:pt x="914" y="1701"/>
                  <a:pt x="901" y="1664"/>
                </a:cubicBezTo>
                <a:cubicBezTo>
                  <a:pt x="897" y="1647"/>
                  <a:pt x="893" y="1631"/>
                  <a:pt x="890" y="1611"/>
                </a:cubicBezTo>
                <a:lnTo>
                  <a:pt x="890" y="1591"/>
                </a:lnTo>
                <a:lnTo>
                  <a:pt x="897" y="1581"/>
                </a:lnTo>
                <a:lnTo>
                  <a:pt x="907" y="1560"/>
                </a:lnTo>
                <a:lnTo>
                  <a:pt x="927" y="1547"/>
                </a:lnTo>
                <a:cubicBezTo>
                  <a:pt x="937" y="1544"/>
                  <a:pt x="947" y="1544"/>
                  <a:pt x="957" y="1540"/>
                </a:cubicBezTo>
                <a:cubicBezTo>
                  <a:pt x="1004" y="1544"/>
                  <a:pt x="1051" y="1547"/>
                  <a:pt x="1097" y="1554"/>
                </a:cubicBezTo>
                <a:cubicBezTo>
                  <a:pt x="1148" y="1560"/>
                  <a:pt x="1202" y="1567"/>
                  <a:pt x="1255" y="1574"/>
                </a:cubicBezTo>
                <a:cubicBezTo>
                  <a:pt x="1308" y="1581"/>
                  <a:pt x="1362" y="1594"/>
                  <a:pt x="1415" y="1594"/>
                </a:cubicBezTo>
                <a:cubicBezTo>
                  <a:pt x="1427" y="1595"/>
                  <a:pt x="1438" y="1595"/>
                  <a:pt x="1450" y="1595"/>
                </a:cubicBezTo>
                <a:cubicBezTo>
                  <a:pt x="1506" y="1595"/>
                  <a:pt x="1564" y="1589"/>
                  <a:pt x="1619" y="1577"/>
                </a:cubicBezTo>
                <a:cubicBezTo>
                  <a:pt x="1656" y="1571"/>
                  <a:pt x="1690" y="1557"/>
                  <a:pt x="1727" y="1544"/>
                </a:cubicBezTo>
                <a:cubicBezTo>
                  <a:pt x="1767" y="1531"/>
                  <a:pt x="1800" y="1511"/>
                  <a:pt x="1837" y="1487"/>
                </a:cubicBezTo>
                <a:cubicBezTo>
                  <a:pt x="1857" y="1474"/>
                  <a:pt x="1877" y="1460"/>
                  <a:pt x="1897" y="1443"/>
                </a:cubicBezTo>
                <a:cubicBezTo>
                  <a:pt x="1937" y="1410"/>
                  <a:pt x="1967" y="1366"/>
                  <a:pt x="1988" y="1316"/>
                </a:cubicBezTo>
                <a:cubicBezTo>
                  <a:pt x="1994" y="1296"/>
                  <a:pt x="1997" y="1263"/>
                  <a:pt x="2000" y="1243"/>
                </a:cubicBezTo>
                <a:cubicBezTo>
                  <a:pt x="2004" y="1210"/>
                  <a:pt x="2000" y="1176"/>
                  <a:pt x="1991" y="1145"/>
                </a:cubicBezTo>
                <a:cubicBezTo>
                  <a:pt x="1984" y="1122"/>
                  <a:pt x="1980" y="1105"/>
                  <a:pt x="1971" y="1085"/>
                </a:cubicBezTo>
                <a:cubicBezTo>
                  <a:pt x="1960" y="1065"/>
                  <a:pt x="1944" y="1045"/>
                  <a:pt x="1931" y="1025"/>
                </a:cubicBezTo>
                <a:cubicBezTo>
                  <a:pt x="1917" y="1009"/>
                  <a:pt x="1900" y="992"/>
                  <a:pt x="1887" y="975"/>
                </a:cubicBezTo>
                <a:cubicBezTo>
                  <a:pt x="1857" y="942"/>
                  <a:pt x="1827" y="912"/>
                  <a:pt x="1793" y="881"/>
                </a:cubicBezTo>
                <a:cubicBezTo>
                  <a:pt x="1750" y="841"/>
                  <a:pt x="1703" y="801"/>
                  <a:pt x="1656" y="761"/>
                </a:cubicBezTo>
                <a:cubicBezTo>
                  <a:pt x="1643" y="748"/>
                  <a:pt x="1626" y="735"/>
                  <a:pt x="1613" y="721"/>
                </a:cubicBezTo>
                <a:cubicBezTo>
                  <a:pt x="1556" y="668"/>
                  <a:pt x="1506" y="614"/>
                  <a:pt x="1463" y="554"/>
                </a:cubicBezTo>
                <a:cubicBezTo>
                  <a:pt x="1452" y="534"/>
                  <a:pt x="1443" y="517"/>
                  <a:pt x="1435" y="497"/>
                </a:cubicBezTo>
                <a:lnTo>
                  <a:pt x="1432" y="477"/>
                </a:lnTo>
                <a:lnTo>
                  <a:pt x="1435" y="477"/>
                </a:lnTo>
                <a:lnTo>
                  <a:pt x="1455" y="467"/>
                </a:lnTo>
                <a:lnTo>
                  <a:pt x="1459" y="467"/>
                </a:lnTo>
                <a:cubicBezTo>
                  <a:pt x="1486" y="467"/>
                  <a:pt x="1516" y="470"/>
                  <a:pt x="1543" y="474"/>
                </a:cubicBezTo>
                <a:cubicBezTo>
                  <a:pt x="1576" y="477"/>
                  <a:pt x="1613" y="477"/>
                  <a:pt x="1646" y="480"/>
                </a:cubicBezTo>
                <a:cubicBezTo>
                  <a:pt x="1719" y="487"/>
                  <a:pt x="1790" y="507"/>
                  <a:pt x="1860" y="514"/>
                </a:cubicBezTo>
                <a:cubicBezTo>
                  <a:pt x="1871" y="515"/>
                  <a:pt x="1883" y="515"/>
                  <a:pt x="1894" y="515"/>
                </a:cubicBezTo>
                <a:cubicBezTo>
                  <a:pt x="1982" y="515"/>
                  <a:pt x="2068" y="494"/>
                  <a:pt x="2151" y="467"/>
                </a:cubicBezTo>
                <a:cubicBezTo>
                  <a:pt x="2185" y="454"/>
                  <a:pt x="2221" y="440"/>
                  <a:pt x="2255" y="423"/>
                </a:cubicBezTo>
                <a:cubicBezTo>
                  <a:pt x="2289" y="410"/>
                  <a:pt x="2318" y="387"/>
                  <a:pt x="2349" y="367"/>
                </a:cubicBezTo>
                <a:cubicBezTo>
                  <a:pt x="2358" y="360"/>
                  <a:pt x="2366" y="353"/>
                  <a:pt x="2372" y="343"/>
                </a:cubicBezTo>
                <a:cubicBezTo>
                  <a:pt x="2398" y="323"/>
                  <a:pt x="2415" y="296"/>
                  <a:pt x="2429" y="263"/>
                </a:cubicBezTo>
                <a:cubicBezTo>
                  <a:pt x="2449" y="222"/>
                  <a:pt x="2449" y="179"/>
                  <a:pt x="2446" y="136"/>
                </a:cubicBezTo>
                <a:cubicBezTo>
                  <a:pt x="2439" y="79"/>
                  <a:pt x="2392" y="29"/>
                  <a:pt x="2338" y="9"/>
                </a:cubicBezTo>
                <a:cubicBezTo>
                  <a:pt x="2322" y="3"/>
                  <a:pt x="2305" y="1"/>
                  <a:pt x="22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75" name="Google Shape;6475;p23"/>
          <p:cNvSpPr/>
          <p:nvPr/>
        </p:nvSpPr>
        <p:spPr>
          <a:xfrm flipH="1">
            <a:off x="5202983" y="339617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9" name="Google Shape;6479;p24"/>
          <p:cNvSpPr/>
          <p:nvPr/>
        </p:nvSpPr>
        <p:spPr>
          <a:xfrm rot="783723">
            <a:off x="10182742" y="4368733"/>
            <a:ext cx="2986646" cy="3531207"/>
          </a:xfrm>
          <a:custGeom>
            <a:avLst/>
            <a:gdLst/>
            <a:ahLst/>
            <a:cxnLst/>
            <a:rect l="l" t="t" r="r" b="b"/>
            <a:pathLst>
              <a:path w="89824" h="105939" extrusionOk="0">
                <a:moveTo>
                  <a:pt x="3695" y="96234"/>
                </a:moveTo>
                <a:cubicBezTo>
                  <a:pt x="-7534" y="92223"/>
                  <a:pt x="10380" y="79657"/>
                  <a:pt x="16529" y="74577"/>
                </a:cubicBezTo>
                <a:cubicBezTo>
                  <a:pt x="22679" y="69497"/>
                  <a:pt x="36047" y="71369"/>
                  <a:pt x="40592" y="65754"/>
                </a:cubicBezTo>
                <a:cubicBezTo>
                  <a:pt x="45137" y="60139"/>
                  <a:pt x="39790" y="46637"/>
                  <a:pt x="43800" y="40889"/>
                </a:cubicBezTo>
                <a:cubicBezTo>
                  <a:pt x="47811" y="35141"/>
                  <a:pt x="58372" y="37681"/>
                  <a:pt x="64655" y="31264"/>
                </a:cubicBezTo>
                <a:cubicBezTo>
                  <a:pt x="70938" y="24847"/>
                  <a:pt x="78291" y="-8841"/>
                  <a:pt x="81499" y="2388"/>
                </a:cubicBezTo>
                <a:cubicBezTo>
                  <a:pt x="84707" y="13618"/>
                  <a:pt x="96872" y="83000"/>
                  <a:pt x="83905" y="98641"/>
                </a:cubicBezTo>
                <a:cubicBezTo>
                  <a:pt x="70938" y="114282"/>
                  <a:pt x="14924" y="100245"/>
                  <a:pt x="3695" y="96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480" name="Google Shape;6480;p24"/>
          <p:cNvSpPr/>
          <p:nvPr/>
        </p:nvSpPr>
        <p:spPr>
          <a:xfrm>
            <a:off x="-541808" y="-416539"/>
            <a:ext cx="2483009" cy="2733933"/>
          </a:xfrm>
          <a:custGeom>
            <a:avLst/>
            <a:gdLst/>
            <a:ahLst/>
            <a:cxnLst/>
            <a:rect l="l" t="t" r="r" b="b"/>
            <a:pathLst>
              <a:path w="74675" h="82018" extrusionOk="0">
                <a:moveTo>
                  <a:pt x="308" y="68310"/>
                </a:moveTo>
                <a:cubicBezTo>
                  <a:pt x="771" y="81111"/>
                  <a:pt x="7896" y="83196"/>
                  <a:pt x="13167" y="81516"/>
                </a:cubicBezTo>
                <a:cubicBezTo>
                  <a:pt x="18438" y="79836"/>
                  <a:pt x="26026" y="62865"/>
                  <a:pt x="31934" y="58231"/>
                </a:cubicBezTo>
                <a:cubicBezTo>
                  <a:pt x="37842" y="53597"/>
                  <a:pt x="45604" y="58057"/>
                  <a:pt x="48616" y="53713"/>
                </a:cubicBezTo>
                <a:cubicBezTo>
                  <a:pt x="51628" y="49369"/>
                  <a:pt x="47747" y="36742"/>
                  <a:pt x="50006" y="32166"/>
                </a:cubicBezTo>
                <a:cubicBezTo>
                  <a:pt x="52265" y="27590"/>
                  <a:pt x="60142" y="29270"/>
                  <a:pt x="62169" y="26258"/>
                </a:cubicBezTo>
                <a:cubicBezTo>
                  <a:pt x="64196" y="23246"/>
                  <a:pt x="60489" y="17512"/>
                  <a:pt x="62169" y="14095"/>
                </a:cubicBezTo>
                <a:cubicBezTo>
                  <a:pt x="63849" y="10678"/>
                  <a:pt x="80878" y="7318"/>
                  <a:pt x="72248" y="5754"/>
                </a:cubicBezTo>
                <a:cubicBezTo>
                  <a:pt x="63618" y="4190"/>
                  <a:pt x="22377" y="-5715"/>
                  <a:pt x="10387" y="4711"/>
                </a:cubicBezTo>
                <a:cubicBezTo>
                  <a:pt x="-1603" y="15137"/>
                  <a:pt x="-155" y="55509"/>
                  <a:pt x="308" y="683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pic>
        <p:nvPicPr>
          <p:cNvPr id="6481" name="Google Shape;648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82" name="Google Shape;6482;p24"/>
          <p:cNvGrpSpPr/>
          <p:nvPr/>
        </p:nvGrpSpPr>
        <p:grpSpPr>
          <a:xfrm>
            <a:off x="11023587" y="5740541"/>
            <a:ext cx="994281" cy="1042300"/>
            <a:chOff x="6290250" y="1718800"/>
            <a:chExt cx="911325" cy="952975"/>
          </a:xfrm>
        </p:grpSpPr>
        <p:sp>
          <p:nvSpPr>
            <p:cNvPr id="6483" name="Google Shape;6483;p24"/>
            <p:cNvSpPr/>
            <p:nvPr/>
          </p:nvSpPr>
          <p:spPr>
            <a:xfrm>
              <a:off x="6290250" y="1718800"/>
              <a:ext cx="911325" cy="952975"/>
            </a:xfrm>
            <a:custGeom>
              <a:avLst/>
              <a:gdLst/>
              <a:ahLst/>
              <a:cxnLst/>
              <a:rect l="l" t="t" r="r" b="b"/>
              <a:pathLst>
                <a:path w="36453" h="38119" extrusionOk="0">
                  <a:moveTo>
                    <a:pt x="26774" y="0"/>
                  </a:moveTo>
                  <a:cubicBezTo>
                    <a:pt x="26181" y="0"/>
                    <a:pt x="25587" y="69"/>
                    <a:pt x="25040" y="206"/>
                  </a:cubicBezTo>
                  <a:cubicBezTo>
                    <a:pt x="24492" y="343"/>
                    <a:pt x="23944" y="525"/>
                    <a:pt x="23419" y="799"/>
                  </a:cubicBezTo>
                  <a:cubicBezTo>
                    <a:pt x="22917" y="1073"/>
                    <a:pt x="22415" y="1415"/>
                    <a:pt x="21981" y="1803"/>
                  </a:cubicBezTo>
                  <a:cubicBezTo>
                    <a:pt x="21776" y="2009"/>
                    <a:pt x="21570" y="2214"/>
                    <a:pt x="21365" y="2443"/>
                  </a:cubicBezTo>
                  <a:cubicBezTo>
                    <a:pt x="21136" y="2443"/>
                    <a:pt x="20885" y="2443"/>
                    <a:pt x="20657" y="2465"/>
                  </a:cubicBezTo>
                  <a:lnTo>
                    <a:pt x="20497" y="2465"/>
                  </a:lnTo>
                  <a:cubicBezTo>
                    <a:pt x="20064" y="2465"/>
                    <a:pt x="19630" y="2511"/>
                    <a:pt x="19196" y="2557"/>
                  </a:cubicBezTo>
                  <a:lnTo>
                    <a:pt x="19105" y="2557"/>
                  </a:lnTo>
                  <a:cubicBezTo>
                    <a:pt x="19082" y="2557"/>
                    <a:pt x="19059" y="2579"/>
                    <a:pt x="19014" y="2579"/>
                  </a:cubicBezTo>
                  <a:lnTo>
                    <a:pt x="18922" y="2579"/>
                  </a:lnTo>
                  <a:cubicBezTo>
                    <a:pt x="18192" y="2694"/>
                    <a:pt x="17439" y="2853"/>
                    <a:pt x="16686" y="3082"/>
                  </a:cubicBezTo>
                  <a:cubicBezTo>
                    <a:pt x="15955" y="3310"/>
                    <a:pt x="15202" y="3607"/>
                    <a:pt x="14449" y="3949"/>
                  </a:cubicBezTo>
                  <a:cubicBezTo>
                    <a:pt x="13741" y="4291"/>
                    <a:pt x="13033" y="4679"/>
                    <a:pt x="12372" y="5113"/>
                  </a:cubicBezTo>
                  <a:cubicBezTo>
                    <a:pt x="11687" y="5547"/>
                    <a:pt x="11002" y="6049"/>
                    <a:pt x="10294" y="6665"/>
                  </a:cubicBezTo>
                  <a:cubicBezTo>
                    <a:pt x="8993" y="7761"/>
                    <a:pt x="7738" y="9085"/>
                    <a:pt x="6574" y="10568"/>
                  </a:cubicBezTo>
                  <a:cubicBezTo>
                    <a:pt x="5661" y="11732"/>
                    <a:pt x="4794" y="13011"/>
                    <a:pt x="3995" y="14403"/>
                  </a:cubicBezTo>
                  <a:lnTo>
                    <a:pt x="3972" y="14449"/>
                  </a:lnTo>
                  <a:cubicBezTo>
                    <a:pt x="3903" y="14563"/>
                    <a:pt x="3858" y="14654"/>
                    <a:pt x="3789" y="14745"/>
                  </a:cubicBezTo>
                  <a:cubicBezTo>
                    <a:pt x="3721" y="14882"/>
                    <a:pt x="3652" y="14996"/>
                    <a:pt x="3584" y="15111"/>
                  </a:cubicBezTo>
                  <a:cubicBezTo>
                    <a:pt x="3584" y="15133"/>
                    <a:pt x="3561" y="15179"/>
                    <a:pt x="3561" y="15179"/>
                  </a:cubicBezTo>
                  <a:cubicBezTo>
                    <a:pt x="2694" y="16754"/>
                    <a:pt x="1963" y="18420"/>
                    <a:pt x="1370" y="20109"/>
                  </a:cubicBezTo>
                  <a:cubicBezTo>
                    <a:pt x="845" y="21593"/>
                    <a:pt x="434" y="23122"/>
                    <a:pt x="160" y="24629"/>
                  </a:cubicBezTo>
                  <a:cubicBezTo>
                    <a:pt x="137" y="24720"/>
                    <a:pt x="114" y="24811"/>
                    <a:pt x="114" y="24880"/>
                  </a:cubicBezTo>
                  <a:lnTo>
                    <a:pt x="91" y="24903"/>
                  </a:lnTo>
                  <a:cubicBezTo>
                    <a:pt x="91" y="24971"/>
                    <a:pt x="69" y="25040"/>
                    <a:pt x="69" y="25108"/>
                  </a:cubicBezTo>
                  <a:cubicBezTo>
                    <a:pt x="0" y="25496"/>
                    <a:pt x="46" y="25907"/>
                    <a:pt x="206" y="26272"/>
                  </a:cubicBezTo>
                  <a:cubicBezTo>
                    <a:pt x="228" y="26318"/>
                    <a:pt x="251" y="26363"/>
                    <a:pt x="274" y="26409"/>
                  </a:cubicBezTo>
                  <a:cubicBezTo>
                    <a:pt x="822" y="27459"/>
                    <a:pt x="1598" y="28509"/>
                    <a:pt x="2625" y="29605"/>
                  </a:cubicBezTo>
                  <a:cubicBezTo>
                    <a:pt x="3036" y="30038"/>
                    <a:pt x="3515" y="30472"/>
                    <a:pt x="4040" y="30951"/>
                  </a:cubicBezTo>
                  <a:cubicBezTo>
                    <a:pt x="4474" y="31362"/>
                    <a:pt x="4953" y="31750"/>
                    <a:pt x="5501" y="32161"/>
                  </a:cubicBezTo>
                  <a:cubicBezTo>
                    <a:pt x="6505" y="32960"/>
                    <a:pt x="7555" y="33713"/>
                    <a:pt x="8628" y="34421"/>
                  </a:cubicBezTo>
                  <a:cubicBezTo>
                    <a:pt x="9769" y="35151"/>
                    <a:pt x="11002" y="35836"/>
                    <a:pt x="12280" y="36498"/>
                  </a:cubicBezTo>
                  <a:cubicBezTo>
                    <a:pt x="12600" y="36635"/>
                    <a:pt x="12897" y="36795"/>
                    <a:pt x="13216" y="36954"/>
                  </a:cubicBezTo>
                  <a:cubicBezTo>
                    <a:pt x="13513" y="37091"/>
                    <a:pt x="13855" y="37251"/>
                    <a:pt x="14243" y="37388"/>
                  </a:cubicBezTo>
                  <a:cubicBezTo>
                    <a:pt x="14928" y="37685"/>
                    <a:pt x="15658" y="37867"/>
                    <a:pt x="16412" y="38004"/>
                  </a:cubicBezTo>
                  <a:cubicBezTo>
                    <a:pt x="16937" y="38073"/>
                    <a:pt x="17507" y="38118"/>
                    <a:pt x="18078" y="38118"/>
                  </a:cubicBezTo>
                  <a:cubicBezTo>
                    <a:pt x="18260" y="38118"/>
                    <a:pt x="18466" y="38118"/>
                    <a:pt x="18648" y="38096"/>
                  </a:cubicBezTo>
                  <a:cubicBezTo>
                    <a:pt x="19402" y="38073"/>
                    <a:pt x="20132" y="37981"/>
                    <a:pt x="20863" y="37822"/>
                  </a:cubicBezTo>
                  <a:cubicBezTo>
                    <a:pt x="22164" y="37548"/>
                    <a:pt x="23396" y="37091"/>
                    <a:pt x="24515" y="36429"/>
                  </a:cubicBezTo>
                  <a:cubicBezTo>
                    <a:pt x="24583" y="36384"/>
                    <a:pt x="24674" y="36338"/>
                    <a:pt x="24743" y="36292"/>
                  </a:cubicBezTo>
                  <a:lnTo>
                    <a:pt x="24834" y="36292"/>
                  </a:lnTo>
                  <a:cubicBezTo>
                    <a:pt x="25199" y="36292"/>
                    <a:pt x="25587" y="36247"/>
                    <a:pt x="25998" y="36178"/>
                  </a:cubicBezTo>
                  <a:cubicBezTo>
                    <a:pt x="26683" y="36064"/>
                    <a:pt x="27345" y="35882"/>
                    <a:pt x="27984" y="35585"/>
                  </a:cubicBezTo>
                  <a:cubicBezTo>
                    <a:pt x="29125" y="35105"/>
                    <a:pt x="30198" y="34352"/>
                    <a:pt x="31180" y="33348"/>
                  </a:cubicBezTo>
                  <a:cubicBezTo>
                    <a:pt x="31978" y="32503"/>
                    <a:pt x="32709" y="31522"/>
                    <a:pt x="33394" y="30358"/>
                  </a:cubicBezTo>
                  <a:cubicBezTo>
                    <a:pt x="33964" y="29353"/>
                    <a:pt x="34466" y="28258"/>
                    <a:pt x="34900" y="27071"/>
                  </a:cubicBezTo>
                  <a:cubicBezTo>
                    <a:pt x="35402" y="25656"/>
                    <a:pt x="35813" y="24172"/>
                    <a:pt x="36064" y="22620"/>
                  </a:cubicBezTo>
                  <a:cubicBezTo>
                    <a:pt x="36315" y="21114"/>
                    <a:pt x="36452" y="19561"/>
                    <a:pt x="36429" y="18009"/>
                  </a:cubicBezTo>
                  <a:cubicBezTo>
                    <a:pt x="36429" y="17233"/>
                    <a:pt x="36384" y="16480"/>
                    <a:pt x="36315" y="15727"/>
                  </a:cubicBezTo>
                  <a:cubicBezTo>
                    <a:pt x="36247" y="14928"/>
                    <a:pt x="36155" y="14312"/>
                    <a:pt x="36019" y="13741"/>
                  </a:cubicBezTo>
                  <a:cubicBezTo>
                    <a:pt x="35859" y="13033"/>
                    <a:pt x="35631" y="12394"/>
                    <a:pt x="35334" y="11824"/>
                  </a:cubicBezTo>
                  <a:cubicBezTo>
                    <a:pt x="35014" y="11162"/>
                    <a:pt x="34581" y="10591"/>
                    <a:pt x="34056" y="10112"/>
                  </a:cubicBezTo>
                  <a:cubicBezTo>
                    <a:pt x="34284" y="9655"/>
                    <a:pt x="34444" y="9176"/>
                    <a:pt x="34581" y="8719"/>
                  </a:cubicBezTo>
                  <a:cubicBezTo>
                    <a:pt x="34672" y="8354"/>
                    <a:pt x="34763" y="7989"/>
                    <a:pt x="34809" y="7624"/>
                  </a:cubicBezTo>
                  <a:cubicBezTo>
                    <a:pt x="34854" y="7259"/>
                    <a:pt x="34877" y="6893"/>
                    <a:pt x="34877" y="6483"/>
                  </a:cubicBezTo>
                  <a:cubicBezTo>
                    <a:pt x="34854" y="6095"/>
                    <a:pt x="34809" y="5684"/>
                    <a:pt x="34717" y="5296"/>
                  </a:cubicBezTo>
                  <a:cubicBezTo>
                    <a:pt x="34649" y="4930"/>
                    <a:pt x="34512" y="4565"/>
                    <a:pt x="34352" y="4223"/>
                  </a:cubicBezTo>
                  <a:cubicBezTo>
                    <a:pt x="33850" y="3150"/>
                    <a:pt x="32960" y="2260"/>
                    <a:pt x="31636" y="1461"/>
                  </a:cubicBezTo>
                  <a:cubicBezTo>
                    <a:pt x="31134" y="1164"/>
                    <a:pt x="30609" y="890"/>
                    <a:pt x="30107" y="685"/>
                  </a:cubicBezTo>
                  <a:cubicBezTo>
                    <a:pt x="29582" y="457"/>
                    <a:pt x="29011" y="297"/>
                    <a:pt x="28441" y="183"/>
                  </a:cubicBezTo>
                  <a:cubicBezTo>
                    <a:pt x="27893" y="46"/>
                    <a:pt x="27322" y="0"/>
                    <a:pt x="267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4" name="Google Shape;6484;p24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5" name="Google Shape;6485;p24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rgbClr val="4EB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6" name="Google Shape;6486;p24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rgbClr val="4BA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7" name="Google Shape;6487;p24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8" name="Google Shape;6488;p24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9" name="Google Shape;6489;p24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0" name="Google Shape;6490;p24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1" name="Google Shape;6491;p24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2" name="Google Shape;6492;p24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3" name="Google Shape;6493;p24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4" name="Google Shape;6494;p24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5" name="Google Shape;6495;p24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6" name="Google Shape;6496;p24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rgbClr val="C13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7" name="Google Shape;6497;p24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8" name="Google Shape;6498;p24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rgbClr val="55C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9" name="Google Shape;6499;p24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0" name="Google Shape;6500;p24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1" name="Google Shape;6501;p24"/>
            <p:cNvSpPr/>
            <p:nvPr/>
          </p:nvSpPr>
          <p:spPr>
            <a:xfrm>
              <a:off x="6816375" y="1851750"/>
              <a:ext cx="116425" cy="17725"/>
            </a:xfrm>
            <a:custGeom>
              <a:avLst/>
              <a:gdLst/>
              <a:ahLst/>
              <a:cxnLst/>
              <a:rect l="l" t="t" r="r" b="b"/>
              <a:pathLst>
                <a:path w="4657" h="709" extrusionOk="0">
                  <a:moveTo>
                    <a:pt x="1575" y="0"/>
                  </a:moveTo>
                  <a:cubicBezTo>
                    <a:pt x="1370" y="0"/>
                    <a:pt x="1164" y="23"/>
                    <a:pt x="959" y="46"/>
                  </a:cubicBezTo>
                  <a:cubicBezTo>
                    <a:pt x="753" y="69"/>
                    <a:pt x="548" y="92"/>
                    <a:pt x="343" y="137"/>
                  </a:cubicBezTo>
                  <a:cubicBezTo>
                    <a:pt x="274" y="160"/>
                    <a:pt x="183" y="160"/>
                    <a:pt x="91" y="183"/>
                  </a:cubicBezTo>
                  <a:cubicBezTo>
                    <a:pt x="23" y="206"/>
                    <a:pt x="0" y="252"/>
                    <a:pt x="0" y="320"/>
                  </a:cubicBezTo>
                  <a:cubicBezTo>
                    <a:pt x="19" y="357"/>
                    <a:pt x="53" y="395"/>
                    <a:pt x="102" y="395"/>
                  </a:cubicBezTo>
                  <a:cubicBezTo>
                    <a:pt x="113" y="395"/>
                    <a:pt x="125" y="393"/>
                    <a:pt x="137" y="389"/>
                  </a:cubicBezTo>
                  <a:cubicBezTo>
                    <a:pt x="251" y="366"/>
                    <a:pt x="388" y="343"/>
                    <a:pt x="525" y="320"/>
                  </a:cubicBezTo>
                  <a:cubicBezTo>
                    <a:pt x="639" y="320"/>
                    <a:pt x="753" y="297"/>
                    <a:pt x="867" y="297"/>
                  </a:cubicBezTo>
                  <a:cubicBezTo>
                    <a:pt x="982" y="274"/>
                    <a:pt x="1096" y="274"/>
                    <a:pt x="1210" y="252"/>
                  </a:cubicBezTo>
                  <a:cubicBezTo>
                    <a:pt x="1278" y="252"/>
                    <a:pt x="1324" y="252"/>
                    <a:pt x="1392" y="229"/>
                  </a:cubicBezTo>
                  <a:lnTo>
                    <a:pt x="1529" y="229"/>
                  </a:lnTo>
                  <a:cubicBezTo>
                    <a:pt x="1651" y="229"/>
                    <a:pt x="1773" y="219"/>
                    <a:pt x="1888" y="219"/>
                  </a:cubicBezTo>
                  <a:cubicBezTo>
                    <a:pt x="1945" y="219"/>
                    <a:pt x="2001" y="221"/>
                    <a:pt x="2054" y="229"/>
                  </a:cubicBezTo>
                  <a:lnTo>
                    <a:pt x="2328" y="229"/>
                  </a:lnTo>
                  <a:cubicBezTo>
                    <a:pt x="2420" y="252"/>
                    <a:pt x="2511" y="252"/>
                    <a:pt x="2602" y="252"/>
                  </a:cubicBezTo>
                  <a:cubicBezTo>
                    <a:pt x="2648" y="274"/>
                    <a:pt x="2694" y="274"/>
                    <a:pt x="2716" y="274"/>
                  </a:cubicBezTo>
                  <a:cubicBezTo>
                    <a:pt x="2785" y="274"/>
                    <a:pt x="2830" y="274"/>
                    <a:pt x="2876" y="297"/>
                  </a:cubicBezTo>
                  <a:cubicBezTo>
                    <a:pt x="2967" y="297"/>
                    <a:pt x="3059" y="320"/>
                    <a:pt x="3150" y="320"/>
                  </a:cubicBezTo>
                  <a:cubicBezTo>
                    <a:pt x="3310" y="366"/>
                    <a:pt x="3470" y="389"/>
                    <a:pt x="3652" y="411"/>
                  </a:cubicBezTo>
                  <a:cubicBezTo>
                    <a:pt x="3675" y="411"/>
                    <a:pt x="3698" y="434"/>
                    <a:pt x="3721" y="434"/>
                  </a:cubicBezTo>
                  <a:cubicBezTo>
                    <a:pt x="3789" y="457"/>
                    <a:pt x="3858" y="457"/>
                    <a:pt x="3949" y="480"/>
                  </a:cubicBezTo>
                  <a:cubicBezTo>
                    <a:pt x="4017" y="503"/>
                    <a:pt x="4109" y="525"/>
                    <a:pt x="4177" y="548"/>
                  </a:cubicBezTo>
                  <a:cubicBezTo>
                    <a:pt x="4268" y="571"/>
                    <a:pt x="4337" y="594"/>
                    <a:pt x="4405" y="640"/>
                  </a:cubicBezTo>
                  <a:cubicBezTo>
                    <a:pt x="4451" y="662"/>
                    <a:pt x="4520" y="685"/>
                    <a:pt x="4588" y="708"/>
                  </a:cubicBezTo>
                  <a:cubicBezTo>
                    <a:pt x="4611" y="708"/>
                    <a:pt x="4634" y="708"/>
                    <a:pt x="4657" y="685"/>
                  </a:cubicBezTo>
                  <a:cubicBezTo>
                    <a:pt x="4657" y="662"/>
                    <a:pt x="4657" y="617"/>
                    <a:pt x="4611" y="617"/>
                  </a:cubicBezTo>
                  <a:cubicBezTo>
                    <a:pt x="4565" y="594"/>
                    <a:pt x="4497" y="571"/>
                    <a:pt x="4428" y="525"/>
                  </a:cubicBezTo>
                  <a:cubicBezTo>
                    <a:pt x="4337" y="503"/>
                    <a:pt x="4268" y="480"/>
                    <a:pt x="4200" y="434"/>
                  </a:cubicBezTo>
                  <a:cubicBezTo>
                    <a:pt x="4109" y="411"/>
                    <a:pt x="4017" y="389"/>
                    <a:pt x="3926" y="343"/>
                  </a:cubicBezTo>
                  <a:cubicBezTo>
                    <a:pt x="3858" y="320"/>
                    <a:pt x="3789" y="297"/>
                    <a:pt x="3698" y="274"/>
                  </a:cubicBezTo>
                  <a:cubicBezTo>
                    <a:pt x="3538" y="229"/>
                    <a:pt x="3355" y="183"/>
                    <a:pt x="3196" y="160"/>
                  </a:cubicBezTo>
                  <a:cubicBezTo>
                    <a:pt x="3104" y="137"/>
                    <a:pt x="3013" y="115"/>
                    <a:pt x="2922" y="115"/>
                  </a:cubicBezTo>
                  <a:cubicBezTo>
                    <a:pt x="2830" y="92"/>
                    <a:pt x="2739" y="69"/>
                    <a:pt x="2648" y="69"/>
                  </a:cubicBezTo>
                  <a:cubicBezTo>
                    <a:pt x="2465" y="46"/>
                    <a:pt x="2283" y="23"/>
                    <a:pt x="2100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2" name="Google Shape;6502;p24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3" name="Google Shape;6503;p24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4" name="Google Shape;6504;p24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5" name="Google Shape;6505;p24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6" name="Google Shape;6506;p24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7" name="Google Shape;6507;p24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8" name="Google Shape;6508;p24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9" name="Google Shape;6509;p24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0" name="Google Shape;6510;p24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1" name="Google Shape;6511;p24"/>
            <p:cNvSpPr/>
            <p:nvPr/>
          </p:nvSpPr>
          <p:spPr>
            <a:xfrm>
              <a:off x="6565300" y="1972725"/>
              <a:ext cx="28550" cy="167225"/>
            </a:xfrm>
            <a:custGeom>
              <a:avLst/>
              <a:gdLst/>
              <a:ahLst/>
              <a:cxnLst/>
              <a:rect l="l" t="t" r="r" b="b"/>
              <a:pathLst>
                <a:path w="1142" h="6689" extrusionOk="0">
                  <a:moveTo>
                    <a:pt x="1050" y="0"/>
                  </a:moveTo>
                  <a:cubicBezTo>
                    <a:pt x="1027" y="0"/>
                    <a:pt x="1004" y="0"/>
                    <a:pt x="981" y="23"/>
                  </a:cubicBezTo>
                  <a:cubicBezTo>
                    <a:pt x="981" y="46"/>
                    <a:pt x="959" y="69"/>
                    <a:pt x="959" y="92"/>
                  </a:cubicBezTo>
                  <a:cubicBezTo>
                    <a:pt x="959" y="115"/>
                    <a:pt x="959" y="137"/>
                    <a:pt x="959" y="160"/>
                  </a:cubicBezTo>
                  <a:cubicBezTo>
                    <a:pt x="913" y="388"/>
                    <a:pt x="867" y="617"/>
                    <a:pt x="822" y="845"/>
                  </a:cubicBezTo>
                  <a:cubicBezTo>
                    <a:pt x="799" y="1073"/>
                    <a:pt x="753" y="1301"/>
                    <a:pt x="708" y="1553"/>
                  </a:cubicBezTo>
                  <a:cubicBezTo>
                    <a:pt x="616" y="2078"/>
                    <a:pt x="548" y="2580"/>
                    <a:pt x="479" y="3105"/>
                  </a:cubicBezTo>
                  <a:cubicBezTo>
                    <a:pt x="342" y="4109"/>
                    <a:pt x="205" y="5090"/>
                    <a:pt x="68" y="6072"/>
                  </a:cubicBezTo>
                  <a:cubicBezTo>
                    <a:pt x="46" y="6186"/>
                    <a:pt x="46" y="6300"/>
                    <a:pt x="23" y="6414"/>
                  </a:cubicBezTo>
                  <a:cubicBezTo>
                    <a:pt x="23" y="6437"/>
                    <a:pt x="23" y="6460"/>
                    <a:pt x="23" y="6483"/>
                  </a:cubicBezTo>
                  <a:cubicBezTo>
                    <a:pt x="23" y="6506"/>
                    <a:pt x="23" y="6506"/>
                    <a:pt x="23" y="6528"/>
                  </a:cubicBezTo>
                  <a:cubicBezTo>
                    <a:pt x="0" y="6528"/>
                    <a:pt x="23" y="6551"/>
                    <a:pt x="23" y="6574"/>
                  </a:cubicBezTo>
                  <a:cubicBezTo>
                    <a:pt x="23" y="6620"/>
                    <a:pt x="68" y="6665"/>
                    <a:pt x="114" y="6688"/>
                  </a:cubicBezTo>
                  <a:lnTo>
                    <a:pt x="205" y="6688"/>
                  </a:lnTo>
                  <a:cubicBezTo>
                    <a:pt x="228" y="6665"/>
                    <a:pt x="274" y="6643"/>
                    <a:pt x="297" y="6620"/>
                  </a:cubicBezTo>
                  <a:cubicBezTo>
                    <a:pt x="320" y="6574"/>
                    <a:pt x="320" y="6574"/>
                    <a:pt x="320" y="6551"/>
                  </a:cubicBezTo>
                  <a:cubicBezTo>
                    <a:pt x="320" y="6540"/>
                    <a:pt x="320" y="6534"/>
                    <a:pt x="320" y="6528"/>
                  </a:cubicBezTo>
                  <a:cubicBezTo>
                    <a:pt x="342" y="6392"/>
                    <a:pt x="365" y="6277"/>
                    <a:pt x="388" y="6140"/>
                  </a:cubicBezTo>
                  <a:cubicBezTo>
                    <a:pt x="388" y="6118"/>
                    <a:pt x="388" y="6118"/>
                    <a:pt x="388" y="6118"/>
                  </a:cubicBezTo>
                  <a:cubicBezTo>
                    <a:pt x="388" y="6095"/>
                    <a:pt x="388" y="6072"/>
                    <a:pt x="388" y="6072"/>
                  </a:cubicBezTo>
                  <a:cubicBezTo>
                    <a:pt x="525" y="5068"/>
                    <a:pt x="662" y="4086"/>
                    <a:pt x="799" y="3082"/>
                  </a:cubicBezTo>
                  <a:cubicBezTo>
                    <a:pt x="867" y="2557"/>
                    <a:pt x="936" y="2055"/>
                    <a:pt x="981" y="1530"/>
                  </a:cubicBezTo>
                  <a:cubicBezTo>
                    <a:pt x="1004" y="1301"/>
                    <a:pt x="1027" y="1050"/>
                    <a:pt x="1050" y="822"/>
                  </a:cubicBezTo>
                  <a:cubicBezTo>
                    <a:pt x="1073" y="594"/>
                    <a:pt x="1096" y="343"/>
                    <a:pt x="1118" y="115"/>
                  </a:cubicBezTo>
                  <a:lnTo>
                    <a:pt x="1141" y="92"/>
                  </a:lnTo>
                  <a:cubicBezTo>
                    <a:pt x="1141" y="46"/>
                    <a:pt x="1096" y="0"/>
                    <a:pt x="105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2" name="Google Shape;6512;p24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3" name="Google Shape;6513;p24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4" name="Google Shape;6514;p24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5" name="Google Shape;6515;p24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6" name="Google Shape;6516;p24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7" name="Google Shape;6517;p24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8" name="Google Shape;6518;p24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9" name="Google Shape;6519;p24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0" name="Google Shape;6520;p24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1" name="Google Shape;6521;p24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2" name="Google Shape;6522;p24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3" name="Google Shape;6523;p24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4" name="Google Shape;6524;p24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5" name="Google Shape;6525;p24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6" name="Google Shape;6526;p24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7" name="Google Shape;6527;p24"/>
            <p:cNvSpPr/>
            <p:nvPr/>
          </p:nvSpPr>
          <p:spPr>
            <a:xfrm>
              <a:off x="6751875" y="2319100"/>
              <a:ext cx="84475" cy="144625"/>
            </a:xfrm>
            <a:custGeom>
              <a:avLst/>
              <a:gdLst/>
              <a:ahLst/>
              <a:cxnLst/>
              <a:rect l="l" t="t" r="r" b="b"/>
              <a:pathLst>
                <a:path w="3379" h="5785" extrusionOk="0">
                  <a:moveTo>
                    <a:pt x="3128" y="0"/>
                  </a:moveTo>
                  <a:lnTo>
                    <a:pt x="3082" y="23"/>
                  </a:lnTo>
                  <a:cubicBezTo>
                    <a:pt x="3059" y="23"/>
                    <a:pt x="3059" y="46"/>
                    <a:pt x="3037" y="69"/>
                  </a:cubicBezTo>
                  <a:cubicBezTo>
                    <a:pt x="3037" y="69"/>
                    <a:pt x="3037" y="69"/>
                    <a:pt x="3037" y="92"/>
                  </a:cubicBezTo>
                  <a:lnTo>
                    <a:pt x="3014" y="92"/>
                  </a:lnTo>
                  <a:cubicBezTo>
                    <a:pt x="3014" y="114"/>
                    <a:pt x="2991" y="137"/>
                    <a:pt x="2991" y="137"/>
                  </a:cubicBezTo>
                  <a:cubicBezTo>
                    <a:pt x="2991" y="160"/>
                    <a:pt x="2968" y="183"/>
                    <a:pt x="2968" y="229"/>
                  </a:cubicBezTo>
                  <a:cubicBezTo>
                    <a:pt x="2945" y="274"/>
                    <a:pt x="2923" y="320"/>
                    <a:pt x="2900" y="366"/>
                  </a:cubicBezTo>
                  <a:cubicBezTo>
                    <a:pt x="2900" y="388"/>
                    <a:pt x="2900" y="411"/>
                    <a:pt x="2877" y="434"/>
                  </a:cubicBezTo>
                  <a:cubicBezTo>
                    <a:pt x="2877" y="480"/>
                    <a:pt x="2854" y="503"/>
                    <a:pt x="2854" y="548"/>
                  </a:cubicBezTo>
                  <a:cubicBezTo>
                    <a:pt x="2854" y="571"/>
                    <a:pt x="2854" y="594"/>
                    <a:pt x="2877" y="594"/>
                  </a:cubicBezTo>
                  <a:cubicBezTo>
                    <a:pt x="2877" y="617"/>
                    <a:pt x="2877" y="617"/>
                    <a:pt x="2900" y="617"/>
                  </a:cubicBezTo>
                  <a:cubicBezTo>
                    <a:pt x="2877" y="639"/>
                    <a:pt x="2877" y="685"/>
                    <a:pt x="2854" y="708"/>
                  </a:cubicBezTo>
                  <a:cubicBezTo>
                    <a:pt x="2854" y="708"/>
                    <a:pt x="2854" y="731"/>
                    <a:pt x="2854" y="731"/>
                  </a:cubicBezTo>
                  <a:cubicBezTo>
                    <a:pt x="2786" y="822"/>
                    <a:pt x="2740" y="936"/>
                    <a:pt x="2694" y="1028"/>
                  </a:cubicBezTo>
                  <a:cubicBezTo>
                    <a:pt x="2649" y="1096"/>
                    <a:pt x="2603" y="1187"/>
                    <a:pt x="2557" y="1256"/>
                  </a:cubicBezTo>
                  <a:cubicBezTo>
                    <a:pt x="2466" y="1438"/>
                    <a:pt x="2375" y="1598"/>
                    <a:pt x="2283" y="1781"/>
                  </a:cubicBezTo>
                  <a:cubicBezTo>
                    <a:pt x="2283" y="1781"/>
                    <a:pt x="2283" y="1758"/>
                    <a:pt x="2283" y="1758"/>
                  </a:cubicBezTo>
                  <a:cubicBezTo>
                    <a:pt x="2261" y="1804"/>
                    <a:pt x="2238" y="1849"/>
                    <a:pt x="2215" y="1895"/>
                  </a:cubicBezTo>
                  <a:cubicBezTo>
                    <a:pt x="2192" y="1941"/>
                    <a:pt x="2146" y="1986"/>
                    <a:pt x="2124" y="2055"/>
                  </a:cubicBezTo>
                  <a:cubicBezTo>
                    <a:pt x="2124" y="2055"/>
                    <a:pt x="2101" y="2055"/>
                    <a:pt x="2101" y="2077"/>
                  </a:cubicBezTo>
                  <a:cubicBezTo>
                    <a:pt x="2078" y="2123"/>
                    <a:pt x="2032" y="2192"/>
                    <a:pt x="1987" y="2260"/>
                  </a:cubicBezTo>
                  <a:cubicBezTo>
                    <a:pt x="1987" y="2260"/>
                    <a:pt x="1987" y="2283"/>
                    <a:pt x="1964" y="2306"/>
                  </a:cubicBezTo>
                  <a:cubicBezTo>
                    <a:pt x="1964" y="2329"/>
                    <a:pt x="1941" y="2329"/>
                    <a:pt x="1941" y="2351"/>
                  </a:cubicBezTo>
                  <a:cubicBezTo>
                    <a:pt x="1827" y="2557"/>
                    <a:pt x="1690" y="2739"/>
                    <a:pt x="1576" y="2945"/>
                  </a:cubicBezTo>
                  <a:cubicBezTo>
                    <a:pt x="1462" y="3105"/>
                    <a:pt x="1348" y="3287"/>
                    <a:pt x="1233" y="3447"/>
                  </a:cubicBezTo>
                  <a:cubicBezTo>
                    <a:pt x="1119" y="3607"/>
                    <a:pt x="1005" y="3789"/>
                    <a:pt x="891" y="3949"/>
                  </a:cubicBezTo>
                  <a:cubicBezTo>
                    <a:pt x="754" y="4177"/>
                    <a:pt x="594" y="4383"/>
                    <a:pt x="435" y="4588"/>
                  </a:cubicBezTo>
                  <a:cubicBezTo>
                    <a:pt x="298" y="4794"/>
                    <a:pt x="161" y="4999"/>
                    <a:pt x="24" y="5205"/>
                  </a:cubicBezTo>
                  <a:cubicBezTo>
                    <a:pt x="24" y="5227"/>
                    <a:pt x="1" y="5273"/>
                    <a:pt x="1" y="5296"/>
                  </a:cubicBezTo>
                  <a:cubicBezTo>
                    <a:pt x="1" y="5319"/>
                    <a:pt x="1" y="5364"/>
                    <a:pt x="1" y="5387"/>
                  </a:cubicBezTo>
                  <a:cubicBezTo>
                    <a:pt x="24" y="5410"/>
                    <a:pt x="47" y="5433"/>
                    <a:pt x="69" y="5456"/>
                  </a:cubicBezTo>
                  <a:cubicBezTo>
                    <a:pt x="92" y="5478"/>
                    <a:pt x="115" y="5478"/>
                    <a:pt x="138" y="5478"/>
                  </a:cubicBezTo>
                  <a:cubicBezTo>
                    <a:pt x="115" y="5524"/>
                    <a:pt x="115" y="5547"/>
                    <a:pt x="92" y="5570"/>
                  </a:cubicBezTo>
                  <a:cubicBezTo>
                    <a:pt x="69" y="5593"/>
                    <a:pt x="69" y="5615"/>
                    <a:pt x="69" y="5638"/>
                  </a:cubicBezTo>
                  <a:cubicBezTo>
                    <a:pt x="92" y="5684"/>
                    <a:pt x="115" y="5730"/>
                    <a:pt x="138" y="5752"/>
                  </a:cubicBezTo>
                  <a:cubicBezTo>
                    <a:pt x="170" y="5768"/>
                    <a:pt x="191" y="5785"/>
                    <a:pt x="217" y="5785"/>
                  </a:cubicBezTo>
                  <a:cubicBezTo>
                    <a:pt x="227" y="5785"/>
                    <a:pt x="239" y="5782"/>
                    <a:pt x="252" y="5775"/>
                  </a:cubicBezTo>
                  <a:cubicBezTo>
                    <a:pt x="298" y="5775"/>
                    <a:pt x="343" y="5752"/>
                    <a:pt x="366" y="5730"/>
                  </a:cubicBezTo>
                  <a:cubicBezTo>
                    <a:pt x="412" y="5638"/>
                    <a:pt x="457" y="5570"/>
                    <a:pt x="503" y="5501"/>
                  </a:cubicBezTo>
                  <a:cubicBezTo>
                    <a:pt x="503" y="5478"/>
                    <a:pt x="526" y="5478"/>
                    <a:pt x="549" y="5456"/>
                  </a:cubicBezTo>
                  <a:cubicBezTo>
                    <a:pt x="617" y="5364"/>
                    <a:pt x="686" y="5273"/>
                    <a:pt x="754" y="5182"/>
                  </a:cubicBezTo>
                  <a:cubicBezTo>
                    <a:pt x="823" y="5090"/>
                    <a:pt x="868" y="4999"/>
                    <a:pt x="937" y="4931"/>
                  </a:cubicBezTo>
                  <a:cubicBezTo>
                    <a:pt x="1005" y="4839"/>
                    <a:pt x="1051" y="4748"/>
                    <a:pt x="1119" y="4657"/>
                  </a:cubicBezTo>
                  <a:cubicBezTo>
                    <a:pt x="1188" y="4565"/>
                    <a:pt x="1233" y="4474"/>
                    <a:pt x="1302" y="4406"/>
                  </a:cubicBezTo>
                  <a:cubicBezTo>
                    <a:pt x="1416" y="4223"/>
                    <a:pt x="1530" y="4040"/>
                    <a:pt x="1644" y="3858"/>
                  </a:cubicBezTo>
                  <a:lnTo>
                    <a:pt x="1690" y="3767"/>
                  </a:lnTo>
                  <a:cubicBezTo>
                    <a:pt x="1713" y="3744"/>
                    <a:pt x="1713" y="3721"/>
                    <a:pt x="1713" y="3721"/>
                  </a:cubicBezTo>
                  <a:cubicBezTo>
                    <a:pt x="1736" y="3675"/>
                    <a:pt x="1758" y="3652"/>
                    <a:pt x="1758" y="3630"/>
                  </a:cubicBezTo>
                  <a:cubicBezTo>
                    <a:pt x="1827" y="3515"/>
                    <a:pt x="1895" y="3401"/>
                    <a:pt x="1964" y="3287"/>
                  </a:cubicBezTo>
                  <a:cubicBezTo>
                    <a:pt x="1987" y="3219"/>
                    <a:pt x="2010" y="3173"/>
                    <a:pt x="2055" y="3127"/>
                  </a:cubicBezTo>
                  <a:cubicBezTo>
                    <a:pt x="2101" y="3013"/>
                    <a:pt x="2169" y="2922"/>
                    <a:pt x="2215" y="2831"/>
                  </a:cubicBezTo>
                  <a:cubicBezTo>
                    <a:pt x="2238" y="2808"/>
                    <a:pt x="2238" y="2785"/>
                    <a:pt x="2238" y="2762"/>
                  </a:cubicBezTo>
                  <a:cubicBezTo>
                    <a:pt x="2306" y="2671"/>
                    <a:pt x="2352" y="2557"/>
                    <a:pt x="2420" y="2465"/>
                  </a:cubicBezTo>
                  <a:cubicBezTo>
                    <a:pt x="2466" y="2374"/>
                    <a:pt x="2534" y="2260"/>
                    <a:pt x="2580" y="2169"/>
                  </a:cubicBezTo>
                  <a:cubicBezTo>
                    <a:pt x="2671" y="1986"/>
                    <a:pt x="2786" y="1804"/>
                    <a:pt x="2877" y="1621"/>
                  </a:cubicBezTo>
                  <a:cubicBezTo>
                    <a:pt x="2923" y="1575"/>
                    <a:pt x="2945" y="1507"/>
                    <a:pt x="2968" y="1461"/>
                  </a:cubicBezTo>
                  <a:cubicBezTo>
                    <a:pt x="2991" y="1416"/>
                    <a:pt x="3014" y="1370"/>
                    <a:pt x="3037" y="1301"/>
                  </a:cubicBezTo>
                  <a:cubicBezTo>
                    <a:pt x="3082" y="1210"/>
                    <a:pt x="3128" y="1119"/>
                    <a:pt x="3174" y="1028"/>
                  </a:cubicBezTo>
                  <a:cubicBezTo>
                    <a:pt x="3219" y="936"/>
                    <a:pt x="3242" y="845"/>
                    <a:pt x="3288" y="754"/>
                  </a:cubicBezTo>
                  <a:cubicBezTo>
                    <a:pt x="3311" y="662"/>
                    <a:pt x="3333" y="594"/>
                    <a:pt x="3356" y="503"/>
                  </a:cubicBezTo>
                  <a:cubicBezTo>
                    <a:pt x="3379" y="434"/>
                    <a:pt x="3379" y="388"/>
                    <a:pt x="3379" y="320"/>
                  </a:cubicBezTo>
                  <a:cubicBezTo>
                    <a:pt x="3379" y="274"/>
                    <a:pt x="3356" y="206"/>
                    <a:pt x="3311" y="160"/>
                  </a:cubicBezTo>
                  <a:cubicBezTo>
                    <a:pt x="3311" y="137"/>
                    <a:pt x="3311" y="114"/>
                    <a:pt x="3288" y="69"/>
                  </a:cubicBezTo>
                  <a:cubicBezTo>
                    <a:pt x="3288" y="23"/>
                    <a:pt x="3242" y="0"/>
                    <a:pt x="3196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8" name="Google Shape;6528;p24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9" name="Google Shape;6529;p24"/>
            <p:cNvSpPr/>
            <p:nvPr/>
          </p:nvSpPr>
          <p:spPr>
            <a:xfrm>
              <a:off x="6744475" y="2312825"/>
              <a:ext cx="81625" cy="151825"/>
            </a:xfrm>
            <a:custGeom>
              <a:avLst/>
              <a:gdLst/>
              <a:ahLst/>
              <a:cxnLst/>
              <a:rect l="l" t="t" r="r" b="b"/>
              <a:pathLst>
                <a:path w="3265" h="6073" extrusionOk="0">
                  <a:moveTo>
                    <a:pt x="3150" y="0"/>
                  </a:moveTo>
                  <a:cubicBezTo>
                    <a:pt x="3127" y="0"/>
                    <a:pt x="3082" y="23"/>
                    <a:pt x="3059" y="69"/>
                  </a:cubicBezTo>
                  <a:cubicBezTo>
                    <a:pt x="2990" y="251"/>
                    <a:pt x="2922" y="411"/>
                    <a:pt x="2830" y="594"/>
                  </a:cubicBezTo>
                  <a:cubicBezTo>
                    <a:pt x="2739" y="754"/>
                    <a:pt x="2648" y="913"/>
                    <a:pt x="2579" y="1073"/>
                  </a:cubicBezTo>
                  <a:cubicBezTo>
                    <a:pt x="2511" y="1233"/>
                    <a:pt x="2420" y="1393"/>
                    <a:pt x="2351" y="1552"/>
                  </a:cubicBezTo>
                  <a:cubicBezTo>
                    <a:pt x="2260" y="1712"/>
                    <a:pt x="2191" y="1849"/>
                    <a:pt x="2100" y="2009"/>
                  </a:cubicBezTo>
                  <a:cubicBezTo>
                    <a:pt x="2032" y="2169"/>
                    <a:pt x="1940" y="2351"/>
                    <a:pt x="1849" y="2511"/>
                  </a:cubicBezTo>
                  <a:cubicBezTo>
                    <a:pt x="1758" y="2671"/>
                    <a:pt x="1666" y="2853"/>
                    <a:pt x="1575" y="3013"/>
                  </a:cubicBezTo>
                  <a:cubicBezTo>
                    <a:pt x="1484" y="3196"/>
                    <a:pt x="1392" y="3356"/>
                    <a:pt x="1301" y="3538"/>
                  </a:cubicBezTo>
                  <a:cubicBezTo>
                    <a:pt x="1210" y="3698"/>
                    <a:pt x="1119" y="3858"/>
                    <a:pt x="1050" y="4018"/>
                  </a:cubicBezTo>
                  <a:cubicBezTo>
                    <a:pt x="890" y="4314"/>
                    <a:pt x="753" y="4611"/>
                    <a:pt x="571" y="4885"/>
                  </a:cubicBezTo>
                  <a:cubicBezTo>
                    <a:pt x="479" y="5045"/>
                    <a:pt x="388" y="5182"/>
                    <a:pt x="297" y="5341"/>
                  </a:cubicBezTo>
                  <a:cubicBezTo>
                    <a:pt x="206" y="5501"/>
                    <a:pt x="114" y="5684"/>
                    <a:pt x="46" y="5844"/>
                  </a:cubicBezTo>
                  <a:cubicBezTo>
                    <a:pt x="0" y="5935"/>
                    <a:pt x="23" y="6026"/>
                    <a:pt x="91" y="6049"/>
                  </a:cubicBezTo>
                  <a:cubicBezTo>
                    <a:pt x="124" y="6065"/>
                    <a:pt x="156" y="6073"/>
                    <a:pt x="186" y="6073"/>
                  </a:cubicBezTo>
                  <a:cubicBezTo>
                    <a:pt x="242" y="6073"/>
                    <a:pt x="290" y="6048"/>
                    <a:pt x="320" y="6003"/>
                  </a:cubicBezTo>
                  <a:cubicBezTo>
                    <a:pt x="365" y="5889"/>
                    <a:pt x="434" y="5775"/>
                    <a:pt x="502" y="5661"/>
                  </a:cubicBezTo>
                  <a:cubicBezTo>
                    <a:pt x="525" y="5615"/>
                    <a:pt x="548" y="5570"/>
                    <a:pt x="571" y="5547"/>
                  </a:cubicBezTo>
                  <a:cubicBezTo>
                    <a:pt x="594" y="5501"/>
                    <a:pt x="639" y="5456"/>
                    <a:pt x="662" y="5410"/>
                  </a:cubicBezTo>
                  <a:cubicBezTo>
                    <a:pt x="776" y="5227"/>
                    <a:pt x="890" y="5068"/>
                    <a:pt x="982" y="4885"/>
                  </a:cubicBezTo>
                  <a:cubicBezTo>
                    <a:pt x="1187" y="4543"/>
                    <a:pt x="1347" y="4200"/>
                    <a:pt x="1529" y="3858"/>
                  </a:cubicBezTo>
                  <a:cubicBezTo>
                    <a:pt x="1621" y="3675"/>
                    <a:pt x="1712" y="3515"/>
                    <a:pt x="1781" y="3356"/>
                  </a:cubicBezTo>
                  <a:cubicBezTo>
                    <a:pt x="1895" y="3173"/>
                    <a:pt x="1963" y="2990"/>
                    <a:pt x="2054" y="2831"/>
                  </a:cubicBezTo>
                  <a:cubicBezTo>
                    <a:pt x="2146" y="2648"/>
                    <a:pt x="2237" y="2488"/>
                    <a:pt x="2306" y="2306"/>
                  </a:cubicBezTo>
                  <a:cubicBezTo>
                    <a:pt x="2397" y="2169"/>
                    <a:pt x="2465" y="1986"/>
                    <a:pt x="2534" y="1826"/>
                  </a:cubicBezTo>
                  <a:cubicBezTo>
                    <a:pt x="2648" y="1575"/>
                    <a:pt x="2762" y="1301"/>
                    <a:pt x="2876" y="1027"/>
                  </a:cubicBezTo>
                  <a:cubicBezTo>
                    <a:pt x="2945" y="890"/>
                    <a:pt x="3013" y="754"/>
                    <a:pt x="3059" y="617"/>
                  </a:cubicBezTo>
                  <a:cubicBezTo>
                    <a:pt x="3127" y="457"/>
                    <a:pt x="3196" y="320"/>
                    <a:pt x="3241" y="160"/>
                  </a:cubicBezTo>
                  <a:cubicBezTo>
                    <a:pt x="3264" y="137"/>
                    <a:pt x="3264" y="114"/>
                    <a:pt x="3264" y="69"/>
                  </a:cubicBezTo>
                  <a:cubicBezTo>
                    <a:pt x="3241" y="46"/>
                    <a:pt x="3241" y="23"/>
                    <a:pt x="3196" y="23"/>
                  </a:cubicBezTo>
                  <a:cubicBezTo>
                    <a:pt x="3196" y="0"/>
                    <a:pt x="3173" y="0"/>
                    <a:pt x="315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0" name="Google Shape;6530;p24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1" name="Google Shape;6531;p24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2" name="Google Shape;6532;p24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3" name="Google Shape;6533;p24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4" name="Google Shape;6534;p24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5" name="Google Shape;6535;p24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6" name="Google Shape;6536;p24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7" name="Google Shape;6537;p24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8" name="Google Shape;6538;p24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9" name="Google Shape;6539;p24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0" name="Google Shape;6540;p24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1" name="Google Shape;6541;p24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2" name="Google Shape;6542;p24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3" name="Google Shape;6543;p24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4" name="Google Shape;6544;p24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5" name="Google Shape;6545;p24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6" name="Google Shape;6546;p24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7" name="Google Shape;6547;p24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8" name="Google Shape;6548;p24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9" name="Google Shape;6549;p24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0" name="Google Shape;6550;p24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1" name="Google Shape;6551;p24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2" name="Google Shape;6552;p24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3" name="Google Shape;6553;p24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4" name="Google Shape;6554;p24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5" name="Google Shape;6555;p24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6" name="Google Shape;6556;p24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7" name="Google Shape;6557;p24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8" name="Google Shape;6558;p24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9" name="Google Shape;6559;p24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0" name="Google Shape;6560;p24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1" name="Google Shape;6561;p24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2" name="Google Shape;6562;p24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3" name="Google Shape;6563;p24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4" name="Google Shape;6564;p24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5" name="Google Shape;6565;p24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6" name="Google Shape;6566;p24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7" name="Google Shape;6567;p24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8" name="Google Shape;6568;p24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9" name="Google Shape;6569;p2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0" name="Google Shape;6570;p24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1" name="Google Shape;6571;p2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2" name="Google Shape;6572;p24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3" name="Google Shape;6573;p24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4" name="Google Shape;6574;p24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5" name="Google Shape;6575;p24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6" name="Google Shape;6576;p24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7" name="Google Shape;6577;p24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8" name="Google Shape;6578;p24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9" name="Google Shape;6579;p24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0" name="Google Shape;6580;p24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1" name="Google Shape;6581;p24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2" name="Google Shape;6582;p24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3" name="Google Shape;6583;p24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4" name="Google Shape;6584;p24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5" name="Google Shape;6585;p24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6" name="Google Shape;6586;p24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7" name="Google Shape;6587;p24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8" name="Google Shape;6588;p24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9" name="Google Shape;6589;p24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0" name="Google Shape;6590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1" name="Google Shape;6591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2" name="Google Shape;6592;p24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3" name="Google Shape;6593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4" name="Google Shape;6594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5" name="Google Shape;6595;p24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6" name="Google Shape;6596;p24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7" name="Google Shape;6597;p24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8" name="Google Shape;6598;p24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9" name="Google Shape;6599;p24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0" name="Google Shape;6600;p24"/>
            <p:cNvSpPr/>
            <p:nvPr/>
          </p:nvSpPr>
          <p:spPr>
            <a:xfrm>
              <a:off x="6970425" y="1878000"/>
              <a:ext cx="63950" cy="73850"/>
            </a:xfrm>
            <a:custGeom>
              <a:avLst/>
              <a:gdLst/>
              <a:ahLst/>
              <a:cxnLst/>
              <a:rect l="l" t="t" r="r" b="b"/>
              <a:pathLst>
                <a:path w="2558" h="2954" extrusionOk="0">
                  <a:moveTo>
                    <a:pt x="1" y="0"/>
                  </a:moveTo>
                  <a:cubicBezTo>
                    <a:pt x="1" y="23"/>
                    <a:pt x="24" y="46"/>
                    <a:pt x="47" y="69"/>
                  </a:cubicBezTo>
                  <a:cubicBezTo>
                    <a:pt x="298" y="274"/>
                    <a:pt x="549" y="480"/>
                    <a:pt x="777" y="708"/>
                  </a:cubicBezTo>
                  <a:cubicBezTo>
                    <a:pt x="1256" y="1165"/>
                    <a:pt x="1690" y="1690"/>
                    <a:pt x="2055" y="2283"/>
                  </a:cubicBezTo>
                  <a:cubicBezTo>
                    <a:pt x="2055" y="2283"/>
                    <a:pt x="2032" y="2260"/>
                    <a:pt x="2032" y="2260"/>
                  </a:cubicBezTo>
                  <a:lnTo>
                    <a:pt x="2032" y="2260"/>
                  </a:lnTo>
                  <a:cubicBezTo>
                    <a:pt x="2169" y="2466"/>
                    <a:pt x="2261" y="2671"/>
                    <a:pt x="2375" y="2899"/>
                  </a:cubicBezTo>
                  <a:cubicBezTo>
                    <a:pt x="2392" y="2933"/>
                    <a:pt x="2420" y="2954"/>
                    <a:pt x="2453" y="2954"/>
                  </a:cubicBezTo>
                  <a:cubicBezTo>
                    <a:pt x="2464" y="2954"/>
                    <a:pt x="2477" y="2951"/>
                    <a:pt x="2489" y="2945"/>
                  </a:cubicBezTo>
                  <a:cubicBezTo>
                    <a:pt x="2535" y="2922"/>
                    <a:pt x="2557" y="2876"/>
                    <a:pt x="2535" y="2831"/>
                  </a:cubicBezTo>
                  <a:cubicBezTo>
                    <a:pt x="2284" y="2237"/>
                    <a:pt x="1941" y="1712"/>
                    <a:pt x="1553" y="1233"/>
                  </a:cubicBezTo>
                  <a:cubicBezTo>
                    <a:pt x="1348" y="982"/>
                    <a:pt x="1119" y="754"/>
                    <a:pt x="891" y="525"/>
                  </a:cubicBezTo>
                  <a:cubicBezTo>
                    <a:pt x="846" y="480"/>
                    <a:pt x="777" y="434"/>
                    <a:pt x="731" y="388"/>
                  </a:cubicBezTo>
                  <a:cubicBezTo>
                    <a:pt x="457" y="297"/>
                    <a:pt x="229" y="16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1" name="Google Shape;6601;p24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2" name="Google Shape;6602;p24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3" name="Google Shape;6603;p24"/>
            <p:cNvSpPr/>
            <p:nvPr/>
          </p:nvSpPr>
          <p:spPr>
            <a:xfrm>
              <a:off x="6972725" y="1879150"/>
              <a:ext cx="60500" cy="66200"/>
            </a:xfrm>
            <a:custGeom>
              <a:avLst/>
              <a:gdLst/>
              <a:ahLst/>
              <a:cxnLst/>
              <a:rect l="l" t="t" r="r" b="b"/>
              <a:pathLst>
                <a:path w="2420" h="2648" extrusionOk="0">
                  <a:moveTo>
                    <a:pt x="0" y="0"/>
                  </a:moveTo>
                  <a:cubicBezTo>
                    <a:pt x="0" y="46"/>
                    <a:pt x="23" y="69"/>
                    <a:pt x="46" y="91"/>
                  </a:cubicBezTo>
                  <a:cubicBezTo>
                    <a:pt x="274" y="297"/>
                    <a:pt x="502" y="502"/>
                    <a:pt x="731" y="708"/>
                  </a:cubicBezTo>
                  <a:lnTo>
                    <a:pt x="708" y="708"/>
                  </a:lnTo>
                  <a:cubicBezTo>
                    <a:pt x="982" y="982"/>
                    <a:pt x="1256" y="1255"/>
                    <a:pt x="1484" y="1552"/>
                  </a:cubicBezTo>
                  <a:cubicBezTo>
                    <a:pt x="1735" y="1849"/>
                    <a:pt x="1986" y="2191"/>
                    <a:pt x="2169" y="2534"/>
                  </a:cubicBezTo>
                  <a:cubicBezTo>
                    <a:pt x="2192" y="2557"/>
                    <a:pt x="2214" y="2579"/>
                    <a:pt x="2214" y="2602"/>
                  </a:cubicBezTo>
                  <a:cubicBezTo>
                    <a:pt x="2237" y="2625"/>
                    <a:pt x="2237" y="2625"/>
                    <a:pt x="2260" y="2648"/>
                  </a:cubicBezTo>
                  <a:lnTo>
                    <a:pt x="2351" y="2648"/>
                  </a:lnTo>
                  <a:cubicBezTo>
                    <a:pt x="2374" y="2625"/>
                    <a:pt x="2397" y="2602"/>
                    <a:pt x="2397" y="2579"/>
                  </a:cubicBezTo>
                  <a:cubicBezTo>
                    <a:pt x="2397" y="2579"/>
                    <a:pt x="2420" y="2534"/>
                    <a:pt x="2397" y="2511"/>
                  </a:cubicBezTo>
                  <a:cubicBezTo>
                    <a:pt x="2260" y="2260"/>
                    <a:pt x="2100" y="2032"/>
                    <a:pt x="1940" y="1803"/>
                  </a:cubicBezTo>
                  <a:cubicBezTo>
                    <a:pt x="1758" y="1575"/>
                    <a:pt x="1575" y="1347"/>
                    <a:pt x="1393" y="1119"/>
                  </a:cubicBezTo>
                  <a:cubicBezTo>
                    <a:pt x="1142" y="845"/>
                    <a:pt x="868" y="571"/>
                    <a:pt x="594" y="320"/>
                  </a:cubicBezTo>
                  <a:cubicBezTo>
                    <a:pt x="388" y="228"/>
                    <a:pt x="183" y="137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4" name="Google Shape;6604;p24"/>
            <p:cNvSpPr/>
            <p:nvPr/>
          </p:nvSpPr>
          <p:spPr>
            <a:xfrm>
              <a:off x="6997250" y="1901400"/>
              <a:ext cx="30850" cy="36625"/>
            </a:xfrm>
            <a:custGeom>
              <a:avLst/>
              <a:gdLst/>
              <a:ahLst/>
              <a:cxnLst/>
              <a:rect l="l" t="t" r="r" b="b"/>
              <a:pathLst>
                <a:path w="1234" h="1465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4"/>
                    <a:pt x="24" y="160"/>
                  </a:cubicBezTo>
                  <a:cubicBezTo>
                    <a:pt x="389" y="548"/>
                    <a:pt x="708" y="982"/>
                    <a:pt x="1051" y="1438"/>
                  </a:cubicBezTo>
                  <a:cubicBezTo>
                    <a:pt x="1064" y="1451"/>
                    <a:pt x="1092" y="1465"/>
                    <a:pt x="1123" y="1465"/>
                  </a:cubicBezTo>
                  <a:cubicBezTo>
                    <a:pt x="1145" y="1465"/>
                    <a:pt x="1168" y="1458"/>
                    <a:pt x="1188" y="1438"/>
                  </a:cubicBezTo>
                  <a:cubicBezTo>
                    <a:pt x="1211" y="1415"/>
                    <a:pt x="1233" y="1347"/>
                    <a:pt x="1188" y="1301"/>
                  </a:cubicBezTo>
                  <a:cubicBezTo>
                    <a:pt x="868" y="868"/>
                    <a:pt x="549" y="434"/>
                    <a:pt x="183" y="23"/>
                  </a:cubicBezTo>
                  <a:cubicBezTo>
                    <a:pt x="161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5" name="Google Shape;6605;p24"/>
            <p:cNvSpPr/>
            <p:nvPr/>
          </p:nvSpPr>
          <p:spPr>
            <a:xfrm>
              <a:off x="6999550" y="1902525"/>
              <a:ext cx="30250" cy="41125"/>
            </a:xfrm>
            <a:custGeom>
              <a:avLst/>
              <a:gdLst/>
              <a:ahLst/>
              <a:cxnLst/>
              <a:rect l="l" t="t" r="r" b="b"/>
              <a:pathLst>
                <a:path w="1210" h="1645" extrusionOk="0">
                  <a:moveTo>
                    <a:pt x="91" y="1"/>
                  </a:moveTo>
                  <a:cubicBezTo>
                    <a:pt x="69" y="1"/>
                    <a:pt x="46" y="24"/>
                    <a:pt x="46" y="24"/>
                  </a:cubicBezTo>
                  <a:cubicBezTo>
                    <a:pt x="0" y="69"/>
                    <a:pt x="0" y="115"/>
                    <a:pt x="23" y="161"/>
                  </a:cubicBezTo>
                  <a:cubicBezTo>
                    <a:pt x="388" y="617"/>
                    <a:pt x="730" y="1097"/>
                    <a:pt x="1027" y="1599"/>
                  </a:cubicBezTo>
                  <a:cubicBezTo>
                    <a:pt x="1050" y="1622"/>
                    <a:pt x="1073" y="1622"/>
                    <a:pt x="1096" y="1644"/>
                  </a:cubicBezTo>
                  <a:cubicBezTo>
                    <a:pt x="1119" y="1644"/>
                    <a:pt x="1141" y="1622"/>
                    <a:pt x="1164" y="1622"/>
                  </a:cubicBezTo>
                  <a:cubicBezTo>
                    <a:pt x="1187" y="1599"/>
                    <a:pt x="1210" y="1576"/>
                    <a:pt x="1210" y="1553"/>
                  </a:cubicBezTo>
                  <a:cubicBezTo>
                    <a:pt x="1210" y="1530"/>
                    <a:pt x="1210" y="1507"/>
                    <a:pt x="1187" y="1485"/>
                  </a:cubicBezTo>
                  <a:cubicBezTo>
                    <a:pt x="867" y="982"/>
                    <a:pt x="548" y="503"/>
                    <a:pt x="183" y="47"/>
                  </a:cubicBezTo>
                  <a:cubicBezTo>
                    <a:pt x="160" y="24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6" name="Google Shape;6606;p24"/>
            <p:cNvSpPr/>
            <p:nvPr/>
          </p:nvSpPr>
          <p:spPr>
            <a:xfrm>
              <a:off x="7003525" y="1907675"/>
              <a:ext cx="28575" cy="41675"/>
            </a:xfrm>
            <a:custGeom>
              <a:avLst/>
              <a:gdLst/>
              <a:ahLst/>
              <a:cxnLst/>
              <a:rect l="l" t="t" r="r" b="b"/>
              <a:pathLst>
                <a:path w="1143" h="1667" extrusionOk="0">
                  <a:moveTo>
                    <a:pt x="92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52" y="480"/>
                    <a:pt x="480" y="799"/>
                    <a:pt x="663" y="1119"/>
                  </a:cubicBezTo>
                  <a:cubicBezTo>
                    <a:pt x="754" y="1279"/>
                    <a:pt x="845" y="1438"/>
                    <a:pt x="937" y="1598"/>
                  </a:cubicBezTo>
                  <a:cubicBezTo>
                    <a:pt x="960" y="1621"/>
                    <a:pt x="960" y="1644"/>
                    <a:pt x="1005" y="1667"/>
                  </a:cubicBezTo>
                  <a:lnTo>
                    <a:pt x="1074" y="1667"/>
                  </a:lnTo>
                  <a:cubicBezTo>
                    <a:pt x="1119" y="1644"/>
                    <a:pt x="1142" y="1575"/>
                    <a:pt x="1119" y="1530"/>
                  </a:cubicBezTo>
                  <a:cubicBezTo>
                    <a:pt x="845" y="1005"/>
                    <a:pt x="526" y="503"/>
                    <a:pt x="183" y="46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7" name="Google Shape;6607;p24"/>
            <p:cNvSpPr/>
            <p:nvPr/>
          </p:nvSpPr>
          <p:spPr>
            <a:xfrm>
              <a:off x="7004100" y="1904825"/>
              <a:ext cx="33125" cy="45675"/>
            </a:xfrm>
            <a:custGeom>
              <a:avLst/>
              <a:gdLst/>
              <a:ahLst/>
              <a:cxnLst/>
              <a:rect l="l" t="t" r="r" b="b"/>
              <a:pathLst>
                <a:path w="1325" h="182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3" y="160"/>
                  </a:cubicBezTo>
                  <a:cubicBezTo>
                    <a:pt x="457" y="685"/>
                    <a:pt x="822" y="1233"/>
                    <a:pt x="1142" y="1803"/>
                  </a:cubicBezTo>
                  <a:cubicBezTo>
                    <a:pt x="1165" y="1826"/>
                    <a:pt x="1188" y="1826"/>
                    <a:pt x="1210" y="1826"/>
                  </a:cubicBezTo>
                  <a:cubicBezTo>
                    <a:pt x="1233" y="1826"/>
                    <a:pt x="1279" y="1826"/>
                    <a:pt x="1279" y="1803"/>
                  </a:cubicBezTo>
                  <a:cubicBezTo>
                    <a:pt x="1302" y="1803"/>
                    <a:pt x="1325" y="1781"/>
                    <a:pt x="1325" y="1735"/>
                  </a:cubicBezTo>
                  <a:cubicBezTo>
                    <a:pt x="1325" y="1712"/>
                    <a:pt x="1325" y="1689"/>
                    <a:pt x="1302" y="1666"/>
                  </a:cubicBezTo>
                  <a:cubicBezTo>
                    <a:pt x="959" y="1119"/>
                    <a:pt x="594" y="548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8" name="Google Shape;6608;p24"/>
            <p:cNvSpPr/>
            <p:nvPr/>
          </p:nvSpPr>
          <p:spPr>
            <a:xfrm>
              <a:off x="7010375" y="1914525"/>
              <a:ext cx="32550" cy="46250"/>
            </a:xfrm>
            <a:custGeom>
              <a:avLst/>
              <a:gdLst/>
              <a:ahLst/>
              <a:cxnLst/>
              <a:rect l="l" t="t" r="r" b="b"/>
              <a:pathLst>
                <a:path w="1302" h="1850" extrusionOk="0">
                  <a:moveTo>
                    <a:pt x="46" y="0"/>
                  </a:moveTo>
                  <a:cubicBezTo>
                    <a:pt x="24" y="46"/>
                    <a:pt x="1" y="114"/>
                    <a:pt x="46" y="137"/>
                  </a:cubicBezTo>
                  <a:cubicBezTo>
                    <a:pt x="292" y="450"/>
                    <a:pt x="495" y="764"/>
                    <a:pt x="696" y="1098"/>
                  </a:cubicBezTo>
                  <a:lnTo>
                    <a:pt x="696" y="1098"/>
                  </a:lnTo>
                  <a:cubicBezTo>
                    <a:pt x="691" y="1096"/>
                    <a:pt x="686" y="1096"/>
                    <a:pt x="686" y="1096"/>
                  </a:cubicBezTo>
                  <a:lnTo>
                    <a:pt x="686" y="1096"/>
                  </a:lnTo>
                  <a:cubicBezTo>
                    <a:pt x="822" y="1324"/>
                    <a:pt x="959" y="1552"/>
                    <a:pt x="1096" y="1803"/>
                  </a:cubicBezTo>
                  <a:cubicBezTo>
                    <a:pt x="1096" y="1826"/>
                    <a:pt x="1119" y="1849"/>
                    <a:pt x="1142" y="1849"/>
                  </a:cubicBezTo>
                  <a:lnTo>
                    <a:pt x="1210" y="1849"/>
                  </a:lnTo>
                  <a:cubicBezTo>
                    <a:pt x="1256" y="1826"/>
                    <a:pt x="1302" y="1758"/>
                    <a:pt x="1279" y="1712"/>
                  </a:cubicBezTo>
                  <a:cubicBezTo>
                    <a:pt x="959" y="1142"/>
                    <a:pt x="617" y="548"/>
                    <a:pt x="183" y="23"/>
                  </a:cubicBezTo>
                  <a:cubicBezTo>
                    <a:pt x="183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9" name="Google Shape;6609;p24"/>
            <p:cNvSpPr/>
            <p:nvPr/>
          </p:nvSpPr>
          <p:spPr>
            <a:xfrm>
              <a:off x="7021800" y="1931075"/>
              <a:ext cx="24550" cy="37900"/>
            </a:xfrm>
            <a:custGeom>
              <a:avLst/>
              <a:gdLst/>
              <a:ahLst/>
              <a:cxnLst/>
              <a:rect l="l" t="t" r="r" b="b"/>
              <a:pathLst>
                <a:path w="982" h="1516" extrusionOk="0">
                  <a:moveTo>
                    <a:pt x="114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0" y="69"/>
                    <a:pt x="0" y="114"/>
                    <a:pt x="46" y="160"/>
                  </a:cubicBezTo>
                  <a:cubicBezTo>
                    <a:pt x="137" y="320"/>
                    <a:pt x="251" y="457"/>
                    <a:pt x="343" y="616"/>
                  </a:cubicBezTo>
                  <a:cubicBezTo>
                    <a:pt x="502" y="890"/>
                    <a:pt x="639" y="1164"/>
                    <a:pt x="776" y="1461"/>
                  </a:cubicBezTo>
                  <a:cubicBezTo>
                    <a:pt x="793" y="1494"/>
                    <a:pt x="822" y="1516"/>
                    <a:pt x="854" y="1516"/>
                  </a:cubicBezTo>
                  <a:cubicBezTo>
                    <a:pt x="866" y="1516"/>
                    <a:pt x="878" y="1513"/>
                    <a:pt x="890" y="1507"/>
                  </a:cubicBezTo>
                  <a:cubicBezTo>
                    <a:pt x="959" y="1484"/>
                    <a:pt x="982" y="1438"/>
                    <a:pt x="959" y="1370"/>
                  </a:cubicBezTo>
                  <a:cubicBezTo>
                    <a:pt x="731" y="913"/>
                    <a:pt x="502" y="457"/>
                    <a:pt x="183" y="46"/>
                  </a:cubicBezTo>
                  <a:cubicBezTo>
                    <a:pt x="160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0" name="Google Shape;6610;p24"/>
            <p:cNvSpPr/>
            <p:nvPr/>
          </p:nvSpPr>
          <p:spPr>
            <a:xfrm>
              <a:off x="7025225" y="1937350"/>
              <a:ext cx="22850" cy="34475"/>
            </a:xfrm>
            <a:custGeom>
              <a:avLst/>
              <a:gdLst/>
              <a:ahLst/>
              <a:cxnLst/>
              <a:rect l="l" t="t" r="r" b="b"/>
              <a:pathLst>
                <a:path w="914" h="1379" extrusionOk="0">
                  <a:moveTo>
                    <a:pt x="114" y="0"/>
                  </a:moveTo>
                  <a:cubicBezTo>
                    <a:pt x="92" y="0"/>
                    <a:pt x="69" y="0"/>
                    <a:pt x="69" y="23"/>
                  </a:cubicBezTo>
                  <a:cubicBezTo>
                    <a:pt x="23" y="46"/>
                    <a:pt x="0" y="114"/>
                    <a:pt x="46" y="160"/>
                  </a:cubicBezTo>
                  <a:cubicBezTo>
                    <a:pt x="132" y="268"/>
                    <a:pt x="219" y="397"/>
                    <a:pt x="305" y="527"/>
                  </a:cubicBezTo>
                  <a:lnTo>
                    <a:pt x="305" y="527"/>
                  </a:lnTo>
                  <a:cubicBezTo>
                    <a:pt x="303" y="526"/>
                    <a:pt x="300" y="525"/>
                    <a:pt x="297" y="525"/>
                  </a:cubicBezTo>
                  <a:cubicBezTo>
                    <a:pt x="457" y="776"/>
                    <a:pt x="594" y="1050"/>
                    <a:pt x="708" y="1324"/>
                  </a:cubicBezTo>
                  <a:cubicBezTo>
                    <a:pt x="724" y="1358"/>
                    <a:pt x="766" y="1379"/>
                    <a:pt x="804" y="1379"/>
                  </a:cubicBezTo>
                  <a:cubicBezTo>
                    <a:pt x="819" y="1379"/>
                    <a:pt x="833" y="1376"/>
                    <a:pt x="845" y="1370"/>
                  </a:cubicBezTo>
                  <a:cubicBezTo>
                    <a:pt x="890" y="1370"/>
                    <a:pt x="913" y="1301"/>
                    <a:pt x="890" y="1256"/>
                  </a:cubicBezTo>
                  <a:cubicBezTo>
                    <a:pt x="685" y="822"/>
                    <a:pt x="480" y="411"/>
                    <a:pt x="206" y="23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1" name="Google Shape;6611;p24"/>
            <p:cNvSpPr/>
            <p:nvPr/>
          </p:nvSpPr>
          <p:spPr>
            <a:xfrm>
              <a:off x="7026925" y="1937925"/>
              <a:ext cx="21150" cy="33325"/>
            </a:xfrm>
            <a:custGeom>
              <a:avLst/>
              <a:gdLst/>
              <a:ahLst/>
              <a:cxnLst/>
              <a:rect l="l" t="t" r="r" b="b"/>
              <a:pathLst>
                <a:path w="846" h="1333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46" y="160"/>
                  </a:cubicBezTo>
                  <a:cubicBezTo>
                    <a:pt x="92" y="251"/>
                    <a:pt x="138" y="320"/>
                    <a:pt x="183" y="411"/>
                  </a:cubicBezTo>
                  <a:cubicBezTo>
                    <a:pt x="183" y="411"/>
                    <a:pt x="183" y="388"/>
                    <a:pt x="183" y="388"/>
                  </a:cubicBezTo>
                  <a:cubicBezTo>
                    <a:pt x="343" y="685"/>
                    <a:pt x="503" y="982"/>
                    <a:pt x="640" y="1278"/>
                  </a:cubicBezTo>
                  <a:cubicBezTo>
                    <a:pt x="673" y="1312"/>
                    <a:pt x="707" y="1333"/>
                    <a:pt x="740" y="1333"/>
                  </a:cubicBezTo>
                  <a:cubicBezTo>
                    <a:pt x="752" y="1333"/>
                    <a:pt x="765" y="1330"/>
                    <a:pt x="777" y="1324"/>
                  </a:cubicBezTo>
                  <a:cubicBezTo>
                    <a:pt x="822" y="1324"/>
                    <a:pt x="845" y="1255"/>
                    <a:pt x="822" y="1210"/>
                  </a:cubicBezTo>
                  <a:cubicBezTo>
                    <a:pt x="640" y="822"/>
                    <a:pt x="434" y="411"/>
                    <a:pt x="183" y="46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2" name="Google Shape;6612;p24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3" name="Google Shape;6613;p24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4" name="Google Shape;6614;p24"/>
            <p:cNvSpPr/>
            <p:nvPr/>
          </p:nvSpPr>
          <p:spPr>
            <a:xfrm>
              <a:off x="6972150" y="1879150"/>
              <a:ext cx="35400" cy="32625"/>
            </a:xfrm>
            <a:custGeom>
              <a:avLst/>
              <a:gdLst/>
              <a:ahLst/>
              <a:cxnLst/>
              <a:rect l="l" t="t" r="r" b="b"/>
              <a:pathLst>
                <a:path w="1416" h="1305" extrusionOk="0">
                  <a:moveTo>
                    <a:pt x="0" y="0"/>
                  </a:moveTo>
                  <a:cubicBezTo>
                    <a:pt x="411" y="411"/>
                    <a:pt x="845" y="822"/>
                    <a:pt x="1233" y="1278"/>
                  </a:cubicBezTo>
                  <a:cubicBezTo>
                    <a:pt x="1246" y="1291"/>
                    <a:pt x="1275" y="1305"/>
                    <a:pt x="1301" y="1305"/>
                  </a:cubicBezTo>
                  <a:cubicBezTo>
                    <a:pt x="1320" y="1305"/>
                    <a:pt x="1337" y="1298"/>
                    <a:pt x="1347" y="1278"/>
                  </a:cubicBezTo>
                  <a:cubicBezTo>
                    <a:pt x="1393" y="1255"/>
                    <a:pt x="1416" y="1187"/>
                    <a:pt x="1370" y="1141"/>
                  </a:cubicBezTo>
                  <a:cubicBezTo>
                    <a:pt x="1119" y="845"/>
                    <a:pt x="845" y="571"/>
                    <a:pt x="571" y="297"/>
                  </a:cubicBezTo>
                  <a:cubicBezTo>
                    <a:pt x="366" y="228"/>
                    <a:pt x="183" y="114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5" name="Google Shape;6615;p24"/>
            <p:cNvSpPr/>
            <p:nvPr/>
          </p:nvSpPr>
          <p:spPr>
            <a:xfrm>
              <a:off x="6977275" y="1882575"/>
              <a:ext cx="35425" cy="35200"/>
            </a:xfrm>
            <a:custGeom>
              <a:avLst/>
              <a:gdLst/>
              <a:ahLst/>
              <a:cxnLst/>
              <a:rect l="l" t="t" r="r" b="b"/>
              <a:pathLst>
                <a:path w="1417" h="1408" extrusionOk="0">
                  <a:moveTo>
                    <a:pt x="1" y="0"/>
                  </a:moveTo>
                  <a:cubicBezTo>
                    <a:pt x="1" y="0"/>
                    <a:pt x="1" y="23"/>
                    <a:pt x="1" y="46"/>
                  </a:cubicBezTo>
                  <a:cubicBezTo>
                    <a:pt x="1" y="69"/>
                    <a:pt x="24" y="91"/>
                    <a:pt x="47" y="114"/>
                  </a:cubicBezTo>
                  <a:cubicBezTo>
                    <a:pt x="115" y="183"/>
                    <a:pt x="206" y="251"/>
                    <a:pt x="298" y="342"/>
                  </a:cubicBezTo>
                  <a:cubicBezTo>
                    <a:pt x="617" y="662"/>
                    <a:pt x="937" y="1004"/>
                    <a:pt x="1233" y="1370"/>
                  </a:cubicBezTo>
                  <a:cubicBezTo>
                    <a:pt x="1247" y="1396"/>
                    <a:pt x="1276" y="1407"/>
                    <a:pt x="1307" y="1407"/>
                  </a:cubicBezTo>
                  <a:cubicBezTo>
                    <a:pt x="1329" y="1407"/>
                    <a:pt x="1351" y="1402"/>
                    <a:pt x="1370" y="1392"/>
                  </a:cubicBezTo>
                  <a:cubicBezTo>
                    <a:pt x="1393" y="1370"/>
                    <a:pt x="1416" y="1301"/>
                    <a:pt x="1370" y="1255"/>
                  </a:cubicBezTo>
                  <a:cubicBezTo>
                    <a:pt x="1188" y="1027"/>
                    <a:pt x="1005" y="799"/>
                    <a:pt x="800" y="594"/>
                  </a:cubicBezTo>
                  <a:cubicBezTo>
                    <a:pt x="686" y="457"/>
                    <a:pt x="549" y="320"/>
                    <a:pt x="412" y="183"/>
                  </a:cubicBezTo>
                  <a:cubicBezTo>
                    <a:pt x="275" y="137"/>
                    <a:pt x="138" y="69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6" name="Google Shape;6616;p24"/>
            <p:cNvSpPr/>
            <p:nvPr/>
          </p:nvSpPr>
          <p:spPr>
            <a:xfrm>
              <a:off x="7004675" y="1909375"/>
              <a:ext cx="22275" cy="29700"/>
            </a:xfrm>
            <a:custGeom>
              <a:avLst/>
              <a:gdLst/>
              <a:ahLst/>
              <a:cxnLst/>
              <a:rect l="l" t="t" r="r" b="b"/>
              <a:pathLst>
                <a:path w="891" h="1188" extrusionOk="0">
                  <a:moveTo>
                    <a:pt x="92" y="1"/>
                  </a:moveTo>
                  <a:cubicBezTo>
                    <a:pt x="69" y="1"/>
                    <a:pt x="46" y="1"/>
                    <a:pt x="46" y="24"/>
                  </a:cubicBezTo>
                  <a:cubicBezTo>
                    <a:pt x="0" y="46"/>
                    <a:pt x="0" y="115"/>
                    <a:pt x="23" y="161"/>
                  </a:cubicBezTo>
                  <a:cubicBezTo>
                    <a:pt x="252" y="480"/>
                    <a:pt x="503" y="800"/>
                    <a:pt x="708" y="1142"/>
                  </a:cubicBezTo>
                  <a:cubicBezTo>
                    <a:pt x="731" y="1165"/>
                    <a:pt x="754" y="1188"/>
                    <a:pt x="777" y="1188"/>
                  </a:cubicBezTo>
                  <a:cubicBezTo>
                    <a:pt x="799" y="1188"/>
                    <a:pt x="822" y="1188"/>
                    <a:pt x="845" y="1165"/>
                  </a:cubicBezTo>
                  <a:cubicBezTo>
                    <a:pt x="868" y="1142"/>
                    <a:pt x="891" y="1119"/>
                    <a:pt x="891" y="1096"/>
                  </a:cubicBezTo>
                  <a:cubicBezTo>
                    <a:pt x="891" y="1074"/>
                    <a:pt x="868" y="1051"/>
                    <a:pt x="868" y="1028"/>
                  </a:cubicBezTo>
                  <a:cubicBezTo>
                    <a:pt x="640" y="686"/>
                    <a:pt x="411" y="366"/>
                    <a:pt x="183" y="24"/>
                  </a:cubicBezTo>
                  <a:cubicBezTo>
                    <a:pt x="160" y="1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7" name="Google Shape;6617;p24"/>
            <p:cNvSpPr/>
            <p:nvPr/>
          </p:nvSpPr>
          <p:spPr>
            <a:xfrm>
              <a:off x="7008100" y="1912225"/>
              <a:ext cx="22275" cy="33700"/>
            </a:xfrm>
            <a:custGeom>
              <a:avLst/>
              <a:gdLst/>
              <a:ahLst/>
              <a:cxnLst/>
              <a:rect l="l" t="t" r="r" b="b"/>
              <a:pathLst>
                <a:path w="891" h="1348" extrusionOk="0">
                  <a:moveTo>
                    <a:pt x="46" y="1"/>
                  </a:moveTo>
                  <a:cubicBezTo>
                    <a:pt x="23" y="24"/>
                    <a:pt x="23" y="47"/>
                    <a:pt x="0" y="69"/>
                  </a:cubicBezTo>
                  <a:cubicBezTo>
                    <a:pt x="0" y="92"/>
                    <a:pt x="0" y="115"/>
                    <a:pt x="0" y="138"/>
                  </a:cubicBezTo>
                  <a:cubicBezTo>
                    <a:pt x="206" y="503"/>
                    <a:pt x="457" y="868"/>
                    <a:pt x="662" y="1234"/>
                  </a:cubicBezTo>
                  <a:cubicBezTo>
                    <a:pt x="685" y="1256"/>
                    <a:pt x="685" y="1279"/>
                    <a:pt x="708" y="1302"/>
                  </a:cubicBezTo>
                  <a:cubicBezTo>
                    <a:pt x="708" y="1325"/>
                    <a:pt x="731" y="1348"/>
                    <a:pt x="754" y="1348"/>
                  </a:cubicBezTo>
                  <a:lnTo>
                    <a:pt x="822" y="1348"/>
                  </a:lnTo>
                  <a:cubicBezTo>
                    <a:pt x="868" y="1325"/>
                    <a:pt x="868" y="1325"/>
                    <a:pt x="891" y="1302"/>
                  </a:cubicBezTo>
                  <a:cubicBezTo>
                    <a:pt x="891" y="1279"/>
                    <a:pt x="891" y="1234"/>
                    <a:pt x="891" y="1211"/>
                  </a:cubicBezTo>
                  <a:cubicBezTo>
                    <a:pt x="708" y="914"/>
                    <a:pt x="525" y="617"/>
                    <a:pt x="343" y="321"/>
                  </a:cubicBezTo>
                  <a:cubicBezTo>
                    <a:pt x="343" y="321"/>
                    <a:pt x="343" y="343"/>
                    <a:pt x="343" y="343"/>
                  </a:cubicBezTo>
                  <a:cubicBezTo>
                    <a:pt x="297" y="252"/>
                    <a:pt x="229" y="161"/>
                    <a:pt x="183" y="69"/>
                  </a:cubicBezTo>
                  <a:cubicBezTo>
                    <a:pt x="160" y="47"/>
                    <a:pt x="160" y="24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8" name="Google Shape;6618;p24"/>
            <p:cNvSpPr/>
            <p:nvPr/>
          </p:nvSpPr>
          <p:spPr>
            <a:xfrm>
              <a:off x="7008675" y="1915100"/>
              <a:ext cx="22275" cy="33100"/>
            </a:xfrm>
            <a:custGeom>
              <a:avLst/>
              <a:gdLst/>
              <a:ahLst/>
              <a:cxnLst/>
              <a:rect l="l" t="t" r="r" b="b"/>
              <a:pathLst>
                <a:path w="891" h="1324" extrusionOk="0">
                  <a:moveTo>
                    <a:pt x="92" y="0"/>
                  </a:moveTo>
                  <a:cubicBezTo>
                    <a:pt x="46" y="23"/>
                    <a:pt x="0" y="91"/>
                    <a:pt x="23" y="137"/>
                  </a:cubicBezTo>
                  <a:cubicBezTo>
                    <a:pt x="229" y="502"/>
                    <a:pt x="480" y="890"/>
                    <a:pt x="685" y="1255"/>
                  </a:cubicBezTo>
                  <a:cubicBezTo>
                    <a:pt x="708" y="1278"/>
                    <a:pt x="708" y="1301"/>
                    <a:pt x="731" y="1324"/>
                  </a:cubicBezTo>
                  <a:lnTo>
                    <a:pt x="822" y="1324"/>
                  </a:lnTo>
                  <a:cubicBezTo>
                    <a:pt x="868" y="1301"/>
                    <a:pt x="890" y="1233"/>
                    <a:pt x="868" y="1187"/>
                  </a:cubicBezTo>
                  <a:cubicBezTo>
                    <a:pt x="662" y="799"/>
                    <a:pt x="411" y="434"/>
                    <a:pt x="206" y="46"/>
                  </a:cubicBezTo>
                  <a:cubicBezTo>
                    <a:pt x="206" y="23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9" name="Google Shape;6619;p24"/>
            <p:cNvSpPr/>
            <p:nvPr/>
          </p:nvSpPr>
          <p:spPr>
            <a:xfrm>
              <a:off x="7000675" y="1904250"/>
              <a:ext cx="26275" cy="36050"/>
            </a:xfrm>
            <a:custGeom>
              <a:avLst/>
              <a:gdLst/>
              <a:ahLst/>
              <a:cxnLst/>
              <a:rect l="l" t="t" r="r" b="b"/>
              <a:pathLst>
                <a:path w="1051" h="1442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5"/>
                    <a:pt x="24" y="160"/>
                  </a:cubicBezTo>
                  <a:cubicBezTo>
                    <a:pt x="320" y="571"/>
                    <a:pt x="594" y="982"/>
                    <a:pt x="868" y="1416"/>
                  </a:cubicBezTo>
                  <a:cubicBezTo>
                    <a:pt x="894" y="1429"/>
                    <a:pt x="928" y="1442"/>
                    <a:pt x="957" y="1442"/>
                  </a:cubicBezTo>
                  <a:cubicBezTo>
                    <a:pt x="978" y="1442"/>
                    <a:pt x="995" y="1435"/>
                    <a:pt x="1005" y="1416"/>
                  </a:cubicBezTo>
                  <a:cubicBezTo>
                    <a:pt x="1028" y="1393"/>
                    <a:pt x="1051" y="1370"/>
                    <a:pt x="1051" y="1347"/>
                  </a:cubicBezTo>
                  <a:cubicBezTo>
                    <a:pt x="1051" y="1324"/>
                    <a:pt x="1051" y="1301"/>
                    <a:pt x="1028" y="1279"/>
                  </a:cubicBezTo>
                  <a:cubicBezTo>
                    <a:pt x="754" y="868"/>
                    <a:pt x="457" y="457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0" name="Google Shape;6620;p24"/>
            <p:cNvSpPr/>
            <p:nvPr/>
          </p:nvSpPr>
          <p:spPr>
            <a:xfrm>
              <a:off x="7008675" y="1915100"/>
              <a:ext cx="23425" cy="37325"/>
            </a:xfrm>
            <a:custGeom>
              <a:avLst/>
              <a:gdLst/>
              <a:ahLst/>
              <a:cxnLst/>
              <a:rect l="l" t="t" r="r" b="b"/>
              <a:pathLst>
                <a:path w="937" h="1493" extrusionOk="0">
                  <a:moveTo>
                    <a:pt x="69" y="0"/>
                  </a:moveTo>
                  <a:cubicBezTo>
                    <a:pt x="23" y="23"/>
                    <a:pt x="0" y="69"/>
                    <a:pt x="23" y="137"/>
                  </a:cubicBezTo>
                  <a:cubicBezTo>
                    <a:pt x="229" y="571"/>
                    <a:pt x="502" y="1004"/>
                    <a:pt x="731" y="1438"/>
                  </a:cubicBezTo>
                  <a:cubicBezTo>
                    <a:pt x="747" y="1471"/>
                    <a:pt x="776" y="1493"/>
                    <a:pt x="809" y="1493"/>
                  </a:cubicBezTo>
                  <a:cubicBezTo>
                    <a:pt x="820" y="1493"/>
                    <a:pt x="833" y="1490"/>
                    <a:pt x="845" y="1484"/>
                  </a:cubicBezTo>
                  <a:cubicBezTo>
                    <a:pt x="890" y="1461"/>
                    <a:pt x="936" y="1415"/>
                    <a:pt x="913" y="1370"/>
                  </a:cubicBezTo>
                  <a:cubicBezTo>
                    <a:pt x="685" y="913"/>
                    <a:pt x="411" y="502"/>
                    <a:pt x="206" y="46"/>
                  </a:cubicBezTo>
                  <a:cubicBezTo>
                    <a:pt x="183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1" name="Google Shape;6621;p24"/>
            <p:cNvSpPr/>
            <p:nvPr/>
          </p:nvSpPr>
          <p:spPr>
            <a:xfrm>
              <a:off x="7016075" y="1927075"/>
              <a:ext cx="18875" cy="31625"/>
            </a:xfrm>
            <a:custGeom>
              <a:avLst/>
              <a:gdLst/>
              <a:ahLst/>
              <a:cxnLst/>
              <a:rect l="l" t="t" r="r" b="b"/>
              <a:pathLst>
                <a:path w="755" h="1265" extrusionOk="0">
                  <a:moveTo>
                    <a:pt x="69" y="0"/>
                  </a:moveTo>
                  <a:cubicBezTo>
                    <a:pt x="24" y="23"/>
                    <a:pt x="1" y="92"/>
                    <a:pt x="1" y="137"/>
                  </a:cubicBezTo>
                  <a:cubicBezTo>
                    <a:pt x="184" y="503"/>
                    <a:pt x="366" y="845"/>
                    <a:pt x="549" y="1210"/>
                  </a:cubicBezTo>
                  <a:cubicBezTo>
                    <a:pt x="566" y="1244"/>
                    <a:pt x="594" y="1265"/>
                    <a:pt x="627" y="1265"/>
                  </a:cubicBezTo>
                  <a:cubicBezTo>
                    <a:pt x="638" y="1265"/>
                    <a:pt x="651" y="1262"/>
                    <a:pt x="663" y="1256"/>
                  </a:cubicBezTo>
                  <a:cubicBezTo>
                    <a:pt x="709" y="1233"/>
                    <a:pt x="754" y="1187"/>
                    <a:pt x="731" y="1142"/>
                  </a:cubicBezTo>
                  <a:cubicBezTo>
                    <a:pt x="549" y="776"/>
                    <a:pt x="366" y="411"/>
                    <a:pt x="184" y="46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2" name="Google Shape;6622;p24"/>
            <p:cNvSpPr/>
            <p:nvPr/>
          </p:nvSpPr>
          <p:spPr>
            <a:xfrm>
              <a:off x="7004100" y="1908825"/>
              <a:ext cx="21700" cy="30250"/>
            </a:xfrm>
            <a:custGeom>
              <a:avLst/>
              <a:gdLst/>
              <a:ahLst/>
              <a:cxnLst/>
              <a:rect l="l" t="t" r="r" b="b"/>
              <a:pathLst>
                <a:path w="868" h="1210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1" y="46"/>
                    <a:pt x="1" y="68"/>
                    <a:pt x="1" y="91"/>
                  </a:cubicBezTo>
                  <a:cubicBezTo>
                    <a:pt x="1" y="114"/>
                    <a:pt x="1" y="137"/>
                    <a:pt x="23" y="160"/>
                  </a:cubicBezTo>
                  <a:cubicBezTo>
                    <a:pt x="206" y="457"/>
                    <a:pt x="412" y="730"/>
                    <a:pt x="571" y="1027"/>
                  </a:cubicBezTo>
                  <a:cubicBezTo>
                    <a:pt x="571" y="1004"/>
                    <a:pt x="571" y="1004"/>
                    <a:pt x="571" y="1004"/>
                  </a:cubicBezTo>
                  <a:cubicBezTo>
                    <a:pt x="594" y="1050"/>
                    <a:pt x="617" y="1096"/>
                    <a:pt x="663" y="1164"/>
                  </a:cubicBezTo>
                  <a:cubicBezTo>
                    <a:pt x="663" y="1187"/>
                    <a:pt x="685" y="1187"/>
                    <a:pt x="708" y="1210"/>
                  </a:cubicBezTo>
                  <a:lnTo>
                    <a:pt x="777" y="1210"/>
                  </a:lnTo>
                  <a:cubicBezTo>
                    <a:pt x="822" y="1187"/>
                    <a:pt x="868" y="1118"/>
                    <a:pt x="822" y="1073"/>
                  </a:cubicBezTo>
                  <a:cubicBezTo>
                    <a:pt x="640" y="730"/>
                    <a:pt x="389" y="388"/>
                    <a:pt x="160" y="46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3" name="Google Shape;6623;p24"/>
            <p:cNvSpPr/>
            <p:nvPr/>
          </p:nvSpPr>
          <p:spPr>
            <a:xfrm>
              <a:off x="6998400" y="1902525"/>
              <a:ext cx="25125" cy="33700"/>
            </a:xfrm>
            <a:custGeom>
              <a:avLst/>
              <a:gdLst/>
              <a:ahLst/>
              <a:cxnLst/>
              <a:rect l="l" t="t" r="r" b="b"/>
              <a:pathLst>
                <a:path w="1005" h="1348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7"/>
                    <a:pt x="0" y="115"/>
                    <a:pt x="46" y="161"/>
                  </a:cubicBezTo>
                  <a:cubicBezTo>
                    <a:pt x="297" y="526"/>
                    <a:pt x="571" y="914"/>
                    <a:pt x="822" y="1302"/>
                  </a:cubicBezTo>
                  <a:cubicBezTo>
                    <a:pt x="822" y="1325"/>
                    <a:pt x="868" y="1348"/>
                    <a:pt x="891" y="1348"/>
                  </a:cubicBezTo>
                  <a:cubicBezTo>
                    <a:pt x="913" y="1348"/>
                    <a:pt x="936" y="1348"/>
                    <a:pt x="959" y="1325"/>
                  </a:cubicBezTo>
                  <a:cubicBezTo>
                    <a:pt x="982" y="1302"/>
                    <a:pt x="982" y="1279"/>
                    <a:pt x="982" y="1256"/>
                  </a:cubicBezTo>
                  <a:cubicBezTo>
                    <a:pt x="1005" y="1233"/>
                    <a:pt x="982" y="1211"/>
                    <a:pt x="982" y="1188"/>
                  </a:cubicBezTo>
                  <a:cubicBezTo>
                    <a:pt x="731" y="800"/>
                    <a:pt x="457" y="412"/>
                    <a:pt x="183" y="47"/>
                  </a:cubicBezTo>
                  <a:cubicBezTo>
                    <a:pt x="183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4" name="Google Shape;6624;p24"/>
            <p:cNvSpPr/>
            <p:nvPr/>
          </p:nvSpPr>
          <p:spPr>
            <a:xfrm>
              <a:off x="6997825" y="1900250"/>
              <a:ext cx="18275" cy="25125"/>
            </a:xfrm>
            <a:custGeom>
              <a:avLst/>
              <a:gdLst/>
              <a:ahLst/>
              <a:cxnLst/>
              <a:rect l="l" t="t" r="r" b="b"/>
              <a:pathLst>
                <a:path w="731" h="1005" extrusionOk="0">
                  <a:moveTo>
                    <a:pt x="92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1" y="23"/>
                    <a:pt x="1" y="46"/>
                    <a:pt x="1" y="92"/>
                  </a:cubicBezTo>
                  <a:cubicBezTo>
                    <a:pt x="1" y="115"/>
                    <a:pt x="1" y="138"/>
                    <a:pt x="23" y="160"/>
                  </a:cubicBezTo>
                  <a:cubicBezTo>
                    <a:pt x="183" y="434"/>
                    <a:pt x="389" y="685"/>
                    <a:pt x="548" y="982"/>
                  </a:cubicBezTo>
                  <a:cubicBezTo>
                    <a:pt x="571" y="982"/>
                    <a:pt x="594" y="1005"/>
                    <a:pt x="617" y="1005"/>
                  </a:cubicBezTo>
                  <a:cubicBezTo>
                    <a:pt x="640" y="1005"/>
                    <a:pt x="685" y="1005"/>
                    <a:pt x="685" y="982"/>
                  </a:cubicBezTo>
                  <a:cubicBezTo>
                    <a:pt x="708" y="959"/>
                    <a:pt x="731" y="936"/>
                    <a:pt x="731" y="914"/>
                  </a:cubicBezTo>
                  <a:cubicBezTo>
                    <a:pt x="731" y="891"/>
                    <a:pt x="731" y="868"/>
                    <a:pt x="708" y="845"/>
                  </a:cubicBezTo>
                  <a:cubicBezTo>
                    <a:pt x="526" y="571"/>
                    <a:pt x="343" y="297"/>
                    <a:pt x="160" y="23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5" name="Google Shape;6625;p24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6" name="Google Shape;6626;p24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7" name="Google Shape;6627;p24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8" name="Google Shape;6628;p2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9" name="Google Shape;6629;p2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0" name="Google Shape;6630;p24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1" name="Google Shape;6631;p24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2" name="Google Shape;6632;p24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3" name="Google Shape;6633;p24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4" name="Google Shape;6634;p2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5" name="Google Shape;6635;p24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6" name="Google Shape;6636;p2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7" name="Google Shape;6637;p24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8" name="Google Shape;6638;p24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9" name="Google Shape;6639;p24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0" name="Google Shape;6640;p24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1" name="Google Shape;6641;p24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2" name="Google Shape;6642;p24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3" name="Google Shape;6643;p24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4" name="Google Shape;6644;p24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5" name="Google Shape;6645;p24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6" name="Google Shape;6646;p24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7" name="Google Shape;6647;p24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8" name="Google Shape;6648;p24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9" name="Google Shape;6649;p24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0" name="Google Shape;6650;p24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1" name="Google Shape;6651;p24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2" name="Google Shape;6652;p24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3" name="Google Shape;6653;p24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4" name="Google Shape;6654;p24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5" name="Google Shape;6655;p24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6" name="Google Shape;6656;p24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7" name="Google Shape;6657;p24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8" name="Google Shape;6658;p24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9" name="Google Shape;6659;p24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0" name="Google Shape;6660;p24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1" name="Google Shape;6661;p24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2" name="Google Shape;6662;p24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3" name="Google Shape;6663;p24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4" name="Google Shape;6664;p24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5" name="Google Shape;6665;p24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6" name="Google Shape;6666;p24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7" name="Google Shape;6667;p24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8" name="Google Shape;6668;p24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9" name="Google Shape;6669;p24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0" name="Google Shape;6670;p24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1" name="Google Shape;6671;p24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2" name="Google Shape;6672;p24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3" name="Google Shape;6673;p24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4" name="Google Shape;6674;p24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5" name="Google Shape;6675;p24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6" name="Google Shape;6676;p24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7" name="Google Shape;6677;p24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8" name="Google Shape;6678;p24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9" name="Google Shape;6679;p24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0" name="Google Shape;6680;p24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1" name="Google Shape;6681;p24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2" name="Google Shape;6682;p24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3" name="Google Shape;6683;p24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4" name="Google Shape;6684;p24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5" name="Google Shape;6685;p24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6" name="Google Shape;6686;p24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7" name="Google Shape;6687;p24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8" name="Google Shape;6688;p24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9" name="Google Shape;6689;p24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0" name="Google Shape;6690;p24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1" name="Google Shape;6691;p24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2" name="Google Shape;6692;p24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3" name="Google Shape;6693;p24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4" name="Google Shape;6694;p24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5" name="Google Shape;6695;p24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6" name="Google Shape;6696;p24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7" name="Google Shape;6697;p24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8" name="Google Shape;6698;p24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9" name="Google Shape;6699;p24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0" name="Google Shape;6700;p24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1" name="Google Shape;6701;p24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2" name="Google Shape;6702;p24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3" name="Google Shape;6703;p24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4" name="Google Shape;6704;p24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5" name="Google Shape;6705;p24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6" name="Google Shape;6706;p24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7" name="Google Shape;6707;p24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8" name="Google Shape;6708;p24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9" name="Google Shape;6709;p24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0" name="Google Shape;6710;p24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1" name="Google Shape;6711;p24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2" name="Google Shape;6712;p24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3" name="Google Shape;6713;p24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4" name="Google Shape;6714;p24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5" name="Google Shape;6715;p24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6" name="Google Shape;6716;p24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7" name="Google Shape;6717;p24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8" name="Google Shape;6718;p24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9" name="Google Shape;6719;p24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0" name="Google Shape;6720;p24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1" name="Google Shape;6721;p24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2" name="Google Shape;6722;p24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3" name="Google Shape;6723;p24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4" name="Google Shape;6724;p24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5" name="Google Shape;6725;p24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6" name="Google Shape;6726;p24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7" name="Google Shape;6727;p24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8" name="Google Shape;6728;p2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9" name="Google Shape;6729;p24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0" name="Google Shape;6730;p2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1" name="Google Shape;6731;p24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2" name="Google Shape;6732;p24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3" name="Google Shape;6733;p24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4" name="Google Shape;6734;p24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5" name="Google Shape;6735;p24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6" name="Google Shape;6736;p24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7" name="Google Shape;6737;p24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8" name="Google Shape;6738;p24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9" name="Google Shape;6739;p24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0" name="Google Shape;6740;p24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1" name="Google Shape;6741;p24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2" name="Google Shape;6742;p24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3" name="Google Shape;6743;p24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4" name="Google Shape;6744;p24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5" name="Google Shape;6745;p24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6" name="Google Shape;6746;p24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7" name="Google Shape;6747;p24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8" name="Google Shape;6748;p24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9" name="Google Shape;6749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0" name="Google Shape;6750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1" name="Google Shape;6751;p24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2" name="Google Shape;6752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3" name="Google Shape;6753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4" name="Google Shape;6754;p24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5" name="Google Shape;6755;p24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6" name="Google Shape;6756;p24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7" name="Google Shape;6757;p24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8" name="Google Shape;6758;p24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9" name="Google Shape;6759;p24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0" name="Google Shape;6760;p24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1" name="Google Shape;6761;p24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2" name="Google Shape;6762;p24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3" name="Google Shape;6763;p24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4" name="Google Shape;6764;p24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5" name="Google Shape;6765;p24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6" name="Google Shape;6766;p2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7" name="Google Shape;6767;p2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8" name="Google Shape;6768;p24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9" name="Google Shape;6769;p24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0" name="Google Shape;6770;p24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1" name="Google Shape;6771;p24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2" name="Google Shape;6772;p2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3" name="Google Shape;6773;p24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4" name="Google Shape;6774;p2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5" name="Google Shape;6775;p24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6" name="Google Shape;6776;p24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7" name="Google Shape;6777;p24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8" name="Google Shape;6778;p24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9" name="Google Shape;6779;p24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0" name="Google Shape;6780;p24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1" name="Google Shape;6781;p24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2" name="Google Shape;6782;p24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3" name="Google Shape;6783;p24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4" name="Google Shape;6784;p24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785" name="Google Shape;6785;p24"/>
          <p:cNvGrpSpPr/>
          <p:nvPr/>
        </p:nvGrpSpPr>
        <p:grpSpPr>
          <a:xfrm>
            <a:off x="220864" y="284933"/>
            <a:ext cx="1276458" cy="1167841"/>
            <a:chOff x="4097300" y="529025"/>
            <a:chExt cx="796050" cy="726450"/>
          </a:xfrm>
        </p:grpSpPr>
        <p:sp>
          <p:nvSpPr>
            <p:cNvPr id="6786" name="Google Shape;6786;p24"/>
            <p:cNvSpPr/>
            <p:nvPr/>
          </p:nvSpPr>
          <p:spPr>
            <a:xfrm>
              <a:off x="4097300" y="529025"/>
              <a:ext cx="796050" cy="726450"/>
            </a:xfrm>
            <a:custGeom>
              <a:avLst/>
              <a:gdLst/>
              <a:ahLst/>
              <a:cxnLst/>
              <a:rect l="l" t="t" r="r" b="b"/>
              <a:pathLst>
                <a:path w="31842" h="29058" extrusionOk="0">
                  <a:moveTo>
                    <a:pt x="15088" y="1"/>
                  </a:moveTo>
                  <a:cubicBezTo>
                    <a:pt x="14837" y="1"/>
                    <a:pt x="14563" y="69"/>
                    <a:pt x="14335" y="160"/>
                  </a:cubicBezTo>
                  <a:cubicBezTo>
                    <a:pt x="13741" y="389"/>
                    <a:pt x="13308" y="891"/>
                    <a:pt x="13171" y="1461"/>
                  </a:cubicBezTo>
                  <a:cubicBezTo>
                    <a:pt x="12920" y="2374"/>
                    <a:pt x="12486" y="3356"/>
                    <a:pt x="11847" y="4451"/>
                  </a:cubicBezTo>
                  <a:cubicBezTo>
                    <a:pt x="10957" y="5981"/>
                    <a:pt x="9838" y="7487"/>
                    <a:pt x="8743" y="8948"/>
                  </a:cubicBezTo>
                  <a:lnTo>
                    <a:pt x="8149" y="9770"/>
                  </a:lnTo>
                  <a:cubicBezTo>
                    <a:pt x="8149" y="9770"/>
                    <a:pt x="7761" y="10272"/>
                    <a:pt x="7624" y="10454"/>
                  </a:cubicBezTo>
                  <a:cubicBezTo>
                    <a:pt x="7442" y="10706"/>
                    <a:pt x="7259" y="10934"/>
                    <a:pt x="7076" y="11162"/>
                  </a:cubicBezTo>
                  <a:cubicBezTo>
                    <a:pt x="6711" y="11641"/>
                    <a:pt x="6346" y="12121"/>
                    <a:pt x="5958" y="12577"/>
                  </a:cubicBezTo>
                  <a:cubicBezTo>
                    <a:pt x="5228" y="13445"/>
                    <a:pt x="4451" y="14358"/>
                    <a:pt x="3584" y="15362"/>
                  </a:cubicBezTo>
                  <a:cubicBezTo>
                    <a:pt x="3196" y="15773"/>
                    <a:pt x="2785" y="16206"/>
                    <a:pt x="2352" y="16640"/>
                  </a:cubicBezTo>
                  <a:cubicBezTo>
                    <a:pt x="2306" y="16686"/>
                    <a:pt x="2283" y="16709"/>
                    <a:pt x="2260" y="16754"/>
                  </a:cubicBezTo>
                  <a:cubicBezTo>
                    <a:pt x="1735" y="17256"/>
                    <a:pt x="1210" y="17713"/>
                    <a:pt x="708" y="18169"/>
                  </a:cubicBezTo>
                  <a:cubicBezTo>
                    <a:pt x="343" y="18489"/>
                    <a:pt x="115" y="18900"/>
                    <a:pt x="46" y="19356"/>
                  </a:cubicBezTo>
                  <a:cubicBezTo>
                    <a:pt x="1" y="19607"/>
                    <a:pt x="1" y="19859"/>
                    <a:pt x="46" y="20110"/>
                  </a:cubicBezTo>
                  <a:cubicBezTo>
                    <a:pt x="46" y="20132"/>
                    <a:pt x="46" y="20155"/>
                    <a:pt x="69" y="20178"/>
                  </a:cubicBezTo>
                  <a:cubicBezTo>
                    <a:pt x="138" y="20475"/>
                    <a:pt x="297" y="20908"/>
                    <a:pt x="754" y="21296"/>
                  </a:cubicBezTo>
                  <a:cubicBezTo>
                    <a:pt x="2511" y="22712"/>
                    <a:pt x="4497" y="24013"/>
                    <a:pt x="6894" y="25268"/>
                  </a:cubicBezTo>
                  <a:cubicBezTo>
                    <a:pt x="7875" y="25793"/>
                    <a:pt x="8948" y="26318"/>
                    <a:pt x="10112" y="26843"/>
                  </a:cubicBezTo>
                  <a:cubicBezTo>
                    <a:pt x="10637" y="27071"/>
                    <a:pt x="11162" y="27322"/>
                    <a:pt x="11733" y="27551"/>
                  </a:cubicBezTo>
                  <a:cubicBezTo>
                    <a:pt x="12440" y="27847"/>
                    <a:pt x="13011" y="28076"/>
                    <a:pt x="13536" y="28281"/>
                  </a:cubicBezTo>
                  <a:cubicBezTo>
                    <a:pt x="14609" y="28646"/>
                    <a:pt x="15567" y="28920"/>
                    <a:pt x="16480" y="29057"/>
                  </a:cubicBezTo>
                  <a:lnTo>
                    <a:pt x="16777" y="29057"/>
                  </a:lnTo>
                  <a:cubicBezTo>
                    <a:pt x="17256" y="29057"/>
                    <a:pt x="17713" y="28897"/>
                    <a:pt x="18078" y="28578"/>
                  </a:cubicBezTo>
                  <a:cubicBezTo>
                    <a:pt x="18101" y="28578"/>
                    <a:pt x="18124" y="28555"/>
                    <a:pt x="18124" y="28532"/>
                  </a:cubicBezTo>
                  <a:cubicBezTo>
                    <a:pt x="18192" y="28486"/>
                    <a:pt x="18261" y="28418"/>
                    <a:pt x="18306" y="28350"/>
                  </a:cubicBezTo>
                  <a:cubicBezTo>
                    <a:pt x="19197" y="27551"/>
                    <a:pt x="20041" y="26729"/>
                    <a:pt x="20817" y="25907"/>
                  </a:cubicBezTo>
                  <a:cubicBezTo>
                    <a:pt x="21274" y="25428"/>
                    <a:pt x="21707" y="24949"/>
                    <a:pt x="22073" y="24492"/>
                  </a:cubicBezTo>
                  <a:cubicBezTo>
                    <a:pt x="22461" y="24081"/>
                    <a:pt x="22803" y="23670"/>
                    <a:pt x="23100" y="23305"/>
                  </a:cubicBezTo>
                  <a:lnTo>
                    <a:pt x="23237" y="23145"/>
                  </a:lnTo>
                  <a:cubicBezTo>
                    <a:pt x="23465" y="22894"/>
                    <a:pt x="23693" y="22598"/>
                    <a:pt x="23967" y="22278"/>
                  </a:cubicBezTo>
                  <a:cubicBezTo>
                    <a:pt x="23967" y="22278"/>
                    <a:pt x="24081" y="22118"/>
                    <a:pt x="24127" y="22073"/>
                  </a:cubicBezTo>
                  <a:cubicBezTo>
                    <a:pt x="24355" y="21799"/>
                    <a:pt x="24561" y="21525"/>
                    <a:pt x="24766" y="21274"/>
                  </a:cubicBezTo>
                  <a:cubicBezTo>
                    <a:pt x="24994" y="21000"/>
                    <a:pt x="25154" y="20794"/>
                    <a:pt x="25314" y="20543"/>
                  </a:cubicBezTo>
                  <a:lnTo>
                    <a:pt x="25496" y="20338"/>
                  </a:lnTo>
                  <a:lnTo>
                    <a:pt x="25702" y="20041"/>
                  </a:lnTo>
                  <a:lnTo>
                    <a:pt x="26044" y="19585"/>
                  </a:lnTo>
                  <a:lnTo>
                    <a:pt x="26181" y="19425"/>
                  </a:lnTo>
                  <a:lnTo>
                    <a:pt x="26455" y="19082"/>
                  </a:lnTo>
                  <a:cubicBezTo>
                    <a:pt x="26661" y="18809"/>
                    <a:pt x="26843" y="18535"/>
                    <a:pt x="27003" y="18306"/>
                  </a:cubicBezTo>
                  <a:lnTo>
                    <a:pt x="27117" y="18147"/>
                  </a:lnTo>
                  <a:lnTo>
                    <a:pt x="27208" y="18032"/>
                  </a:lnTo>
                  <a:cubicBezTo>
                    <a:pt x="27368" y="17827"/>
                    <a:pt x="27528" y="17599"/>
                    <a:pt x="27688" y="17371"/>
                  </a:cubicBezTo>
                  <a:cubicBezTo>
                    <a:pt x="28532" y="16206"/>
                    <a:pt x="29171" y="15293"/>
                    <a:pt x="29719" y="14403"/>
                  </a:cubicBezTo>
                  <a:cubicBezTo>
                    <a:pt x="30427" y="13239"/>
                    <a:pt x="30974" y="12166"/>
                    <a:pt x="31363" y="11116"/>
                  </a:cubicBezTo>
                  <a:cubicBezTo>
                    <a:pt x="31499" y="10751"/>
                    <a:pt x="31614" y="10386"/>
                    <a:pt x="31728" y="10021"/>
                  </a:cubicBezTo>
                  <a:cubicBezTo>
                    <a:pt x="31728" y="9998"/>
                    <a:pt x="31751" y="9952"/>
                    <a:pt x="31751" y="9930"/>
                  </a:cubicBezTo>
                  <a:cubicBezTo>
                    <a:pt x="31819" y="9701"/>
                    <a:pt x="31842" y="9496"/>
                    <a:pt x="31819" y="9313"/>
                  </a:cubicBezTo>
                  <a:cubicBezTo>
                    <a:pt x="31819" y="8628"/>
                    <a:pt x="31477" y="8012"/>
                    <a:pt x="30883" y="7670"/>
                  </a:cubicBezTo>
                  <a:cubicBezTo>
                    <a:pt x="30723" y="7556"/>
                    <a:pt x="30518" y="7487"/>
                    <a:pt x="30335" y="7442"/>
                  </a:cubicBezTo>
                  <a:cubicBezTo>
                    <a:pt x="30221" y="7419"/>
                    <a:pt x="30130" y="7396"/>
                    <a:pt x="30016" y="7373"/>
                  </a:cubicBezTo>
                  <a:lnTo>
                    <a:pt x="29993" y="7373"/>
                  </a:lnTo>
                  <a:cubicBezTo>
                    <a:pt x="29263" y="7259"/>
                    <a:pt x="28487" y="7008"/>
                    <a:pt x="27459" y="6620"/>
                  </a:cubicBezTo>
                  <a:cubicBezTo>
                    <a:pt x="26980" y="6437"/>
                    <a:pt x="26524" y="6232"/>
                    <a:pt x="26136" y="6072"/>
                  </a:cubicBezTo>
                  <a:cubicBezTo>
                    <a:pt x="25725" y="5889"/>
                    <a:pt x="25314" y="5707"/>
                    <a:pt x="24834" y="5501"/>
                  </a:cubicBezTo>
                  <a:cubicBezTo>
                    <a:pt x="22575" y="4474"/>
                    <a:pt x="20657" y="3447"/>
                    <a:pt x="18968" y="2352"/>
                  </a:cubicBezTo>
                  <a:cubicBezTo>
                    <a:pt x="18078" y="1781"/>
                    <a:pt x="17234" y="1165"/>
                    <a:pt x="16458" y="548"/>
                  </a:cubicBezTo>
                  <a:cubicBezTo>
                    <a:pt x="16298" y="389"/>
                    <a:pt x="16115" y="274"/>
                    <a:pt x="15887" y="183"/>
                  </a:cubicBezTo>
                  <a:cubicBezTo>
                    <a:pt x="15636" y="69"/>
                    <a:pt x="15362" y="1"/>
                    <a:pt x="15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7" name="Google Shape;6787;p24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BF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8" name="Google Shape;6788;p24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9" name="Google Shape;6789;p24"/>
            <p:cNvSpPr/>
            <p:nvPr/>
          </p:nvSpPr>
          <p:spPr>
            <a:xfrm>
              <a:off x="4511000" y="1193250"/>
              <a:ext cx="6300" cy="11425"/>
            </a:xfrm>
            <a:custGeom>
              <a:avLst/>
              <a:gdLst/>
              <a:ahLst/>
              <a:cxnLst/>
              <a:rect l="l" t="t" r="r" b="b"/>
              <a:pathLst>
                <a:path w="252" h="457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114"/>
                    <a:pt x="69" y="183"/>
                    <a:pt x="47" y="228"/>
                  </a:cubicBezTo>
                  <a:cubicBezTo>
                    <a:pt x="47" y="228"/>
                    <a:pt x="47" y="251"/>
                    <a:pt x="47" y="251"/>
                  </a:cubicBezTo>
                  <a:cubicBezTo>
                    <a:pt x="24" y="274"/>
                    <a:pt x="1" y="297"/>
                    <a:pt x="1" y="320"/>
                  </a:cubicBezTo>
                  <a:cubicBezTo>
                    <a:pt x="1" y="343"/>
                    <a:pt x="1" y="365"/>
                    <a:pt x="1" y="388"/>
                  </a:cubicBezTo>
                  <a:cubicBezTo>
                    <a:pt x="1" y="411"/>
                    <a:pt x="47" y="457"/>
                    <a:pt x="69" y="457"/>
                  </a:cubicBezTo>
                  <a:cubicBezTo>
                    <a:pt x="115" y="457"/>
                    <a:pt x="138" y="434"/>
                    <a:pt x="161" y="411"/>
                  </a:cubicBezTo>
                  <a:cubicBezTo>
                    <a:pt x="183" y="411"/>
                    <a:pt x="183" y="388"/>
                    <a:pt x="183" y="365"/>
                  </a:cubicBezTo>
                  <a:cubicBezTo>
                    <a:pt x="183" y="365"/>
                    <a:pt x="183" y="343"/>
                    <a:pt x="183" y="320"/>
                  </a:cubicBezTo>
                  <a:cubicBezTo>
                    <a:pt x="206" y="297"/>
                    <a:pt x="206" y="251"/>
                    <a:pt x="229" y="228"/>
                  </a:cubicBezTo>
                  <a:cubicBezTo>
                    <a:pt x="229" y="183"/>
                    <a:pt x="229" y="137"/>
                    <a:pt x="229" y="91"/>
                  </a:cubicBezTo>
                  <a:cubicBezTo>
                    <a:pt x="252" y="46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0" name="Google Shape;6790;p24"/>
            <p:cNvSpPr/>
            <p:nvPr/>
          </p:nvSpPr>
          <p:spPr>
            <a:xfrm>
              <a:off x="4786625" y="758425"/>
              <a:ext cx="28550" cy="51375"/>
            </a:xfrm>
            <a:custGeom>
              <a:avLst/>
              <a:gdLst/>
              <a:ahLst/>
              <a:cxnLst/>
              <a:rect l="l" t="t" r="r" b="b"/>
              <a:pathLst>
                <a:path w="1142" h="2055" extrusionOk="0">
                  <a:moveTo>
                    <a:pt x="1050" y="0"/>
                  </a:moveTo>
                  <a:cubicBezTo>
                    <a:pt x="1028" y="0"/>
                    <a:pt x="1028" y="0"/>
                    <a:pt x="1028" y="23"/>
                  </a:cubicBezTo>
                  <a:cubicBezTo>
                    <a:pt x="1005" y="23"/>
                    <a:pt x="982" y="46"/>
                    <a:pt x="959" y="69"/>
                  </a:cubicBezTo>
                  <a:cubicBezTo>
                    <a:pt x="936" y="137"/>
                    <a:pt x="914" y="206"/>
                    <a:pt x="891" y="274"/>
                  </a:cubicBezTo>
                  <a:cubicBezTo>
                    <a:pt x="891" y="320"/>
                    <a:pt x="868" y="365"/>
                    <a:pt x="845" y="411"/>
                  </a:cubicBezTo>
                  <a:cubicBezTo>
                    <a:pt x="822" y="457"/>
                    <a:pt x="799" y="502"/>
                    <a:pt x="777" y="548"/>
                  </a:cubicBezTo>
                  <a:cubicBezTo>
                    <a:pt x="754" y="594"/>
                    <a:pt x="731" y="639"/>
                    <a:pt x="708" y="708"/>
                  </a:cubicBezTo>
                  <a:cubicBezTo>
                    <a:pt x="662" y="799"/>
                    <a:pt x="617" y="913"/>
                    <a:pt x="548" y="1005"/>
                  </a:cubicBezTo>
                  <a:cubicBezTo>
                    <a:pt x="503" y="1096"/>
                    <a:pt x="457" y="1187"/>
                    <a:pt x="411" y="1278"/>
                  </a:cubicBezTo>
                  <a:cubicBezTo>
                    <a:pt x="274" y="1507"/>
                    <a:pt x="137" y="1712"/>
                    <a:pt x="23" y="1940"/>
                  </a:cubicBezTo>
                  <a:cubicBezTo>
                    <a:pt x="1" y="1986"/>
                    <a:pt x="23" y="2032"/>
                    <a:pt x="46" y="2055"/>
                  </a:cubicBezTo>
                  <a:lnTo>
                    <a:pt x="115" y="2055"/>
                  </a:lnTo>
                  <a:cubicBezTo>
                    <a:pt x="137" y="2055"/>
                    <a:pt x="160" y="2032"/>
                    <a:pt x="183" y="2009"/>
                  </a:cubicBezTo>
                  <a:cubicBezTo>
                    <a:pt x="183" y="1986"/>
                    <a:pt x="206" y="1963"/>
                    <a:pt x="206" y="1940"/>
                  </a:cubicBezTo>
                  <a:lnTo>
                    <a:pt x="229" y="1940"/>
                  </a:lnTo>
                  <a:cubicBezTo>
                    <a:pt x="297" y="1803"/>
                    <a:pt x="389" y="1667"/>
                    <a:pt x="480" y="1530"/>
                  </a:cubicBezTo>
                  <a:cubicBezTo>
                    <a:pt x="548" y="1393"/>
                    <a:pt x="640" y="1256"/>
                    <a:pt x="708" y="1119"/>
                  </a:cubicBezTo>
                  <a:cubicBezTo>
                    <a:pt x="777" y="959"/>
                    <a:pt x="868" y="799"/>
                    <a:pt x="936" y="617"/>
                  </a:cubicBezTo>
                  <a:cubicBezTo>
                    <a:pt x="982" y="548"/>
                    <a:pt x="1005" y="480"/>
                    <a:pt x="1028" y="388"/>
                  </a:cubicBezTo>
                  <a:cubicBezTo>
                    <a:pt x="1050" y="365"/>
                    <a:pt x="1050" y="320"/>
                    <a:pt x="1073" y="297"/>
                  </a:cubicBezTo>
                  <a:cubicBezTo>
                    <a:pt x="1096" y="229"/>
                    <a:pt x="1096" y="183"/>
                    <a:pt x="1119" y="137"/>
                  </a:cubicBezTo>
                  <a:cubicBezTo>
                    <a:pt x="1142" y="114"/>
                    <a:pt x="1142" y="92"/>
                    <a:pt x="1119" y="69"/>
                  </a:cubicBezTo>
                  <a:cubicBezTo>
                    <a:pt x="1119" y="46"/>
                    <a:pt x="1096" y="23"/>
                    <a:pt x="1073" y="23"/>
                  </a:cubicBezTo>
                  <a:cubicBezTo>
                    <a:pt x="1073" y="23"/>
                    <a:pt x="1050" y="0"/>
                    <a:pt x="10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1" name="Google Shape;6791;p24"/>
            <p:cNvSpPr/>
            <p:nvPr/>
          </p:nvSpPr>
          <p:spPr>
            <a:xfrm>
              <a:off x="4782625" y="759000"/>
              <a:ext cx="31425" cy="56200"/>
            </a:xfrm>
            <a:custGeom>
              <a:avLst/>
              <a:gdLst/>
              <a:ahLst/>
              <a:cxnLst/>
              <a:rect l="l" t="t" r="r" b="b"/>
              <a:pathLst>
                <a:path w="1257" h="2248" extrusionOk="0">
                  <a:moveTo>
                    <a:pt x="1142" y="0"/>
                  </a:moveTo>
                  <a:cubicBezTo>
                    <a:pt x="1096" y="0"/>
                    <a:pt x="1051" y="23"/>
                    <a:pt x="1051" y="69"/>
                  </a:cubicBezTo>
                  <a:cubicBezTo>
                    <a:pt x="959" y="251"/>
                    <a:pt x="891" y="434"/>
                    <a:pt x="800" y="616"/>
                  </a:cubicBezTo>
                  <a:cubicBezTo>
                    <a:pt x="708" y="776"/>
                    <a:pt x="640" y="959"/>
                    <a:pt x="549" y="1119"/>
                  </a:cubicBezTo>
                  <a:cubicBezTo>
                    <a:pt x="480" y="1278"/>
                    <a:pt x="389" y="1438"/>
                    <a:pt x="297" y="1575"/>
                  </a:cubicBezTo>
                  <a:cubicBezTo>
                    <a:pt x="252" y="1666"/>
                    <a:pt x="206" y="1735"/>
                    <a:pt x="183" y="1803"/>
                  </a:cubicBezTo>
                  <a:cubicBezTo>
                    <a:pt x="115" y="1895"/>
                    <a:pt x="69" y="2009"/>
                    <a:pt x="24" y="2100"/>
                  </a:cubicBezTo>
                  <a:cubicBezTo>
                    <a:pt x="1" y="2146"/>
                    <a:pt x="24" y="2214"/>
                    <a:pt x="69" y="2237"/>
                  </a:cubicBezTo>
                  <a:cubicBezTo>
                    <a:pt x="84" y="2237"/>
                    <a:pt x="100" y="2247"/>
                    <a:pt x="115" y="2247"/>
                  </a:cubicBezTo>
                  <a:cubicBezTo>
                    <a:pt x="122" y="2247"/>
                    <a:pt x="130" y="2245"/>
                    <a:pt x="138" y="2237"/>
                  </a:cubicBezTo>
                  <a:cubicBezTo>
                    <a:pt x="183" y="2237"/>
                    <a:pt x="183" y="2214"/>
                    <a:pt x="206" y="2191"/>
                  </a:cubicBezTo>
                  <a:cubicBezTo>
                    <a:pt x="252" y="2100"/>
                    <a:pt x="320" y="1986"/>
                    <a:pt x="366" y="1895"/>
                  </a:cubicBezTo>
                  <a:cubicBezTo>
                    <a:pt x="412" y="1826"/>
                    <a:pt x="457" y="1758"/>
                    <a:pt x="503" y="1689"/>
                  </a:cubicBezTo>
                  <a:cubicBezTo>
                    <a:pt x="594" y="1529"/>
                    <a:pt x="663" y="1370"/>
                    <a:pt x="754" y="1210"/>
                  </a:cubicBezTo>
                  <a:cubicBezTo>
                    <a:pt x="845" y="1050"/>
                    <a:pt x="914" y="867"/>
                    <a:pt x="982" y="708"/>
                  </a:cubicBezTo>
                  <a:cubicBezTo>
                    <a:pt x="1074" y="525"/>
                    <a:pt x="1165" y="342"/>
                    <a:pt x="1233" y="160"/>
                  </a:cubicBezTo>
                  <a:cubicBezTo>
                    <a:pt x="1256" y="114"/>
                    <a:pt x="1233" y="46"/>
                    <a:pt x="1188" y="23"/>
                  </a:cubicBezTo>
                  <a:cubicBezTo>
                    <a:pt x="1165" y="0"/>
                    <a:pt x="1165" y="0"/>
                    <a:pt x="114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2" name="Google Shape;6792;p24"/>
            <p:cNvSpPr/>
            <p:nvPr/>
          </p:nvSpPr>
          <p:spPr>
            <a:xfrm>
              <a:off x="4770650" y="759000"/>
              <a:ext cx="41675" cy="76475"/>
            </a:xfrm>
            <a:custGeom>
              <a:avLst/>
              <a:gdLst/>
              <a:ahLst/>
              <a:cxnLst/>
              <a:rect l="l" t="t" r="r" b="b"/>
              <a:pathLst>
                <a:path w="1667" h="3059" extrusionOk="0">
                  <a:moveTo>
                    <a:pt x="1621" y="0"/>
                  </a:moveTo>
                  <a:cubicBezTo>
                    <a:pt x="1598" y="0"/>
                    <a:pt x="1575" y="0"/>
                    <a:pt x="1575" y="23"/>
                  </a:cubicBezTo>
                  <a:cubicBezTo>
                    <a:pt x="1553" y="46"/>
                    <a:pt x="1530" y="69"/>
                    <a:pt x="1530" y="69"/>
                  </a:cubicBezTo>
                  <a:cubicBezTo>
                    <a:pt x="1507" y="91"/>
                    <a:pt x="1507" y="114"/>
                    <a:pt x="1530" y="137"/>
                  </a:cubicBezTo>
                  <a:cubicBezTo>
                    <a:pt x="1507" y="206"/>
                    <a:pt x="1461" y="274"/>
                    <a:pt x="1438" y="342"/>
                  </a:cubicBezTo>
                  <a:cubicBezTo>
                    <a:pt x="1393" y="457"/>
                    <a:pt x="1347" y="548"/>
                    <a:pt x="1301" y="639"/>
                  </a:cubicBezTo>
                  <a:cubicBezTo>
                    <a:pt x="1279" y="685"/>
                    <a:pt x="1256" y="708"/>
                    <a:pt x="1256" y="753"/>
                  </a:cubicBezTo>
                  <a:cubicBezTo>
                    <a:pt x="1233" y="799"/>
                    <a:pt x="1210" y="845"/>
                    <a:pt x="1165" y="913"/>
                  </a:cubicBezTo>
                  <a:cubicBezTo>
                    <a:pt x="1119" y="1004"/>
                    <a:pt x="1073" y="1096"/>
                    <a:pt x="1028" y="1187"/>
                  </a:cubicBezTo>
                  <a:cubicBezTo>
                    <a:pt x="913" y="1370"/>
                    <a:pt x="799" y="1575"/>
                    <a:pt x="685" y="1758"/>
                  </a:cubicBezTo>
                  <a:cubicBezTo>
                    <a:pt x="594" y="1940"/>
                    <a:pt x="480" y="2123"/>
                    <a:pt x="366" y="2305"/>
                  </a:cubicBezTo>
                  <a:cubicBezTo>
                    <a:pt x="320" y="2420"/>
                    <a:pt x="251" y="2511"/>
                    <a:pt x="206" y="2625"/>
                  </a:cubicBezTo>
                  <a:cubicBezTo>
                    <a:pt x="137" y="2739"/>
                    <a:pt x="69" y="2830"/>
                    <a:pt x="0" y="2945"/>
                  </a:cubicBezTo>
                  <a:cubicBezTo>
                    <a:pt x="0" y="2967"/>
                    <a:pt x="0" y="2990"/>
                    <a:pt x="0" y="3013"/>
                  </a:cubicBezTo>
                  <a:cubicBezTo>
                    <a:pt x="0" y="3036"/>
                    <a:pt x="23" y="3059"/>
                    <a:pt x="46" y="3059"/>
                  </a:cubicBezTo>
                  <a:lnTo>
                    <a:pt x="115" y="3059"/>
                  </a:lnTo>
                  <a:cubicBezTo>
                    <a:pt x="137" y="3059"/>
                    <a:pt x="137" y="3036"/>
                    <a:pt x="160" y="3013"/>
                  </a:cubicBezTo>
                  <a:cubicBezTo>
                    <a:pt x="206" y="2922"/>
                    <a:pt x="274" y="2808"/>
                    <a:pt x="343" y="2693"/>
                  </a:cubicBezTo>
                  <a:cubicBezTo>
                    <a:pt x="388" y="2602"/>
                    <a:pt x="434" y="2534"/>
                    <a:pt x="480" y="2442"/>
                  </a:cubicBezTo>
                  <a:cubicBezTo>
                    <a:pt x="594" y="2260"/>
                    <a:pt x="685" y="2077"/>
                    <a:pt x="799" y="1895"/>
                  </a:cubicBezTo>
                  <a:cubicBezTo>
                    <a:pt x="891" y="1712"/>
                    <a:pt x="982" y="1529"/>
                    <a:pt x="1073" y="1347"/>
                  </a:cubicBezTo>
                  <a:cubicBezTo>
                    <a:pt x="1096" y="1301"/>
                    <a:pt x="1119" y="1255"/>
                    <a:pt x="1165" y="1210"/>
                  </a:cubicBezTo>
                  <a:cubicBezTo>
                    <a:pt x="1187" y="1141"/>
                    <a:pt x="1210" y="1096"/>
                    <a:pt x="1233" y="1050"/>
                  </a:cubicBezTo>
                  <a:cubicBezTo>
                    <a:pt x="1279" y="936"/>
                    <a:pt x="1324" y="845"/>
                    <a:pt x="1370" y="731"/>
                  </a:cubicBezTo>
                  <a:cubicBezTo>
                    <a:pt x="1393" y="685"/>
                    <a:pt x="1416" y="662"/>
                    <a:pt x="1438" y="616"/>
                  </a:cubicBezTo>
                  <a:cubicBezTo>
                    <a:pt x="1461" y="548"/>
                    <a:pt x="1484" y="502"/>
                    <a:pt x="1507" y="434"/>
                  </a:cubicBezTo>
                  <a:cubicBezTo>
                    <a:pt x="1530" y="365"/>
                    <a:pt x="1553" y="320"/>
                    <a:pt x="1598" y="251"/>
                  </a:cubicBezTo>
                  <a:cubicBezTo>
                    <a:pt x="1621" y="183"/>
                    <a:pt x="1644" y="114"/>
                    <a:pt x="1667" y="69"/>
                  </a:cubicBezTo>
                  <a:cubicBezTo>
                    <a:pt x="1667" y="23"/>
                    <a:pt x="1644" y="0"/>
                    <a:pt x="16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3" name="Google Shape;6793;p24"/>
            <p:cNvSpPr/>
            <p:nvPr/>
          </p:nvSpPr>
          <p:spPr>
            <a:xfrm>
              <a:off x="4763225" y="764700"/>
              <a:ext cx="47400" cy="82200"/>
            </a:xfrm>
            <a:custGeom>
              <a:avLst/>
              <a:gdLst/>
              <a:ahLst/>
              <a:cxnLst/>
              <a:rect l="l" t="t" r="r" b="b"/>
              <a:pathLst>
                <a:path w="1896" h="3288" extrusionOk="0">
                  <a:moveTo>
                    <a:pt x="1827" y="0"/>
                  </a:moveTo>
                  <a:cubicBezTo>
                    <a:pt x="1804" y="0"/>
                    <a:pt x="1758" y="23"/>
                    <a:pt x="1758" y="46"/>
                  </a:cubicBezTo>
                  <a:cubicBezTo>
                    <a:pt x="1713" y="137"/>
                    <a:pt x="1667" y="251"/>
                    <a:pt x="1621" y="343"/>
                  </a:cubicBezTo>
                  <a:cubicBezTo>
                    <a:pt x="1553" y="457"/>
                    <a:pt x="1507" y="548"/>
                    <a:pt x="1462" y="662"/>
                  </a:cubicBezTo>
                  <a:cubicBezTo>
                    <a:pt x="1347" y="868"/>
                    <a:pt x="1256" y="1050"/>
                    <a:pt x="1142" y="1256"/>
                  </a:cubicBezTo>
                  <a:cubicBezTo>
                    <a:pt x="1051" y="1416"/>
                    <a:pt x="937" y="1598"/>
                    <a:pt x="845" y="1781"/>
                  </a:cubicBezTo>
                  <a:cubicBezTo>
                    <a:pt x="731" y="1963"/>
                    <a:pt x="617" y="2146"/>
                    <a:pt x="503" y="2329"/>
                  </a:cubicBezTo>
                  <a:cubicBezTo>
                    <a:pt x="343" y="2602"/>
                    <a:pt x="183" y="2899"/>
                    <a:pt x="1" y="3173"/>
                  </a:cubicBezTo>
                  <a:cubicBezTo>
                    <a:pt x="1" y="3196"/>
                    <a:pt x="1" y="3219"/>
                    <a:pt x="1" y="3242"/>
                  </a:cubicBezTo>
                  <a:cubicBezTo>
                    <a:pt x="24" y="3264"/>
                    <a:pt x="24" y="3287"/>
                    <a:pt x="46" y="3287"/>
                  </a:cubicBezTo>
                  <a:lnTo>
                    <a:pt x="115" y="3287"/>
                  </a:lnTo>
                  <a:cubicBezTo>
                    <a:pt x="138" y="3287"/>
                    <a:pt x="160" y="3264"/>
                    <a:pt x="160" y="3242"/>
                  </a:cubicBezTo>
                  <a:cubicBezTo>
                    <a:pt x="297" y="3036"/>
                    <a:pt x="412" y="2831"/>
                    <a:pt x="526" y="2625"/>
                  </a:cubicBezTo>
                  <a:cubicBezTo>
                    <a:pt x="640" y="2465"/>
                    <a:pt x="754" y="2260"/>
                    <a:pt x="845" y="2077"/>
                  </a:cubicBezTo>
                  <a:cubicBezTo>
                    <a:pt x="891" y="2009"/>
                    <a:pt x="937" y="1918"/>
                    <a:pt x="982" y="1849"/>
                  </a:cubicBezTo>
                  <a:cubicBezTo>
                    <a:pt x="1028" y="1758"/>
                    <a:pt x="1073" y="1667"/>
                    <a:pt x="1142" y="1575"/>
                  </a:cubicBezTo>
                  <a:cubicBezTo>
                    <a:pt x="1233" y="1393"/>
                    <a:pt x="1347" y="1187"/>
                    <a:pt x="1439" y="1005"/>
                  </a:cubicBezTo>
                  <a:cubicBezTo>
                    <a:pt x="1484" y="936"/>
                    <a:pt x="1507" y="868"/>
                    <a:pt x="1553" y="799"/>
                  </a:cubicBezTo>
                  <a:cubicBezTo>
                    <a:pt x="1576" y="731"/>
                    <a:pt x="1621" y="662"/>
                    <a:pt x="1667" y="571"/>
                  </a:cubicBezTo>
                  <a:cubicBezTo>
                    <a:pt x="1735" y="411"/>
                    <a:pt x="1804" y="251"/>
                    <a:pt x="1895" y="92"/>
                  </a:cubicBezTo>
                  <a:cubicBezTo>
                    <a:pt x="1895" y="69"/>
                    <a:pt x="1895" y="23"/>
                    <a:pt x="1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4" name="Google Shape;6794;p24"/>
            <p:cNvSpPr/>
            <p:nvPr/>
          </p:nvSpPr>
          <p:spPr>
            <a:xfrm>
              <a:off x="4149800" y="1019200"/>
              <a:ext cx="327575" cy="167225"/>
            </a:xfrm>
            <a:custGeom>
              <a:avLst/>
              <a:gdLst/>
              <a:ahLst/>
              <a:cxnLst/>
              <a:rect l="l" t="t" r="r" b="b"/>
              <a:pathLst>
                <a:path w="13103" h="6689" extrusionOk="0">
                  <a:moveTo>
                    <a:pt x="137" y="0"/>
                  </a:moveTo>
                  <a:cubicBezTo>
                    <a:pt x="92" y="0"/>
                    <a:pt x="46" y="23"/>
                    <a:pt x="23" y="46"/>
                  </a:cubicBezTo>
                  <a:cubicBezTo>
                    <a:pt x="0" y="115"/>
                    <a:pt x="23" y="160"/>
                    <a:pt x="69" y="206"/>
                  </a:cubicBezTo>
                  <a:cubicBezTo>
                    <a:pt x="206" y="343"/>
                    <a:pt x="343" y="457"/>
                    <a:pt x="503" y="571"/>
                  </a:cubicBezTo>
                  <a:cubicBezTo>
                    <a:pt x="571" y="640"/>
                    <a:pt x="640" y="708"/>
                    <a:pt x="731" y="776"/>
                  </a:cubicBezTo>
                  <a:cubicBezTo>
                    <a:pt x="799" y="822"/>
                    <a:pt x="891" y="891"/>
                    <a:pt x="959" y="959"/>
                  </a:cubicBezTo>
                  <a:cubicBezTo>
                    <a:pt x="1096" y="1073"/>
                    <a:pt x="1256" y="1187"/>
                    <a:pt x="1393" y="1301"/>
                  </a:cubicBezTo>
                  <a:cubicBezTo>
                    <a:pt x="1575" y="1393"/>
                    <a:pt x="1735" y="1507"/>
                    <a:pt x="1895" y="1621"/>
                  </a:cubicBezTo>
                  <a:cubicBezTo>
                    <a:pt x="2032" y="1712"/>
                    <a:pt x="2169" y="1804"/>
                    <a:pt x="2329" y="1872"/>
                  </a:cubicBezTo>
                  <a:cubicBezTo>
                    <a:pt x="2443" y="1963"/>
                    <a:pt x="2580" y="2032"/>
                    <a:pt x="2717" y="2123"/>
                  </a:cubicBezTo>
                  <a:cubicBezTo>
                    <a:pt x="2854" y="2192"/>
                    <a:pt x="2991" y="2283"/>
                    <a:pt x="3128" y="2374"/>
                  </a:cubicBezTo>
                  <a:cubicBezTo>
                    <a:pt x="3264" y="2443"/>
                    <a:pt x="3401" y="2511"/>
                    <a:pt x="3538" y="2603"/>
                  </a:cubicBezTo>
                  <a:cubicBezTo>
                    <a:pt x="3630" y="2648"/>
                    <a:pt x="3721" y="2694"/>
                    <a:pt x="3812" y="2739"/>
                  </a:cubicBezTo>
                  <a:lnTo>
                    <a:pt x="3789" y="2739"/>
                  </a:lnTo>
                  <a:cubicBezTo>
                    <a:pt x="3926" y="2808"/>
                    <a:pt x="4063" y="2876"/>
                    <a:pt x="4178" y="2945"/>
                  </a:cubicBezTo>
                  <a:cubicBezTo>
                    <a:pt x="4314" y="2991"/>
                    <a:pt x="4429" y="3059"/>
                    <a:pt x="4543" y="3127"/>
                  </a:cubicBezTo>
                  <a:cubicBezTo>
                    <a:pt x="4611" y="3150"/>
                    <a:pt x="4657" y="3173"/>
                    <a:pt x="4702" y="3219"/>
                  </a:cubicBezTo>
                  <a:cubicBezTo>
                    <a:pt x="4702" y="3214"/>
                    <a:pt x="4702" y="3210"/>
                    <a:pt x="4702" y="3207"/>
                  </a:cubicBezTo>
                  <a:lnTo>
                    <a:pt x="4702" y="3207"/>
                  </a:lnTo>
                  <a:cubicBezTo>
                    <a:pt x="4877" y="3295"/>
                    <a:pt x="5051" y="3382"/>
                    <a:pt x="5205" y="3470"/>
                  </a:cubicBezTo>
                  <a:cubicBezTo>
                    <a:pt x="5387" y="3538"/>
                    <a:pt x="5547" y="3630"/>
                    <a:pt x="5730" y="3721"/>
                  </a:cubicBezTo>
                  <a:cubicBezTo>
                    <a:pt x="5912" y="3789"/>
                    <a:pt x="6095" y="3881"/>
                    <a:pt x="6277" y="3972"/>
                  </a:cubicBezTo>
                  <a:cubicBezTo>
                    <a:pt x="6460" y="4063"/>
                    <a:pt x="6643" y="4132"/>
                    <a:pt x="6825" y="4223"/>
                  </a:cubicBezTo>
                  <a:cubicBezTo>
                    <a:pt x="7008" y="4314"/>
                    <a:pt x="7213" y="4406"/>
                    <a:pt x="7396" y="4497"/>
                  </a:cubicBezTo>
                  <a:cubicBezTo>
                    <a:pt x="7487" y="4543"/>
                    <a:pt x="7578" y="4565"/>
                    <a:pt x="7670" y="4611"/>
                  </a:cubicBezTo>
                  <a:cubicBezTo>
                    <a:pt x="7693" y="4634"/>
                    <a:pt x="7715" y="4657"/>
                    <a:pt x="7761" y="4680"/>
                  </a:cubicBezTo>
                  <a:cubicBezTo>
                    <a:pt x="7761" y="4702"/>
                    <a:pt x="7784" y="4725"/>
                    <a:pt x="7784" y="4748"/>
                  </a:cubicBezTo>
                  <a:cubicBezTo>
                    <a:pt x="7830" y="4817"/>
                    <a:pt x="7875" y="4885"/>
                    <a:pt x="7944" y="4954"/>
                  </a:cubicBezTo>
                  <a:cubicBezTo>
                    <a:pt x="7989" y="4999"/>
                    <a:pt x="8058" y="5045"/>
                    <a:pt x="8126" y="5090"/>
                  </a:cubicBezTo>
                  <a:cubicBezTo>
                    <a:pt x="8218" y="5136"/>
                    <a:pt x="8332" y="5182"/>
                    <a:pt x="8423" y="5227"/>
                  </a:cubicBezTo>
                  <a:cubicBezTo>
                    <a:pt x="8606" y="5296"/>
                    <a:pt x="8788" y="5387"/>
                    <a:pt x="8971" y="5456"/>
                  </a:cubicBezTo>
                  <a:cubicBezTo>
                    <a:pt x="9108" y="5501"/>
                    <a:pt x="9245" y="5547"/>
                    <a:pt x="9382" y="5593"/>
                  </a:cubicBezTo>
                  <a:cubicBezTo>
                    <a:pt x="9473" y="5638"/>
                    <a:pt x="9541" y="5684"/>
                    <a:pt x="9633" y="5730"/>
                  </a:cubicBezTo>
                  <a:cubicBezTo>
                    <a:pt x="9815" y="5821"/>
                    <a:pt x="9998" y="5912"/>
                    <a:pt x="10181" y="5981"/>
                  </a:cubicBezTo>
                  <a:cubicBezTo>
                    <a:pt x="10363" y="6072"/>
                    <a:pt x="10569" y="6163"/>
                    <a:pt x="10751" y="6232"/>
                  </a:cubicBezTo>
                  <a:cubicBezTo>
                    <a:pt x="10957" y="6323"/>
                    <a:pt x="11162" y="6391"/>
                    <a:pt x="11367" y="6460"/>
                  </a:cubicBezTo>
                  <a:cubicBezTo>
                    <a:pt x="11459" y="6483"/>
                    <a:pt x="11573" y="6528"/>
                    <a:pt x="11664" y="6551"/>
                  </a:cubicBezTo>
                  <a:cubicBezTo>
                    <a:pt x="11756" y="6574"/>
                    <a:pt x="11847" y="6620"/>
                    <a:pt x="11938" y="6643"/>
                  </a:cubicBezTo>
                  <a:lnTo>
                    <a:pt x="11961" y="6643"/>
                  </a:lnTo>
                  <a:cubicBezTo>
                    <a:pt x="11984" y="6665"/>
                    <a:pt x="12029" y="6688"/>
                    <a:pt x="12052" y="6688"/>
                  </a:cubicBezTo>
                  <a:cubicBezTo>
                    <a:pt x="12075" y="6688"/>
                    <a:pt x="12098" y="6688"/>
                    <a:pt x="12121" y="6665"/>
                  </a:cubicBezTo>
                  <a:cubicBezTo>
                    <a:pt x="12166" y="6643"/>
                    <a:pt x="12189" y="6620"/>
                    <a:pt x="12212" y="6574"/>
                  </a:cubicBezTo>
                  <a:cubicBezTo>
                    <a:pt x="12212" y="6551"/>
                    <a:pt x="12235" y="6551"/>
                    <a:pt x="12235" y="6528"/>
                  </a:cubicBezTo>
                  <a:cubicBezTo>
                    <a:pt x="12326" y="6551"/>
                    <a:pt x="12417" y="6574"/>
                    <a:pt x="12509" y="6597"/>
                  </a:cubicBezTo>
                  <a:lnTo>
                    <a:pt x="12463" y="6597"/>
                  </a:lnTo>
                  <a:cubicBezTo>
                    <a:pt x="12577" y="6620"/>
                    <a:pt x="12714" y="6643"/>
                    <a:pt x="12828" y="6688"/>
                  </a:cubicBezTo>
                  <a:cubicBezTo>
                    <a:pt x="12897" y="6688"/>
                    <a:pt x="12942" y="6688"/>
                    <a:pt x="12988" y="6665"/>
                  </a:cubicBezTo>
                  <a:cubicBezTo>
                    <a:pt x="13034" y="6643"/>
                    <a:pt x="13057" y="6620"/>
                    <a:pt x="13079" y="6574"/>
                  </a:cubicBezTo>
                  <a:cubicBezTo>
                    <a:pt x="13102" y="6528"/>
                    <a:pt x="13102" y="6460"/>
                    <a:pt x="13079" y="6414"/>
                  </a:cubicBezTo>
                  <a:cubicBezTo>
                    <a:pt x="13057" y="6369"/>
                    <a:pt x="13011" y="6346"/>
                    <a:pt x="12965" y="6323"/>
                  </a:cubicBezTo>
                  <a:cubicBezTo>
                    <a:pt x="12942" y="6300"/>
                    <a:pt x="12897" y="6300"/>
                    <a:pt x="12851" y="6277"/>
                  </a:cubicBezTo>
                  <a:cubicBezTo>
                    <a:pt x="12805" y="6255"/>
                    <a:pt x="12760" y="6255"/>
                    <a:pt x="12714" y="6232"/>
                  </a:cubicBezTo>
                  <a:cubicBezTo>
                    <a:pt x="12623" y="6209"/>
                    <a:pt x="12509" y="6186"/>
                    <a:pt x="12417" y="6140"/>
                  </a:cubicBezTo>
                  <a:cubicBezTo>
                    <a:pt x="12235" y="6072"/>
                    <a:pt x="12029" y="6026"/>
                    <a:pt x="11847" y="5958"/>
                  </a:cubicBezTo>
                  <a:cubicBezTo>
                    <a:pt x="11664" y="5889"/>
                    <a:pt x="11459" y="5821"/>
                    <a:pt x="11276" y="5752"/>
                  </a:cubicBezTo>
                  <a:cubicBezTo>
                    <a:pt x="11094" y="5684"/>
                    <a:pt x="10911" y="5615"/>
                    <a:pt x="10728" y="5547"/>
                  </a:cubicBezTo>
                  <a:cubicBezTo>
                    <a:pt x="10637" y="5501"/>
                    <a:pt x="10546" y="5456"/>
                    <a:pt x="10432" y="5433"/>
                  </a:cubicBezTo>
                  <a:cubicBezTo>
                    <a:pt x="10340" y="5387"/>
                    <a:pt x="10249" y="5364"/>
                    <a:pt x="10181" y="5319"/>
                  </a:cubicBezTo>
                  <a:cubicBezTo>
                    <a:pt x="9975" y="5227"/>
                    <a:pt x="9793" y="5159"/>
                    <a:pt x="9587" y="5068"/>
                  </a:cubicBezTo>
                  <a:cubicBezTo>
                    <a:pt x="9405" y="4999"/>
                    <a:pt x="9222" y="4908"/>
                    <a:pt x="9016" y="4839"/>
                  </a:cubicBezTo>
                  <a:cubicBezTo>
                    <a:pt x="8925" y="4794"/>
                    <a:pt x="8834" y="4748"/>
                    <a:pt x="8743" y="4702"/>
                  </a:cubicBezTo>
                  <a:cubicBezTo>
                    <a:pt x="8651" y="4657"/>
                    <a:pt x="8560" y="4611"/>
                    <a:pt x="8446" y="4565"/>
                  </a:cubicBezTo>
                  <a:cubicBezTo>
                    <a:pt x="8286" y="4497"/>
                    <a:pt x="8103" y="4406"/>
                    <a:pt x="7921" y="4314"/>
                  </a:cubicBezTo>
                  <a:cubicBezTo>
                    <a:pt x="7830" y="4269"/>
                    <a:pt x="7738" y="4223"/>
                    <a:pt x="7647" y="4177"/>
                  </a:cubicBezTo>
                  <a:cubicBezTo>
                    <a:pt x="7556" y="4132"/>
                    <a:pt x="7464" y="4086"/>
                    <a:pt x="7373" y="4063"/>
                  </a:cubicBezTo>
                  <a:cubicBezTo>
                    <a:pt x="7282" y="4018"/>
                    <a:pt x="7190" y="3949"/>
                    <a:pt x="7099" y="3904"/>
                  </a:cubicBezTo>
                  <a:cubicBezTo>
                    <a:pt x="7008" y="3881"/>
                    <a:pt x="6917" y="3835"/>
                    <a:pt x="6825" y="3789"/>
                  </a:cubicBezTo>
                  <a:cubicBezTo>
                    <a:pt x="6711" y="3744"/>
                    <a:pt x="6620" y="3698"/>
                    <a:pt x="6529" y="3652"/>
                  </a:cubicBezTo>
                  <a:cubicBezTo>
                    <a:pt x="6437" y="3630"/>
                    <a:pt x="6346" y="3584"/>
                    <a:pt x="6255" y="3538"/>
                  </a:cubicBezTo>
                  <a:cubicBezTo>
                    <a:pt x="6049" y="3424"/>
                    <a:pt x="5798" y="3333"/>
                    <a:pt x="5570" y="3219"/>
                  </a:cubicBezTo>
                  <a:cubicBezTo>
                    <a:pt x="5364" y="3105"/>
                    <a:pt x="5136" y="2991"/>
                    <a:pt x="4908" y="2876"/>
                  </a:cubicBezTo>
                  <a:cubicBezTo>
                    <a:pt x="4862" y="2854"/>
                    <a:pt x="4817" y="2831"/>
                    <a:pt x="4748" y="2808"/>
                  </a:cubicBezTo>
                  <a:lnTo>
                    <a:pt x="4771" y="2808"/>
                  </a:lnTo>
                  <a:cubicBezTo>
                    <a:pt x="4543" y="2671"/>
                    <a:pt x="4314" y="2580"/>
                    <a:pt x="4086" y="2443"/>
                  </a:cubicBezTo>
                  <a:cubicBezTo>
                    <a:pt x="4018" y="2420"/>
                    <a:pt x="3949" y="2374"/>
                    <a:pt x="3881" y="2351"/>
                  </a:cubicBezTo>
                  <a:cubicBezTo>
                    <a:pt x="3795" y="2287"/>
                    <a:pt x="3688" y="2243"/>
                    <a:pt x="3600" y="2200"/>
                  </a:cubicBezTo>
                  <a:lnTo>
                    <a:pt x="3600" y="2200"/>
                  </a:lnTo>
                  <a:cubicBezTo>
                    <a:pt x="3430" y="2113"/>
                    <a:pt x="3279" y="2026"/>
                    <a:pt x="3128" y="1918"/>
                  </a:cubicBezTo>
                  <a:cubicBezTo>
                    <a:pt x="2968" y="1826"/>
                    <a:pt x="2808" y="1735"/>
                    <a:pt x="2648" y="1621"/>
                  </a:cubicBezTo>
                  <a:cubicBezTo>
                    <a:pt x="2306" y="1438"/>
                    <a:pt x="1963" y="1233"/>
                    <a:pt x="1644" y="1028"/>
                  </a:cubicBezTo>
                  <a:cubicBezTo>
                    <a:pt x="1507" y="959"/>
                    <a:pt x="1393" y="868"/>
                    <a:pt x="1279" y="799"/>
                  </a:cubicBezTo>
                  <a:cubicBezTo>
                    <a:pt x="1165" y="708"/>
                    <a:pt x="1028" y="640"/>
                    <a:pt x="913" y="548"/>
                  </a:cubicBezTo>
                  <a:cubicBezTo>
                    <a:pt x="777" y="457"/>
                    <a:pt x="662" y="388"/>
                    <a:pt x="548" y="297"/>
                  </a:cubicBezTo>
                  <a:cubicBezTo>
                    <a:pt x="411" y="206"/>
                    <a:pt x="297" y="137"/>
                    <a:pt x="183" y="23"/>
                  </a:cubicBezTo>
                  <a:cubicBezTo>
                    <a:pt x="160" y="23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5" name="Google Shape;6795;p24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6" name="Google Shape;6796;p24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7" name="Google Shape;6797;p24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8" name="Google Shape;6798;p24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9" name="Google Shape;6799;p24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0" name="Google Shape;6800;p24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1" name="Google Shape;6801;p24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2" name="Google Shape;6802;p24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3" name="Google Shape;6803;p24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4" name="Google Shape;6804;p24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5" name="Google Shape;6805;p24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6" name="Google Shape;6806;p24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7" name="Google Shape;6807;p24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8" name="Google Shape;6808;p24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9" name="Google Shape;6809;p24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0" name="Google Shape;6810;p24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1" name="Google Shape;6811;p24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2" name="Google Shape;6812;p24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3" name="Google Shape;6813;p24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4" name="Google Shape;6814;p24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5" name="Google Shape;6815;p24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6" name="Google Shape;6816;p24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7" name="Google Shape;6817;p24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8" name="Google Shape;6818;p24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9" name="Google Shape;6819;p24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0" name="Google Shape;6820;p24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1" name="Google Shape;6821;p24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2" name="Google Shape;6822;p24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3" name="Google Shape;6823;p24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4" name="Google Shape;6824;p24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5" name="Google Shape;6825;p24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6" name="Google Shape;6826;p24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7" name="Google Shape;6827;p24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8" name="Google Shape;6828;p24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9" name="Google Shape;6829;p24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0" name="Google Shape;6830;p24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1" name="Google Shape;6831;p24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2" name="Google Shape;6832;p24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3" name="Google Shape;6833;p24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4" name="Google Shape;6834;p24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5" name="Google Shape;6835;p24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6" name="Google Shape;6836;p24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7" name="Google Shape;6837;p24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8" name="Google Shape;6838;p24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9" name="Google Shape;6839;p24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0" name="Google Shape;6840;p24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1" name="Google Shape;6841;p24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2" name="Google Shape;6842;p24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3" name="Google Shape;6843;p24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4" name="Google Shape;6844;p24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5" name="Google Shape;6845;p24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6" name="Google Shape;6846;p24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7" name="Google Shape;6847;p24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8" name="Google Shape;6848;p24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9" name="Google Shape;6849;p24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0" name="Google Shape;6850;p24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1" name="Google Shape;6851;p24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2" name="Google Shape;6852;p24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3" name="Google Shape;6853;p24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4" name="Google Shape;6854;p24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5" name="Google Shape;6855;p24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6" name="Google Shape;6856;p24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7" name="Google Shape;6857;p24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8" name="Google Shape;6858;p24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9" name="Google Shape;6859;p24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0" name="Google Shape;6860;p24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1" name="Google Shape;6861;p24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2" name="Google Shape;6862;p24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3" name="Google Shape;6863;p24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4" name="Google Shape;6864;p24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865" name="Google Shape;6865;p24"/>
          <p:cNvGrpSpPr/>
          <p:nvPr/>
        </p:nvGrpSpPr>
        <p:grpSpPr>
          <a:xfrm rot="-1377965">
            <a:off x="468799" y="5921249"/>
            <a:ext cx="461785" cy="680865"/>
            <a:chOff x="3716700" y="1378700"/>
            <a:chExt cx="135825" cy="199750"/>
          </a:xfrm>
        </p:grpSpPr>
        <p:sp>
          <p:nvSpPr>
            <p:cNvPr id="6866" name="Google Shape;6866;p24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7" name="Google Shape;6867;p24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8" name="Google Shape;6868;p24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9" name="Google Shape;6869;p24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870" name="Google Shape;6870;p24"/>
          <p:cNvGrpSpPr/>
          <p:nvPr/>
        </p:nvGrpSpPr>
        <p:grpSpPr>
          <a:xfrm rot="-1687898">
            <a:off x="11293261" y="589925"/>
            <a:ext cx="454944" cy="557843"/>
            <a:chOff x="2019050" y="1133325"/>
            <a:chExt cx="153525" cy="187750"/>
          </a:xfrm>
        </p:grpSpPr>
        <p:sp>
          <p:nvSpPr>
            <p:cNvPr id="6871" name="Google Shape;6871;p24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2" name="Google Shape;6872;p24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3" name="Google Shape;6873;p24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4" name="Google Shape;6874;p24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875" name="Google Shape;6875;p24"/>
          <p:cNvGrpSpPr/>
          <p:nvPr/>
        </p:nvGrpSpPr>
        <p:grpSpPr>
          <a:xfrm>
            <a:off x="5695478" y="6066559"/>
            <a:ext cx="770876" cy="687821"/>
            <a:chOff x="4748225" y="4600750"/>
            <a:chExt cx="332125" cy="295625"/>
          </a:xfrm>
        </p:grpSpPr>
        <p:sp>
          <p:nvSpPr>
            <p:cNvPr id="6876" name="Google Shape;6876;p24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7" name="Google Shape;6877;p24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8" name="Google Shape;6878;p24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9" name="Google Shape;6879;p24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0" name="Google Shape;6880;p24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1" name="Google Shape;6881;p24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2" name="Google Shape;6882;p24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3" name="Google Shape;6883;p24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4" name="Google Shape;6884;p24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5" name="Google Shape;6885;p24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6" name="Google Shape;6886;p24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7" name="Google Shape;6887;p24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8" name="Google Shape;6888;p24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9" name="Google Shape;6889;p24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0" name="Google Shape;6890;p24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1" name="Google Shape;6891;p24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2" name="Google Shape;6892;p24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3" name="Google Shape;6893;p24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4" name="Google Shape;6894;p24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5" name="Google Shape;6895;p24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6" name="Google Shape;6896;p24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7" name="Google Shape;6897;p24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8" name="Google Shape;6898;p24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9" name="Google Shape;6899;p24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0" name="Google Shape;6900;p24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1" name="Google Shape;6901;p24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2" name="Google Shape;6902;p24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3" name="Google Shape;6903;p24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4" name="Google Shape;6904;p24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5" name="Google Shape;6905;p24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6" name="Google Shape;6906;p24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7" name="Google Shape;6907;p24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8" name="Google Shape;6908;p24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9" name="Google Shape;6909;p24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0" name="Google Shape;6910;p24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1" name="Google Shape;6911;p24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2" name="Google Shape;6912;p24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3" name="Google Shape;6913;p24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4" name="Google Shape;6914;p24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5" name="Google Shape;6915;p24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6" name="Google Shape;6916;p24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7" name="Google Shape;6917;p24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8" name="Google Shape;6918;p24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9" name="Google Shape;6919;p24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0" name="Google Shape;6920;p24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1" name="Google Shape;6921;p24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2" name="Google Shape;6922;p24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3" name="Google Shape;6923;p24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4" name="Google Shape;6924;p24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5" name="Google Shape;6925;p24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6" name="Google Shape;6926;p24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7" name="Google Shape;6927;p24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8" name="Google Shape;6928;p24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9" name="Google Shape;6929;p24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0" name="Google Shape;6930;p24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1" name="Google Shape;6931;p24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2" name="Google Shape;6932;p24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3" name="Google Shape;6933;p24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4" name="Google Shape;6934;p24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5" name="Google Shape;6935;p24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6" name="Google Shape;6936;p24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7" name="Google Shape;6937;p24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8" name="Google Shape;6938;p24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9" name="Google Shape;6939;p24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0" name="Google Shape;6940;p24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941" name="Google Shape;6941;p24"/>
          <p:cNvGrpSpPr/>
          <p:nvPr/>
        </p:nvGrpSpPr>
        <p:grpSpPr>
          <a:xfrm rot="-5400000">
            <a:off x="29519" y="1549172"/>
            <a:ext cx="620120" cy="679176"/>
            <a:chOff x="818450" y="719950"/>
            <a:chExt cx="162075" cy="177950"/>
          </a:xfrm>
        </p:grpSpPr>
        <p:sp>
          <p:nvSpPr>
            <p:cNvPr id="6942" name="Google Shape;6942;p24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3" name="Google Shape;6943;p24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4" name="Google Shape;6944;p24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945" name="Google Shape;6945;p24"/>
          <p:cNvGrpSpPr/>
          <p:nvPr/>
        </p:nvGrpSpPr>
        <p:grpSpPr>
          <a:xfrm rot="672145">
            <a:off x="11672811" y="4884789"/>
            <a:ext cx="438437" cy="565119"/>
            <a:chOff x="3526675" y="707075"/>
            <a:chExt cx="187750" cy="241400"/>
          </a:xfrm>
        </p:grpSpPr>
        <p:sp>
          <p:nvSpPr>
            <p:cNvPr id="6946" name="Google Shape;6946;p24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7" name="Google Shape;6947;p24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8" name="Google Shape;6948;p24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949" name="Google Shape;6949;p24"/>
          <p:cNvSpPr/>
          <p:nvPr/>
        </p:nvSpPr>
        <p:spPr>
          <a:xfrm rot="1258828">
            <a:off x="2416379" y="311527"/>
            <a:ext cx="451571" cy="147516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50" name="Google Shape;6950;p24"/>
          <p:cNvSpPr/>
          <p:nvPr/>
        </p:nvSpPr>
        <p:spPr>
          <a:xfrm>
            <a:off x="9334648" y="153968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51" name="Google Shape;6951;p24"/>
          <p:cNvSpPr/>
          <p:nvPr/>
        </p:nvSpPr>
        <p:spPr>
          <a:xfrm>
            <a:off x="220849" y="4141414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52" name="Google Shape;6952;p24"/>
          <p:cNvSpPr/>
          <p:nvPr/>
        </p:nvSpPr>
        <p:spPr>
          <a:xfrm>
            <a:off x="2770960" y="6293735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593367"/>
            <a:ext cx="1026494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536633"/>
            <a:ext cx="10264942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E5F42E-5B3F-D1C2-437B-0C70C69E8A4B}"/>
              </a:ext>
            </a:extLst>
          </p:cNvPr>
          <p:cNvSpPr txBox="1"/>
          <p:nvPr userDrawn="1"/>
        </p:nvSpPr>
        <p:spPr>
          <a:xfrm>
            <a:off x="1651819" y="8170606"/>
            <a:ext cx="85540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Kho ppt Phan Linh_0916.604.268</a:t>
            </a:r>
          </a:p>
          <a:p>
            <a:pPr algn="ctr"/>
            <a:r>
              <a:rPr lang="en-US" sz="2800"/>
              <a:t>Thầy cô hãy liên  hệ chính chủ sp để được đồng hành và hỗ trợ nhé!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8" r:id="rId4"/>
    <p:sldLayoutId id="2147483662" r:id="rId5"/>
    <p:sldLayoutId id="2147483663" r:id="rId6"/>
    <p:sldLayoutId id="2147483668" r:id="rId7"/>
    <p:sldLayoutId id="2147483669" r:id="rId8"/>
    <p:sldLayoutId id="2147483670" r:id="rId9"/>
    <p:sldLayoutId id="2147483675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6" userDrawn="1">
          <p15:clr>
            <a:srgbClr val="EA4335"/>
          </p15:clr>
        </p15:guide>
        <p15:guide id="2" pos="597" userDrawn="1">
          <p15:clr>
            <a:srgbClr val="EA4335"/>
          </p15:clr>
        </p15:guide>
        <p15:guide id="3" pos="7064" userDrawn="1">
          <p15:clr>
            <a:srgbClr val="EA4335"/>
          </p15:clr>
        </p15:guide>
        <p15:guide id="4" orient="horz" pos="3864" userDrawn="1">
          <p15:clr>
            <a:srgbClr val="EA4335"/>
          </p15:clr>
        </p15:guide>
        <p15:guide id="5" pos="3831" userDrawn="1">
          <p15:clr>
            <a:srgbClr val="EA4335"/>
          </p15:clr>
        </p15:guide>
        <p15:guide id="6" orient="horz" pos="2160" userDrawn="1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●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○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■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●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○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■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●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○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T Sans"/>
              <a:buChar char="■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048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5" Type="http://schemas.openxmlformats.org/officeDocument/2006/relationships/image" Target="../media/image19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457319"/>
            <a:ext cx="2626789" cy="1392198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197"/>
          </a:p>
        </p:txBody>
      </p:sp>
      <p:sp>
        <p:nvSpPr>
          <p:cNvPr id="3" name="Freeform 3"/>
          <p:cNvSpPr/>
          <p:nvPr/>
        </p:nvSpPr>
        <p:spPr>
          <a:xfrm>
            <a:off x="2558761" y="5457319"/>
            <a:ext cx="2626789" cy="1392198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197"/>
          </a:p>
        </p:txBody>
      </p:sp>
      <p:sp>
        <p:nvSpPr>
          <p:cNvPr id="4" name="Freeform 4"/>
          <p:cNvSpPr/>
          <p:nvPr/>
        </p:nvSpPr>
        <p:spPr>
          <a:xfrm>
            <a:off x="4767525" y="5457319"/>
            <a:ext cx="2626789" cy="1392198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197"/>
          </a:p>
        </p:txBody>
      </p:sp>
      <p:sp>
        <p:nvSpPr>
          <p:cNvPr id="5" name="Freeform 5"/>
          <p:cNvSpPr/>
          <p:nvPr/>
        </p:nvSpPr>
        <p:spPr>
          <a:xfrm>
            <a:off x="7326286" y="5469315"/>
            <a:ext cx="2626789" cy="1392198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6"/>
                </a:lnTo>
                <a:lnTo>
                  <a:pt x="0" y="2093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197"/>
          </a:p>
        </p:txBody>
      </p:sp>
      <p:sp>
        <p:nvSpPr>
          <p:cNvPr id="6" name="Freeform 6"/>
          <p:cNvSpPr/>
          <p:nvPr/>
        </p:nvSpPr>
        <p:spPr>
          <a:xfrm>
            <a:off x="9535049" y="5469315"/>
            <a:ext cx="2626789" cy="1392198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6"/>
                </a:lnTo>
                <a:lnTo>
                  <a:pt x="0" y="2093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197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9848" y="48335"/>
            <a:ext cx="9802268" cy="162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defRPr/>
            </a:pP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TRƯỜNG</a:t>
            </a:r>
            <a:r>
              <a:rPr lang="en-US" sz="279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TIỂU</a:t>
            </a:r>
            <a:r>
              <a:rPr lang="en-US" sz="279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279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QUANG</a:t>
            </a:r>
            <a:r>
              <a:rPr lang="en-US" sz="279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TRUNG</a:t>
            </a:r>
            <a:endParaRPr lang="en-US" sz="279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defTabSz="912114">
              <a:defRPr/>
            </a:pP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Sách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kết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nối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tri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cuộc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sống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–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Lớp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4</a:t>
            </a:r>
          </a:p>
          <a:p>
            <a:pPr algn="ctr" defTabSz="912114">
              <a:defRPr/>
            </a:pP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Năm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2024-2025</a:t>
            </a:r>
          </a:p>
          <a:p>
            <a:pPr algn="ctr" defTabSz="912114">
              <a:defRPr/>
            </a:pP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lang="en-US" sz="2394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26266" y="2210440"/>
            <a:ext cx="10688714" cy="119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defRPr/>
            </a:pPr>
            <a:r>
              <a:rPr lang="en-US" sz="359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MÔN</a:t>
            </a:r>
            <a:r>
              <a:rPr lang="en-US" sz="3591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TOÁN</a:t>
            </a:r>
            <a:endParaRPr lang="en-US" sz="3591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defTabSz="912114">
              <a:defRPr/>
            </a:pP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591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35918" y="4852861"/>
            <a:ext cx="5472827" cy="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spcBef>
                <a:spcPct val="50000"/>
              </a:spcBef>
              <a:defRPr/>
            </a:pPr>
            <a:r>
              <a:rPr lang="en-US" sz="3192" b="1" i="1" dirty="0">
                <a:solidFill>
                  <a:srgbClr val="3333CC"/>
                </a:solidFill>
                <a:latin typeface="Times New Roman" pitchFamily="18" charset="0"/>
                <a:cs typeface="Arial"/>
                <a:sym typeface="Arial"/>
              </a:rPr>
              <a:t>Giáo viên: </a:t>
            </a:r>
            <a:r>
              <a:rPr lang="en-US" sz="3192" b="1" i="1" dirty="0" err="1">
                <a:solidFill>
                  <a:srgbClr val="3333CC"/>
                </a:solidFill>
                <a:latin typeface="Times New Roman" pitchFamily="18" charset="0"/>
              </a:rPr>
              <a:t>Lê</a:t>
            </a:r>
            <a:r>
              <a:rPr lang="en-US" sz="3192" b="1" i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92" b="1" i="1" dirty="0" err="1">
                <a:solidFill>
                  <a:srgbClr val="3333CC"/>
                </a:solidFill>
                <a:latin typeface="Times New Roman" pitchFamily="18" charset="0"/>
              </a:rPr>
              <a:t>Thị</a:t>
            </a:r>
            <a:r>
              <a:rPr lang="en-US" sz="3192" b="1" i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92" b="1" i="1" dirty="0" err="1">
                <a:solidFill>
                  <a:srgbClr val="3333CC"/>
                </a:solidFill>
                <a:latin typeface="Times New Roman" pitchFamily="18" charset="0"/>
              </a:rPr>
              <a:t>Hường</a:t>
            </a:r>
            <a:endParaRPr lang="en-US" sz="3192" b="1" i="1" dirty="0">
              <a:solidFill>
                <a:srgbClr val="3333CC"/>
              </a:solidFill>
              <a:latin typeface="Times New Roman" pitchFamily="18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33416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6CF51-1CBF-42D8-2825-4DF57FD98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A466FB-A56B-A6A0-2A80-9F004A93FD90}"/>
              </a:ext>
            </a:extLst>
          </p:cNvPr>
          <p:cNvSpPr txBox="1"/>
          <p:nvPr/>
        </p:nvSpPr>
        <p:spPr>
          <a:xfrm>
            <a:off x="252065" y="130629"/>
            <a:ext cx="1128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1. </a:t>
            </a:r>
            <a:endParaRPr lang="vi-VN" sz="36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7DEA9F-4DD5-EBCA-01E7-E0F17FCB0303}"/>
              </a:ext>
            </a:extLst>
          </p:cNvPr>
          <p:cNvSpPr txBox="1"/>
          <p:nvPr/>
        </p:nvSpPr>
        <p:spPr>
          <a:xfrm>
            <a:off x="856449" y="176795"/>
            <a:ext cx="10489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b) Rút gọn các phân số chưa tối giản ở câu a (theo mẫu).</a:t>
            </a:r>
            <a:endParaRPr lang="vi-VN" sz="36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9E08373-755D-6A7F-95CA-27957B6BAF61}"/>
              </a:ext>
            </a:extLst>
          </p:cNvPr>
          <p:cNvGrpSpPr/>
          <p:nvPr/>
        </p:nvGrpSpPr>
        <p:grpSpPr>
          <a:xfrm>
            <a:off x="2628842" y="1365262"/>
            <a:ext cx="714566" cy="1490306"/>
            <a:chOff x="1252442" y="1866900"/>
            <a:chExt cx="714566" cy="149030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FAB3D6D-FA9C-776C-8F72-6A35CB900D39}"/>
                </a:ext>
              </a:extLst>
            </p:cNvPr>
            <p:cNvGrpSpPr/>
            <p:nvPr/>
          </p:nvGrpSpPr>
          <p:grpSpPr>
            <a:xfrm>
              <a:off x="1252442" y="1866900"/>
              <a:ext cx="714566" cy="1490306"/>
              <a:chOff x="1252442" y="1866900"/>
              <a:chExt cx="714566" cy="1490306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A493010-AE6B-BB4F-97B3-1E047CEFA094}"/>
                  </a:ext>
                </a:extLst>
              </p:cNvPr>
              <p:cNvSpPr txBox="1"/>
              <p:nvPr/>
            </p:nvSpPr>
            <p:spPr>
              <a:xfrm>
                <a:off x="1314450" y="1866900"/>
                <a:ext cx="5905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9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2C11F49-87D5-4318-4792-AA103724E897}"/>
                  </a:ext>
                </a:extLst>
              </p:cNvPr>
              <p:cNvSpPr txBox="1"/>
              <p:nvPr/>
            </p:nvSpPr>
            <p:spPr>
              <a:xfrm>
                <a:off x="1252442" y="2710875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21</a:t>
                </a:r>
              </a:p>
            </p:txBody>
          </p: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59BA2B1-0053-714B-A0B8-2646B4695745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AFD3766-BDCA-A2E0-D294-CB075249EEBC}"/>
              </a:ext>
            </a:extLst>
          </p:cNvPr>
          <p:cNvSpPr txBox="1"/>
          <p:nvPr/>
        </p:nvSpPr>
        <p:spPr>
          <a:xfrm>
            <a:off x="3357600" y="1771771"/>
            <a:ext cx="59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=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FF99B22-5D47-C36B-48F7-937E565FD24A}"/>
              </a:ext>
            </a:extLst>
          </p:cNvPr>
          <p:cNvGrpSpPr/>
          <p:nvPr/>
        </p:nvGrpSpPr>
        <p:grpSpPr>
          <a:xfrm>
            <a:off x="3905947" y="1365262"/>
            <a:ext cx="1347568" cy="1490306"/>
            <a:chOff x="1253197" y="1866900"/>
            <a:chExt cx="1347568" cy="149030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61CE5C3-02B1-82F5-A6F8-8459674C19E7}"/>
                </a:ext>
              </a:extLst>
            </p:cNvPr>
            <p:cNvSpPr txBox="1"/>
            <p:nvPr/>
          </p:nvSpPr>
          <p:spPr>
            <a:xfrm>
              <a:off x="1314450" y="1866900"/>
              <a:ext cx="12250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/>
                <a:t>9 : 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1D9653B-01BD-58FF-9262-3C330AED80E0}"/>
                </a:ext>
              </a:extLst>
            </p:cNvPr>
            <p:cNvSpPr txBox="1"/>
            <p:nvPr/>
          </p:nvSpPr>
          <p:spPr>
            <a:xfrm>
              <a:off x="1253197" y="2710875"/>
              <a:ext cx="13475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/>
                <a:t>21 : 3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011E5F-956B-0231-E732-C9DC8EE92087}"/>
              </a:ext>
            </a:extLst>
          </p:cNvPr>
          <p:cNvCxnSpPr/>
          <p:nvPr/>
        </p:nvCxnSpPr>
        <p:spPr>
          <a:xfrm>
            <a:off x="4011894" y="2094937"/>
            <a:ext cx="1225062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425DEB1-7BA5-B392-1BAB-EFFEDE96B59A}"/>
              </a:ext>
            </a:extLst>
          </p:cNvPr>
          <p:cNvGrpSpPr/>
          <p:nvPr/>
        </p:nvGrpSpPr>
        <p:grpSpPr>
          <a:xfrm>
            <a:off x="5816054" y="1349783"/>
            <a:ext cx="714566" cy="1490306"/>
            <a:chOff x="1252442" y="1866900"/>
            <a:chExt cx="714566" cy="149030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C17D343-7F9E-7EDA-5AD2-07C6B5020243}"/>
                </a:ext>
              </a:extLst>
            </p:cNvPr>
            <p:cNvGrpSpPr/>
            <p:nvPr/>
          </p:nvGrpSpPr>
          <p:grpSpPr>
            <a:xfrm>
              <a:off x="1252442" y="1866900"/>
              <a:ext cx="714566" cy="1490306"/>
              <a:chOff x="1252442" y="1866900"/>
              <a:chExt cx="714566" cy="1490306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65BB4E1-9A76-DB10-7C89-BF5FF4ECD728}"/>
                  </a:ext>
                </a:extLst>
              </p:cNvPr>
              <p:cNvSpPr txBox="1"/>
              <p:nvPr/>
            </p:nvSpPr>
            <p:spPr>
              <a:xfrm>
                <a:off x="1314450" y="1866900"/>
                <a:ext cx="5905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3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9F6CE03-4109-06AB-3F4D-24A4AD37FB1F}"/>
                  </a:ext>
                </a:extLst>
              </p:cNvPr>
              <p:cNvSpPr txBox="1"/>
              <p:nvPr/>
            </p:nvSpPr>
            <p:spPr>
              <a:xfrm>
                <a:off x="1252442" y="2710875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7</a:t>
                </a:r>
              </a:p>
            </p:txBody>
          </p: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C321EE-33F6-D987-0883-608D391057F0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BDE5CD9A-83EC-F76C-D997-27140C08A733}"/>
              </a:ext>
            </a:extLst>
          </p:cNvPr>
          <p:cNvSpPr txBox="1"/>
          <p:nvPr/>
        </p:nvSpPr>
        <p:spPr>
          <a:xfrm>
            <a:off x="5249412" y="1756292"/>
            <a:ext cx="59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=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E61EB3F-6F6D-A14E-FBA6-6E230CF97F4C}"/>
              </a:ext>
            </a:extLst>
          </p:cNvPr>
          <p:cNvSpPr txBox="1"/>
          <p:nvPr/>
        </p:nvSpPr>
        <p:spPr>
          <a:xfrm>
            <a:off x="1438493" y="1672948"/>
            <a:ext cx="1547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Mẫu:</a:t>
            </a:r>
            <a:endParaRPr lang="vi-VN" sz="360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ADFF020-35F7-21C8-364F-AB6C4B1AF8CF}"/>
              </a:ext>
            </a:extLst>
          </p:cNvPr>
          <p:cNvGrpSpPr/>
          <p:nvPr/>
        </p:nvGrpSpPr>
        <p:grpSpPr>
          <a:xfrm>
            <a:off x="2647248" y="3138249"/>
            <a:ext cx="714566" cy="1490306"/>
            <a:chOff x="1252442" y="1866900"/>
            <a:chExt cx="714566" cy="1490306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3BA9F8A-0475-A561-67FB-2115FFAB25A8}"/>
                </a:ext>
              </a:extLst>
            </p:cNvPr>
            <p:cNvGrpSpPr/>
            <p:nvPr/>
          </p:nvGrpSpPr>
          <p:grpSpPr>
            <a:xfrm>
              <a:off x="1252442" y="1866900"/>
              <a:ext cx="714566" cy="1490306"/>
              <a:chOff x="1252442" y="1866900"/>
              <a:chExt cx="714566" cy="1490306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F9A03C4-DF5D-F898-CA0A-06BAEF8AF97C}"/>
                  </a:ext>
                </a:extLst>
              </p:cNvPr>
              <p:cNvSpPr txBox="1"/>
              <p:nvPr/>
            </p:nvSpPr>
            <p:spPr>
              <a:xfrm>
                <a:off x="1252442" y="1866900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10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61181F8-BD18-1D30-26B0-7034663F5055}"/>
                  </a:ext>
                </a:extLst>
              </p:cNvPr>
              <p:cNvSpPr txBox="1"/>
              <p:nvPr/>
            </p:nvSpPr>
            <p:spPr>
              <a:xfrm>
                <a:off x="1252442" y="2710875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5</a:t>
                </a: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71980D2-84A6-4C72-7EC6-84A8AE21BFF3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DCBD435E-259D-546E-7299-53058D5191DF}"/>
              </a:ext>
            </a:extLst>
          </p:cNvPr>
          <p:cNvSpPr txBox="1"/>
          <p:nvPr/>
        </p:nvSpPr>
        <p:spPr>
          <a:xfrm>
            <a:off x="3299806" y="3532896"/>
            <a:ext cx="59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=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95E51A7-22CC-F852-E9B1-BEA8B2F2050E}"/>
              </a:ext>
            </a:extLst>
          </p:cNvPr>
          <p:cNvCxnSpPr/>
          <p:nvPr/>
        </p:nvCxnSpPr>
        <p:spPr>
          <a:xfrm>
            <a:off x="3967200" y="3829528"/>
            <a:ext cx="1225062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AF17C32A-43FA-0392-8564-7F355B69479F}"/>
              </a:ext>
            </a:extLst>
          </p:cNvPr>
          <p:cNvSpPr txBox="1"/>
          <p:nvPr/>
        </p:nvSpPr>
        <p:spPr>
          <a:xfrm>
            <a:off x="3885914" y="3110854"/>
            <a:ext cx="1347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10 : 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27EE362-4285-2B73-B1EF-07FF7C99B0C9}"/>
              </a:ext>
            </a:extLst>
          </p:cNvPr>
          <p:cNvSpPr txBox="1"/>
          <p:nvPr/>
        </p:nvSpPr>
        <p:spPr>
          <a:xfrm>
            <a:off x="3905970" y="3909921"/>
            <a:ext cx="1347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5 : 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39F0088-A9D7-8249-6713-8E0D7DACF935}"/>
              </a:ext>
            </a:extLst>
          </p:cNvPr>
          <p:cNvSpPr txBox="1"/>
          <p:nvPr/>
        </p:nvSpPr>
        <p:spPr>
          <a:xfrm>
            <a:off x="5249096" y="3544758"/>
            <a:ext cx="59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=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1BE8D72-D35B-E8C5-6AFB-FDEC83D3DF4F}"/>
              </a:ext>
            </a:extLst>
          </p:cNvPr>
          <p:cNvGrpSpPr/>
          <p:nvPr/>
        </p:nvGrpSpPr>
        <p:grpSpPr>
          <a:xfrm>
            <a:off x="5760957" y="3107291"/>
            <a:ext cx="714566" cy="1490306"/>
            <a:chOff x="1252442" y="1866900"/>
            <a:chExt cx="714566" cy="1490306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4C105C61-25FD-93CE-D8F1-E48976937B5F}"/>
                </a:ext>
              </a:extLst>
            </p:cNvPr>
            <p:cNvGrpSpPr/>
            <p:nvPr/>
          </p:nvGrpSpPr>
          <p:grpSpPr>
            <a:xfrm>
              <a:off x="1252442" y="1866900"/>
              <a:ext cx="714566" cy="1490306"/>
              <a:chOff x="1252442" y="1866900"/>
              <a:chExt cx="714566" cy="1490306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8138C8A-FE5B-8DA8-169B-FF16E4094EEA}"/>
                  </a:ext>
                </a:extLst>
              </p:cNvPr>
              <p:cNvSpPr txBox="1"/>
              <p:nvPr/>
            </p:nvSpPr>
            <p:spPr>
              <a:xfrm>
                <a:off x="1252442" y="1866900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2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1CAC31D-089A-C099-9671-95451AF982CB}"/>
                  </a:ext>
                </a:extLst>
              </p:cNvPr>
              <p:cNvSpPr txBox="1"/>
              <p:nvPr/>
            </p:nvSpPr>
            <p:spPr>
              <a:xfrm>
                <a:off x="1252442" y="2710875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1</a:t>
                </a:r>
              </a:p>
            </p:txBody>
          </p:sp>
        </p:grp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58E72AF-5653-665D-013E-8202BC7B34B5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B223BC3-4DD6-5AD8-77E3-CE8F261D8B51}"/>
              </a:ext>
            </a:extLst>
          </p:cNvPr>
          <p:cNvGrpSpPr/>
          <p:nvPr/>
        </p:nvGrpSpPr>
        <p:grpSpPr>
          <a:xfrm>
            <a:off x="2708501" y="4943637"/>
            <a:ext cx="714566" cy="1490306"/>
            <a:chOff x="1252442" y="1866900"/>
            <a:chExt cx="714566" cy="149030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49B85DC-56D1-B3F3-554E-8B0DDB408A65}"/>
                </a:ext>
              </a:extLst>
            </p:cNvPr>
            <p:cNvGrpSpPr/>
            <p:nvPr/>
          </p:nvGrpSpPr>
          <p:grpSpPr>
            <a:xfrm>
              <a:off x="1252442" y="1866900"/>
              <a:ext cx="714566" cy="1490306"/>
              <a:chOff x="1252442" y="1866900"/>
              <a:chExt cx="714566" cy="1490306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62D020-4101-C163-2C0A-C5D9C384C0BC}"/>
                  </a:ext>
                </a:extLst>
              </p:cNvPr>
              <p:cNvSpPr txBox="1"/>
              <p:nvPr/>
            </p:nvSpPr>
            <p:spPr>
              <a:xfrm>
                <a:off x="1252442" y="1866900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7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039964-3A00-26B1-6CA5-2CA99FFC9349}"/>
                  </a:ext>
                </a:extLst>
              </p:cNvPr>
              <p:cNvSpPr txBox="1"/>
              <p:nvPr/>
            </p:nvSpPr>
            <p:spPr>
              <a:xfrm>
                <a:off x="1252442" y="2710875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14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0938C2E-FF02-32F4-6A66-B3D4A1342A46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931225D-A7C8-84F0-CAFF-7B3530DEB0A9}"/>
              </a:ext>
            </a:extLst>
          </p:cNvPr>
          <p:cNvSpPr txBox="1"/>
          <p:nvPr/>
        </p:nvSpPr>
        <p:spPr>
          <a:xfrm>
            <a:off x="3361059" y="5338284"/>
            <a:ext cx="59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=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F600DC-15C8-D6FC-3101-5E9A747E1350}"/>
              </a:ext>
            </a:extLst>
          </p:cNvPr>
          <p:cNvCxnSpPr/>
          <p:nvPr/>
        </p:nvCxnSpPr>
        <p:spPr>
          <a:xfrm>
            <a:off x="4028453" y="5634916"/>
            <a:ext cx="1225062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4ED36B3-7245-04AD-B55C-A24D92867CDF}"/>
              </a:ext>
            </a:extLst>
          </p:cNvPr>
          <p:cNvSpPr txBox="1"/>
          <p:nvPr/>
        </p:nvSpPr>
        <p:spPr>
          <a:xfrm>
            <a:off x="3967200" y="4951760"/>
            <a:ext cx="1347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7 : 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3AC24D-D55F-03FA-D01F-54BA382D4E79}"/>
              </a:ext>
            </a:extLst>
          </p:cNvPr>
          <p:cNvSpPr txBox="1"/>
          <p:nvPr/>
        </p:nvSpPr>
        <p:spPr>
          <a:xfrm>
            <a:off x="3948150" y="5745655"/>
            <a:ext cx="1347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14 : 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D76864-8E0B-D41D-1923-7A36D94C3C0D}"/>
              </a:ext>
            </a:extLst>
          </p:cNvPr>
          <p:cNvSpPr txBox="1"/>
          <p:nvPr/>
        </p:nvSpPr>
        <p:spPr>
          <a:xfrm>
            <a:off x="5310349" y="5350146"/>
            <a:ext cx="59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=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9AA0A3-D35A-3E17-116B-D8E6E0134619}"/>
              </a:ext>
            </a:extLst>
          </p:cNvPr>
          <p:cNvGrpSpPr/>
          <p:nvPr/>
        </p:nvGrpSpPr>
        <p:grpSpPr>
          <a:xfrm>
            <a:off x="5822210" y="4912679"/>
            <a:ext cx="714566" cy="1490306"/>
            <a:chOff x="1252442" y="1866900"/>
            <a:chExt cx="714566" cy="149030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8A5A992-3706-E8B9-BF13-35EF850BB082}"/>
                </a:ext>
              </a:extLst>
            </p:cNvPr>
            <p:cNvGrpSpPr/>
            <p:nvPr/>
          </p:nvGrpSpPr>
          <p:grpSpPr>
            <a:xfrm>
              <a:off x="1252442" y="1866900"/>
              <a:ext cx="714566" cy="1490306"/>
              <a:chOff x="1252442" y="1866900"/>
              <a:chExt cx="714566" cy="149030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0C51CDB-4A15-18B4-5E5D-574FEBEA3B78}"/>
                  </a:ext>
                </a:extLst>
              </p:cNvPr>
              <p:cNvSpPr txBox="1"/>
              <p:nvPr/>
            </p:nvSpPr>
            <p:spPr>
              <a:xfrm>
                <a:off x="1252442" y="1866900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3768B3-295C-AE0D-F084-001DFD7B46A4}"/>
                  </a:ext>
                </a:extLst>
              </p:cNvPr>
              <p:cNvSpPr txBox="1"/>
              <p:nvPr/>
            </p:nvSpPr>
            <p:spPr>
              <a:xfrm>
                <a:off x="1252442" y="2710875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2</a:t>
                </a: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A53F79B-6344-851B-C78A-73F3FEC4AFBF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738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2" grpId="0"/>
      <p:bldP spid="89" grpId="0"/>
      <p:bldP spid="91" grpId="0"/>
      <p:bldP spid="92" grpId="0"/>
      <p:bldP spid="93" grpId="0"/>
      <p:bldP spid="9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B67AD-8610-2ABD-AC7E-4ED732EEC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74F82B-4D5F-7267-AB14-12415FA4689D}"/>
              </a:ext>
            </a:extLst>
          </p:cNvPr>
          <p:cNvSpPr txBox="1"/>
          <p:nvPr/>
        </p:nvSpPr>
        <p:spPr>
          <a:xfrm>
            <a:off x="528072" y="211845"/>
            <a:ext cx="11284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2. Rút gọn mỗi phân số ghi ở bông hoa được phân số nào ghi ở lọ hoa?</a:t>
            </a:r>
            <a:endParaRPr lang="vi-VN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8E7D88-5097-C3D1-2241-0CC2ADF5A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645" y="1305083"/>
            <a:ext cx="10452547" cy="5552917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4CC700E-18A2-77D4-911B-C2B60050704F}"/>
              </a:ext>
            </a:extLst>
          </p:cNvPr>
          <p:cNvSpPr/>
          <p:nvPr/>
        </p:nvSpPr>
        <p:spPr>
          <a:xfrm>
            <a:off x="2220686" y="2761861"/>
            <a:ext cx="2612571" cy="2444621"/>
          </a:xfrm>
          <a:custGeom>
            <a:avLst/>
            <a:gdLst>
              <a:gd name="connsiteX0" fmla="*/ 0 w 2612571"/>
              <a:gd name="connsiteY0" fmla="*/ 0 h 2444621"/>
              <a:gd name="connsiteX1" fmla="*/ 877077 w 2612571"/>
              <a:gd name="connsiteY1" fmla="*/ 1455576 h 2444621"/>
              <a:gd name="connsiteX2" fmla="*/ 2276669 w 2612571"/>
              <a:gd name="connsiteY2" fmla="*/ 1884784 h 2444621"/>
              <a:gd name="connsiteX3" fmla="*/ 2612571 w 2612571"/>
              <a:gd name="connsiteY3" fmla="*/ 2444621 h 244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2571" h="2444621">
                <a:moveTo>
                  <a:pt x="0" y="0"/>
                </a:moveTo>
                <a:cubicBezTo>
                  <a:pt x="248816" y="570722"/>
                  <a:pt x="497632" y="1141445"/>
                  <a:pt x="877077" y="1455576"/>
                </a:cubicBezTo>
                <a:cubicBezTo>
                  <a:pt x="1256522" y="1769707"/>
                  <a:pt x="1987420" y="1719943"/>
                  <a:pt x="2276669" y="1884784"/>
                </a:cubicBezTo>
                <a:cubicBezTo>
                  <a:pt x="2565918" y="2049625"/>
                  <a:pt x="2589244" y="2247123"/>
                  <a:pt x="2612571" y="24446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95155C-C0AD-283C-3FE7-99E86456D369}"/>
              </a:ext>
            </a:extLst>
          </p:cNvPr>
          <p:cNvSpPr/>
          <p:nvPr/>
        </p:nvSpPr>
        <p:spPr>
          <a:xfrm>
            <a:off x="4976172" y="2839318"/>
            <a:ext cx="4783648" cy="2087245"/>
          </a:xfrm>
          <a:custGeom>
            <a:avLst/>
            <a:gdLst>
              <a:gd name="connsiteX0" fmla="*/ 25036 w 4783648"/>
              <a:gd name="connsiteY0" fmla="*/ 90494 h 2087245"/>
              <a:gd name="connsiteX1" fmla="*/ 81020 w 4783648"/>
              <a:gd name="connsiteY1" fmla="*/ 127817 h 2087245"/>
              <a:gd name="connsiteX2" fmla="*/ 696840 w 4783648"/>
              <a:gd name="connsiteY2" fmla="*/ 1322135 h 2087245"/>
              <a:gd name="connsiteX3" fmla="*/ 3607991 w 4783648"/>
              <a:gd name="connsiteY3" fmla="*/ 1527409 h 2087245"/>
              <a:gd name="connsiteX4" fmla="*/ 4783648 w 4783648"/>
              <a:gd name="connsiteY4" fmla="*/ 2087245 h 208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3648" h="2087245">
                <a:moveTo>
                  <a:pt x="25036" y="90494"/>
                </a:moveTo>
                <a:cubicBezTo>
                  <a:pt x="-2956" y="6519"/>
                  <a:pt x="-30947" y="-77456"/>
                  <a:pt x="81020" y="127817"/>
                </a:cubicBezTo>
                <a:cubicBezTo>
                  <a:pt x="192987" y="333090"/>
                  <a:pt x="109012" y="1088870"/>
                  <a:pt x="696840" y="1322135"/>
                </a:cubicBezTo>
                <a:cubicBezTo>
                  <a:pt x="1284669" y="1555400"/>
                  <a:pt x="2926856" y="1399891"/>
                  <a:pt x="3607991" y="1527409"/>
                </a:cubicBezTo>
                <a:cubicBezTo>
                  <a:pt x="4289126" y="1654927"/>
                  <a:pt x="4536387" y="1871086"/>
                  <a:pt x="4783648" y="20872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FAC660D-F089-4F2B-23CB-50F24701FC51}"/>
              </a:ext>
            </a:extLst>
          </p:cNvPr>
          <p:cNvSpPr/>
          <p:nvPr/>
        </p:nvSpPr>
        <p:spPr>
          <a:xfrm>
            <a:off x="2034073" y="2855167"/>
            <a:ext cx="5075854" cy="2202025"/>
          </a:xfrm>
          <a:custGeom>
            <a:avLst/>
            <a:gdLst>
              <a:gd name="connsiteX0" fmla="*/ 5075854 w 5075854"/>
              <a:gd name="connsiteY0" fmla="*/ 0 h 2202025"/>
              <a:gd name="connsiteX1" fmla="*/ 3918858 w 5075854"/>
              <a:gd name="connsiteY1" fmla="*/ 1530221 h 2202025"/>
              <a:gd name="connsiteX2" fmla="*/ 671805 w 5075854"/>
              <a:gd name="connsiteY2" fmla="*/ 1754155 h 2202025"/>
              <a:gd name="connsiteX3" fmla="*/ 0 w 5075854"/>
              <a:gd name="connsiteY3" fmla="*/ 2202025 h 220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5854" h="2202025">
                <a:moveTo>
                  <a:pt x="5075854" y="0"/>
                </a:moveTo>
                <a:cubicBezTo>
                  <a:pt x="4864360" y="618931"/>
                  <a:pt x="4652866" y="1237862"/>
                  <a:pt x="3918858" y="1530221"/>
                </a:cubicBezTo>
                <a:cubicBezTo>
                  <a:pt x="3184850" y="1822580"/>
                  <a:pt x="1324948" y="1642188"/>
                  <a:pt x="671805" y="1754155"/>
                </a:cubicBezTo>
                <a:cubicBezTo>
                  <a:pt x="18662" y="1866122"/>
                  <a:pt x="9331" y="2034073"/>
                  <a:pt x="0" y="220202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F12499-8A9D-E72A-8F8A-7E0287B1D056}"/>
              </a:ext>
            </a:extLst>
          </p:cNvPr>
          <p:cNvSpPr/>
          <p:nvPr/>
        </p:nvSpPr>
        <p:spPr>
          <a:xfrm>
            <a:off x="7744408" y="2921518"/>
            <a:ext cx="2146041" cy="2202025"/>
          </a:xfrm>
          <a:custGeom>
            <a:avLst/>
            <a:gdLst>
              <a:gd name="connsiteX0" fmla="*/ 2071396 w 2071396"/>
              <a:gd name="connsiteY0" fmla="*/ 26955 h 1967723"/>
              <a:gd name="connsiteX1" fmla="*/ 1698171 w 2071396"/>
              <a:gd name="connsiteY1" fmla="*/ 269551 h 1967723"/>
              <a:gd name="connsiteX2" fmla="*/ 0 w 2071396"/>
              <a:gd name="connsiteY2" fmla="*/ 1967723 h 196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1396" h="1967723">
                <a:moveTo>
                  <a:pt x="2071396" y="26955"/>
                </a:moveTo>
                <a:cubicBezTo>
                  <a:pt x="2057399" y="-13478"/>
                  <a:pt x="2043403" y="-53910"/>
                  <a:pt x="1698171" y="269551"/>
                </a:cubicBezTo>
                <a:cubicBezTo>
                  <a:pt x="1352939" y="593012"/>
                  <a:pt x="676469" y="1280367"/>
                  <a:pt x="0" y="196772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1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685F8A-9D8E-5C5B-9B1B-007A55FC5B8F}"/>
              </a:ext>
            </a:extLst>
          </p:cNvPr>
          <p:cNvSpPr/>
          <p:nvPr/>
        </p:nvSpPr>
        <p:spPr>
          <a:xfrm>
            <a:off x="379915" y="2017258"/>
            <a:ext cx="11402008" cy="182257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6000">
                <a:solidFill>
                  <a:srgbClr val="000000"/>
                </a:solidFill>
              </a:rPr>
              <a:t>Em cần nhớ nội dung gì trong bài học hôm nay?</a:t>
            </a:r>
            <a:endParaRPr lang="en-US" sz="6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0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777DE-441E-7AEA-D2BF-706B9BFCF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C4F505-BF52-F82B-F6B6-EC9009F0DFDB}"/>
              </a:ext>
            </a:extLst>
          </p:cNvPr>
          <p:cNvSpPr/>
          <p:nvPr/>
        </p:nvSpPr>
        <p:spPr>
          <a:xfrm>
            <a:off x="379915" y="795844"/>
            <a:ext cx="11402008" cy="4559927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>
                <a:solidFill>
                  <a:srgbClr val="000000"/>
                </a:solidFill>
              </a:rPr>
              <a:t>Rút gọn phân số là tìm phân số mới bằng phần số ban đầu nhưng có tử số và mẫu số bé hơn.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>
                <a:solidFill>
                  <a:srgbClr val="000000"/>
                </a:solidFill>
              </a:rPr>
              <a:t>Chúng ta cần nhớ các bước rút gọn một phân số nhé!</a:t>
            </a:r>
          </a:p>
        </p:txBody>
      </p:sp>
    </p:spTree>
    <p:extLst>
      <p:ext uri="{BB962C8B-B14F-4D97-AF65-F5344CB8AC3E}">
        <p14:creationId xmlns:p14="http://schemas.microsoft.com/office/powerpoint/2010/main" val="200174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56D65D-B721-EF9A-AC5D-82A814270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26" y="1433772"/>
            <a:ext cx="10912785" cy="399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9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C3051CB0-80A6-631E-1B00-6046865C1198}"/>
              </a:ext>
            </a:extLst>
          </p:cNvPr>
          <p:cNvSpPr/>
          <p:nvPr/>
        </p:nvSpPr>
        <p:spPr>
          <a:xfrm>
            <a:off x="7543419" y="3615149"/>
            <a:ext cx="731520" cy="731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7C24C48-9917-E7DB-D0C8-05FF49D9BD8A}"/>
              </a:ext>
            </a:extLst>
          </p:cNvPr>
          <p:cNvSpPr/>
          <p:nvPr/>
        </p:nvSpPr>
        <p:spPr>
          <a:xfrm>
            <a:off x="775146" y="903675"/>
            <a:ext cx="10611546" cy="182257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400">
                <a:solidFill>
                  <a:srgbClr val="000000"/>
                </a:solidFill>
              </a:rPr>
              <a:t>Rút gọn phân số      được phân số tối giản nào?</a:t>
            </a:r>
            <a:endParaRPr lang="en-US" sz="4400">
              <a:solidFill>
                <a:srgbClr val="C0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E4C7EB-2B6E-E829-AD30-F14F90568FAF}"/>
              </a:ext>
            </a:extLst>
          </p:cNvPr>
          <p:cNvGrpSpPr/>
          <p:nvPr/>
        </p:nvGrpSpPr>
        <p:grpSpPr>
          <a:xfrm>
            <a:off x="5648606" y="903675"/>
            <a:ext cx="864625" cy="1402573"/>
            <a:chOff x="1252442" y="1941544"/>
            <a:chExt cx="714566" cy="140257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BEC3650-7FCA-0F71-994A-24F1CC5F9514}"/>
                </a:ext>
              </a:extLst>
            </p:cNvPr>
            <p:cNvGrpSpPr/>
            <p:nvPr/>
          </p:nvGrpSpPr>
          <p:grpSpPr>
            <a:xfrm>
              <a:off x="1252442" y="1941544"/>
              <a:ext cx="714566" cy="1402573"/>
              <a:chOff x="1252442" y="1941544"/>
              <a:chExt cx="714566" cy="1402573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A1A665-49C1-EE5F-3C1A-8AD91BFD4759}"/>
                  </a:ext>
                </a:extLst>
              </p:cNvPr>
              <p:cNvSpPr txBox="1"/>
              <p:nvPr/>
            </p:nvSpPr>
            <p:spPr>
              <a:xfrm>
                <a:off x="1252442" y="1941544"/>
                <a:ext cx="7145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66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144608-1473-DF9F-A413-C550B1267174}"/>
                  </a:ext>
                </a:extLst>
              </p:cNvPr>
              <p:cNvSpPr txBox="1"/>
              <p:nvPr/>
            </p:nvSpPr>
            <p:spPr>
              <a:xfrm>
                <a:off x="1252442" y="2636231"/>
                <a:ext cx="7145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99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34CD59-C9A2-3C46-71F1-5C87911AC8F1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6D79B8-FFC5-6934-8257-44F5758E7CE8}"/>
              </a:ext>
            </a:extLst>
          </p:cNvPr>
          <p:cNvGrpSpPr/>
          <p:nvPr/>
        </p:nvGrpSpPr>
        <p:grpSpPr>
          <a:xfrm>
            <a:off x="2947876" y="3354354"/>
            <a:ext cx="864625" cy="1551861"/>
            <a:chOff x="1252442" y="1866900"/>
            <a:chExt cx="714566" cy="155186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52EDABF-8EF6-0B35-7F2A-1584EE6BDE8F}"/>
                </a:ext>
              </a:extLst>
            </p:cNvPr>
            <p:cNvGrpSpPr/>
            <p:nvPr/>
          </p:nvGrpSpPr>
          <p:grpSpPr>
            <a:xfrm>
              <a:off x="1252442" y="1866900"/>
              <a:ext cx="714566" cy="1551861"/>
              <a:chOff x="1252442" y="1866900"/>
              <a:chExt cx="714566" cy="1551861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BC4292-B3B8-CE77-AF9A-1F7C4D936A4A}"/>
                  </a:ext>
                </a:extLst>
              </p:cNvPr>
              <p:cNvSpPr txBox="1"/>
              <p:nvPr/>
            </p:nvSpPr>
            <p:spPr>
              <a:xfrm>
                <a:off x="1252442" y="1866900"/>
                <a:ext cx="7145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E5D424-8085-4DFF-7D7E-F3F6A10B5948}"/>
                  </a:ext>
                </a:extLst>
              </p:cNvPr>
              <p:cNvSpPr txBox="1"/>
              <p:nvPr/>
            </p:nvSpPr>
            <p:spPr>
              <a:xfrm>
                <a:off x="1252442" y="2710875"/>
                <a:ext cx="7145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9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DC44C42-321E-23BC-9827-8CF85818FD72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781B7A7-896C-9E21-F66A-2BEDA9335E1D}"/>
              </a:ext>
            </a:extLst>
          </p:cNvPr>
          <p:cNvSpPr txBox="1"/>
          <p:nvPr/>
        </p:nvSpPr>
        <p:spPr>
          <a:xfrm>
            <a:off x="2231344" y="3639230"/>
            <a:ext cx="803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A. </a:t>
            </a:r>
            <a:endParaRPr lang="vi-VN" sz="40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C24D13-852C-D166-D759-C33D16C14DD5}"/>
              </a:ext>
            </a:extLst>
          </p:cNvPr>
          <p:cNvGrpSpPr/>
          <p:nvPr/>
        </p:nvGrpSpPr>
        <p:grpSpPr>
          <a:xfrm>
            <a:off x="8291799" y="3354354"/>
            <a:ext cx="864625" cy="1551861"/>
            <a:chOff x="1252442" y="1866900"/>
            <a:chExt cx="714566" cy="155186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499946E-8CBA-48D0-D926-DE26D8AEC28F}"/>
                </a:ext>
              </a:extLst>
            </p:cNvPr>
            <p:cNvGrpSpPr/>
            <p:nvPr/>
          </p:nvGrpSpPr>
          <p:grpSpPr>
            <a:xfrm>
              <a:off x="1252442" y="1866900"/>
              <a:ext cx="714566" cy="1551861"/>
              <a:chOff x="1252442" y="1866900"/>
              <a:chExt cx="714566" cy="1551861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D4F61B2-3A87-3EC3-4F42-5C092658978F}"/>
                  </a:ext>
                </a:extLst>
              </p:cNvPr>
              <p:cNvSpPr txBox="1"/>
              <p:nvPr/>
            </p:nvSpPr>
            <p:spPr>
              <a:xfrm>
                <a:off x="1252442" y="1866900"/>
                <a:ext cx="7145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2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BEEB1FF-EA12-5B4B-93A2-17E664595359}"/>
                  </a:ext>
                </a:extLst>
              </p:cNvPr>
              <p:cNvSpPr txBox="1"/>
              <p:nvPr/>
            </p:nvSpPr>
            <p:spPr>
              <a:xfrm>
                <a:off x="1252442" y="2710875"/>
                <a:ext cx="7145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3</a:t>
                </a:r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9A37BB6-DF27-6485-8E26-A6D1408B0F2F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8E2C73B-95F0-DFCD-71DD-3A14E3BC4E06}"/>
              </a:ext>
            </a:extLst>
          </p:cNvPr>
          <p:cNvSpPr txBox="1"/>
          <p:nvPr/>
        </p:nvSpPr>
        <p:spPr>
          <a:xfrm>
            <a:off x="7575267" y="3639230"/>
            <a:ext cx="803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B. </a:t>
            </a:r>
            <a:endParaRPr lang="vi-VN" sz="4000"/>
          </a:p>
        </p:txBody>
      </p:sp>
    </p:spTree>
    <p:extLst>
      <p:ext uri="{BB962C8B-B14F-4D97-AF65-F5344CB8AC3E}">
        <p14:creationId xmlns:p14="http://schemas.microsoft.com/office/powerpoint/2010/main" val="234227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B186A-D546-E224-0F23-270D6213C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7F656B-09CD-813C-F241-FED56C785831}"/>
              </a:ext>
            </a:extLst>
          </p:cNvPr>
          <p:cNvSpPr/>
          <p:nvPr/>
        </p:nvSpPr>
        <p:spPr>
          <a:xfrm>
            <a:off x="775145" y="1324946"/>
            <a:ext cx="10611546" cy="3862873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8000">
                <a:solidFill>
                  <a:srgbClr val="000000"/>
                </a:solidFill>
              </a:rPr>
              <a:t>Lấy ví dụ về phân số tối giản và phân số chưa tối giản.</a:t>
            </a:r>
            <a:endParaRPr lang="en-US" sz="8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668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3138;p71">
            <a:extLst>
              <a:ext uri="{FF2B5EF4-FFF2-40B4-BE49-F238E27FC236}">
                <a16:creationId xmlns:a16="http://schemas.microsoft.com/office/drawing/2014/main" id="{8C153CFE-F4EE-E460-876B-ECEFEA796522}"/>
              </a:ext>
            </a:extLst>
          </p:cNvPr>
          <p:cNvGrpSpPr/>
          <p:nvPr/>
        </p:nvGrpSpPr>
        <p:grpSpPr>
          <a:xfrm>
            <a:off x="2981224" y="3429000"/>
            <a:ext cx="6199390" cy="3330669"/>
            <a:chOff x="2329804" y="3125309"/>
            <a:chExt cx="4661074" cy="2504197"/>
          </a:xfrm>
        </p:grpSpPr>
        <p:grpSp>
          <p:nvGrpSpPr>
            <p:cNvPr id="29" name="Google Shape;3139;p71">
              <a:extLst>
                <a:ext uri="{FF2B5EF4-FFF2-40B4-BE49-F238E27FC236}">
                  <a16:creationId xmlns:a16="http://schemas.microsoft.com/office/drawing/2014/main" id="{98C12CC9-303B-D74B-611F-E6B803600A00}"/>
                </a:ext>
              </a:extLst>
            </p:cNvPr>
            <p:cNvGrpSpPr/>
            <p:nvPr/>
          </p:nvGrpSpPr>
          <p:grpSpPr>
            <a:xfrm>
              <a:off x="2329804" y="3125309"/>
              <a:ext cx="4411619" cy="2504197"/>
              <a:chOff x="2329804" y="3125309"/>
              <a:chExt cx="4411619" cy="2504197"/>
            </a:xfrm>
          </p:grpSpPr>
          <p:sp>
            <p:nvSpPr>
              <p:cNvPr id="2184" name="Google Shape;3140;p71">
                <a:extLst>
                  <a:ext uri="{FF2B5EF4-FFF2-40B4-BE49-F238E27FC236}">
                    <a16:creationId xmlns:a16="http://schemas.microsoft.com/office/drawing/2014/main" id="{9D332C57-FB2E-B2FB-7808-778BA2C8DF3B}"/>
                  </a:ext>
                </a:extLst>
              </p:cNvPr>
              <p:cNvSpPr/>
              <p:nvPr/>
            </p:nvSpPr>
            <p:spPr>
              <a:xfrm>
                <a:off x="2406950" y="3128288"/>
                <a:ext cx="3894337" cy="2501218"/>
              </a:xfrm>
              <a:custGeom>
                <a:avLst/>
                <a:gdLst/>
                <a:ahLst/>
                <a:cxnLst/>
                <a:rect l="l" t="t" r="r" b="b"/>
                <a:pathLst>
                  <a:path w="106301" h="68274" extrusionOk="0">
                    <a:moveTo>
                      <a:pt x="58199" y="0"/>
                    </a:moveTo>
                    <a:cubicBezTo>
                      <a:pt x="51179" y="0"/>
                      <a:pt x="44836" y="2894"/>
                      <a:pt x="40296" y="7552"/>
                    </a:cubicBezTo>
                    <a:cubicBezTo>
                      <a:pt x="37674" y="6237"/>
                      <a:pt x="34715" y="5499"/>
                      <a:pt x="31582" y="5499"/>
                    </a:cubicBezTo>
                    <a:cubicBezTo>
                      <a:pt x="21133" y="5499"/>
                      <a:pt x="12602" y="13712"/>
                      <a:pt x="12096" y="24038"/>
                    </a:cubicBezTo>
                    <a:cubicBezTo>
                      <a:pt x="5058" y="26461"/>
                      <a:pt x="1" y="33144"/>
                      <a:pt x="1" y="41006"/>
                    </a:cubicBezTo>
                    <a:cubicBezTo>
                      <a:pt x="1" y="50914"/>
                      <a:pt x="8033" y="58949"/>
                      <a:pt x="17943" y="58949"/>
                    </a:cubicBezTo>
                    <a:cubicBezTo>
                      <a:pt x="20269" y="58949"/>
                      <a:pt x="22493" y="58508"/>
                      <a:pt x="24532" y="57702"/>
                    </a:cubicBezTo>
                    <a:cubicBezTo>
                      <a:pt x="28641" y="64064"/>
                      <a:pt x="35799" y="68273"/>
                      <a:pt x="43937" y="68273"/>
                    </a:cubicBezTo>
                    <a:cubicBezTo>
                      <a:pt x="50999" y="68273"/>
                      <a:pt x="57320" y="65103"/>
                      <a:pt x="61554" y="60107"/>
                    </a:cubicBezTo>
                    <a:cubicBezTo>
                      <a:pt x="64789" y="62307"/>
                      <a:pt x="68698" y="63591"/>
                      <a:pt x="72906" y="63591"/>
                    </a:cubicBezTo>
                    <a:cubicBezTo>
                      <a:pt x="82778" y="63591"/>
                      <a:pt x="90998" y="56520"/>
                      <a:pt x="92775" y="47164"/>
                    </a:cubicBezTo>
                    <a:cubicBezTo>
                      <a:pt x="100621" y="44659"/>
                      <a:pt x="106300" y="37306"/>
                      <a:pt x="106300" y="28633"/>
                    </a:cubicBezTo>
                    <a:cubicBezTo>
                      <a:pt x="106300" y="17887"/>
                      <a:pt x="97589" y="9175"/>
                      <a:pt x="86843" y="9175"/>
                    </a:cubicBezTo>
                    <a:cubicBezTo>
                      <a:pt x="83992" y="9175"/>
                      <a:pt x="81282" y="9789"/>
                      <a:pt x="78843" y="10891"/>
                    </a:cubicBezTo>
                    <a:cubicBezTo>
                      <a:pt x="74339" y="4315"/>
                      <a:pt x="66773" y="0"/>
                      <a:pt x="58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3141;p71">
                <a:extLst>
                  <a:ext uri="{FF2B5EF4-FFF2-40B4-BE49-F238E27FC236}">
                    <a16:creationId xmlns:a16="http://schemas.microsoft.com/office/drawing/2014/main" id="{174011F2-A7D2-1F10-F23B-D783F2240DAE}"/>
                  </a:ext>
                </a:extLst>
              </p:cNvPr>
              <p:cNvSpPr/>
              <p:nvPr/>
            </p:nvSpPr>
            <p:spPr>
              <a:xfrm>
                <a:off x="5433998" y="3524872"/>
                <a:ext cx="479006" cy="953845"/>
              </a:xfrm>
              <a:custGeom>
                <a:avLst/>
                <a:gdLst/>
                <a:ahLst/>
                <a:cxnLst/>
                <a:rect l="l" t="t" r="r" b="b"/>
                <a:pathLst>
                  <a:path w="11952" h="21930" extrusionOk="0">
                    <a:moveTo>
                      <a:pt x="9030" y="1"/>
                    </a:moveTo>
                    <a:cubicBezTo>
                      <a:pt x="9030" y="1"/>
                      <a:pt x="0" y="5898"/>
                      <a:pt x="2370" y="16000"/>
                    </a:cubicBezTo>
                    <a:cubicBezTo>
                      <a:pt x="2578" y="16886"/>
                      <a:pt x="2873" y="17804"/>
                      <a:pt x="3271" y="18755"/>
                    </a:cubicBezTo>
                    <a:cubicBezTo>
                      <a:pt x="3698" y="19777"/>
                      <a:pt x="4243" y="20836"/>
                      <a:pt x="4924" y="21929"/>
                    </a:cubicBezTo>
                    <a:cubicBezTo>
                      <a:pt x="10196" y="17970"/>
                      <a:pt x="11842" y="13580"/>
                      <a:pt x="11945" y="9775"/>
                    </a:cubicBezTo>
                    <a:cubicBezTo>
                      <a:pt x="11951" y="9595"/>
                      <a:pt x="11952" y="9419"/>
                      <a:pt x="11951" y="9242"/>
                    </a:cubicBezTo>
                    <a:cubicBezTo>
                      <a:pt x="11930" y="7121"/>
                      <a:pt x="11448" y="5204"/>
                      <a:pt x="10880" y="3673"/>
                    </a:cubicBezTo>
                    <a:cubicBezTo>
                      <a:pt x="10047" y="1419"/>
                      <a:pt x="9030" y="1"/>
                      <a:pt x="90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3142;p71">
                <a:extLst>
                  <a:ext uri="{FF2B5EF4-FFF2-40B4-BE49-F238E27FC236}">
                    <a16:creationId xmlns:a16="http://schemas.microsoft.com/office/drawing/2014/main" id="{0D69875E-5879-F4BB-F67F-0D0726D85C24}"/>
                  </a:ext>
                </a:extLst>
              </p:cNvPr>
              <p:cNvSpPr/>
              <p:nvPr/>
            </p:nvSpPr>
            <p:spPr>
              <a:xfrm>
                <a:off x="5565055" y="3684581"/>
                <a:ext cx="347953" cy="794132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18258" extrusionOk="0">
                    <a:moveTo>
                      <a:pt x="7610" y="1"/>
                    </a:moveTo>
                    <a:cubicBezTo>
                      <a:pt x="7635" y="1077"/>
                      <a:pt x="7575" y="2157"/>
                      <a:pt x="7434" y="3224"/>
                    </a:cubicBezTo>
                    <a:cubicBezTo>
                      <a:pt x="7200" y="4982"/>
                      <a:pt x="6747" y="6711"/>
                      <a:pt x="6079" y="8354"/>
                    </a:cubicBezTo>
                    <a:cubicBezTo>
                      <a:pt x="5426" y="9965"/>
                      <a:pt x="4589" y="11564"/>
                      <a:pt x="3422" y="12864"/>
                    </a:cubicBezTo>
                    <a:cubicBezTo>
                      <a:pt x="2505" y="13883"/>
                      <a:pt x="1331" y="14722"/>
                      <a:pt x="1" y="15082"/>
                    </a:cubicBezTo>
                    <a:lnTo>
                      <a:pt x="1" y="15083"/>
                    </a:lnTo>
                    <a:cubicBezTo>
                      <a:pt x="428" y="16105"/>
                      <a:pt x="975" y="17164"/>
                      <a:pt x="1654" y="18257"/>
                    </a:cubicBezTo>
                    <a:cubicBezTo>
                      <a:pt x="6926" y="14298"/>
                      <a:pt x="8572" y="9908"/>
                      <a:pt x="8675" y="6103"/>
                    </a:cubicBezTo>
                    <a:cubicBezTo>
                      <a:pt x="8681" y="5923"/>
                      <a:pt x="8682" y="5747"/>
                      <a:pt x="8681" y="5570"/>
                    </a:cubicBezTo>
                    <a:cubicBezTo>
                      <a:pt x="8660" y="3449"/>
                      <a:pt x="8178" y="1532"/>
                      <a:pt x="7610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3143;p71">
                <a:extLst>
                  <a:ext uri="{FF2B5EF4-FFF2-40B4-BE49-F238E27FC236}">
                    <a16:creationId xmlns:a16="http://schemas.microsoft.com/office/drawing/2014/main" id="{3279F883-546E-FA19-6F95-E9144F9D1A9F}"/>
                  </a:ext>
                </a:extLst>
              </p:cNvPr>
              <p:cNvSpPr/>
              <p:nvPr/>
            </p:nvSpPr>
            <p:spPr>
              <a:xfrm>
                <a:off x="5642247" y="3620123"/>
                <a:ext cx="149850" cy="832929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19150" extrusionOk="0">
                    <a:moveTo>
                      <a:pt x="3267" y="1"/>
                    </a:moveTo>
                    <a:lnTo>
                      <a:pt x="3267" y="2"/>
                    </a:lnTo>
                    <a:cubicBezTo>
                      <a:pt x="3531" y="3649"/>
                      <a:pt x="3291" y="7392"/>
                      <a:pt x="2572" y="10977"/>
                    </a:cubicBezTo>
                    <a:cubicBezTo>
                      <a:pt x="2001" y="13761"/>
                      <a:pt x="1133" y="16543"/>
                      <a:pt x="1" y="19150"/>
                    </a:cubicBezTo>
                    <a:cubicBezTo>
                      <a:pt x="1285" y="16609"/>
                      <a:pt x="2215" y="13813"/>
                      <a:pt x="2801" y="11024"/>
                    </a:cubicBezTo>
                    <a:cubicBezTo>
                      <a:pt x="3536" y="7430"/>
                      <a:pt x="3739" y="3640"/>
                      <a:pt x="32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1" name="Google Shape;3144;p71">
                <a:extLst>
                  <a:ext uri="{FF2B5EF4-FFF2-40B4-BE49-F238E27FC236}">
                    <a16:creationId xmlns:a16="http://schemas.microsoft.com/office/drawing/2014/main" id="{CD0A2041-1B1C-A453-0F0B-AB2F99367839}"/>
                  </a:ext>
                </a:extLst>
              </p:cNvPr>
              <p:cNvSpPr/>
              <p:nvPr/>
            </p:nvSpPr>
            <p:spPr>
              <a:xfrm>
                <a:off x="5651666" y="3775091"/>
                <a:ext cx="216699" cy="205209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4718" extrusionOk="0">
                    <a:moveTo>
                      <a:pt x="5407" y="0"/>
                    </a:moveTo>
                    <a:cubicBezTo>
                      <a:pt x="5406" y="3"/>
                      <a:pt x="5405" y="5"/>
                      <a:pt x="5404" y="7"/>
                    </a:cubicBezTo>
                    <a:lnTo>
                      <a:pt x="5404" y="7"/>
                    </a:lnTo>
                    <a:cubicBezTo>
                      <a:pt x="5405" y="5"/>
                      <a:pt x="5406" y="4"/>
                      <a:pt x="5407" y="2"/>
                    </a:cubicBezTo>
                    <a:lnTo>
                      <a:pt x="5407" y="0"/>
                    </a:lnTo>
                    <a:close/>
                    <a:moveTo>
                      <a:pt x="5404" y="7"/>
                    </a:moveTo>
                    <a:cubicBezTo>
                      <a:pt x="4732" y="1535"/>
                      <a:pt x="3659" y="2831"/>
                      <a:pt x="2948" y="4342"/>
                    </a:cubicBezTo>
                    <a:lnTo>
                      <a:pt x="2948" y="4342"/>
                    </a:lnTo>
                    <a:cubicBezTo>
                      <a:pt x="2587" y="3610"/>
                      <a:pt x="2168" y="2907"/>
                      <a:pt x="1696" y="2244"/>
                    </a:cubicBezTo>
                    <a:cubicBezTo>
                      <a:pt x="1192" y="1534"/>
                      <a:pt x="626" y="869"/>
                      <a:pt x="1" y="264"/>
                    </a:cubicBezTo>
                    <a:lnTo>
                      <a:pt x="1" y="264"/>
                    </a:lnTo>
                    <a:cubicBezTo>
                      <a:pt x="1150" y="1556"/>
                      <a:pt x="2133" y="3001"/>
                      <a:pt x="2879" y="4562"/>
                    </a:cubicBezTo>
                    <a:lnTo>
                      <a:pt x="2953" y="4718"/>
                    </a:lnTo>
                    <a:lnTo>
                      <a:pt x="3023" y="4559"/>
                    </a:lnTo>
                    <a:cubicBezTo>
                      <a:pt x="3718" y="2999"/>
                      <a:pt x="4828" y="1628"/>
                      <a:pt x="5404" y="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3145;p71">
                <a:extLst>
                  <a:ext uri="{FF2B5EF4-FFF2-40B4-BE49-F238E27FC236}">
                    <a16:creationId xmlns:a16="http://schemas.microsoft.com/office/drawing/2014/main" id="{784EEE5E-AAC0-578A-DD52-2CA92BBF3A90}"/>
                  </a:ext>
                </a:extLst>
              </p:cNvPr>
              <p:cNvSpPr/>
              <p:nvPr/>
            </p:nvSpPr>
            <p:spPr>
              <a:xfrm>
                <a:off x="5600445" y="4054363"/>
                <a:ext cx="244192" cy="239657"/>
              </a:xfrm>
              <a:custGeom>
                <a:avLst/>
                <a:gdLst/>
                <a:ahLst/>
                <a:cxnLst/>
                <a:rect l="l" t="t" r="r" b="b"/>
                <a:pathLst>
                  <a:path w="6093" h="551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75" y="1718"/>
                      <a:pt x="1819" y="3513"/>
                      <a:pt x="2466" y="5379"/>
                    </a:cubicBezTo>
                    <a:lnTo>
                      <a:pt x="2511" y="5509"/>
                    </a:lnTo>
                    <a:lnTo>
                      <a:pt x="2601" y="5407"/>
                    </a:lnTo>
                    <a:cubicBezTo>
                      <a:pt x="3926" y="3896"/>
                      <a:pt x="5113" y="2262"/>
                      <a:pt x="6092" y="507"/>
                    </a:cubicBezTo>
                    <a:lnTo>
                      <a:pt x="6092" y="507"/>
                    </a:lnTo>
                    <a:cubicBezTo>
                      <a:pt x="5031" y="2152"/>
                      <a:pt x="3867" y="3733"/>
                      <a:pt x="2571" y="5200"/>
                    </a:cubicBezTo>
                    <a:lnTo>
                      <a:pt x="2571" y="5200"/>
                    </a:lnTo>
                    <a:cubicBezTo>
                      <a:pt x="2417" y="4776"/>
                      <a:pt x="2254" y="4356"/>
                      <a:pt x="2080" y="3939"/>
                    </a:cubicBezTo>
                    <a:cubicBezTo>
                      <a:pt x="1509" y="2567"/>
                      <a:pt x="815" y="1244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3" name="Google Shape;3146;p71">
                <a:extLst>
                  <a:ext uri="{FF2B5EF4-FFF2-40B4-BE49-F238E27FC236}">
                    <a16:creationId xmlns:a16="http://schemas.microsoft.com/office/drawing/2014/main" id="{459FCFCB-CAA7-6FDC-1232-4A158585BCCE}"/>
                  </a:ext>
                </a:extLst>
              </p:cNvPr>
              <p:cNvSpPr/>
              <p:nvPr/>
            </p:nvSpPr>
            <p:spPr>
              <a:xfrm>
                <a:off x="5596758" y="4142569"/>
                <a:ext cx="856576" cy="453566"/>
              </a:xfrm>
              <a:custGeom>
                <a:avLst/>
                <a:gdLst/>
                <a:ahLst/>
                <a:cxnLst/>
                <a:rect l="l" t="t" r="r" b="b"/>
                <a:pathLst>
                  <a:path w="21373" h="10428" extrusionOk="0">
                    <a:moveTo>
                      <a:pt x="13313" y="0"/>
                    </a:moveTo>
                    <a:cubicBezTo>
                      <a:pt x="10441" y="0"/>
                      <a:pt x="7160" y="799"/>
                      <a:pt x="4102" y="3409"/>
                    </a:cubicBezTo>
                    <a:cubicBezTo>
                      <a:pt x="3410" y="3998"/>
                      <a:pt x="2728" y="4683"/>
                      <a:pt x="2066" y="5470"/>
                    </a:cubicBezTo>
                    <a:cubicBezTo>
                      <a:pt x="1353" y="6318"/>
                      <a:pt x="662" y="7288"/>
                      <a:pt x="1" y="8395"/>
                    </a:cubicBezTo>
                    <a:cubicBezTo>
                      <a:pt x="3008" y="9851"/>
                      <a:pt x="5688" y="10428"/>
                      <a:pt x="8046" y="10428"/>
                    </a:cubicBezTo>
                    <a:cubicBezTo>
                      <a:pt x="10340" y="10428"/>
                      <a:pt x="12330" y="9882"/>
                      <a:pt x="14022" y="9068"/>
                    </a:cubicBezTo>
                    <a:cubicBezTo>
                      <a:pt x="14183" y="8991"/>
                      <a:pt x="14341" y="8910"/>
                      <a:pt x="14497" y="8829"/>
                    </a:cubicBezTo>
                    <a:cubicBezTo>
                      <a:pt x="16372" y="7839"/>
                      <a:pt x="17856" y="6532"/>
                      <a:pt x="18957" y="5326"/>
                    </a:cubicBezTo>
                    <a:cubicBezTo>
                      <a:pt x="20578" y="3553"/>
                      <a:pt x="21373" y="1998"/>
                      <a:pt x="21373" y="1998"/>
                    </a:cubicBezTo>
                    <a:cubicBezTo>
                      <a:pt x="21373" y="1998"/>
                      <a:pt x="17854" y="0"/>
                      <a:pt x="13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4" name="Google Shape;3147;p71">
                <a:extLst>
                  <a:ext uri="{FF2B5EF4-FFF2-40B4-BE49-F238E27FC236}">
                    <a16:creationId xmlns:a16="http://schemas.microsoft.com/office/drawing/2014/main" id="{62FED508-0FD0-89C6-A659-2AF30D7E196A}"/>
                  </a:ext>
                </a:extLst>
              </p:cNvPr>
              <p:cNvSpPr/>
              <p:nvPr/>
            </p:nvSpPr>
            <p:spPr>
              <a:xfrm>
                <a:off x="5596758" y="4374172"/>
                <a:ext cx="759789" cy="221955"/>
              </a:xfrm>
              <a:custGeom>
                <a:avLst/>
                <a:gdLst/>
                <a:ahLst/>
                <a:cxnLst/>
                <a:rect l="l" t="t" r="r" b="b"/>
                <a:pathLst>
                  <a:path w="18958" h="5103" extrusionOk="0">
                    <a:moveTo>
                      <a:pt x="18957" y="1"/>
                    </a:moveTo>
                    <a:lnTo>
                      <a:pt x="18957" y="1"/>
                    </a:lnTo>
                    <a:cubicBezTo>
                      <a:pt x="18012" y="516"/>
                      <a:pt x="17024" y="957"/>
                      <a:pt x="16010" y="1320"/>
                    </a:cubicBezTo>
                    <a:cubicBezTo>
                      <a:pt x="14342" y="1918"/>
                      <a:pt x="12597" y="2307"/>
                      <a:pt x="10830" y="2467"/>
                    </a:cubicBezTo>
                    <a:cubicBezTo>
                      <a:pt x="10202" y="2524"/>
                      <a:pt x="9563" y="2558"/>
                      <a:pt x="8924" y="2558"/>
                    </a:cubicBezTo>
                    <a:cubicBezTo>
                      <a:pt x="7803" y="2558"/>
                      <a:pt x="6681" y="2452"/>
                      <a:pt x="5604" y="2170"/>
                    </a:cubicBezTo>
                    <a:cubicBezTo>
                      <a:pt x="4278" y="1822"/>
                      <a:pt x="2994" y="1162"/>
                      <a:pt x="2066" y="145"/>
                    </a:cubicBezTo>
                    <a:cubicBezTo>
                      <a:pt x="1353" y="993"/>
                      <a:pt x="660" y="1963"/>
                      <a:pt x="1" y="3070"/>
                    </a:cubicBezTo>
                    <a:cubicBezTo>
                      <a:pt x="3008" y="4526"/>
                      <a:pt x="5688" y="5103"/>
                      <a:pt x="8046" y="5103"/>
                    </a:cubicBezTo>
                    <a:cubicBezTo>
                      <a:pt x="10340" y="5103"/>
                      <a:pt x="12330" y="4557"/>
                      <a:pt x="14022" y="3743"/>
                    </a:cubicBezTo>
                    <a:cubicBezTo>
                      <a:pt x="14183" y="3666"/>
                      <a:pt x="14341" y="3585"/>
                      <a:pt x="14497" y="3504"/>
                    </a:cubicBezTo>
                    <a:cubicBezTo>
                      <a:pt x="16372" y="2514"/>
                      <a:pt x="17856" y="1207"/>
                      <a:pt x="18957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5" name="Google Shape;3148;p71">
                <a:extLst>
                  <a:ext uri="{FF2B5EF4-FFF2-40B4-BE49-F238E27FC236}">
                    <a16:creationId xmlns:a16="http://schemas.microsoft.com/office/drawing/2014/main" id="{65C20213-3127-4936-11AE-0FD3BD74E1B8}"/>
                  </a:ext>
                </a:extLst>
              </p:cNvPr>
              <p:cNvSpPr/>
              <p:nvPr/>
            </p:nvSpPr>
            <p:spPr>
              <a:xfrm>
                <a:off x="5622769" y="4251259"/>
                <a:ext cx="742195" cy="255229"/>
              </a:xfrm>
              <a:custGeom>
                <a:avLst/>
                <a:gdLst/>
                <a:ahLst/>
                <a:cxnLst/>
                <a:rect l="l" t="t" r="r" b="b"/>
                <a:pathLst>
                  <a:path w="18519" h="5868" extrusionOk="0">
                    <a:moveTo>
                      <a:pt x="18519" y="0"/>
                    </a:moveTo>
                    <a:lnTo>
                      <a:pt x="18519" y="0"/>
                    </a:lnTo>
                    <a:cubicBezTo>
                      <a:pt x="15396" y="1904"/>
                      <a:pt x="11959" y="3406"/>
                      <a:pt x="8443" y="4410"/>
                    </a:cubicBezTo>
                    <a:cubicBezTo>
                      <a:pt x="5707" y="5176"/>
                      <a:pt x="2836" y="5680"/>
                      <a:pt x="1" y="5867"/>
                    </a:cubicBezTo>
                    <a:cubicBezTo>
                      <a:pt x="2847" y="5845"/>
                      <a:pt x="5759" y="5391"/>
                      <a:pt x="8506" y="4635"/>
                    </a:cubicBezTo>
                    <a:cubicBezTo>
                      <a:pt x="12037" y="3641"/>
                      <a:pt x="15499" y="2085"/>
                      <a:pt x="185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6" name="Google Shape;3149;p71">
                <a:extLst>
                  <a:ext uri="{FF2B5EF4-FFF2-40B4-BE49-F238E27FC236}">
                    <a16:creationId xmlns:a16="http://schemas.microsoft.com/office/drawing/2014/main" id="{6459C2AC-A02D-0723-A298-EB1928BBA777}"/>
                  </a:ext>
                </a:extLst>
              </p:cNvPr>
              <p:cNvSpPr/>
              <p:nvPr/>
            </p:nvSpPr>
            <p:spPr>
              <a:xfrm>
                <a:off x="6068485" y="4210245"/>
                <a:ext cx="213172" cy="207297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4766" extrusionOk="0">
                    <a:moveTo>
                      <a:pt x="5317" y="4685"/>
                    </a:moveTo>
                    <a:cubicBezTo>
                      <a:pt x="5316" y="4685"/>
                      <a:pt x="5316" y="4685"/>
                      <a:pt x="5316" y="4685"/>
                    </a:cubicBezTo>
                    <a:lnTo>
                      <a:pt x="5316" y="4685"/>
                    </a:lnTo>
                    <a:cubicBezTo>
                      <a:pt x="5316" y="4685"/>
                      <a:pt x="5317" y="4685"/>
                      <a:pt x="5318" y="4685"/>
                    </a:cubicBezTo>
                    <a:close/>
                    <a:moveTo>
                      <a:pt x="2607" y="0"/>
                    </a:moveTo>
                    <a:lnTo>
                      <a:pt x="2607" y="0"/>
                    </a:lnTo>
                    <a:cubicBezTo>
                      <a:pt x="1985" y="1615"/>
                      <a:pt x="1151" y="3149"/>
                      <a:pt x="106" y="4527"/>
                    </a:cubicBezTo>
                    <a:lnTo>
                      <a:pt x="1" y="4665"/>
                    </a:lnTo>
                    <a:lnTo>
                      <a:pt x="173" y="4654"/>
                    </a:lnTo>
                    <a:cubicBezTo>
                      <a:pt x="383" y="4642"/>
                      <a:pt x="593" y="4637"/>
                      <a:pt x="803" y="4637"/>
                    </a:cubicBezTo>
                    <a:cubicBezTo>
                      <a:pt x="1872" y="4637"/>
                      <a:pt x="2947" y="4765"/>
                      <a:pt x="4018" y="4765"/>
                    </a:cubicBezTo>
                    <a:cubicBezTo>
                      <a:pt x="4452" y="4765"/>
                      <a:pt x="4885" y="4744"/>
                      <a:pt x="5316" y="4685"/>
                    </a:cubicBezTo>
                    <a:lnTo>
                      <a:pt x="5316" y="4685"/>
                    </a:lnTo>
                    <a:cubicBezTo>
                      <a:pt x="5104" y="4699"/>
                      <a:pt x="4892" y="4704"/>
                      <a:pt x="4681" y="4704"/>
                    </a:cubicBezTo>
                    <a:cubicBezTo>
                      <a:pt x="3357" y="4704"/>
                      <a:pt x="2046" y="4481"/>
                      <a:pt x="720" y="4481"/>
                    </a:cubicBezTo>
                    <a:cubicBezTo>
                      <a:pt x="591" y="4481"/>
                      <a:pt x="462" y="4484"/>
                      <a:pt x="333" y="4488"/>
                    </a:cubicBezTo>
                    <a:lnTo>
                      <a:pt x="333" y="4488"/>
                    </a:lnTo>
                    <a:cubicBezTo>
                      <a:pt x="818" y="3833"/>
                      <a:pt x="1251" y="3138"/>
                      <a:pt x="1624" y="2414"/>
                    </a:cubicBezTo>
                    <a:cubicBezTo>
                      <a:pt x="2023" y="1641"/>
                      <a:pt x="2355" y="833"/>
                      <a:pt x="26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7" name="Google Shape;3150;p71">
                <a:extLst>
                  <a:ext uri="{FF2B5EF4-FFF2-40B4-BE49-F238E27FC236}">
                    <a16:creationId xmlns:a16="http://schemas.microsoft.com/office/drawing/2014/main" id="{0D52DB32-16C0-78D8-4F3A-04A0F78F4349}"/>
                  </a:ext>
                </a:extLst>
              </p:cNvPr>
              <p:cNvSpPr/>
              <p:nvPr/>
            </p:nvSpPr>
            <p:spPr>
              <a:xfrm>
                <a:off x="5779998" y="4283531"/>
                <a:ext cx="243952" cy="245616"/>
              </a:xfrm>
              <a:custGeom>
                <a:avLst/>
                <a:gdLst/>
                <a:ahLst/>
                <a:cxnLst/>
                <a:rect l="l" t="t" r="r" b="b"/>
                <a:pathLst>
                  <a:path w="6087" h="5647" extrusionOk="0">
                    <a:moveTo>
                      <a:pt x="3746" y="0"/>
                    </a:moveTo>
                    <a:lnTo>
                      <a:pt x="3746" y="0"/>
                    </a:lnTo>
                    <a:cubicBezTo>
                      <a:pt x="2666" y="1653"/>
                      <a:pt x="1458" y="3225"/>
                      <a:pt x="95" y="4656"/>
                    </a:cubicBezTo>
                    <a:lnTo>
                      <a:pt x="0" y="4755"/>
                    </a:lnTo>
                    <a:lnTo>
                      <a:pt x="133" y="4788"/>
                    </a:lnTo>
                    <a:cubicBezTo>
                      <a:pt x="2081" y="5273"/>
                      <a:pt x="4079" y="5580"/>
                      <a:pt x="6087" y="5646"/>
                    </a:cubicBezTo>
                    <a:cubicBezTo>
                      <a:pt x="4139" y="5457"/>
                      <a:pt x="2200" y="5147"/>
                      <a:pt x="303" y="4666"/>
                    </a:cubicBezTo>
                    <a:lnTo>
                      <a:pt x="303" y="4666"/>
                    </a:lnTo>
                    <a:cubicBezTo>
                      <a:pt x="609" y="4336"/>
                      <a:pt x="907" y="3997"/>
                      <a:pt x="1198" y="3652"/>
                    </a:cubicBezTo>
                    <a:cubicBezTo>
                      <a:pt x="2155" y="2516"/>
                      <a:pt x="3014" y="1294"/>
                      <a:pt x="37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8" name="Google Shape;3151;p71">
                <a:extLst>
                  <a:ext uri="{FF2B5EF4-FFF2-40B4-BE49-F238E27FC236}">
                    <a16:creationId xmlns:a16="http://schemas.microsoft.com/office/drawing/2014/main" id="{163247E4-5AAA-2B22-D5C1-E8E034052BDA}"/>
                  </a:ext>
                </a:extLst>
              </p:cNvPr>
              <p:cNvSpPr/>
              <p:nvPr/>
            </p:nvSpPr>
            <p:spPr>
              <a:xfrm>
                <a:off x="5609182" y="3616557"/>
                <a:ext cx="734500" cy="856982"/>
              </a:xfrm>
              <a:custGeom>
                <a:avLst/>
                <a:gdLst/>
                <a:ahLst/>
                <a:cxnLst/>
                <a:rect l="l" t="t" r="r" b="b"/>
                <a:pathLst>
                  <a:path w="18327" h="19703" extrusionOk="0">
                    <a:moveTo>
                      <a:pt x="13982" y="1"/>
                    </a:moveTo>
                    <a:cubicBezTo>
                      <a:pt x="13976" y="1"/>
                      <a:pt x="13971" y="2"/>
                      <a:pt x="13966" y="5"/>
                    </a:cubicBezTo>
                    <a:cubicBezTo>
                      <a:pt x="13487" y="327"/>
                      <a:pt x="13027" y="680"/>
                      <a:pt x="12597" y="1067"/>
                    </a:cubicBezTo>
                    <a:cubicBezTo>
                      <a:pt x="12414" y="1233"/>
                      <a:pt x="12235" y="1406"/>
                      <a:pt x="12062" y="1584"/>
                    </a:cubicBezTo>
                    <a:cubicBezTo>
                      <a:pt x="11489" y="2173"/>
                      <a:pt x="10984" y="2828"/>
                      <a:pt x="10577" y="3543"/>
                    </a:cubicBezTo>
                    <a:cubicBezTo>
                      <a:pt x="10172" y="4257"/>
                      <a:pt x="9880" y="5025"/>
                      <a:pt x="9705" y="5826"/>
                    </a:cubicBezTo>
                    <a:cubicBezTo>
                      <a:pt x="9532" y="6617"/>
                      <a:pt x="9455" y="7426"/>
                      <a:pt x="9360" y="8230"/>
                    </a:cubicBezTo>
                    <a:cubicBezTo>
                      <a:pt x="9266" y="9033"/>
                      <a:pt x="9150" y="9841"/>
                      <a:pt x="8899" y="10611"/>
                    </a:cubicBezTo>
                    <a:cubicBezTo>
                      <a:pt x="8877" y="10677"/>
                      <a:pt x="8855" y="10742"/>
                      <a:pt x="8832" y="10809"/>
                    </a:cubicBezTo>
                    <a:cubicBezTo>
                      <a:pt x="8650" y="11067"/>
                      <a:pt x="8463" y="11324"/>
                      <a:pt x="8271" y="11577"/>
                    </a:cubicBezTo>
                    <a:cubicBezTo>
                      <a:pt x="8169" y="11711"/>
                      <a:pt x="8067" y="11844"/>
                      <a:pt x="7962" y="11975"/>
                    </a:cubicBezTo>
                    <a:cubicBezTo>
                      <a:pt x="8385" y="10763"/>
                      <a:pt x="8617" y="9488"/>
                      <a:pt x="8656" y="8204"/>
                    </a:cubicBezTo>
                    <a:cubicBezTo>
                      <a:pt x="8698" y="6886"/>
                      <a:pt x="8536" y="5561"/>
                      <a:pt x="8176" y="4291"/>
                    </a:cubicBezTo>
                    <a:cubicBezTo>
                      <a:pt x="7973" y="3575"/>
                      <a:pt x="7706" y="2880"/>
                      <a:pt x="7380" y="2214"/>
                    </a:cubicBezTo>
                    <a:cubicBezTo>
                      <a:pt x="7374" y="2203"/>
                      <a:pt x="7361" y="2194"/>
                      <a:pt x="7348" y="2194"/>
                    </a:cubicBezTo>
                    <a:cubicBezTo>
                      <a:pt x="7341" y="2194"/>
                      <a:pt x="7334" y="2197"/>
                      <a:pt x="7329" y="2205"/>
                    </a:cubicBezTo>
                    <a:cubicBezTo>
                      <a:pt x="6591" y="3379"/>
                      <a:pt x="5865" y="4633"/>
                      <a:pt x="5676" y="6029"/>
                    </a:cubicBezTo>
                    <a:cubicBezTo>
                      <a:pt x="5490" y="7393"/>
                      <a:pt x="5911" y="8734"/>
                      <a:pt x="6547" y="9928"/>
                    </a:cubicBezTo>
                    <a:cubicBezTo>
                      <a:pt x="6939" y="10662"/>
                      <a:pt x="7410" y="11349"/>
                      <a:pt x="7880" y="12035"/>
                    </a:cubicBezTo>
                    <a:cubicBezTo>
                      <a:pt x="7878" y="12037"/>
                      <a:pt x="7877" y="12040"/>
                      <a:pt x="7877" y="12041"/>
                    </a:cubicBezTo>
                    <a:cubicBezTo>
                      <a:pt x="7873" y="12053"/>
                      <a:pt x="7875" y="12066"/>
                      <a:pt x="7882" y="12075"/>
                    </a:cubicBezTo>
                    <a:cubicBezTo>
                      <a:pt x="7291" y="12817"/>
                      <a:pt x="6657" y="13526"/>
                      <a:pt x="5987" y="14197"/>
                    </a:cubicBezTo>
                    <a:cubicBezTo>
                      <a:pt x="5863" y="14322"/>
                      <a:pt x="5737" y="14445"/>
                      <a:pt x="5609" y="14567"/>
                    </a:cubicBezTo>
                    <a:cubicBezTo>
                      <a:pt x="5620" y="14530"/>
                      <a:pt x="5631" y="14492"/>
                      <a:pt x="5641" y="14454"/>
                    </a:cubicBezTo>
                    <a:cubicBezTo>
                      <a:pt x="5683" y="14295"/>
                      <a:pt x="5721" y="14132"/>
                      <a:pt x="5755" y="13969"/>
                    </a:cubicBezTo>
                    <a:cubicBezTo>
                      <a:pt x="6028" y="12652"/>
                      <a:pt x="6003" y="11283"/>
                      <a:pt x="5765" y="9962"/>
                    </a:cubicBezTo>
                    <a:cubicBezTo>
                      <a:pt x="5518" y="8593"/>
                      <a:pt x="5047" y="7273"/>
                      <a:pt x="4453" y="6017"/>
                    </a:cubicBezTo>
                    <a:cubicBezTo>
                      <a:pt x="4381" y="5861"/>
                      <a:pt x="4305" y="5707"/>
                      <a:pt x="4227" y="5552"/>
                    </a:cubicBezTo>
                    <a:cubicBezTo>
                      <a:pt x="4221" y="5541"/>
                      <a:pt x="4210" y="5534"/>
                      <a:pt x="4198" y="5534"/>
                    </a:cubicBezTo>
                    <a:cubicBezTo>
                      <a:pt x="4186" y="5534"/>
                      <a:pt x="4174" y="5542"/>
                      <a:pt x="4170" y="5559"/>
                    </a:cubicBezTo>
                    <a:cubicBezTo>
                      <a:pt x="3930" y="6796"/>
                      <a:pt x="3436" y="7984"/>
                      <a:pt x="3313" y="9246"/>
                    </a:cubicBezTo>
                    <a:cubicBezTo>
                      <a:pt x="3253" y="9863"/>
                      <a:pt x="3297" y="10484"/>
                      <a:pt x="3490" y="11075"/>
                    </a:cubicBezTo>
                    <a:cubicBezTo>
                      <a:pt x="3695" y="11700"/>
                      <a:pt x="4035" y="12271"/>
                      <a:pt x="4405" y="12810"/>
                    </a:cubicBezTo>
                    <a:cubicBezTo>
                      <a:pt x="4781" y="13358"/>
                      <a:pt x="5256" y="13889"/>
                      <a:pt x="5478" y="14526"/>
                    </a:cubicBezTo>
                    <a:cubicBezTo>
                      <a:pt x="5492" y="14567"/>
                      <a:pt x="5507" y="14610"/>
                      <a:pt x="5518" y="14654"/>
                    </a:cubicBezTo>
                    <a:cubicBezTo>
                      <a:pt x="5348" y="14815"/>
                      <a:pt x="5176" y="14975"/>
                      <a:pt x="5001" y="15132"/>
                    </a:cubicBezTo>
                    <a:cubicBezTo>
                      <a:pt x="4478" y="15603"/>
                      <a:pt x="3935" y="16051"/>
                      <a:pt x="3373" y="16475"/>
                    </a:cubicBezTo>
                    <a:cubicBezTo>
                      <a:pt x="3068" y="16707"/>
                      <a:pt x="2757" y="16930"/>
                      <a:pt x="2436" y="17143"/>
                    </a:cubicBezTo>
                    <a:cubicBezTo>
                      <a:pt x="2510" y="16962"/>
                      <a:pt x="2579" y="16782"/>
                      <a:pt x="2641" y="16599"/>
                    </a:cubicBezTo>
                    <a:cubicBezTo>
                      <a:pt x="2812" y="16227"/>
                      <a:pt x="2947" y="15843"/>
                      <a:pt x="3049" y="15448"/>
                    </a:cubicBezTo>
                    <a:cubicBezTo>
                      <a:pt x="3209" y="14823"/>
                      <a:pt x="3287" y="14179"/>
                      <a:pt x="3296" y="13535"/>
                    </a:cubicBezTo>
                    <a:cubicBezTo>
                      <a:pt x="3304" y="12896"/>
                      <a:pt x="3244" y="12257"/>
                      <a:pt x="3135" y="11627"/>
                    </a:cubicBezTo>
                    <a:cubicBezTo>
                      <a:pt x="3027" y="10999"/>
                      <a:pt x="2870" y="10380"/>
                      <a:pt x="2684" y="9771"/>
                    </a:cubicBezTo>
                    <a:cubicBezTo>
                      <a:pt x="2495" y="9154"/>
                      <a:pt x="2292" y="8525"/>
                      <a:pt x="1980" y="7958"/>
                    </a:cubicBezTo>
                    <a:cubicBezTo>
                      <a:pt x="1941" y="7884"/>
                      <a:pt x="1899" y="7812"/>
                      <a:pt x="1856" y="7742"/>
                    </a:cubicBezTo>
                    <a:cubicBezTo>
                      <a:pt x="1850" y="7733"/>
                      <a:pt x="1842" y="7730"/>
                      <a:pt x="1834" y="7730"/>
                    </a:cubicBezTo>
                    <a:cubicBezTo>
                      <a:pt x="1820" y="7730"/>
                      <a:pt x="1806" y="7740"/>
                      <a:pt x="1802" y="7754"/>
                    </a:cubicBezTo>
                    <a:cubicBezTo>
                      <a:pt x="1599" y="8485"/>
                      <a:pt x="1273" y="9172"/>
                      <a:pt x="1001" y="9877"/>
                    </a:cubicBezTo>
                    <a:cubicBezTo>
                      <a:pt x="870" y="10216"/>
                      <a:pt x="752" y="10560"/>
                      <a:pt x="665" y="10912"/>
                    </a:cubicBezTo>
                    <a:cubicBezTo>
                      <a:pt x="591" y="11214"/>
                      <a:pt x="539" y="11519"/>
                      <a:pt x="510" y="11828"/>
                    </a:cubicBezTo>
                    <a:cubicBezTo>
                      <a:pt x="452" y="12437"/>
                      <a:pt x="480" y="13056"/>
                      <a:pt x="595" y="13658"/>
                    </a:cubicBezTo>
                    <a:cubicBezTo>
                      <a:pt x="709" y="14262"/>
                      <a:pt x="906" y="14851"/>
                      <a:pt x="1188" y="15399"/>
                    </a:cubicBezTo>
                    <a:cubicBezTo>
                      <a:pt x="1460" y="15929"/>
                      <a:pt x="1812" y="16417"/>
                      <a:pt x="2070" y="16955"/>
                    </a:cubicBezTo>
                    <a:cubicBezTo>
                      <a:pt x="2108" y="17030"/>
                      <a:pt x="2143" y="17109"/>
                      <a:pt x="2174" y="17187"/>
                    </a:cubicBezTo>
                    <a:cubicBezTo>
                      <a:pt x="2188" y="17221"/>
                      <a:pt x="2199" y="17255"/>
                      <a:pt x="2212" y="17288"/>
                    </a:cubicBezTo>
                    <a:cubicBezTo>
                      <a:pt x="2122" y="17346"/>
                      <a:pt x="1775" y="17555"/>
                      <a:pt x="1775" y="17555"/>
                    </a:cubicBezTo>
                    <a:cubicBezTo>
                      <a:pt x="1362" y="17792"/>
                      <a:pt x="936" y="18004"/>
                      <a:pt x="489" y="18173"/>
                    </a:cubicBezTo>
                    <a:cubicBezTo>
                      <a:pt x="361" y="18222"/>
                      <a:pt x="230" y="18268"/>
                      <a:pt x="98" y="18309"/>
                    </a:cubicBezTo>
                    <a:cubicBezTo>
                      <a:pt x="0" y="18340"/>
                      <a:pt x="42" y="18480"/>
                      <a:pt x="130" y="18480"/>
                    </a:cubicBezTo>
                    <a:cubicBezTo>
                      <a:pt x="139" y="18480"/>
                      <a:pt x="148" y="18479"/>
                      <a:pt x="158" y="18476"/>
                    </a:cubicBezTo>
                    <a:cubicBezTo>
                      <a:pt x="937" y="18229"/>
                      <a:pt x="1662" y="17851"/>
                      <a:pt x="2347" y="17412"/>
                    </a:cubicBezTo>
                    <a:cubicBezTo>
                      <a:pt x="2582" y="17600"/>
                      <a:pt x="2819" y="17785"/>
                      <a:pt x="3061" y="17963"/>
                    </a:cubicBezTo>
                    <a:cubicBezTo>
                      <a:pt x="3394" y="18208"/>
                      <a:pt x="3736" y="18441"/>
                      <a:pt x="4094" y="18648"/>
                    </a:cubicBezTo>
                    <a:cubicBezTo>
                      <a:pt x="4690" y="18998"/>
                      <a:pt x="5327" y="19263"/>
                      <a:pt x="5999" y="19434"/>
                    </a:cubicBezTo>
                    <a:cubicBezTo>
                      <a:pt x="6637" y="19597"/>
                      <a:pt x="7295" y="19678"/>
                      <a:pt x="7952" y="19698"/>
                    </a:cubicBezTo>
                    <a:cubicBezTo>
                      <a:pt x="8060" y="19701"/>
                      <a:pt x="8167" y="19703"/>
                      <a:pt x="8274" y="19703"/>
                    </a:cubicBezTo>
                    <a:cubicBezTo>
                      <a:pt x="8829" y="19703"/>
                      <a:pt x="9384" y="19659"/>
                      <a:pt x="9934" y="19586"/>
                    </a:cubicBezTo>
                    <a:cubicBezTo>
                      <a:pt x="10453" y="19517"/>
                      <a:pt x="10976" y="19428"/>
                      <a:pt x="11500" y="19428"/>
                    </a:cubicBezTo>
                    <a:cubicBezTo>
                      <a:pt x="11638" y="19428"/>
                      <a:pt x="11776" y="19434"/>
                      <a:pt x="11914" y="19448"/>
                    </a:cubicBezTo>
                    <a:cubicBezTo>
                      <a:pt x="11996" y="19458"/>
                      <a:pt x="12076" y="19468"/>
                      <a:pt x="12157" y="19482"/>
                    </a:cubicBezTo>
                    <a:cubicBezTo>
                      <a:pt x="12159" y="19483"/>
                      <a:pt x="12161" y="19483"/>
                      <a:pt x="12162" y="19483"/>
                    </a:cubicBezTo>
                    <a:cubicBezTo>
                      <a:pt x="12188" y="19483"/>
                      <a:pt x="12200" y="19449"/>
                      <a:pt x="12180" y="19430"/>
                    </a:cubicBezTo>
                    <a:cubicBezTo>
                      <a:pt x="11806" y="19077"/>
                      <a:pt x="11405" y="18754"/>
                      <a:pt x="10979" y="18465"/>
                    </a:cubicBezTo>
                    <a:cubicBezTo>
                      <a:pt x="10766" y="18320"/>
                      <a:pt x="10548" y="18183"/>
                      <a:pt x="10324" y="18055"/>
                    </a:cubicBezTo>
                    <a:cubicBezTo>
                      <a:pt x="9655" y="17672"/>
                      <a:pt x="8940" y="17368"/>
                      <a:pt x="8199" y="17153"/>
                    </a:cubicBezTo>
                    <a:cubicBezTo>
                      <a:pt x="7503" y="16952"/>
                      <a:pt x="6785" y="16830"/>
                      <a:pt x="6063" y="16790"/>
                    </a:cubicBezTo>
                    <a:cubicBezTo>
                      <a:pt x="5886" y="16780"/>
                      <a:pt x="5709" y="16776"/>
                      <a:pt x="5532" y="16776"/>
                    </a:cubicBezTo>
                    <a:cubicBezTo>
                      <a:pt x="5024" y="16776"/>
                      <a:pt x="4515" y="16815"/>
                      <a:pt x="4013" y="16894"/>
                    </a:cubicBezTo>
                    <a:cubicBezTo>
                      <a:pt x="3555" y="16965"/>
                      <a:pt x="3104" y="17069"/>
                      <a:pt x="2661" y="17205"/>
                    </a:cubicBezTo>
                    <a:cubicBezTo>
                      <a:pt x="2814" y="17101"/>
                      <a:pt x="2965" y="16996"/>
                      <a:pt x="3113" y="16888"/>
                    </a:cubicBezTo>
                    <a:cubicBezTo>
                      <a:pt x="3810" y="16383"/>
                      <a:pt x="4478" y="15839"/>
                      <a:pt x="5118" y="15264"/>
                    </a:cubicBezTo>
                    <a:cubicBezTo>
                      <a:pt x="5295" y="15104"/>
                      <a:pt x="5469" y="14943"/>
                      <a:pt x="5642" y="14779"/>
                    </a:cubicBezTo>
                    <a:cubicBezTo>
                      <a:pt x="5803" y="14932"/>
                      <a:pt x="5973" y="15078"/>
                      <a:pt x="6151" y="15212"/>
                    </a:cubicBezTo>
                    <a:cubicBezTo>
                      <a:pt x="7147" y="15970"/>
                      <a:pt x="8368" y="16414"/>
                      <a:pt x="9624" y="16468"/>
                    </a:cubicBezTo>
                    <a:cubicBezTo>
                      <a:pt x="9730" y="16472"/>
                      <a:pt x="9835" y="16474"/>
                      <a:pt x="9941" y="16474"/>
                    </a:cubicBezTo>
                    <a:cubicBezTo>
                      <a:pt x="11208" y="16474"/>
                      <a:pt x="12453" y="16168"/>
                      <a:pt x="13702" y="15984"/>
                    </a:cubicBezTo>
                    <a:cubicBezTo>
                      <a:pt x="14239" y="15905"/>
                      <a:pt x="14780" y="15849"/>
                      <a:pt x="15322" y="15849"/>
                    </a:cubicBezTo>
                    <a:cubicBezTo>
                      <a:pt x="15556" y="15849"/>
                      <a:pt x="15790" y="15859"/>
                      <a:pt x="16023" y="15883"/>
                    </a:cubicBezTo>
                    <a:lnTo>
                      <a:pt x="16023" y="15882"/>
                    </a:lnTo>
                    <a:cubicBezTo>
                      <a:pt x="16024" y="15882"/>
                      <a:pt x="16025" y="15882"/>
                      <a:pt x="16026" y="15882"/>
                    </a:cubicBezTo>
                    <a:cubicBezTo>
                      <a:pt x="16053" y="15882"/>
                      <a:pt x="16071" y="15849"/>
                      <a:pt x="16048" y="15830"/>
                    </a:cubicBezTo>
                    <a:cubicBezTo>
                      <a:pt x="15531" y="15430"/>
                      <a:pt x="14980" y="15069"/>
                      <a:pt x="14402" y="14761"/>
                    </a:cubicBezTo>
                    <a:cubicBezTo>
                      <a:pt x="13591" y="14327"/>
                      <a:pt x="12726" y="13996"/>
                      <a:pt x="11827" y="13792"/>
                    </a:cubicBezTo>
                    <a:cubicBezTo>
                      <a:pt x="11355" y="13685"/>
                      <a:pt x="10877" y="13617"/>
                      <a:pt x="10394" y="13585"/>
                    </a:cubicBezTo>
                    <a:cubicBezTo>
                      <a:pt x="10206" y="13573"/>
                      <a:pt x="10017" y="13567"/>
                      <a:pt x="9828" y="13567"/>
                    </a:cubicBezTo>
                    <a:cubicBezTo>
                      <a:pt x="9096" y="13567"/>
                      <a:pt x="8364" y="13658"/>
                      <a:pt x="7654" y="13844"/>
                    </a:cubicBezTo>
                    <a:cubicBezTo>
                      <a:pt x="7037" y="14006"/>
                      <a:pt x="6441" y="14241"/>
                      <a:pt x="5882" y="14548"/>
                    </a:cubicBezTo>
                    <a:cubicBezTo>
                      <a:pt x="5959" y="14473"/>
                      <a:pt x="6035" y="14397"/>
                      <a:pt x="6111" y="14322"/>
                    </a:cubicBezTo>
                    <a:cubicBezTo>
                      <a:pt x="6798" y="13635"/>
                      <a:pt x="7446" y="12907"/>
                      <a:pt x="8051" y="12148"/>
                    </a:cubicBezTo>
                    <a:cubicBezTo>
                      <a:pt x="8382" y="12287"/>
                      <a:pt x="8715" y="12420"/>
                      <a:pt x="9054" y="12543"/>
                    </a:cubicBezTo>
                    <a:cubicBezTo>
                      <a:pt x="9492" y="12700"/>
                      <a:pt x="9937" y="12835"/>
                      <a:pt x="10394" y="12931"/>
                    </a:cubicBezTo>
                    <a:cubicBezTo>
                      <a:pt x="10839" y="13025"/>
                      <a:pt x="11296" y="13080"/>
                      <a:pt x="11753" y="13080"/>
                    </a:cubicBezTo>
                    <a:cubicBezTo>
                      <a:pt x="12067" y="13080"/>
                      <a:pt x="12382" y="13054"/>
                      <a:pt x="12692" y="12996"/>
                    </a:cubicBezTo>
                    <a:cubicBezTo>
                      <a:pt x="13398" y="12863"/>
                      <a:pt x="14045" y="12552"/>
                      <a:pt x="14635" y="12148"/>
                    </a:cubicBezTo>
                    <a:cubicBezTo>
                      <a:pt x="15226" y="11744"/>
                      <a:pt x="15761" y="11263"/>
                      <a:pt x="16308" y="10802"/>
                    </a:cubicBezTo>
                    <a:cubicBezTo>
                      <a:pt x="16853" y="10342"/>
                      <a:pt x="17418" y="9894"/>
                      <a:pt x="18056" y="9568"/>
                    </a:cubicBezTo>
                    <a:cubicBezTo>
                      <a:pt x="18137" y="9528"/>
                      <a:pt x="18217" y="9489"/>
                      <a:pt x="18299" y="9453"/>
                    </a:cubicBezTo>
                    <a:cubicBezTo>
                      <a:pt x="18326" y="9440"/>
                      <a:pt x="18322" y="9403"/>
                      <a:pt x="18294" y="9395"/>
                    </a:cubicBezTo>
                    <a:cubicBezTo>
                      <a:pt x="17665" y="9236"/>
                      <a:pt x="17021" y="9136"/>
                      <a:pt x="16373" y="9095"/>
                    </a:cubicBezTo>
                    <a:cubicBezTo>
                      <a:pt x="16292" y="9089"/>
                      <a:pt x="16213" y="9085"/>
                      <a:pt x="16133" y="9081"/>
                    </a:cubicBezTo>
                    <a:cubicBezTo>
                      <a:pt x="15983" y="9075"/>
                      <a:pt x="15833" y="9072"/>
                      <a:pt x="15683" y="9072"/>
                    </a:cubicBezTo>
                    <a:cubicBezTo>
                      <a:pt x="15105" y="9072"/>
                      <a:pt x="14527" y="9117"/>
                      <a:pt x="13954" y="9207"/>
                    </a:cubicBezTo>
                    <a:cubicBezTo>
                      <a:pt x="13237" y="9317"/>
                      <a:pt x="12531" y="9498"/>
                      <a:pt x="11848" y="9743"/>
                    </a:cubicBezTo>
                    <a:cubicBezTo>
                      <a:pt x="11166" y="9989"/>
                      <a:pt x="10506" y="10301"/>
                      <a:pt x="9884" y="10672"/>
                    </a:cubicBezTo>
                    <a:cubicBezTo>
                      <a:pt x="9323" y="11007"/>
                      <a:pt x="8791" y="11394"/>
                      <a:pt x="8301" y="11827"/>
                    </a:cubicBezTo>
                    <a:cubicBezTo>
                      <a:pt x="8338" y="11780"/>
                      <a:pt x="8375" y="11732"/>
                      <a:pt x="8410" y="11684"/>
                    </a:cubicBezTo>
                    <a:cubicBezTo>
                      <a:pt x="8608" y="11423"/>
                      <a:pt x="8802" y="11158"/>
                      <a:pt x="8989" y="10890"/>
                    </a:cubicBezTo>
                    <a:cubicBezTo>
                      <a:pt x="9663" y="10525"/>
                      <a:pt x="10289" y="10076"/>
                      <a:pt x="10851" y="9555"/>
                    </a:cubicBezTo>
                    <a:cubicBezTo>
                      <a:pt x="11072" y="9353"/>
                      <a:pt x="11283" y="9137"/>
                      <a:pt x="11483" y="8912"/>
                    </a:cubicBezTo>
                    <a:cubicBezTo>
                      <a:pt x="11827" y="8525"/>
                      <a:pt x="12137" y="8111"/>
                      <a:pt x="12413" y="7672"/>
                    </a:cubicBezTo>
                    <a:cubicBezTo>
                      <a:pt x="12853" y="6969"/>
                      <a:pt x="13191" y="6211"/>
                      <a:pt x="13428" y="5417"/>
                    </a:cubicBezTo>
                    <a:cubicBezTo>
                      <a:pt x="13674" y="4603"/>
                      <a:pt x="13818" y="3761"/>
                      <a:pt x="13901" y="2915"/>
                    </a:cubicBezTo>
                    <a:cubicBezTo>
                      <a:pt x="13986" y="2063"/>
                      <a:pt x="14008" y="1206"/>
                      <a:pt x="14012" y="350"/>
                    </a:cubicBezTo>
                    <a:cubicBezTo>
                      <a:pt x="14013" y="242"/>
                      <a:pt x="14013" y="135"/>
                      <a:pt x="14013" y="27"/>
                    </a:cubicBezTo>
                    <a:cubicBezTo>
                      <a:pt x="14013" y="10"/>
                      <a:pt x="13997" y="1"/>
                      <a:pt x="139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9" name="Google Shape;3152;p71">
                <a:extLst>
                  <a:ext uri="{FF2B5EF4-FFF2-40B4-BE49-F238E27FC236}">
                    <a16:creationId xmlns:a16="http://schemas.microsoft.com/office/drawing/2014/main" id="{93DB9A3A-078D-0E46-2AE2-683BCA26897C}"/>
                  </a:ext>
                </a:extLst>
              </p:cNvPr>
              <p:cNvSpPr/>
              <p:nvPr/>
            </p:nvSpPr>
            <p:spPr>
              <a:xfrm>
                <a:off x="6058425" y="3616557"/>
                <a:ext cx="112377" cy="387671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8913" extrusionOk="0">
                    <a:moveTo>
                      <a:pt x="2774" y="1"/>
                    </a:moveTo>
                    <a:cubicBezTo>
                      <a:pt x="2768" y="1"/>
                      <a:pt x="2762" y="3"/>
                      <a:pt x="2757" y="6"/>
                    </a:cubicBezTo>
                    <a:cubicBezTo>
                      <a:pt x="2277" y="327"/>
                      <a:pt x="1818" y="681"/>
                      <a:pt x="1388" y="1067"/>
                    </a:cubicBezTo>
                    <a:cubicBezTo>
                      <a:pt x="1739" y="2179"/>
                      <a:pt x="1704" y="3406"/>
                      <a:pt x="1413" y="4536"/>
                    </a:cubicBezTo>
                    <a:cubicBezTo>
                      <a:pt x="1180" y="5440"/>
                      <a:pt x="1" y="8828"/>
                      <a:pt x="274" y="8912"/>
                    </a:cubicBezTo>
                    <a:cubicBezTo>
                      <a:pt x="618" y="8526"/>
                      <a:pt x="928" y="8111"/>
                      <a:pt x="1204" y="7673"/>
                    </a:cubicBezTo>
                    <a:cubicBezTo>
                      <a:pt x="1644" y="6970"/>
                      <a:pt x="1982" y="6212"/>
                      <a:pt x="2219" y="5417"/>
                    </a:cubicBezTo>
                    <a:cubicBezTo>
                      <a:pt x="2464" y="4603"/>
                      <a:pt x="2608" y="3762"/>
                      <a:pt x="2692" y="2915"/>
                    </a:cubicBezTo>
                    <a:cubicBezTo>
                      <a:pt x="2777" y="2063"/>
                      <a:pt x="2799" y="1206"/>
                      <a:pt x="2803" y="350"/>
                    </a:cubicBezTo>
                    <a:cubicBezTo>
                      <a:pt x="2804" y="242"/>
                      <a:pt x="2803" y="135"/>
                      <a:pt x="2803" y="27"/>
                    </a:cubicBezTo>
                    <a:cubicBezTo>
                      <a:pt x="2803" y="10"/>
                      <a:pt x="2789" y="1"/>
                      <a:pt x="2774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0" name="Google Shape;3153;p71">
                <a:extLst>
                  <a:ext uri="{FF2B5EF4-FFF2-40B4-BE49-F238E27FC236}">
                    <a16:creationId xmlns:a16="http://schemas.microsoft.com/office/drawing/2014/main" id="{66EFD0E0-E1BE-02A4-404C-1330C577C5DB}"/>
                  </a:ext>
                </a:extLst>
              </p:cNvPr>
              <p:cNvSpPr/>
              <p:nvPr/>
            </p:nvSpPr>
            <p:spPr>
              <a:xfrm>
                <a:off x="5731863" y="4382740"/>
                <a:ext cx="366268" cy="9077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2087" extrusionOk="0">
                    <a:moveTo>
                      <a:pt x="1103" y="0"/>
                    </a:moveTo>
                    <a:cubicBezTo>
                      <a:pt x="952" y="0"/>
                      <a:pt x="800" y="12"/>
                      <a:pt x="652" y="41"/>
                    </a:cubicBezTo>
                    <a:cubicBezTo>
                      <a:pt x="412" y="87"/>
                      <a:pt x="179" y="183"/>
                      <a:pt x="0" y="347"/>
                    </a:cubicBezTo>
                    <a:cubicBezTo>
                      <a:pt x="333" y="592"/>
                      <a:pt x="675" y="825"/>
                      <a:pt x="1033" y="1034"/>
                    </a:cubicBezTo>
                    <a:cubicBezTo>
                      <a:pt x="1629" y="1382"/>
                      <a:pt x="2266" y="1647"/>
                      <a:pt x="2937" y="1818"/>
                    </a:cubicBezTo>
                    <a:cubicBezTo>
                      <a:pt x="3576" y="1981"/>
                      <a:pt x="4234" y="2062"/>
                      <a:pt x="4891" y="2082"/>
                    </a:cubicBezTo>
                    <a:cubicBezTo>
                      <a:pt x="5000" y="2085"/>
                      <a:pt x="5109" y="2087"/>
                      <a:pt x="5218" y="2087"/>
                    </a:cubicBezTo>
                    <a:cubicBezTo>
                      <a:pt x="5771" y="2087"/>
                      <a:pt x="6324" y="2044"/>
                      <a:pt x="6873" y="1970"/>
                    </a:cubicBezTo>
                    <a:cubicBezTo>
                      <a:pt x="7393" y="1902"/>
                      <a:pt x="7917" y="1812"/>
                      <a:pt x="8442" y="1812"/>
                    </a:cubicBezTo>
                    <a:cubicBezTo>
                      <a:pt x="8579" y="1812"/>
                      <a:pt x="8716" y="1818"/>
                      <a:pt x="8853" y="1832"/>
                    </a:cubicBezTo>
                    <a:cubicBezTo>
                      <a:pt x="8935" y="1842"/>
                      <a:pt x="9015" y="1853"/>
                      <a:pt x="9096" y="1868"/>
                    </a:cubicBezTo>
                    <a:cubicBezTo>
                      <a:pt x="9097" y="1868"/>
                      <a:pt x="9099" y="1868"/>
                      <a:pt x="9100" y="1868"/>
                    </a:cubicBezTo>
                    <a:cubicBezTo>
                      <a:pt x="9127" y="1868"/>
                      <a:pt x="9139" y="1833"/>
                      <a:pt x="9119" y="1816"/>
                    </a:cubicBezTo>
                    <a:cubicBezTo>
                      <a:pt x="8745" y="1461"/>
                      <a:pt x="8344" y="1138"/>
                      <a:pt x="7918" y="849"/>
                    </a:cubicBezTo>
                    <a:cubicBezTo>
                      <a:pt x="7780" y="884"/>
                      <a:pt x="7641" y="905"/>
                      <a:pt x="7541" y="919"/>
                    </a:cubicBezTo>
                    <a:cubicBezTo>
                      <a:pt x="7258" y="961"/>
                      <a:pt x="6975" y="980"/>
                      <a:pt x="6693" y="980"/>
                    </a:cubicBezTo>
                    <a:cubicBezTo>
                      <a:pt x="5394" y="980"/>
                      <a:pt x="4108" y="589"/>
                      <a:pt x="2854" y="292"/>
                    </a:cubicBezTo>
                    <a:cubicBezTo>
                      <a:pt x="2467" y="200"/>
                      <a:pt x="2077" y="110"/>
                      <a:pt x="1683" y="49"/>
                    </a:cubicBezTo>
                    <a:cubicBezTo>
                      <a:pt x="1493" y="20"/>
                      <a:pt x="1298" y="0"/>
                      <a:pt x="1103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1" name="Google Shape;3154;p71">
                <a:extLst>
                  <a:ext uri="{FF2B5EF4-FFF2-40B4-BE49-F238E27FC236}">
                    <a16:creationId xmlns:a16="http://schemas.microsoft.com/office/drawing/2014/main" id="{DB22EC8F-320A-BF08-95B3-49C31B3BCFF3}"/>
                  </a:ext>
                </a:extLst>
              </p:cNvPr>
              <p:cNvSpPr/>
              <p:nvPr/>
            </p:nvSpPr>
            <p:spPr>
              <a:xfrm>
                <a:off x="5972016" y="4012131"/>
                <a:ext cx="371679" cy="173328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3985" extrusionOk="0">
                    <a:moveTo>
                      <a:pt x="7320" y="0"/>
                    </a:moveTo>
                    <a:cubicBezTo>
                      <a:pt x="7278" y="82"/>
                      <a:pt x="7230" y="159"/>
                      <a:pt x="7185" y="226"/>
                    </a:cubicBezTo>
                    <a:cubicBezTo>
                      <a:pt x="6967" y="541"/>
                      <a:pt x="6713" y="832"/>
                      <a:pt x="6437" y="1098"/>
                    </a:cubicBezTo>
                    <a:cubicBezTo>
                      <a:pt x="5866" y="1647"/>
                      <a:pt x="5191" y="2082"/>
                      <a:pt x="4473" y="2411"/>
                    </a:cubicBezTo>
                    <a:cubicBezTo>
                      <a:pt x="3749" y="2741"/>
                      <a:pt x="2979" y="2967"/>
                      <a:pt x="2195" y="3099"/>
                    </a:cubicBezTo>
                    <a:cubicBezTo>
                      <a:pt x="1804" y="3166"/>
                      <a:pt x="1409" y="3198"/>
                      <a:pt x="1013" y="3233"/>
                    </a:cubicBezTo>
                    <a:cubicBezTo>
                      <a:pt x="680" y="3263"/>
                      <a:pt x="310" y="3302"/>
                      <a:pt x="1" y="3448"/>
                    </a:cubicBezTo>
                    <a:cubicBezTo>
                      <a:pt x="439" y="3605"/>
                      <a:pt x="884" y="3741"/>
                      <a:pt x="1341" y="3837"/>
                    </a:cubicBezTo>
                    <a:cubicBezTo>
                      <a:pt x="1786" y="3930"/>
                      <a:pt x="2242" y="3985"/>
                      <a:pt x="2698" y="3985"/>
                    </a:cubicBezTo>
                    <a:cubicBezTo>
                      <a:pt x="3013" y="3985"/>
                      <a:pt x="3328" y="3959"/>
                      <a:pt x="3639" y="3901"/>
                    </a:cubicBezTo>
                    <a:cubicBezTo>
                      <a:pt x="4345" y="3770"/>
                      <a:pt x="4992" y="3458"/>
                      <a:pt x="5582" y="3054"/>
                    </a:cubicBezTo>
                    <a:cubicBezTo>
                      <a:pt x="6173" y="2649"/>
                      <a:pt x="6708" y="2168"/>
                      <a:pt x="7255" y="1707"/>
                    </a:cubicBezTo>
                    <a:cubicBezTo>
                      <a:pt x="7800" y="1249"/>
                      <a:pt x="8365" y="799"/>
                      <a:pt x="9003" y="474"/>
                    </a:cubicBezTo>
                    <a:cubicBezTo>
                      <a:pt x="9084" y="433"/>
                      <a:pt x="9164" y="394"/>
                      <a:pt x="9246" y="358"/>
                    </a:cubicBezTo>
                    <a:cubicBezTo>
                      <a:pt x="9273" y="345"/>
                      <a:pt x="9269" y="308"/>
                      <a:pt x="9241" y="300"/>
                    </a:cubicBezTo>
                    <a:cubicBezTo>
                      <a:pt x="8612" y="141"/>
                      <a:pt x="7968" y="41"/>
                      <a:pt x="7320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2" name="Google Shape;3155;p71">
                <a:extLst>
                  <a:ext uri="{FF2B5EF4-FFF2-40B4-BE49-F238E27FC236}">
                    <a16:creationId xmlns:a16="http://schemas.microsoft.com/office/drawing/2014/main" id="{F3710637-3EDE-8E22-7221-4706913A5D18}"/>
                  </a:ext>
                </a:extLst>
              </p:cNvPr>
              <p:cNvSpPr/>
              <p:nvPr/>
            </p:nvSpPr>
            <p:spPr>
              <a:xfrm>
                <a:off x="5855667" y="4258523"/>
                <a:ext cx="397609" cy="74594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1715" extrusionOk="0">
                    <a:moveTo>
                      <a:pt x="8251" y="1"/>
                    </a:moveTo>
                    <a:cubicBezTo>
                      <a:pt x="8160" y="79"/>
                      <a:pt x="8047" y="139"/>
                      <a:pt x="7947" y="183"/>
                    </a:cubicBezTo>
                    <a:cubicBezTo>
                      <a:pt x="7763" y="263"/>
                      <a:pt x="7573" y="330"/>
                      <a:pt x="7382" y="388"/>
                    </a:cubicBezTo>
                    <a:cubicBezTo>
                      <a:pt x="7006" y="505"/>
                      <a:pt x="6620" y="585"/>
                      <a:pt x="6231" y="639"/>
                    </a:cubicBezTo>
                    <a:cubicBezTo>
                      <a:pt x="5814" y="695"/>
                      <a:pt x="5395" y="719"/>
                      <a:pt x="4975" y="719"/>
                    </a:cubicBezTo>
                    <a:cubicBezTo>
                      <a:pt x="3807" y="719"/>
                      <a:pt x="2638" y="533"/>
                      <a:pt x="1492" y="340"/>
                    </a:cubicBezTo>
                    <a:cubicBezTo>
                      <a:pt x="1198" y="291"/>
                      <a:pt x="883" y="203"/>
                      <a:pt x="578" y="203"/>
                    </a:cubicBezTo>
                    <a:cubicBezTo>
                      <a:pt x="521" y="203"/>
                      <a:pt x="465" y="206"/>
                      <a:pt x="409" y="213"/>
                    </a:cubicBezTo>
                    <a:cubicBezTo>
                      <a:pt x="240" y="235"/>
                      <a:pt x="78" y="318"/>
                      <a:pt x="1" y="452"/>
                    </a:cubicBezTo>
                    <a:cubicBezTo>
                      <a:pt x="997" y="1210"/>
                      <a:pt x="2218" y="1654"/>
                      <a:pt x="3474" y="1708"/>
                    </a:cubicBezTo>
                    <a:cubicBezTo>
                      <a:pt x="3580" y="1712"/>
                      <a:pt x="3685" y="1714"/>
                      <a:pt x="3791" y="1714"/>
                    </a:cubicBezTo>
                    <a:cubicBezTo>
                      <a:pt x="5058" y="1714"/>
                      <a:pt x="6303" y="1408"/>
                      <a:pt x="7552" y="1224"/>
                    </a:cubicBezTo>
                    <a:cubicBezTo>
                      <a:pt x="8089" y="1145"/>
                      <a:pt x="8630" y="1089"/>
                      <a:pt x="9172" y="1089"/>
                    </a:cubicBezTo>
                    <a:cubicBezTo>
                      <a:pt x="9406" y="1089"/>
                      <a:pt x="9640" y="1099"/>
                      <a:pt x="9873" y="1123"/>
                    </a:cubicBezTo>
                    <a:cubicBezTo>
                      <a:pt x="9874" y="1123"/>
                      <a:pt x="9875" y="1123"/>
                      <a:pt x="9876" y="1123"/>
                    </a:cubicBezTo>
                    <a:cubicBezTo>
                      <a:pt x="9902" y="1123"/>
                      <a:pt x="9921" y="1089"/>
                      <a:pt x="9897" y="1071"/>
                    </a:cubicBezTo>
                    <a:cubicBezTo>
                      <a:pt x="9381" y="670"/>
                      <a:pt x="8830" y="310"/>
                      <a:pt x="8251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3" name="Google Shape;3156;p71">
                <a:extLst>
                  <a:ext uri="{FF2B5EF4-FFF2-40B4-BE49-F238E27FC236}">
                    <a16:creationId xmlns:a16="http://schemas.microsoft.com/office/drawing/2014/main" id="{934ACB02-5ABB-44A3-13DE-14F6D2495F73}"/>
                  </a:ext>
                </a:extLst>
              </p:cNvPr>
              <p:cNvSpPr/>
              <p:nvPr/>
            </p:nvSpPr>
            <p:spPr>
              <a:xfrm>
                <a:off x="5983478" y="3754127"/>
                <a:ext cx="155260" cy="306814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7054" extrusionOk="0">
                    <a:moveTo>
                      <a:pt x="3874" y="1"/>
                    </a:moveTo>
                    <a:lnTo>
                      <a:pt x="3874" y="1"/>
                    </a:lnTo>
                    <a:cubicBezTo>
                      <a:pt x="3022" y="2372"/>
                      <a:pt x="1973" y="4743"/>
                      <a:pt x="288" y="6643"/>
                    </a:cubicBezTo>
                    <a:lnTo>
                      <a:pt x="288" y="6643"/>
                    </a:lnTo>
                    <a:cubicBezTo>
                      <a:pt x="436" y="6220"/>
                      <a:pt x="581" y="5795"/>
                      <a:pt x="723" y="5367"/>
                    </a:cubicBezTo>
                    <a:cubicBezTo>
                      <a:pt x="1267" y="3728"/>
                      <a:pt x="1749" y="2067"/>
                      <a:pt x="2159" y="389"/>
                    </a:cubicBezTo>
                    <a:lnTo>
                      <a:pt x="2159" y="389"/>
                    </a:lnTo>
                    <a:cubicBezTo>
                      <a:pt x="1667" y="2044"/>
                      <a:pt x="1145" y="3689"/>
                      <a:pt x="588" y="5323"/>
                    </a:cubicBezTo>
                    <a:cubicBezTo>
                      <a:pt x="402" y="5867"/>
                      <a:pt x="211" y="6409"/>
                      <a:pt x="15" y="6951"/>
                    </a:cubicBezTo>
                    <a:cubicBezTo>
                      <a:pt x="1" y="6991"/>
                      <a:pt x="21" y="7035"/>
                      <a:pt x="62" y="7049"/>
                    </a:cubicBezTo>
                    <a:cubicBezTo>
                      <a:pt x="70" y="7052"/>
                      <a:pt x="80" y="7054"/>
                      <a:pt x="88" y="7054"/>
                    </a:cubicBezTo>
                    <a:cubicBezTo>
                      <a:pt x="110" y="7054"/>
                      <a:pt x="130" y="7045"/>
                      <a:pt x="145" y="7030"/>
                    </a:cubicBezTo>
                    <a:cubicBezTo>
                      <a:pt x="1070" y="6057"/>
                      <a:pt x="1811" y="4922"/>
                      <a:pt x="2418" y="3730"/>
                    </a:cubicBezTo>
                    <a:cubicBezTo>
                      <a:pt x="3017" y="2533"/>
                      <a:pt x="3488" y="1279"/>
                      <a:pt x="38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4" name="Google Shape;3157;p71">
                <a:extLst>
                  <a:ext uri="{FF2B5EF4-FFF2-40B4-BE49-F238E27FC236}">
                    <a16:creationId xmlns:a16="http://schemas.microsoft.com/office/drawing/2014/main" id="{2C34FF9F-7CAA-C2ED-6BF8-0E28A92B9BE6}"/>
                  </a:ext>
                </a:extLst>
              </p:cNvPr>
              <p:cNvSpPr/>
              <p:nvPr/>
            </p:nvSpPr>
            <p:spPr>
              <a:xfrm>
                <a:off x="5869935" y="3832024"/>
                <a:ext cx="60277" cy="27210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6256" extrusionOk="0">
                    <a:moveTo>
                      <a:pt x="1044" y="1"/>
                    </a:moveTo>
                    <a:cubicBezTo>
                      <a:pt x="1172" y="1847"/>
                      <a:pt x="1344" y="3758"/>
                      <a:pt x="1339" y="5616"/>
                    </a:cubicBezTo>
                    <a:lnTo>
                      <a:pt x="1339" y="5616"/>
                    </a:lnTo>
                    <a:lnTo>
                      <a:pt x="1130" y="4848"/>
                    </a:lnTo>
                    <a:cubicBezTo>
                      <a:pt x="791" y="3631"/>
                      <a:pt x="368" y="2133"/>
                      <a:pt x="1" y="932"/>
                    </a:cubicBezTo>
                    <a:lnTo>
                      <a:pt x="1" y="932"/>
                    </a:lnTo>
                    <a:cubicBezTo>
                      <a:pt x="393" y="2611"/>
                      <a:pt x="891" y="4527"/>
                      <a:pt x="1335" y="6199"/>
                    </a:cubicBezTo>
                    <a:cubicBezTo>
                      <a:pt x="1345" y="6238"/>
                      <a:pt x="1378" y="6256"/>
                      <a:pt x="1410" y="6256"/>
                    </a:cubicBezTo>
                    <a:cubicBezTo>
                      <a:pt x="1450" y="6256"/>
                      <a:pt x="1489" y="6229"/>
                      <a:pt x="1489" y="6181"/>
                    </a:cubicBezTo>
                    <a:cubicBezTo>
                      <a:pt x="1504" y="5662"/>
                      <a:pt x="1496" y="5145"/>
                      <a:pt x="1480" y="4628"/>
                    </a:cubicBezTo>
                    <a:cubicBezTo>
                      <a:pt x="1423" y="3079"/>
                      <a:pt x="1249" y="1537"/>
                      <a:pt x="10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5" name="Google Shape;3158;p71">
                <a:extLst>
                  <a:ext uri="{FF2B5EF4-FFF2-40B4-BE49-F238E27FC236}">
                    <a16:creationId xmlns:a16="http://schemas.microsoft.com/office/drawing/2014/main" id="{9A6BE9C4-6EF3-9DF3-D98E-F54550A50EA3}"/>
                  </a:ext>
                </a:extLst>
              </p:cNvPr>
              <p:cNvSpPr/>
              <p:nvPr/>
            </p:nvSpPr>
            <p:spPr>
              <a:xfrm>
                <a:off x="5957026" y="4055494"/>
                <a:ext cx="221027" cy="90644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2084" extrusionOk="0">
                    <a:moveTo>
                      <a:pt x="5514" y="1"/>
                    </a:moveTo>
                    <a:lnTo>
                      <a:pt x="5514" y="1"/>
                    </a:lnTo>
                    <a:cubicBezTo>
                      <a:pt x="4060" y="124"/>
                      <a:pt x="2719" y="769"/>
                      <a:pt x="1398" y="1343"/>
                    </a:cubicBezTo>
                    <a:lnTo>
                      <a:pt x="76" y="1932"/>
                    </a:lnTo>
                    <a:cubicBezTo>
                      <a:pt x="1" y="1964"/>
                      <a:pt x="25" y="2083"/>
                      <a:pt x="106" y="2083"/>
                    </a:cubicBezTo>
                    <a:cubicBezTo>
                      <a:pt x="107" y="2083"/>
                      <a:pt x="109" y="2083"/>
                      <a:pt x="110" y="2083"/>
                    </a:cubicBezTo>
                    <a:cubicBezTo>
                      <a:pt x="1902" y="2062"/>
                      <a:pt x="3748" y="2023"/>
                      <a:pt x="5443" y="1378"/>
                    </a:cubicBezTo>
                    <a:lnTo>
                      <a:pt x="5443" y="1378"/>
                    </a:lnTo>
                    <a:cubicBezTo>
                      <a:pt x="4583" y="1640"/>
                      <a:pt x="3693" y="1774"/>
                      <a:pt x="2798" y="1843"/>
                    </a:cubicBezTo>
                    <a:cubicBezTo>
                      <a:pt x="2033" y="1902"/>
                      <a:pt x="1265" y="1915"/>
                      <a:pt x="497" y="1921"/>
                    </a:cubicBezTo>
                    <a:lnTo>
                      <a:pt x="497" y="1921"/>
                    </a:lnTo>
                    <a:cubicBezTo>
                      <a:pt x="2014" y="1244"/>
                      <a:pt x="3959" y="222"/>
                      <a:pt x="5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6" name="Google Shape;3159;p71">
                <a:extLst>
                  <a:ext uri="{FF2B5EF4-FFF2-40B4-BE49-F238E27FC236}">
                    <a16:creationId xmlns:a16="http://schemas.microsoft.com/office/drawing/2014/main" id="{360140AA-8AB0-69EA-EA4C-3A2EBAD416B4}"/>
                  </a:ext>
                </a:extLst>
              </p:cNvPr>
              <p:cNvSpPr/>
              <p:nvPr/>
            </p:nvSpPr>
            <p:spPr>
              <a:xfrm>
                <a:off x="5769377" y="3994386"/>
                <a:ext cx="63082" cy="223608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5141" extrusionOk="0">
                    <a:moveTo>
                      <a:pt x="807" y="1"/>
                    </a:moveTo>
                    <a:lnTo>
                      <a:pt x="807" y="1"/>
                    </a:lnTo>
                    <a:cubicBezTo>
                      <a:pt x="1057" y="1379"/>
                      <a:pt x="1246" y="2768"/>
                      <a:pt x="1356" y="4163"/>
                    </a:cubicBezTo>
                    <a:lnTo>
                      <a:pt x="1356" y="4163"/>
                    </a:lnTo>
                    <a:cubicBezTo>
                      <a:pt x="1236" y="3804"/>
                      <a:pt x="1083" y="3455"/>
                      <a:pt x="921" y="3114"/>
                    </a:cubicBezTo>
                    <a:cubicBezTo>
                      <a:pt x="633" y="2512"/>
                      <a:pt x="310" y="1892"/>
                      <a:pt x="0" y="1302"/>
                    </a:cubicBezTo>
                    <a:lnTo>
                      <a:pt x="0" y="1302"/>
                    </a:lnTo>
                    <a:cubicBezTo>
                      <a:pt x="264" y="1925"/>
                      <a:pt x="545" y="2541"/>
                      <a:pt x="816" y="3162"/>
                    </a:cubicBezTo>
                    <a:cubicBezTo>
                      <a:pt x="1080" y="3776"/>
                      <a:pt x="1327" y="4409"/>
                      <a:pt x="1416" y="5073"/>
                    </a:cubicBezTo>
                    <a:cubicBezTo>
                      <a:pt x="1421" y="5112"/>
                      <a:pt x="1456" y="5141"/>
                      <a:pt x="1495" y="5141"/>
                    </a:cubicBezTo>
                    <a:cubicBezTo>
                      <a:pt x="1498" y="5141"/>
                      <a:pt x="1501" y="5140"/>
                      <a:pt x="1505" y="5140"/>
                    </a:cubicBezTo>
                    <a:cubicBezTo>
                      <a:pt x="1545" y="5135"/>
                      <a:pt x="1573" y="5098"/>
                      <a:pt x="1572" y="5058"/>
                    </a:cubicBezTo>
                    <a:cubicBezTo>
                      <a:pt x="1553" y="4632"/>
                      <a:pt x="1520" y="4205"/>
                      <a:pt x="1479" y="3780"/>
                    </a:cubicBezTo>
                    <a:cubicBezTo>
                      <a:pt x="1355" y="2506"/>
                      <a:pt x="1137" y="1238"/>
                      <a:pt x="8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7" name="Google Shape;3160;p71">
                <a:extLst>
                  <a:ext uri="{FF2B5EF4-FFF2-40B4-BE49-F238E27FC236}">
                    <a16:creationId xmlns:a16="http://schemas.microsoft.com/office/drawing/2014/main" id="{9ACB8A9E-77CC-DB01-F6DA-110F90C22CD3}"/>
                  </a:ext>
                </a:extLst>
              </p:cNvPr>
              <p:cNvSpPr/>
              <p:nvPr/>
            </p:nvSpPr>
            <p:spPr>
              <a:xfrm>
                <a:off x="5857110" y="4229730"/>
                <a:ext cx="243471" cy="59545"/>
              </a:xfrm>
              <a:custGeom>
                <a:avLst/>
                <a:gdLst/>
                <a:ahLst/>
                <a:cxnLst/>
                <a:rect l="l" t="t" r="r" b="b"/>
                <a:pathLst>
                  <a:path w="6075" h="1369" extrusionOk="0">
                    <a:moveTo>
                      <a:pt x="3254" y="1"/>
                    </a:moveTo>
                    <a:cubicBezTo>
                      <a:pt x="2693" y="1"/>
                      <a:pt x="2132" y="32"/>
                      <a:pt x="1574" y="94"/>
                    </a:cubicBezTo>
                    <a:cubicBezTo>
                      <a:pt x="1074" y="150"/>
                      <a:pt x="577" y="228"/>
                      <a:pt x="84" y="333"/>
                    </a:cubicBezTo>
                    <a:cubicBezTo>
                      <a:pt x="0" y="350"/>
                      <a:pt x="4" y="478"/>
                      <a:pt x="91" y="488"/>
                    </a:cubicBezTo>
                    <a:cubicBezTo>
                      <a:pt x="1647" y="673"/>
                      <a:pt x="3189" y="976"/>
                      <a:pt x="4707" y="1368"/>
                    </a:cubicBezTo>
                    <a:cubicBezTo>
                      <a:pt x="3366" y="920"/>
                      <a:pt x="1983" y="599"/>
                      <a:pt x="583" y="397"/>
                    </a:cubicBezTo>
                    <a:lnTo>
                      <a:pt x="583" y="397"/>
                    </a:lnTo>
                    <a:cubicBezTo>
                      <a:pt x="918" y="337"/>
                      <a:pt x="1254" y="287"/>
                      <a:pt x="1591" y="247"/>
                    </a:cubicBezTo>
                    <a:cubicBezTo>
                      <a:pt x="2292" y="164"/>
                      <a:pt x="2997" y="124"/>
                      <a:pt x="3702" y="124"/>
                    </a:cubicBezTo>
                    <a:cubicBezTo>
                      <a:pt x="4495" y="124"/>
                      <a:pt x="5288" y="175"/>
                      <a:pt x="6075" y="275"/>
                    </a:cubicBezTo>
                    <a:cubicBezTo>
                      <a:pt x="5147" y="90"/>
                      <a:pt x="4200" y="1"/>
                      <a:pt x="32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8" name="Google Shape;3161;p71">
                <a:extLst>
                  <a:ext uri="{FF2B5EF4-FFF2-40B4-BE49-F238E27FC236}">
                    <a16:creationId xmlns:a16="http://schemas.microsoft.com/office/drawing/2014/main" id="{1A500533-83CE-AC52-6286-48DB29157223}"/>
                  </a:ext>
                </a:extLst>
              </p:cNvPr>
              <p:cNvSpPr/>
              <p:nvPr/>
            </p:nvSpPr>
            <p:spPr>
              <a:xfrm>
                <a:off x="5659241" y="4131826"/>
                <a:ext cx="55948" cy="211951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487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0" y="792"/>
                      <a:pt x="453" y="1579"/>
                      <a:pt x="640" y="2378"/>
                    </a:cubicBezTo>
                    <a:cubicBezTo>
                      <a:pt x="826" y="3172"/>
                      <a:pt x="968" y="3980"/>
                      <a:pt x="1002" y="4796"/>
                    </a:cubicBezTo>
                    <a:cubicBezTo>
                      <a:pt x="1003" y="4839"/>
                      <a:pt x="1039" y="4873"/>
                      <a:pt x="1082" y="4873"/>
                    </a:cubicBezTo>
                    <a:cubicBezTo>
                      <a:pt x="1083" y="4873"/>
                      <a:pt x="1084" y="4873"/>
                      <a:pt x="1085" y="4873"/>
                    </a:cubicBezTo>
                    <a:cubicBezTo>
                      <a:pt x="1124" y="4870"/>
                      <a:pt x="1155" y="4840"/>
                      <a:pt x="1160" y="4802"/>
                    </a:cubicBezTo>
                    <a:cubicBezTo>
                      <a:pt x="1205" y="4413"/>
                      <a:pt x="1246" y="4024"/>
                      <a:pt x="1277" y="3633"/>
                    </a:cubicBezTo>
                    <a:cubicBezTo>
                      <a:pt x="1369" y="2463"/>
                      <a:pt x="1395" y="1288"/>
                      <a:pt x="1335" y="115"/>
                    </a:cubicBezTo>
                    <a:lnTo>
                      <a:pt x="1335" y="115"/>
                    </a:lnTo>
                    <a:cubicBezTo>
                      <a:pt x="1300" y="1409"/>
                      <a:pt x="1225" y="2702"/>
                      <a:pt x="1091" y="3990"/>
                    </a:cubicBezTo>
                    <a:lnTo>
                      <a:pt x="1091" y="3990"/>
                    </a:lnTo>
                    <a:cubicBezTo>
                      <a:pt x="1021" y="3436"/>
                      <a:pt x="906" y="2887"/>
                      <a:pt x="763" y="2348"/>
                    </a:cubicBezTo>
                    <a:cubicBezTo>
                      <a:pt x="552" y="1551"/>
                      <a:pt x="283" y="773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9" name="Google Shape;3162;p71">
                <a:extLst>
                  <a:ext uri="{FF2B5EF4-FFF2-40B4-BE49-F238E27FC236}">
                    <a16:creationId xmlns:a16="http://schemas.microsoft.com/office/drawing/2014/main" id="{9D7D65F0-0D8F-FF5C-0217-3B69FA66AC3A}"/>
                  </a:ext>
                </a:extLst>
              </p:cNvPr>
              <p:cNvSpPr/>
              <p:nvPr/>
            </p:nvSpPr>
            <p:spPr>
              <a:xfrm>
                <a:off x="5728817" y="4378478"/>
                <a:ext cx="188444" cy="56761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1305" extrusionOk="0">
                    <a:moveTo>
                      <a:pt x="1313" y="1"/>
                    </a:moveTo>
                    <a:cubicBezTo>
                      <a:pt x="908" y="1"/>
                      <a:pt x="503" y="15"/>
                      <a:pt x="99" y="45"/>
                    </a:cubicBezTo>
                    <a:cubicBezTo>
                      <a:pt x="8" y="50"/>
                      <a:pt x="1" y="187"/>
                      <a:pt x="92" y="200"/>
                    </a:cubicBezTo>
                    <a:cubicBezTo>
                      <a:pt x="1420" y="422"/>
                      <a:pt x="2719" y="802"/>
                      <a:pt x="3969" y="1304"/>
                    </a:cubicBezTo>
                    <a:cubicBezTo>
                      <a:pt x="3062" y="845"/>
                      <a:pt x="2101" y="497"/>
                      <a:pt x="1114" y="254"/>
                    </a:cubicBezTo>
                    <a:cubicBezTo>
                      <a:pt x="991" y="223"/>
                      <a:pt x="868" y="194"/>
                      <a:pt x="745" y="167"/>
                    </a:cubicBezTo>
                    <a:lnTo>
                      <a:pt x="745" y="167"/>
                    </a:lnTo>
                    <a:cubicBezTo>
                      <a:pt x="1027" y="156"/>
                      <a:pt x="1310" y="151"/>
                      <a:pt x="1592" y="151"/>
                    </a:cubicBezTo>
                    <a:cubicBezTo>
                      <a:pt x="2631" y="151"/>
                      <a:pt x="3670" y="224"/>
                      <a:pt x="4701" y="358"/>
                    </a:cubicBezTo>
                    <a:cubicBezTo>
                      <a:pt x="3948" y="193"/>
                      <a:pt x="3182" y="87"/>
                      <a:pt x="2413" y="37"/>
                    </a:cubicBezTo>
                    <a:cubicBezTo>
                      <a:pt x="2047" y="13"/>
                      <a:pt x="1680" y="1"/>
                      <a:pt x="1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0" name="Google Shape;3163;p71">
                <a:extLst>
                  <a:ext uri="{FF2B5EF4-FFF2-40B4-BE49-F238E27FC236}">
                    <a16:creationId xmlns:a16="http://schemas.microsoft.com/office/drawing/2014/main" id="{DE6A243A-6EDA-79A7-1D97-90DAAD1EB59F}"/>
                  </a:ext>
                </a:extLst>
              </p:cNvPr>
              <p:cNvSpPr/>
              <p:nvPr/>
            </p:nvSpPr>
            <p:spPr>
              <a:xfrm>
                <a:off x="3311905" y="3573193"/>
                <a:ext cx="479006" cy="953889"/>
              </a:xfrm>
              <a:custGeom>
                <a:avLst/>
                <a:gdLst/>
                <a:ahLst/>
                <a:cxnLst/>
                <a:rect l="l" t="t" r="r" b="b"/>
                <a:pathLst>
                  <a:path w="11952" h="21931" extrusionOk="0">
                    <a:moveTo>
                      <a:pt x="2923" y="0"/>
                    </a:moveTo>
                    <a:cubicBezTo>
                      <a:pt x="2923" y="0"/>
                      <a:pt x="1906" y="1419"/>
                      <a:pt x="1072" y="3672"/>
                    </a:cubicBezTo>
                    <a:cubicBezTo>
                      <a:pt x="505" y="5204"/>
                      <a:pt x="23" y="7121"/>
                      <a:pt x="1" y="9242"/>
                    </a:cubicBezTo>
                    <a:cubicBezTo>
                      <a:pt x="1" y="9418"/>
                      <a:pt x="2" y="9596"/>
                      <a:pt x="6" y="9774"/>
                    </a:cubicBezTo>
                    <a:cubicBezTo>
                      <a:pt x="110" y="13580"/>
                      <a:pt x="1756" y="17970"/>
                      <a:pt x="7029" y="21930"/>
                    </a:cubicBezTo>
                    <a:cubicBezTo>
                      <a:pt x="7708" y="20835"/>
                      <a:pt x="8255" y="19777"/>
                      <a:pt x="8681" y="18754"/>
                    </a:cubicBezTo>
                    <a:cubicBezTo>
                      <a:pt x="9078" y="17805"/>
                      <a:pt x="9375" y="16885"/>
                      <a:pt x="9581" y="16000"/>
                    </a:cubicBezTo>
                    <a:cubicBezTo>
                      <a:pt x="11951" y="5897"/>
                      <a:pt x="2923" y="0"/>
                      <a:pt x="2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1" name="Google Shape;3164;p71">
                <a:extLst>
                  <a:ext uri="{FF2B5EF4-FFF2-40B4-BE49-F238E27FC236}">
                    <a16:creationId xmlns:a16="http://schemas.microsoft.com/office/drawing/2014/main" id="{4C4A0FC9-9AF6-8BE5-CA20-F79797B0F670}"/>
                  </a:ext>
                </a:extLst>
              </p:cNvPr>
              <p:cNvSpPr/>
              <p:nvPr/>
            </p:nvSpPr>
            <p:spPr>
              <a:xfrm>
                <a:off x="3311905" y="3732902"/>
                <a:ext cx="347913" cy="794175"/>
              </a:xfrm>
              <a:custGeom>
                <a:avLst/>
                <a:gdLst/>
                <a:ahLst/>
                <a:cxnLst/>
                <a:rect l="l" t="t" r="r" b="b"/>
                <a:pathLst>
                  <a:path w="8681" h="18259" extrusionOk="0">
                    <a:moveTo>
                      <a:pt x="1072" y="0"/>
                    </a:moveTo>
                    <a:lnTo>
                      <a:pt x="1072" y="0"/>
                    </a:lnTo>
                    <a:cubicBezTo>
                      <a:pt x="505" y="1532"/>
                      <a:pt x="23" y="3450"/>
                      <a:pt x="1" y="5570"/>
                    </a:cubicBezTo>
                    <a:cubicBezTo>
                      <a:pt x="1" y="5746"/>
                      <a:pt x="2" y="5924"/>
                      <a:pt x="6" y="6102"/>
                    </a:cubicBezTo>
                    <a:cubicBezTo>
                      <a:pt x="110" y="9908"/>
                      <a:pt x="1756" y="14298"/>
                      <a:pt x="7029" y="18258"/>
                    </a:cubicBezTo>
                    <a:cubicBezTo>
                      <a:pt x="7708" y="17163"/>
                      <a:pt x="8255" y="16105"/>
                      <a:pt x="8681" y="15082"/>
                    </a:cubicBezTo>
                    <a:cubicBezTo>
                      <a:pt x="7352" y="14721"/>
                      <a:pt x="6178" y="13884"/>
                      <a:pt x="5261" y="12864"/>
                    </a:cubicBezTo>
                    <a:cubicBezTo>
                      <a:pt x="4093" y="11564"/>
                      <a:pt x="3257" y="9965"/>
                      <a:pt x="2604" y="8354"/>
                    </a:cubicBezTo>
                    <a:cubicBezTo>
                      <a:pt x="1936" y="6711"/>
                      <a:pt x="1483" y="4981"/>
                      <a:pt x="1249" y="3224"/>
                    </a:cubicBezTo>
                    <a:cubicBezTo>
                      <a:pt x="1107" y="2156"/>
                      <a:pt x="1048" y="1077"/>
                      <a:pt x="1072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2" name="Google Shape;3165;p71">
                <a:extLst>
                  <a:ext uri="{FF2B5EF4-FFF2-40B4-BE49-F238E27FC236}">
                    <a16:creationId xmlns:a16="http://schemas.microsoft.com/office/drawing/2014/main" id="{CDD3B297-3500-0C4F-5B90-CD7C3C80AAAE}"/>
                  </a:ext>
                </a:extLst>
              </p:cNvPr>
              <p:cNvSpPr/>
              <p:nvPr/>
            </p:nvSpPr>
            <p:spPr>
              <a:xfrm>
                <a:off x="3432863" y="3668488"/>
                <a:ext cx="149850" cy="832886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19149" extrusionOk="0">
                    <a:moveTo>
                      <a:pt x="472" y="1"/>
                    </a:moveTo>
                    <a:lnTo>
                      <a:pt x="472" y="1"/>
                    </a:lnTo>
                    <a:cubicBezTo>
                      <a:pt x="0" y="3639"/>
                      <a:pt x="203" y="7429"/>
                      <a:pt x="936" y="11024"/>
                    </a:cubicBezTo>
                    <a:cubicBezTo>
                      <a:pt x="1524" y="13811"/>
                      <a:pt x="2454" y="16608"/>
                      <a:pt x="3738" y="19148"/>
                    </a:cubicBezTo>
                    <a:cubicBezTo>
                      <a:pt x="2606" y="16543"/>
                      <a:pt x="1738" y="13760"/>
                      <a:pt x="1166" y="10977"/>
                    </a:cubicBezTo>
                    <a:cubicBezTo>
                      <a:pt x="448" y="7391"/>
                      <a:pt x="208" y="3648"/>
                      <a:pt x="472" y="1"/>
                    </a:cubicBezTo>
                    <a:close/>
                  </a:path>
                </a:pathLst>
              </a:custGeom>
              <a:solidFill>
                <a:srgbClr val="00807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3" name="Google Shape;3166;p71">
                <a:extLst>
                  <a:ext uri="{FF2B5EF4-FFF2-40B4-BE49-F238E27FC236}">
                    <a16:creationId xmlns:a16="http://schemas.microsoft.com/office/drawing/2014/main" id="{B9BE742D-75AC-E699-87DD-8BA0DEA10E78}"/>
                  </a:ext>
                </a:extLst>
              </p:cNvPr>
              <p:cNvSpPr/>
              <p:nvPr/>
            </p:nvSpPr>
            <p:spPr>
              <a:xfrm>
                <a:off x="3356593" y="3823456"/>
                <a:ext cx="216659" cy="205166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4717" extrusionOk="0">
                    <a:moveTo>
                      <a:pt x="0" y="0"/>
                    </a:moveTo>
                    <a:cubicBezTo>
                      <a:pt x="576" y="1624"/>
                      <a:pt x="1687" y="2997"/>
                      <a:pt x="2384" y="4559"/>
                    </a:cubicBezTo>
                    <a:lnTo>
                      <a:pt x="2454" y="4716"/>
                    </a:lnTo>
                    <a:lnTo>
                      <a:pt x="2528" y="4560"/>
                    </a:lnTo>
                    <a:cubicBezTo>
                      <a:pt x="3273" y="2999"/>
                      <a:pt x="4255" y="1555"/>
                      <a:pt x="5406" y="263"/>
                    </a:cubicBezTo>
                    <a:lnTo>
                      <a:pt x="5406" y="263"/>
                    </a:lnTo>
                    <a:cubicBezTo>
                      <a:pt x="4781" y="868"/>
                      <a:pt x="4215" y="1534"/>
                      <a:pt x="3711" y="2242"/>
                    </a:cubicBezTo>
                    <a:cubicBezTo>
                      <a:pt x="3237" y="2906"/>
                      <a:pt x="2820" y="3609"/>
                      <a:pt x="2458" y="4341"/>
                    </a:cubicBezTo>
                    <a:lnTo>
                      <a:pt x="2458" y="4341"/>
                    </a:lnTo>
                    <a:cubicBezTo>
                      <a:pt x="1746" y="2828"/>
                      <a:pt x="672" y="1532"/>
                      <a:pt x="0" y="0"/>
                    </a:cubicBezTo>
                    <a:close/>
                  </a:path>
                </a:pathLst>
              </a:custGeom>
              <a:solidFill>
                <a:srgbClr val="00807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4" name="Google Shape;3167;p71">
                <a:extLst>
                  <a:ext uri="{FF2B5EF4-FFF2-40B4-BE49-F238E27FC236}">
                    <a16:creationId xmlns:a16="http://schemas.microsoft.com/office/drawing/2014/main" id="{A2FD081E-1E78-2D7F-7D03-F349747F131F}"/>
                  </a:ext>
                </a:extLst>
              </p:cNvPr>
              <p:cNvSpPr/>
              <p:nvPr/>
            </p:nvSpPr>
            <p:spPr>
              <a:xfrm>
                <a:off x="3380320" y="4102685"/>
                <a:ext cx="244192" cy="239614"/>
              </a:xfrm>
              <a:custGeom>
                <a:avLst/>
                <a:gdLst/>
                <a:ahLst/>
                <a:cxnLst/>
                <a:rect l="l" t="t" r="r" b="b"/>
                <a:pathLst>
                  <a:path w="6093" h="5509" extrusionOk="0">
                    <a:moveTo>
                      <a:pt x="6092" y="0"/>
                    </a:moveTo>
                    <a:cubicBezTo>
                      <a:pt x="5278" y="1245"/>
                      <a:pt x="4584" y="2567"/>
                      <a:pt x="4013" y="3940"/>
                    </a:cubicBezTo>
                    <a:cubicBezTo>
                      <a:pt x="3839" y="4356"/>
                      <a:pt x="3675" y="4776"/>
                      <a:pt x="3521" y="5201"/>
                    </a:cubicBezTo>
                    <a:lnTo>
                      <a:pt x="3521" y="5201"/>
                    </a:lnTo>
                    <a:cubicBezTo>
                      <a:pt x="2226" y="3733"/>
                      <a:pt x="1061" y="2153"/>
                      <a:pt x="0" y="507"/>
                    </a:cubicBezTo>
                    <a:lnTo>
                      <a:pt x="0" y="507"/>
                    </a:lnTo>
                    <a:cubicBezTo>
                      <a:pt x="979" y="2262"/>
                      <a:pt x="2167" y="3897"/>
                      <a:pt x="3492" y="5406"/>
                    </a:cubicBezTo>
                    <a:lnTo>
                      <a:pt x="3581" y="5509"/>
                    </a:lnTo>
                    <a:lnTo>
                      <a:pt x="3626" y="5380"/>
                    </a:lnTo>
                    <a:cubicBezTo>
                      <a:pt x="4274" y="3512"/>
                      <a:pt x="5117" y="1719"/>
                      <a:pt x="6092" y="0"/>
                    </a:cubicBezTo>
                    <a:close/>
                  </a:path>
                </a:pathLst>
              </a:custGeom>
              <a:solidFill>
                <a:srgbClr val="00807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5" name="Google Shape;3168;p71">
                <a:extLst>
                  <a:ext uri="{FF2B5EF4-FFF2-40B4-BE49-F238E27FC236}">
                    <a16:creationId xmlns:a16="http://schemas.microsoft.com/office/drawing/2014/main" id="{76396A0E-C353-2CEB-848E-F2D00EF8B23E}"/>
                  </a:ext>
                </a:extLst>
              </p:cNvPr>
              <p:cNvSpPr/>
              <p:nvPr/>
            </p:nvSpPr>
            <p:spPr>
              <a:xfrm>
                <a:off x="2771523" y="4190890"/>
                <a:ext cx="856657" cy="453609"/>
              </a:xfrm>
              <a:custGeom>
                <a:avLst/>
                <a:gdLst/>
                <a:ahLst/>
                <a:cxnLst/>
                <a:rect l="l" t="t" r="r" b="b"/>
                <a:pathLst>
                  <a:path w="21375" h="10429" extrusionOk="0">
                    <a:moveTo>
                      <a:pt x="8063" y="0"/>
                    </a:moveTo>
                    <a:cubicBezTo>
                      <a:pt x="3521" y="0"/>
                      <a:pt x="1" y="1999"/>
                      <a:pt x="1" y="1999"/>
                    </a:cubicBezTo>
                    <a:cubicBezTo>
                      <a:pt x="1" y="1999"/>
                      <a:pt x="797" y="3552"/>
                      <a:pt x="2416" y="5325"/>
                    </a:cubicBezTo>
                    <a:cubicBezTo>
                      <a:pt x="3519" y="6532"/>
                      <a:pt x="5002" y="7838"/>
                      <a:pt x="6877" y="8828"/>
                    </a:cubicBezTo>
                    <a:cubicBezTo>
                      <a:pt x="7034" y="8910"/>
                      <a:pt x="7192" y="8990"/>
                      <a:pt x="7353" y="9068"/>
                    </a:cubicBezTo>
                    <a:cubicBezTo>
                      <a:pt x="9044" y="9882"/>
                      <a:pt x="11034" y="10428"/>
                      <a:pt x="13327" y="10428"/>
                    </a:cubicBezTo>
                    <a:cubicBezTo>
                      <a:pt x="15685" y="10428"/>
                      <a:pt x="18366" y="9851"/>
                      <a:pt x="21374" y="8394"/>
                    </a:cubicBezTo>
                    <a:cubicBezTo>
                      <a:pt x="20713" y="7289"/>
                      <a:pt x="20022" y="6319"/>
                      <a:pt x="19309" y="5471"/>
                    </a:cubicBezTo>
                    <a:cubicBezTo>
                      <a:pt x="18647" y="4682"/>
                      <a:pt x="17965" y="3998"/>
                      <a:pt x="17273" y="3408"/>
                    </a:cubicBezTo>
                    <a:cubicBezTo>
                      <a:pt x="14215" y="799"/>
                      <a:pt x="10934" y="0"/>
                      <a:pt x="80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6" name="Google Shape;3169;p71">
                <a:extLst>
                  <a:ext uri="{FF2B5EF4-FFF2-40B4-BE49-F238E27FC236}">
                    <a16:creationId xmlns:a16="http://schemas.microsoft.com/office/drawing/2014/main" id="{BC7C7CAC-07E3-0AA1-DE9B-14547BA64EE8}"/>
                  </a:ext>
                </a:extLst>
              </p:cNvPr>
              <p:cNvSpPr/>
              <p:nvPr/>
            </p:nvSpPr>
            <p:spPr>
              <a:xfrm>
                <a:off x="2868353" y="4422494"/>
                <a:ext cx="759829" cy="221998"/>
              </a:xfrm>
              <a:custGeom>
                <a:avLst/>
                <a:gdLst/>
                <a:ahLst/>
                <a:cxnLst/>
                <a:rect l="l" t="t" r="r" b="b"/>
                <a:pathLst>
                  <a:path w="18959" h="510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03" y="1207"/>
                      <a:pt x="2586" y="2513"/>
                      <a:pt x="4461" y="3503"/>
                    </a:cubicBezTo>
                    <a:cubicBezTo>
                      <a:pt x="4618" y="3585"/>
                      <a:pt x="4776" y="3665"/>
                      <a:pt x="4937" y="3743"/>
                    </a:cubicBezTo>
                    <a:cubicBezTo>
                      <a:pt x="6628" y="4557"/>
                      <a:pt x="8618" y="5103"/>
                      <a:pt x="10911" y="5103"/>
                    </a:cubicBezTo>
                    <a:cubicBezTo>
                      <a:pt x="13269" y="5103"/>
                      <a:pt x="15950" y="4526"/>
                      <a:pt x="18958" y="3069"/>
                    </a:cubicBezTo>
                    <a:cubicBezTo>
                      <a:pt x="18297" y="1964"/>
                      <a:pt x="17606" y="994"/>
                      <a:pt x="16893" y="146"/>
                    </a:cubicBezTo>
                    <a:cubicBezTo>
                      <a:pt x="15963" y="1161"/>
                      <a:pt x="14680" y="1821"/>
                      <a:pt x="13355" y="2169"/>
                    </a:cubicBezTo>
                    <a:cubicBezTo>
                      <a:pt x="12278" y="2451"/>
                      <a:pt x="11155" y="2559"/>
                      <a:pt x="10034" y="2559"/>
                    </a:cubicBezTo>
                    <a:cubicBezTo>
                      <a:pt x="9395" y="2559"/>
                      <a:pt x="8756" y="2524"/>
                      <a:pt x="8127" y="2467"/>
                    </a:cubicBezTo>
                    <a:cubicBezTo>
                      <a:pt x="6362" y="2307"/>
                      <a:pt x="4616" y="1917"/>
                      <a:pt x="2947" y="1320"/>
                    </a:cubicBezTo>
                    <a:cubicBezTo>
                      <a:pt x="1934" y="957"/>
                      <a:pt x="947" y="516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7" name="Google Shape;3170;p71">
                <a:extLst>
                  <a:ext uri="{FF2B5EF4-FFF2-40B4-BE49-F238E27FC236}">
                    <a16:creationId xmlns:a16="http://schemas.microsoft.com/office/drawing/2014/main" id="{132A43F2-CE90-E94F-229C-27CB36F38F93}"/>
                  </a:ext>
                </a:extLst>
              </p:cNvPr>
              <p:cNvSpPr/>
              <p:nvPr/>
            </p:nvSpPr>
            <p:spPr>
              <a:xfrm>
                <a:off x="2859977" y="4299537"/>
                <a:ext cx="742155" cy="255229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58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20" y="2087"/>
                      <a:pt x="6480" y="3643"/>
                      <a:pt x="10013" y="4636"/>
                    </a:cubicBezTo>
                    <a:cubicBezTo>
                      <a:pt x="12760" y="5391"/>
                      <a:pt x="15672" y="5846"/>
                      <a:pt x="18518" y="5868"/>
                    </a:cubicBezTo>
                    <a:cubicBezTo>
                      <a:pt x="15682" y="5681"/>
                      <a:pt x="12812" y="5178"/>
                      <a:pt x="10075" y="4412"/>
                    </a:cubicBezTo>
                    <a:cubicBezTo>
                      <a:pt x="6559" y="3406"/>
                      <a:pt x="3123" y="1905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8" name="Google Shape;3171;p71">
                <a:extLst>
                  <a:ext uri="{FF2B5EF4-FFF2-40B4-BE49-F238E27FC236}">
                    <a16:creationId xmlns:a16="http://schemas.microsoft.com/office/drawing/2014/main" id="{7407D80F-7463-0A79-F107-A1CA0748DDA0}"/>
                  </a:ext>
                </a:extLst>
              </p:cNvPr>
              <p:cNvSpPr/>
              <p:nvPr/>
            </p:nvSpPr>
            <p:spPr>
              <a:xfrm>
                <a:off x="2943300" y="4258610"/>
                <a:ext cx="213092" cy="207210"/>
              </a:xfrm>
              <a:custGeom>
                <a:avLst/>
                <a:gdLst/>
                <a:ahLst/>
                <a:cxnLst/>
                <a:rect l="l" t="t" r="r" b="b"/>
                <a:pathLst>
                  <a:path w="5317" h="4764" extrusionOk="0">
                    <a:moveTo>
                      <a:pt x="2711" y="0"/>
                    </a:moveTo>
                    <a:lnTo>
                      <a:pt x="2711" y="0"/>
                    </a:lnTo>
                    <a:cubicBezTo>
                      <a:pt x="2963" y="831"/>
                      <a:pt x="3295" y="1639"/>
                      <a:pt x="3695" y="2412"/>
                    </a:cubicBezTo>
                    <a:cubicBezTo>
                      <a:pt x="4066" y="3138"/>
                      <a:pt x="4501" y="3831"/>
                      <a:pt x="4985" y="4487"/>
                    </a:cubicBezTo>
                    <a:lnTo>
                      <a:pt x="4985" y="4487"/>
                    </a:lnTo>
                    <a:cubicBezTo>
                      <a:pt x="4856" y="4482"/>
                      <a:pt x="4726" y="4480"/>
                      <a:pt x="4597" y="4480"/>
                    </a:cubicBezTo>
                    <a:cubicBezTo>
                      <a:pt x="3272" y="4480"/>
                      <a:pt x="1960" y="4703"/>
                      <a:pt x="638" y="4703"/>
                    </a:cubicBezTo>
                    <a:cubicBezTo>
                      <a:pt x="426" y="4703"/>
                      <a:pt x="213" y="4697"/>
                      <a:pt x="1" y="4684"/>
                    </a:cubicBezTo>
                    <a:lnTo>
                      <a:pt x="1" y="4684"/>
                    </a:lnTo>
                    <a:cubicBezTo>
                      <a:pt x="432" y="4743"/>
                      <a:pt x="866" y="4764"/>
                      <a:pt x="1300" y="4764"/>
                    </a:cubicBezTo>
                    <a:cubicBezTo>
                      <a:pt x="2368" y="4764"/>
                      <a:pt x="3441" y="4637"/>
                      <a:pt x="4508" y="4637"/>
                    </a:cubicBezTo>
                    <a:cubicBezTo>
                      <a:pt x="4721" y="4637"/>
                      <a:pt x="4933" y="4642"/>
                      <a:pt x="5145" y="4654"/>
                    </a:cubicBezTo>
                    <a:lnTo>
                      <a:pt x="5317" y="4663"/>
                    </a:lnTo>
                    <a:lnTo>
                      <a:pt x="5213" y="4527"/>
                    </a:lnTo>
                    <a:cubicBezTo>
                      <a:pt x="4167" y="3149"/>
                      <a:pt x="3334" y="1613"/>
                      <a:pt x="27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9" name="Google Shape;3172;p71">
                <a:extLst>
                  <a:ext uri="{FF2B5EF4-FFF2-40B4-BE49-F238E27FC236}">
                    <a16:creationId xmlns:a16="http://schemas.microsoft.com/office/drawing/2014/main" id="{D719ED34-B3A7-F2A5-4393-2D7B791008F7}"/>
                  </a:ext>
                </a:extLst>
              </p:cNvPr>
              <p:cNvSpPr/>
              <p:nvPr/>
            </p:nvSpPr>
            <p:spPr>
              <a:xfrm>
                <a:off x="3200967" y="4331809"/>
                <a:ext cx="243992" cy="245660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5648" extrusionOk="0">
                    <a:moveTo>
                      <a:pt x="2342" y="1"/>
                    </a:moveTo>
                    <a:lnTo>
                      <a:pt x="2342" y="1"/>
                    </a:lnTo>
                    <a:cubicBezTo>
                      <a:pt x="3074" y="1294"/>
                      <a:pt x="3933" y="2516"/>
                      <a:pt x="4890" y="3653"/>
                    </a:cubicBezTo>
                    <a:cubicBezTo>
                      <a:pt x="5181" y="3998"/>
                      <a:pt x="5479" y="4337"/>
                      <a:pt x="5786" y="4668"/>
                    </a:cubicBezTo>
                    <a:lnTo>
                      <a:pt x="5786" y="4668"/>
                    </a:lnTo>
                    <a:cubicBezTo>
                      <a:pt x="3893" y="5146"/>
                      <a:pt x="1962" y="5457"/>
                      <a:pt x="21" y="5646"/>
                    </a:cubicBezTo>
                    <a:lnTo>
                      <a:pt x="21" y="5646"/>
                    </a:lnTo>
                    <a:cubicBezTo>
                      <a:pt x="2022" y="5580"/>
                      <a:pt x="4012" y="5272"/>
                      <a:pt x="5955" y="4788"/>
                    </a:cubicBezTo>
                    <a:lnTo>
                      <a:pt x="6087" y="4756"/>
                    </a:lnTo>
                    <a:lnTo>
                      <a:pt x="5993" y="4657"/>
                    </a:lnTo>
                    <a:cubicBezTo>
                      <a:pt x="4630" y="3227"/>
                      <a:pt x="3422" y="1654"/>
                      <a:pt x="2342" y="1"/>
                    </a:cubicBezTo>
                    <a:close/>
                    <a:moveTo>
                      <a:pt x="21" y="5646"/>
                    </a:moveTo>
                    <a:cubicBezTo>
                      <a:pt x="14" y="5646"/>
                      <a:pt x="8" y="5646"/>
                      <a:pt x="1" y="5647"/>
                    </a:cubicBezTo>
                    <a:lnTo>
                      <a:pt x="1" y="5648"/>
                    </a:lnTo>
                    <a:cubicBezTo>
                      <a:pt x="8" y="5647"/>
                      <a:pt x="14" y="5647"/>
                      <a:pt x="21" y="5646"/>
                    </a:cubicBezTo>
                    <a:close/>
                  </a:path>
                </a:pathLst>
              </a:custGeom>
              <a:solidFill>
                <a:srgbClr val="00807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0" name="Google Shape;3173;p71">
                <a:extLst>
                  <a:ext uri="{FF2B5EF4-FFF2-40B4-BE49-F238E27FC236}">
                    <a16:creationId xmlns:a16="http://schemas.microsoft.com/office/drawing/2014/main" id="{5B9B3E67-5C5A-30C1-2DB1-0973C0051FDB}"/>
                  </a:ext>
                </a:extLst>
              </p:cNvPr>
              <p:cNvSpPr/>
              <p:nvPr/>
            </p:nvSpPr>
            <p:spPr>
              <a:xfrm>
                <a:off x="2881258" y="3664878"/>
                <a:ext cx="734500" cy="856982"/>
              </a:xfrm>
              <a:custGeom>
                <a:avLst/>
                <a:gdLst/>
                <a:ahLst/>
                <a:cxnLst/>
                <a:rect l="l" t="t" r="r" b="b"/>
                <a:pathLst>
                  <a:path w="18327" h="19703" extrusionOk="0">
                    <a:moveTo>
                      <a:pt x="4343" y="0"/>
                    </a:moveTo>
                    <a:cubicBezTo>
                      <a:pt x="4328" y="0"/>
                      <a:pt x="4314" y="10"/>
                      <a:pt x="4314" y="26"/>
                    </a:cubicBezTo>
                    <a:cubicBezTo>
                      <a:pt x="4314" y="134"/>
                      <a:pt x="4314" y="242"/>
                      <a:pt x="4315" y="350"/>
                    </a:cubicBezTo>
                    <a:cubicBezTo>
                      <a:pt x="4318" y="1206"/>
                      <a:pt x="4341" y="2063"/>
                      <a:pt x="4426" y="2915"/>
                    </a:cubicBezTo>
                    <a:cubicBezTo>
                      <a:pt x="4509" y="3762"/>
                      <a:pt x="4653" y="4602"/>
                      <a:pt x="4898" y="5417"/>
                    </a:cubicBezTo>
                    <a:cubicBezTo>
                      <a:pt x="5136" y="6210"/>
                      <a:pt x="5474" y="6969"/>
                      <a:pt x="5914" y="7671"/>
                    </a:cubicBezTo>
                    <a:cubicBezTo>
                      <a:pt x="6188" y="8110"/>
                      <a:pt x="6500" y="8526"/>
                      <a:pt x="6844" y="8912"/>
                    </a:cubicBezTo>
                    <a:cubicBezTo>
                      <a:pt x="7043" y="9136"/>
                      <a:pt x="7255" y="9352"/>
                      <a:pt x="7475" y="9556"/>
                    </a:cubicBezTo>
                    <a:cubicBezTo>
                      <a:pt x="8036" y="10077"/>
                      <a:pt x="8664" y="10525"/>
                      <a:pt x="9338" y="10890"/>
                    </a:cubicBezTo>
                    <a:cubicBezTo>
                      <a:pt x="9525" y="11159"/>
                      <a:pt x="9718" y="11422"/>
                      <a:pt x="9917" y="11683"/>
                    </a:cubicBezTo>
                    <a:cubicBezTo>
                      <a:pt x="9952" y="11732"/>
                      <a:pt x="9989" y="11780"/>
                      <a:pt x="10026" y="11826"/>
                    </a:cubicBezTo>
                    <a:cubicBezTo>
                      <a:pt x="9535" y="11395"/>
                      <a:pt x="9004" y="11007"/>
                      <a:pt x="8443" y="10672"/>
                    </a:cubicBezTo>
                    <a:cubicBezTo>
                      <a:pt x="7821" y="10300"/>
                      <a:pt x="7161" y="9988"/>
                      <a:pt x="6479" y="9743"/>
                    </a:cubicBezTo>
                    <a:cubicBezTo>
                      <a:pt x="5796" y="9498"/>
                      <a:pt x="5088" y="9318"/>
                      <a:pt x="4371" y="9207"/>
                    </a:cubicBezTo>
                    <a:cubicBezTo>
                      <a:pt x="3802" y="9117"/>
                      <a:pt x="3226" y="9073"/>
                      <a:pt x="2651" y="9073"/>
                    </a:cubicBezTo>
                    <a:cubicBezTo>
                      <a:pt x="2499" y="9073"/>
                      <a:pt x="2346" y="9076"/>
                      <a:pt x="2194" y="9082"/>
                    </a:cubicBezTo>
                    <a:cubicBezTo>
                      <a:pt x="2114" y="9084"/>
                      <a:pt x="2033" y="9090"/>
                      <a:pt x="1954" y="9095"/>
                    </a:cubicBezTo>
                    <a:cubicBezTo>
                      <a:pt x="1306" y="9135"/>
                      <a:pt x="662" y="9235"/>
                      <a:pt x="33" y="9395"/>
                    </a:cubicBezTo>
                    <a:cubicBezTo>
                      <a:pt x="4" y="9403"/>
                      <a:pt x="1" y="9439"/>
                      <a:pt x="28" y="9452"/>
                    </a:cubicBezTo>
                    <a:cubicBezTo>
                      <a:pt x="110" y="9488"/>
                      <a:pt x="190" y="9527"/>
                      <a:pt x="271" y="9568"/>
                    </a:cubicBezTo>
                    <a:cubicBezTo>
                      <a:pt x="908" y="9894"/>
                      <a:pt x="1473" y="10343"/>
                      <a:pt x="2019" y="10802"/>
                    </a:cubicBezTo>
                    <a:cubicBezTo>
                      <a:pt x="2566" y="11263"/>
                      <a:pt x="3100" y="11743"/>
                      <a:pt x="3691" y="12148"/>
                    </a:cubicBezTo>
                    <a:cubicBezTo>
                      <a:pt x="4281" y="12552"/>
                      <a:pt x="4928" y="12864"/>
                      <a:pt x="5635" y="12995"/>
                    </a:cubicBezTo>
                    <a:cubicBezTo>
                      <a:pt x="5945" y="13053"/>
                      <a:pt x="6260" y="13079"/>
                      <a:pt x="6576" y="13079"/>
                    </a:cubicBezTo>
                    <a:cubicBezTo>
                      <a:pt x="7031" y="13079"/>
                      <a:pt x="7488" y="13025"/>
                      <a:pt x="7933" y="12932"/>
                    </a:cubicBezTo>
                    <a:cubicBezTo>
                      <a:pt x="8390" y="12834"/>
                      <a:pt x="8835" y="12699"/>
                      <a:pt x="9273" y="12542"/>
                    </a:cubicBezTo>
                    <a:cubicBezTo>
                      <a:pt x="9611" y="12420"/>
                      <a:pt x="9944" y="12286"/>
                      <a:pt x="10276" y="12147"/>
                    </a:cubicBezTo>
                    <a:cubicBezTo>
                      <a:pt x="10881" y="12908"/>
                      <a:pt x="11529" y="13634"/>
                      <a:pt x="12216" y="14321"/>
                    </a:cubicBezTo>
                    <a:cubicBezTo>
                      <a:pt x="12291" y="14398"/>
                      <a:pt x="12368" y="14472"/>
                      <a:pt x="12445" y="14547"/>
                    </a:cubicBezTo>
                    <a:cubicBezTo>
                      <a:pt x="11886" y="14242"/>
                      <a:pt x="11290" y="14006"/>
                      <a:pt x="10673" y="13843"/>
                    </a:cubicBezTo>
                    <a:cubicBezTo>
                      <a:pt x="9963" y="13658"/>
                      <a:pt x="9231" y="13567"/>
                      <a:pt x="8499" y="13567"/>
                    </a:cubicBezTo>
                    <a:cubicBezTo>
                      <a:pt x="8310" y="13567"/>
                      <a:pt x="8121" y="13573"/>
                      <a:pt x="7933" y="13585"/>
                    </a:cubicBezTo>
                    <a:cubicBezTo>
                      <a:pt x="7449" y="13616"/>
                      <a:pt x="6970" y="13685"/>
                      <a:pt x="6499" y="13793"/>
                    </a:cubicBezTo>
                    <a:cubicBezTo>
                      <a:pt x="5600" y="13995"/>
                      <a:pt x="4736" y="14328"/>
                      <a:pt x="3924" y="14760"/>
                    </a:cubicBezTo>
                    <a:cubicBezTo>
                      <a:pt x="3346" y="15070"/>
                      <a:pt x="2796" y="15429"/>
                      <a:pt x="2279" y="15831"/>
                    </a:cubicBezTo>
                    <a:cubicBezTo>
                      <a:pt x="2255" y="15848"/>
                      <a:pt x="2273" y="15883"/>
                      <a:pt x="2299" y="15883"/>
                    </a:cubicBezTo>
                    <a:cubicBezTo>
                      <a:pt x="2300" y="15883"/>
                      <a:pt x="2301" y="15883"/>
                      <a:pt x="2302" y="15883"/>
                    </a:cubicBezTo>
                    <a:cubicBezTo>
                      <a:pt x="2536" y="15859"/>
                      <a:pt x="2770" y="15848"/>
                      <a:pt x="3003" y="15848"/>
                    </a:cubicBezTo>
                    <a:cubicBezTo>
                      <a:pt x="3546" y="15848"/>
                      <a:pt x="4088" y="15905"/>
                      <a:pt x="4624" y="15984"/>
                    </a:cubicBezTo>
                    <a:cubicBezTo>
                      <a:pt x="5874" y="16167"/>
                      <a:pt x="7119" y="16474"/>
                      <a:pt x="8386" y="16474"/>
                    </a:cubicBezTo>
                    <a:cubicBezTo>
                      <a:pt x="8491" y="16474"/>
                      <a:pt x="8597" y="16472"/>
                      <a:pt x="8703" y="16467"/>
                    </a:cubicBezTo>
                    <a:cubicBezTo>
                      <a:pt x="9959" y="16414"/>
                      <a:pt x="11180" y="15970"/>
                      <a:pt x="12176" y="15211"/>
                    </a:cubicBezTo>
                    <a:cubicBezTo>
                      <a:pt x="12354" y="15077"/>
                      <a:pt x="12523" y="14933"/>
                      <a:pt x="12685" y="14779"/>
                    </a:cubicBezTo>
                    <a:cubicBezTo>
                      <a:pt x="12858" y="14942"/>
                      <a:pt x="13032" y="15105"/>
                      <a:pt x="13208" y="15263"/>
                    </a:cubicBezTo>
                    <a:cubicBezTo>
                      <a:pt x="13849" y="15838"/>
                      <a:pt x="14516" y="16383"/>
                      <a:pt x="15213" y="16888"/>
                    </a:cubicBezTo>
                    <a:cubicBezTo>
                      <a:pt x="15362" y="16996"/>
                      <a:pt x="15513" y="17101"/>
                      <a:pt x="15666" y="17205"/>
                    </a:cubicBezTo>
                    <a:cubicBezTo>
                      <a:pt x="15223" y="17070"/>
                      <a:pt x="14771" y="16965"/>
                      <a:pt x="14314" y="16893"/>
                    </a:cubicBezTo>
                    <a:cubicBezTo>
                      <a:pt x="13815" y="16815"/>
                      <a:pt x="13310" y="16776"/>
                      <a:pt x="12805" y="16776"/>
                    </a:cubicBezTo>
                    <a:cubicBezTo>
                      <a:pt x="12624" y="16776"/>
                      <a:pt x="12444" y="16781"/>
                      <a:pt x="12264" y="16791"/>
                    </a:cubicBezTo>
                    <a:cubicBezTo>
                      <a:pt x="11542" y="16829"/>
                      <a:pt x="10824" y="16952"/>
                      <a:pt x="10128" y="17154"/>
                    </a:cubicBezTo>
                    <a:cubicBezTo>
                      <a:pt x="9387" y="17369"/>
                      <a:pt x="8672" y="17672"/>
                      <a:pt x="8003" y="18054"/>
                    </a:cubicBezTo>
                    <a:cubicBezTo>
                      <a:pt x="7779" y="18183"/>
                      <a:pt x="7560" y="18319"/>
                      <a:pt x="7348" y="18465"/>
                    </a:cubicBezTo>
                    <a:cubicBezTo>
                      <a:pt x="6922" y="18753"/>
                      <a:pt x="6519" y="19076"/>
                      <a:pt x="6147" y="19431"/>
                    </a:cubicBezTo>
                    <a:cubicBezTo>
                      <a:pt x="6127" y="19448"/>
                      <a:pt x="6139" y="19483"/>
                      <a:pt x="6165" y="19483"/>
                    </a:cubicBezTo>
                    <a:cubicBezTo>
                      <a:pt x="6166" y="19483"/>
                      <a:pt x="6168" y="19483"/>
                      <a:pt x="6170" y="19483"/>
                    </a:cubicBezTo>
                    <a:cubicBezTo>
                      <a:pt x="6249" y="19469"/>
                      <a:pt x="6331" y="19457"/>
                      <a:pt x="6412" y="19448"/>
                    </a:cubicBezTo>
                    <a:cubicBezTo>
                      <a:pt x="6549" y="19434"/>
                      <a:pt x="6686" y="19428"/>
                      <a:pt x="6823" y="19428"/>
                    </a:cubicBezTo>
                    <a:cubicBezTo>
                      <a:pt x="7349" y="19428"/>
                      <a:pt x="7873" y="19518"/>
                      <a:pt x="8392" y="19586"/>
                    </a:cubicBezTo>
                    <a:cubicBezTo>
                      <a:pt x="8940" y="19659"/>
                      <a:pt x="9494" y="19702"/>
                      <a:pt x="10047" y="19702"/>
                    </a:cubicBezTo>
                    <a:cubicBezTo>
                      <a:pt x="10156" y="19702"/>
                      <a:pt x="10264" y="19701"/>
                      <a:pt x="10373" y="19697"/>
                    </a:cubicBezTo>
                    <a:cubicBezTo>
                      <a:pt x="11032" y="19678"/>
                      <a:pt x="11690" y="19596"/>
                      <a:pt x="12328" y="19434"/>
                    </a:cubicBezTo>
                    <a:cubicBezTo>
                      <a:pt x="12998" y="19262"/>
                      <a:pt x="13636" y="18997"/>
                      <a:pt x="14233" y="18649"/>
                    </a:cubicBezTo>
                    <a:cubicBezTo>
                      <a:pt x="14590" y="18440"/>
                      <a:pt x="14932" y="18208"/>
                      <a:pt x="15266" y="17962"/>
                    </a:cubicBezTo>
                    <a:cubicBezTo>
                      <a:pt x="15507" y="17784"/>
                      <a:pt x="15745" y="17600"/>
                      <a:pt x="15979" y="17411"/>
                    </a:cubicBezTo>
                    <a:cubicBezTo>
                      <a:pt x="16665" y="17850"/>
                      <a:pt x="17389" y="18228"/>
                      <a:pt x="18167" y="18475"/>
                    </a:cubicBezTo>
                    <a:cubicBezTo>
                      <a:pt x="18177" y="18478"/>
                      <a:pt x="18187" y="18480"/>
                      <a:pt x="18196" y="18480"/>
                    </a:cubicBezTo>
                    <a:cubicBezTo>
                      <a:pt x="18285" y="18480"/>
                      <a:pt x="18326" y="18341"/>
                      <a:pt x="18228" y="18309"/>
                    </a:cubicBezTo>
                    <a:cubicBezTo>
                      <a:pt x="18097" y="18267"/>
                      <a:pt x="17966" y="18223"/>
                      <a:pt x="17837" y="18174"/>
                    </a:cubicBezTo>
                    <a:cubicBezTo>
                      <a:pt x="17391" y="18004"/>
                      <a:pt x="16963" y="17793"/>
                      <a:pt x="16552" y="17556"/>
                    </a:cubicBezTo>
                    <a:cubicBezTo>
                      <a:pt x="16552" y="17556"/>
                      <a:pt x="16205" y="17346"/>
                      <a:pt x="16114" y="17288"/>
                    </a:cubicBezTo>
                    <a:cubicBezTo>
                      <a:pt x="16127" y="17254"/>
                      <a:pt x="16139" y="17220"/>
                      <a:pt x="16152" y="17188"/>
                    </a:cubicBezTo>
                    <a:cubicBezTo>
                      <a:pt x="16184" y="17109"/>
                      <a:pt x="16219" y="17031"/>
                      <a:pt x="16256" y="16954"/>
                    </a:cubicBezTo>
                    <a:cubicBezTo>
                      <a:pt x="16514" y="16416"/>
                      <a:pt x="16867" y="15928"/>
                      <a:pt x="17139" y="15398"/>
                    </a:cubicBezTo>
                    <a:cubicBezTo>
                      <a:pt x="17421" y="14851"/>
                      <a:pt x="17618" y="14262"/>
                      <a:pt x="17732" y="13658"/>
                    </a:cubicBezTo>
                    <a:cubicBezTo>
                      <a:pt x="17847" y="13055"/>
                      <a:pt x="17875" y="12438"/>
                      <a:pt x="17817" y="11828"/>
                    </a:cubicBezTo>
                    <a:cubicBezTo>
                      <a:pt x="17788" y="11519"/>
                      <a:pt x="17736" y="11213"/>
                      <a:pt x="17662" y="10912"/>
                    </a:cubicBezTo>
                    <a:cubicBezTo>
                      <a:pt x="17575" y="10560"/>
                      <a:pt x="17456" y="10216"/>
                      <a:pt x="17326" y="9877"/>
                    </a:cubicBezTo>
                    <a:cubicBezTo>
                      <a:pt x="17053" y="9172"/>
                      <a:pt x="16728" y="8484"/>
                      <a:pt x="16524" y="7754"/>
                    </a:cubicBezTo>
                    <a:cubicBezTo>
                      <a:pt x="16520" y="7740"/>
                      <a:pt x="16507" y="7729"/>
                      <a:pt x="16493" y="7729"/>
                    </a:cubicBezTo>
                    <a:cubicBezTo>
                      <a:pt x="16485" y="7729"/>
                      <a:pt x="16477" y="7733"/>
                      <a:pt x="16471" y="7743"/>
                    </a:cubicBezTo>
                    <a:cubicBezTo>
                      <a:pt x="16427" y="7812"/>
                      <a:pt x="16385" y="7883"/>
                      <a:pt x="16346" y="7957"/>
                    </a:cubicBezTo>
                    <a:cubicBezTo>
                      <a:pt x="16035" y="8525"/>
                      <a:pt x="15832" y="9153"/>
                      <a:pt x="15642" y="9770"/>
                    </a:cubicBezTo>
                    <a:cubicBezTo>
                      <a:pt x="15457" y="10381"/>
                      <a:pt x="15300" y="10999"/>
                      <a:pt x="15190" y="11626"/>
                    </a:cubicBezTo>
                    <a:cubicBezTo>
                      <a:pt x="15083" y="12256"/>
                      <a:pt x="15023" y="12895"/>
                      <a:pt x="15031" y="13534"/>
                    </a:cubicBezTo>
                    <a:cubicBezTo>
                      <a:pt x="15040" y="14180"/>
                      <a:pt x="15116" y="14823"/>
                      <a:pt x="15277" y="15448"/>
                    </a:cubicBezTo>
                    <a:cubicBezTo>
                      <a:pt x="15380" y="15842"/>
                      <a:pt x="15515" y="16228"/>
                      <a:pt x="15685" y="16598"/>
                    </a:cubicBezTo>
                    <a:cubicBezTo>
                      <a:pt x="15748" y="16781"/>
                      <a:pt x="15815" y="16963"/>
                      <a:pt x="15889" y="17143"/>
                    </a:cubicBezTo>
                    <a:cubicBezTo>
                      <a:pt x="15570" y="16931"/>
                      <a:pt x="15259" y="16706"/>
                      <a:pt x="14954" y="16476"/>
                    </a:cubicBezTo>
                    <a:cubicBezTo>
                      <a:pt x="14392" y="16050"/>
                      <a:pt x="13849" y="15602"/>
                      <a:pt x="13325" y="15132"/>
                    </a:cubicBezTo>
                    <a:cubicBezTo>
                      <a:pt x="13150" y="14975"/>
                      <a:pt x="12979" y="14815"/>
                      <a:pt x="12808" y="14654"/>
                    </a:cubicBezTo>
                    <a:cubicBezTo>
                      <a:pt x="12820" y="14610"/>
                      <a:pt x="12834" y="14567"/>
                      <a:pt x="12849" y="14525"/>
                    </a:cubicBezTo>
                    <a:cubicBezTo>
                      <a:pt x="13071" y="13889"/>
                      <a:pt x="13546" y="13359"/>
                      <a:pt x="13921" y="12811"/>
                    </a:cubicBezTo>
                    <a:cubicBezTo>
                      <a:pt x="14292" y="12271"/>
                      <a:pt x="14632" y="11700"/>
                      <a:pt x="14836" y="11074"/>
                    </a:cubicBezTo>
                    <a:cubicBezTo>
                      <a:pt x="15029" y="10483"/>
                      <a:pt x="15074" y="9862"/>
                      <a:pt x="15013" y="9246"/>
                    </a:cubicBezTo>
                    <a:cubicBezTo>
                      <a:pt x="14890" y="7984"/>
                      <a:pt x="14397" y="6797"/>
                      <a:pt x="14155" y="5558"/>
                    </a:cubicBezTo>
                    <a:cubicBezTo>
                      <a:pt x="14153" y="5542"/>
                      <a:pt x="14141" y="5534"/>
                      <a:pt x="14129" y="5534"/>
                    </a:cubicBezTo>
                    <a:cubicBezTo>
                      <a:pt x="14117" y="5534"/>
                      <a:pt x="14106" y="5541"/>
                      <a:pt x="14099" y="5553"/>
                    </a:cubicBezTo>
                    <a:cubicBezTo>
                      <a:pt x="14021" y="5706"/>
                      <a:pt x="13946" y="5862"/>
                      <a:pt x="13872" y="6018"/>
                    </a:cubicBezTo>
                    <a:cubicBezTo>
                      <a:pt x="13280" y="7273"/>
                      <a:pt x="12808" y="8594"/>
                      <a:pt x="12562" y="9963"/>
                    </a:cubicBezTo>
                    <a:cubicBezTo>
                      <a:pt x="12323" y="11282"/>
                      <a:pt x="12299" y="12651"/>
                      <a:pt x="12572" y="13969"/>
                    </a:cubicBezTo>
                    <a:cubicBezTo>
                      <a:pt x="12604" y="14132"/>
                      <a:pt x="12643" y="14294"/>
                      <a:pt x="12686" y="14454"/>
                    </a:cubicBezTo>
                    <a:cubicBezTo>
                      <a:pt x="12695" y="14492"/>
                      <a:pt x="12707" y="14529"/>
                      <a:pt x="12717" y="14567"/>
                    </a:cubicBezTo>
                    <a:cubicBezTo>
                      <a:pt x="12590" y="14445"/>
                      <a:pt x="12464" y="14321"/>
                      <a:pt x="12339" y="14198"/>
                    </a:cubicBezTo>
                    <a:cubicBezTo>
                      <a:pt x="11669" y="13525"/>
                      <a:pt x="11035" y="12816"/>
                      <a:pt x="10444" y="12074"/>
                    </a:cubicBezTo>
                    <a:cubicBezTo>
                      <a:pt x="10452" y="12065"/>
                      <a:pt x="10454" y="12052"/>
                      <a:pt x="10450" y="12042"/>
                    </a:cubicBezTo>
                    <a:cubicBezTo>
                      <a:pt x="10450" y="12039"/>
                      <a:pt x="10448" y="12037"/>
                      <a:pt x="10447" y="12034"/>
                    </a:cubicBezTo>
                    <a:cubicBezTo>
                      <a:pt x="10917" y="11350"/>
                      <a:pt x="11387" y="10661"/>
                      <a:pt x="11780" y="9927"/>
                    </a:cubicBezTo>
                    <a:cubicBezTo>
                      <a:pt x="12415" y="8734"/>
                      <a:pt x="12837" y="7392"/>
                      <a:pt x="12651" y="6030"/>
                    </a:cubicBezTo>
                    <a:cubicBezTo>
                      <a:pt x="12462" y="4632"/>
                      <a:pt x="11736" y="3380"/>
                      <a:pt x="10998" y="2205"/>
                    </a:cubicBezTo>
                    <a:cubicBezTo>
                      <a:pt x="10993" y="2197"/>
                      <a:pt x="10986" y="2193"/>
                      <a:pt x="10978" y="2193"/>
                    </a:cubicBezTo>
                    <a:cubicBezTo>
                      <a:pt x="10966" y="2193"/>
                      <a:pt x="10953" y="2202"/>
                      <a:pt x="10947" y="2214"/>
                    </a:cubicBezTo>
                    <a:cubicBezTo>
                      <a:pt x="10621" y="2880"/>
                      <a:pt x="10354" y="3576"/>
                      <a:pt x="10151" y="4290"/>
                    </a:cubicBezTo>
                    <a:cubicBezTo>
                      <a:pt x="9791" y="5561"/>
                      <a:pt x="9629" y="6886"/>
                      <a:pt x="9670" y="8204"/>
                    </a:cubicBezTo>
                    <a:cubicBezTo>
                      <a:pt x="9709" y="9487"/>
                      <a:pt x="9942" y="10763"/>
                      <a:pt x="10365" y="11974"/>
                    </a:cubicBezTo>
                    <a:cubicBezTo>
                      <a:pt x="10260" y="11843"/>
                      <a:pt x="10157" y="11711"/>
                      <a:pt x="10056" y="11577"/>
                    </a:cubicBezTo>
                    <a:cubicBezTo>
                      <a:pt x="9864" y="11325"/>
                      <a:pt x="9677" y="11068"/>
                      <a:pt x="9495" y="10808"/>
                    </a:cubicBezTo>
                    <a:cubicBezTo>
                      <a:pt x="9472" y="10743"/>
                      <a:pt x="9450" y="10677"/>
                      <a:pt x="9427" y="10612"/>
                    </a:cubicBezTo>
                    <a:cubicBezTo>
                      <a:pt x="9177" y="9840"/>
                      <a:pt x="9061" y="9033"/>
                      <a:pt x="8966" y="8230"/>
                    </a:cubicBezTo>
                    <a:cubicBezTo>
                      <a:pt x="8872" y="7426"/>
                      <a:pt x="8795" y="6617"/>
                      <a:pt x="8622" y="5826"/>
                    </a:cubicBezTo>
                    <a:cubicBezTo>
                      <a:pt x="8446" y="5024"/>
                      <a:pt x="8155" y="4257"/>
                      <a:pt x="7749" y="3544"/>
                    </a:cubicBezTo>
                    <a:cubicBezTo>
                      <a:pt x="7343" y="2828"/>
                      <a:pt x="6838" y="2172"/>
                      <a:pt x="6265" y="1584"/>
                    </a:cubicBezTo>
                    <a:cubicBezTo>
                      <a:pt x="6092" y="1406"/>
                      <a:pt x="5913" y="1233"/>
                      <a:pt x="5728" y="1067"/>
                    </a:cubicBezTo>
                    <a:cubicBezTo>
                      <a:pt x="5300" y="681"/>
                      <a:pt x="4840" y="326"/>
                      <a:pt x="4361" y="6"/>
                    </a:cubicBezTo>
                    <a:cubicBezTo>
                      <a:pt x="4355" y="2"/>
                      <a:pt x="4349" y="0"/>
                      <a:pt x="43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1" name="Google Shape;3174;p71">
                <a:extLst>
                  <a:ext uri="{FF2B5EF4-FFF2-40B4-BE49-F238E27FC236}">
                    <a16:creationId xmlns:a16="http://schemas.microsoft.com/office/drawing/2014/main" id="{D3CA1192-D070-3D13-9BC8-D554265D6455}"/>
                  </a:ext>
                </a:extLst>
              </p:cNvPr>
              <p:cNvSpPr/>
              <p:nvPr/>
            </p:nvSpPr>
            <p:spPr>
              <a:xfrm>
                <a:off x="3054118" y="3664878"/>
                <a:ext cx="112377" cy="387714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8914" extrusionOk="0">
                    <a:moveTo>
                      <a:pt x="31" y="1"/>
                    </a:moveTo>
                    <a:cubicBezTo>
                      <a:pt x="16" y="1"/>
                      <a:pt x="1" y="11"/>
                      <a:pt x="1" y="28"/>
                    </a:cubicBezTo>
                    <a:cubicBezTo>
                      <a:pt x="1" y="135"/>
                      <a:pt x="1" y="242"/>
                      <a:pt x="2" y="350"/>
                    </a:cubicBezTo>
                    <a:cubicBezTo>
                      <a:pt x="5" y="1206"/>
                      <a:pt x="28" y="2063"/>
                      <a:pt x="113" y="2916"/>
                    </a:cubicBezTo>
                    <a:cubicBezTo>
                      <a:pt x="196" y="3762"/>
                      <a:pt x="340" y="4602"/>
                      <a:pt x="585" y="5417"/>
                    </a:cubicBezTo>
                    <a:cubicBezTo>
                      <a:pt x="823" y="6211"/>
                      <a:pt x="1161" y="6970"/>
                      <a:pt x="1601" y="7673"/>
                    </a:cubicBezTo>
                    <a:cubicBezTo>
                      <a:pt x="1875" y="8112"/>
                      <a:pt x="2187" y="8526"/>
                      <a:pt x="2531" y="8913"/>
                    </a:cubicBezTo>
                    <a:cubicBezTo>
                      <a:pt x="2804" y="8827"/>
                      <a:pt x="1623" y="5440"/>
                      <a:pt x="1391" y="4536"/>
                    </a:cubicBezTo>
                    <a:cubicBezTo>
                      <a:pt x="1100" y="3406"/>
                      <a:pt x="1065" y="2179"/>
                      <a:pt x="1415" y="1068"/>
                    </a:cubicBezTo>
                    <a:cubicBezTo>
                      <a:pt x="987" y="681"/>
                      <a:pt x="527" y="328"/>
                      <a:pt x="48" y="6"/>
                    </a:cubicBezTo>
                    <a:cubicBezTo>
                      <a:pt x="43" y="2"/>
                      <a:pt x="37" y="1"/>
                      <a:pt x="31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2" name="Google Shape;3175;p71">
                <a:extLst>
                  <a:ext uri="{FF2B5EF4-FFF2-40B4-BE49-F238E27FC236}">
                    <a16:creationId xmlns:a16="http://schemas.microsoft.com/office/drawing/2014/main" id="{BABBFEAB-44D6-49EE-9CBB-FEEF43856144}"/>
                  </a:ext>
                </a:extLst>
              </p:cNvPr>
              <p:cNvSpPr/>
              <p:nvPr/>
            </p:nvSpPr>
            <p:spPr>
              <a:xfrm>
                <a:off x="3126821" y="4431018"/>
                <a:ext cx="366268" cy="90818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2088" extrusionOk="0">
                    <a:moveTo>
                      <a:pt x="8037" y="1"/>
                    </a:moveTo>
                    <a:cubicBezTo>
                      <a:pt x="7842" y="1"/>
                      <a:pt x="7646" y="21"/>
                      <a:pt x="7455" y="51"/>
                    </a:cubicBezTo>
                    <a:cubicBezTo>
                      <a:pt x="7062" y="112"/>
                      <a:pt x="6672" y="202"/>
                      <a:pt x="6285" y="293"/>
                    </a:cubicBezTo>
                    <a:cubicBezTo>
                      <a:pt x="5030" y="589"/>
                      <a:pt x="3743" y="982"/>
                      <a:pt x="2445" y="982"/>
                    </a:cubicBezTo>
                    <a:cubicBezTo>
                      <a:pt x="2163" y="982"/>
                      <a:pt x="1880" y="963"/>
                      <a:pt x="1598" y="921"/>
                    </a:cubicBezTo>
                    <a:cubicBezTo>
                      <a:pt x="1496" y="906"/>
                      <a:pt x="1357" y="886"/>
                      <a:pt x="1221" y="850"/>
                    </a:cubicBezTo>
                    <a:cubicBezTo>
                      <a:pt x="795" y="1139"/>
                      <a:pt x="392" y="1463"/>
                      <a:pt x="20" y="1816"/>
                    </a:cubicBezTo>
                    <a:cubicBezTo>
                      <a:pt x="0" y="1834"/>
                      <a:pt x="11" y="1869"/>
                      <a:pt x="38" y="1869"/>
                    </a:cubicBezTo>
                    <a:cubicBezTo>
                      <a:pt x="39" y="1869"/>
                      <a:pt x="41" y="1868"/>
                      <a:pt x="43" y="1868"/>
                    </a:cubicBezTo>
                    <a:cubicBezTo>
                      <a:pt x="122" y="1854"/>
                      <a:pt x="204" y="1842"/>
                      <a:pt x="285" y="1833"/>
                    </a:cubicBezTo>
                    <a:cubicBezTo>
                      <a:pt x="422" y="1819"/>
                      <a:pt x="559" y="1813"/>
                      <a:pt x="696" y="1813"/>
                    </a:cubicBezTo>
                    <a:cubicBezTo>
                      <a:pt x="1222" y="1813"/>
                      <a:pt x="1746" y="1903"/>
                      <a:pt x="2265" y="1972"/>
                    </a:cubicBezTo>
                    <a:cubicBezTo>
                      <a:pt x="2813" y="2045"/>
                      <a:pt x="3367" y="2087"/>
                      <a:pt x="3919" y="2087"/>
                    </a:cubicBezTo>
                    <a:cubicBezTo>
                      <a:pt x="4028" y="2087"/>
                      <a:pt x="4137" y="2086"/>
                      <a:pt x="4246" y="2082"/>
                    </a:cubicBezTo>
                    <a:cubicBezTo>
                      <a:pt x="4905" y="2063"/>
                      <a:pt x="5563" y="1981"/>
                      <a:pt x="6201" y="1819"/>
                    </a:cubicBezTo>
                    <a:cubicBezTo>
                      <a:pt x="6871" y="1647"/>
                      <a:pt x="7509" y="1384"/>
                      <a:pt x="8106" y="1034"/>
                    </a:cubicBezTo>
                    <a:cubicBezTo>
                      <a:pt x="8463" y="825"/>
                      <a:pt x="8805" y="594"/>
                      <a:pt x="9139" y="347"/>
                    </a:cubicBezTo>
                    <a:cubicBezTo>
                      <a:pt x="8960" y="185"/>
                      <a:pt x="8727" y="87"/>
                      <a:pt x="8487" y="42"/>
                    </a:cubicBezTo>
                    <a:cubicBezTo>
                      <a:pt x="8339" y="13"/>
                      <a:pt x="8188" y="1"/>
                      <a:pt x="8037" y="1"/>
                    </a:cubicBezTo>
                    <a:close/>
                  </a:path>
                </a:pathLst>
              </a:custGeom>
              <a:solidFill>
                <a:srgbClr val="19193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3" name="Google Shape;3176;p71">
                <a:extLst>
                  <a:ext uri="{FF2B5EF4-FFF2-40B4-BE49-F238E27FC236}">
                    <a16:creationId xmlns:a16="http://schemas.microsoft.com/office/drawing/2014/main" id="{00FC1BDC-38F4-3DEB-A5B6-95B23D7E1B86}"/>
                  </a:ext>
                </a:extLst>
              </p:cNvPr>
              <p:cNvSpPr/>
              <p:nvPr/>
            </p:nvSpPr>
            <p:spPr>
              <a:xfrm>
                <a:off x="2881258" y="4060496"/>
                <a:ext cx="371639" cy="173328"/>
              </a:xfrm>
              <a:custGeom>
                <a:avLst/>
                <a:gdLst/>
                <a:ahLst/>
                <a:cxnLst/>
                <a:rect l="l" t="t" r="r" b="b"/>
                <a:pathLst>
                  <a:path w="9273" h="3985" extrusionOk="0">
                    <a:moveTo>
                      <a:pt x="1954" y="0"/>
                    </a:moveTo>
                    <a:cubicBezTo>
                      <a:pt x="1306" y="40"/>
                      <a:pt x="662" y="140"/>
                      <a:pt x="33" y="300"/>
                    </a:cubicBezTo>
                    <a:cubicBezTo>
                      <a:pt x="4" y="307"/>
                      <a:pt x="1" y="344"/>
                      <a:pt x="28" y="356"/>
                    </a:cubicBezTo>
                    <a:cubicBezTo>
                      <a:pt x="110" y="394"/>
                      <a:pt x="190" y="431"/>
                      <a:pt x="271" y="473"/>
                    </a:cubicBezTo>
                    <a:cubicBezTo>
                      <a:pt x="908" y="798"/>
                      <a:pt x="1473" y="1247"/>
                      <a:pt x="2019" y="1707"/>
                    </a:cubicBezTo>
                    <a:cubicBezTo>
                      <a:pt x="2566" y="2168"/>
                      <a:pt x="3100" y="2649"/>
                      <a:pt x="3691" y="3052"/>
                    </a:cubicBezTo>
                    <a:cubicBezTo>
                      <a:pt x="4281" y="3456"/>
                      <a:pt x="4928" y="3768"/>
                      <a:pt x="5635" y="3901"/>
                    </a:cubicBezTo>
                    <a:cubicBezTo>
                      <a:pt x="5945" y="3958"/>
                      <a:pt x="6259" y="3985"/>
                      <a:pt x="6574" y="3985"/>
                    </a:cubicBezTo>
                    <a:cubicBezTo>
                      <a:pt x="7030" y="3985"/>
                      <a:pt x="7487" y="3929"/>
                      <a:pt x="7933" y="3836"/>
                    </a:cubicBezTo>
                    <a:cubicBezTo>
                      <a:pt x="8390" y="3740"/>
                      <a:pt x="8835" y="3604"/>
                      <a:pt x="9273" y="3447"/>
                    </a:cubicBezTo>
                    <a:cubicBezTo>
                      <a:pt x="8964" y="3301"/>
                      <a:pt x="8594" y="3262"/>
                      <a:pt x="8261" y="3233"/>
                    </a:cubicBezTo>
                    <a:cubicBezTo>
                      <a:pt x="7865" y="3197"/>
                      <a:pt x="7470" y="3164"/>
                      <a:pt x="7078" y="3098"/>
                    </a:cubicBezTo>
                    <a:cubicBezTo>
                      <a:pt x="6295" y="2965"/>
                      <a:pt x="5524" y="2741"/>
                      <a:pt x="4801" y="2410"/>
                    </a:cubicBezTo>
                    <a:cubicBezTo>
                      <a:pt x="4083" y="2081"/>
                      <a:pt x="3407" y="1646"/>
                      <a:pt x="2837" y="1096"/>
                    </a:cubicBezTo>
                    <a:cubicBezTo>
                      <a:pt x="2561" y="831"/>
                      <a:pt x="2307" y="539"/>
                      <a:pt x="2089" y="225"/>
                    </a:cubicBezTo>
                    <a:cubicBezTo>
                      <a:pt x="2044" y="159"/>
                      <a:pt x="1996" y="81"/>
                      <a:pt x="1954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4" name="Google Shape;3177;p71">
                <a:extLst>
                  <a:ext uri="{FF2B5EF4-FFF2-40B4-BE49-F238E27FC236}">
                    <a16:creationId xmlns:a16="http://schemas.microsoft.com/office/drawing/2014/main" id="{71F984C2-27D6-255E-9F22-BFA2C8A5B464}"/>
                  </a:ext>
                </a:extLst>
              </p:cNvPr>
              <p:cNvSpPr/>
              <p:nvPr/>
            </p:nvSpPr>
            <p:spPr>
              <a:xfrm>
                <a:off x="2971676" y="4306887"/>
                <a:ext cx="397569" cy="74507"/>
              </a:xfrm>
              <a:custGeom>
                <a:avLst/>
                <a:gdLst/>
                <a:ahLst/>
                <a:cxnLst/>
                <a:rect l="l" t="t" r="r" b="b"/>
                <a:pathLst>
                  <a:path w="9920" h="1713" extrusionOk="0">
                    <a:moveTo>
                      <a:pt x="1668" y="1"/>
                    </a:moveTo>
                    <a:cubicBezTo>
                      <a:pt x="1090" y="309"/>
                      <a:pt x="540" y="668"/>
                      <a:pt x="23" y="1070"/>
                    </a:cubicBezTo>
                    <a:cubicBezTo>
                      <a:pt x="0" y="1087"/>
                      <a:pt x="18" y="1122"/>
                      <a:pt x="44" y="1122"/>
                    </a:cubicBezTo>
                    <a:cubicBezTo>
                      <a:pt x="45" y="1122"/>
                      <a:pt x="46" y="1122"/>
                      <a:pt x="47" y="1122"/>
                    </a:cubicBezTo>
                    <a:lnTo>
                      <a:pt x="46" y="1122"/>
                    </a:lnTo>
                    <a:cubicBezTo>
                      <a:pt x="280" y="1098"/>
                      <a:pt x="514" y="1087"/>
                      <a:pt x="747" y="1087"/>
                    </a:cubicBezTo>
                    <a:cubicBezTo>
                      <a:pt x="1290" y="1087"/>
                      <a:pt x="1832" y="1144"/>
                      <a:pt x="2368" y="1223"/>
                    </a:cubicBezTo>
                    <a:cubicBezTo>
                      <a:pt x="3618" y="1406"/>
                      <a:pt x="4863" y="1713"/>
                      <a:pt x="6130" y="1713"/>
                    </a:cubicBezTo>
                    <a:cubicBezTo>
                      <a:pt x="6235" y="1713"/>
                      <a:pt x="6341" y="1711"/>
                      <a:pt x="6447" y="1706"/>
                    </a:cubicBezTo>
                    <a:cubicBezTo>
                      <a:pt x="7703" y="1653"/>
                      <a:pt x="8924" y="1209"/>
                      <a:pt x="9920" y="450"/>
                    </a:cubicBezTo>
                    <a:cubicBezTo>
                      <a:pt x="9843" y="316"/>
                      <a:pt x="9681" y="233"/>
                      <a:pt x="9512" y="211"/>
                    </a:cubicBezTo>
                    <a:cubicBezTo>
                      <a:pt x="9456" y="204"/>
                      <a:pt x="9400" y="201"/>
                      <a:pt x="9343" y="201"/>
                    </a:cubicBezTo>
                    <a:cubicBezTo>
                      <a:pt x="9038" y="201"/>
                      <a:pt x="8723" y="289"/>
                      <a:pt x="8429" y="338"/>
                    </a:cubicBezTo>
                    <a:cubicBezTo>
                      <a:pt x="7283" y="531"/>
                      <a:pt x="6113" y="717"/>
                      <a:pt x="4946" y="717"/>
                    </a:cubicBezTo>
                    <a:cubicBezTo>
                      <a:pt x="4526" y="717"/>
                      <a:pt x="4107" y="693"/>
                      <a:pt x="3689" y="637"/>
                    </a:cubicBezTo>
                    <a:cubicBezTo>
                      <a:pt x="3300" y="585"/>
                      <a:pt x="2914" y="503"/>
                      <a:pt x="2539" y="386"/>
                    </a:cubicBezTo>
                    <a:cubicBezTo>
                      <a:pt x="2348" y="328"/>
                      <a:pt x="2157" y="262"/>
                      <a:pt x="1974" y="181"/>
                    </a:cubicBezTo>
                    <a:cubicBezTo>
                      <a:pt x="1874" y="137"/>
                      <a:pt x="1761" y="79"/>
                      <a:pt x="1668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5" name="Google Shape;3178;p71">
                <a:extLst>
                  <a:ext uri="{FF2B5EF4-FFF2-40B4-BE49-F238E27FC236}">
                    <a16:creationId xmlns:a16="http://schemas.microsoft.com/office/drawing/2014/main" id="{21D5474E-CB1A-FB98-C266-EAB11E50BCCE}"/>
                  </a:ext>
                </a:extLst>
              </p:cNvPr>
              <p:cNvSpPr/>
              <p:nvPr/>
            </p:nvSpPr>
            <p:spPr>
              <a:xfrm>
                <a:off x="3086221" y="3802448"/>
                <a:ext cx="155260" cy="306814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705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278"/>
                      <a:pt x="857" y="2533"/>
                      <a:pt x="1456" y="3729"/>
                    </a:cubicBezTo>
                    <a:cubicBezTo>
                      <a:pt x="2063" y="4921"/>
                      <a:pt x="2804" y="6058"/>
                      <a:pt x="3729" y="7029"/>
                    </a:cubicBezTo>
                    <a:cubicBezTo>
                      <a:pt x="3744" y="7045"/>
                      <a:pt x="3764" y="7054"/>
                      <a:pt x="3785" y="7054"/>
                    </a:cubicBezTo>
                    <a:cubicBezTo>
                      <a:pt x="3794" y="7054"/>
                      <a:pt x="3803" y="7052"/>
                      <a:pt x="3812" y="7049"/>
                    </a:cubicBezTo>
                    <a:cubicBezTo>
                      <a:pt x="3852" y="7035"/>
                      <a:pt x="3873" y="6990"/>
                      <a:pt x="3859" y="6950"/>
                    </a:cubicBezTo>
                    <a:cubicBezTo>
                      <a:pt x="3663" y="6410"/>
                      <a:pt x="3472" y="5867"/>
                      <a:pt x="3286" y="5323"/>
                    </a:cubicBezTo>
                    <a:cubicBezTo>
                      <a:pt x="2729" y="3689"/>
                      <a:pt x="2207" y="2043"/>
                      <a:pt x="1715" y="388"/>
                    </a:cubicBezTo>
                    <a:lnTo>
                      <a:pt x="1715" y="388"/>
                    </a:lnTo>
                    <a:cubicBezTo>
                      <a:pt x="2125" y="2068"/>
                      <a:pt x="2607" y="3728"/>
                      <a:pt x="3151" y="5368"/>
                    </a:cubicBezTo>
                    <a:cubicBezTo>
                      <a:pt x="3293" y="5794"/>
                      <a:pt x="3438" y="6219"/>
                      <a:pt x="3586" y="6643"/>
                    </a:cubicBezTo>
                    <a:lnTo>
                      <a:pt x="3586" y="6643"/>
                    </a:lnTo>
                    <a:cubicBezTo>
                      <a:pt x="1901" y="4743"/>
                      <a:pt x="851" y="2373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6" name="Google Shape;3179;p71">
                <a:extLst>
                  <a:ext uri="{FF2B5EF4-FFF2-40B4-BE49-F238E27FC236}">
                    <a16:creationId xmlns:a16="http://schemas.microsoft.com/office/drawing/2014/main" id="{9BB0A5CF-6CCE-A651-C82B-F138ECD45185}"/>
                  </a:ext>
                </a:extLst>
              </p:cNvPr>
              <p:cNvSpPr/>
              <p:nvPr/>
            </p:nvSpPr>
            <p:spPr>
              <a:xfrm>
                <a:off x="3294671" y="3880345"/>
                <a:ext cx="60277" cy="27210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6256" extrusionOk="0">
                    <a:moveTo>
                      <a:pt x="462" y="0"/>
                    </a:moveTo>
                    <a:cubicBezTo>
                      <a:pt x="462" y="1"/>
                      <a:pt x="462" y="2"/>
                      <a:pt x="462" y="3"/>
                    </a:cubicBezTo>
                    <a:lnTo>
                      <a:pt x="462" y="3"/>
                    </a:lnTo>
                    <a:cubicBezTo>
                      <a:pt x="462" y="2"/>
                      <a:pt x="462" y="2"/>
                      <a:pt x="462" y="1"/>
                    </a:cubicBezTo>
                    <a:lnTo>
                      <a:pt x="462" y="0"/>
                    </a:lnTo>
                    <a:close/>
                    <a:moveTo>
                      <a:pt x="462" y="3"/>
                    </a:moveTo>
                    <a:cubicBezTo>
                      <a:pt x="255" y="1538"/>
                      <a:pt x="81" y="3079"/>
                      <a:pt x="26" y="4628"/>
                    </a:cubicBezTo>
                    <a:cubicBezTo>
                      <a:pt x="9" y="5145"/>
                      <a:pt x="1" y="5663"/>
                      <a:pt x="16" y="6180"/>
                    </a:cubicBezTo>
                    <a:cubicBezTo>
                      <a:pt x="16" y="6229"/>
                      <a:pt x="56" y="6255"/>
                      <a:pt x="95" y="6255"/>
                    </a:cubicBezTo>
                    <a:cubicBezTo>
                      <a:pt x="128" y="6255"/>
                      <a:pt x="161" y="6237"/>
                      <a:pt x="171" y="6198"/>
                    </a:cubicBezTo>
                    <a:cubicBezTo>
                      <a:pt x="615" y="4528"/>
                      <a:pt x="1111" y="2612"/>
                      <a:pt x="1504" y="933"/>
                    </a:cubicBezTo>
                    <a:lnTo>
                      <a:pt x="1504" y="933"/>
                    </a:lnTo>
                    <a:cubicBezTo>
                      <a:pt x="1137" y="2133"/>
                      <a:pt x="714" y="3632"/>
                      <a:pt x="376" y="4847"/>
                    </a:cubicBezTo>
                    <a:lnTo>
                      <a:pt x="167" y="5617"/>
                    </a:lnTo>
                    <a:lnTo>
                      <a:pt x="167" y="5617"/>
                    </a:lnTo>
                    <a:cubicBezTo>
                      <a:pt x="162" y="3759"/>
                      <a:pt x="333" y="1849"/>
                      <a:pt x="462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7" name="Google Shape;3180;p71">
                <a:extLst>
                  <a:ext uri="{FF2B5EF4-FFF2-40B4-BE49-F238E27FC236}">
                    <a16:creationId xmlns:a16="http://schemas.microsoft.com/office/drawing/2014/main" id="{B47F1990-2FBE-D370-62BA-8191FFAD9AC7}"/>
                  </a:ext>
                </a:extLst>
              </p:cNvPr>
              <p:cNvSpPr/>
              <p:nvPr/>
            </p:nvSpPr>
            <p:spPr>
              <a:xfrm>
                <a:off x="3046864" y="4103859"/>
                <a:ext cx="221067" cy="90600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208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57" y="221"/>
                      <a:pt x="3502" y="1244"/>
                      <a:pt x="5020" y="1921"/>
                    </a:cubicBezTo>
                    <a:lnTo>
                      <a:pt x="5020" y="1921"/>
                    </a:lnTo>
                    <a:cubicBezTo>
                      <a:pt x="4252" y="1913"/>
                      <a:pt x="3484" y="1900"/>
                      <a:pt x="2717" y="1842"/>
                    </a:cubicBezTo>
                    <a:cubicBezTo>
                      <a:pt x="1822" y="1774"/>
                      <a:pt x="931" y="1640"/>
                      <a:pt x="72" y="1376"/>
                    </a:cubicBezTo>
                    <a:lnTo>
                      <a:pt x="72" y="1376"/>
                    </a:lnTo>
                    <a:cubicBezTo>
                      <a:pt x="1768" y="2022"/>
                      <a:pt x="3614" y="2061"/>
                      <a:pt x="5406" y="2083"/>
                    </a:cubicBezTo>
                    <a:cubicBezTo>
                      <a:pt x="5407" y="2083"/>
                      <a:pt x="5408" y="2083"/>
                      <a:pt x="5409" y="2083"/>
                    </a:cubicBezTo>
                    <a:cubicBezTo>
                      <a:pt x="5491" y="2083"/>
                      <a:pt x="5515" y="1963"/>
                      <a:pt x="5438" y="1931"/>
                    </a:cubicBezTo>
                    <a:lnTo>
                      <a:pt x="4117" y="1341"/>
                    </a:lnTo>
                    <a:cubicBezTo>
                      <a:pt x="2797" y="768"/>
                      <a:pt x="1456" y="123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8" name="Google Shape;3181;p71">
                <a:extLst>
                  <a:ext uri="{FF2B5EF4-FFF2-40B4-BE49-F238E27FC236}">
                    <a16:creationId xmlns:a16="http://schemas.microsoft.com/office/drawing/2014/main" id="{11B7FD0C-B507-9599-4C9C-CB686FAF0D80}"/>
                  </a:ext>
                </a:extLst>
              </p:cNvPr>
              <p:cNvSpPr/>
              <p:nvPr/>
            </p:nvSpPr>
            <p:spPr>
              <a:xfrm>
                <a:off x="3392504" y="4042751"/>
                <a:ext cx="63042" cy="223564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5140" extrusionOk="0">
                    <a:moveTo>
                      <a:pt x="767" y="0"/>
                    </a:moveTo>
                    <a:lnTo>
                      <a:pt x="767" y="0"/>
                    </a:lnTo>
                    <a:cubicBezTo>
                      <a:pt x="437" y="1238"/>
                      <a:pt x="219" y="2505"/>
                      <a:pt x="94" y="3779"/>
                    </a:cubicBezTo>
                    <a:cubicBezTo>
                      <a:pt x="54" y="4205"/>
                      <a:pt x="21" y="4631"/>
                      <a:pt x="2" y="5058"/>
                    </a:cubicBezTo>
                    <a:cubicBezTo>
                      <a:pt x="0" y="5097"/>
                      <a:pt x="29" y="5133"/>
                      <a:pt x="69" y="5139"/>
                    </a:cubicBezTo>
                    <a:cubicBezTo>
                      <a:pt x="73" y="5139"/>
                      <a:pt x="77" y="5139"/>
                      <a:pt x="81" y="5139"/>
                    </a:cubicBezTo>
                    <a:cubicBezTo>
                      <a:pt x="119" y="5139"/>
                      <a:pt x="152" y="5111"/>
                      <a:pt x="158" y="5072"/>
                    </a:cubicBezTo>
                    <a:cubicBezTo>
                      <a:pt x="246" y="4407"/>
                      <a:pt x="494" y="3776"/>
                      <a:pt x="758" y="3160"/>
                    </a:cubicBezTo>
                    <a:cubicBezTo>
                      <a:pt x="1029" y="2541"/>
                      <a:pt x="1310" y="1925"/>
                      <a:pt x="1572" y="1300"/>
                    </a:cubicBezTo>
                    <a:lnTo>
                      <a:pt x="1572" y="1300"/>
                    </a:lnTo>
                    <a:cubicBezTo>
                      <a:pt x="1264" y="1891"/>
                      <a:pt x="941" y="2512"/>
                      <a:pt x="652" y="3114"/>
                    </a:cubicBezTo>
                    <a:cubicBezTo>
                      <a:pt x="491" y="3455"/>
                      <a:pt x="338" y="3804"/>
                      <a:pt x="217" y="4163"/>
                    </a:cubicBezTo>
                    <a:lnTo>
                      <a:pt x="217" y="4163"/>
                    </a:lnTo>
                    <a:cubicBezTo>
                      <a:pt x="327" y="2767"/>
                      <a:pt x="517" y="1378"/>
                      <a:pt x="7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3182;p71">
                <a:extLst>
                  <a:ext uri="{FF2B5EF4-FFF2-40B4-BE49-F238E27FC236}">
                    <a16:creationId xmlns:a16="http://schemas.microsoft.com/office/drawing/2014/main" id="{0603820C-E18D-006A-FC5B-2CC3F10996B7}"/>
                  </a:ext>
                </a:extLst>
              </p:cNvPr>
              <p:cNvSpPr/>
              <p:nvPr/>
            </p:nvSpPr>
            <p:spPr>
              <a:xfrm>
                <a:off x="3124376" y="4278051"/>
                <a:ext cx="243471" cy="59545"/>
              </a:xfrm>
              <a:custGeom>
                <a:avLst/>
                <a:gdLst/>
                <a:ahLst/>
                <a:cxnLst/>
                <a:rect l="l" t="t" r="r" b="b"/>
                <a:pathLst>
                  <a:path w="6075" h="1369" extrusionOk="0">
                    <a:moveTo>
                      <a:pt x="2821" y="0"/>
                    </a:moveTo>
                    <a:cubicBezTo>
                      <a:pt x="1875" y="0"/>
                      <a:pt x="928" y="90"/>
                      <a:pt x="0" y="274"/>
                    </a:cubicBezTo>
                    <a:cubicBezTo>
                      <a:pt x="786" y="175"/>
                      <a:pt x="1578" y="124"/>
                      <a:pt x="2369" y="124"/>
                    </a:cubicBezTo>
                    <a:cubicBezTo>
                      <a:pt x="3075" y="124"/>
                      <a:pt x="3781" y="164"/>
                      <a:pt x="4482" y="247"/>
                    </a:cubicBezTo>
                    <a:cubicBezTo>
                      <a:pt x="4820" y="287"/>
                      <a:pt x="5157" y="337"/>
                      <a:pt x="5491" y="396"/>
                    </a:cubicBezTo>
                    <a:lnTo>
                      <a:pt x="5491" y="396"/>
                    </a:lnTo>
                    <a:cubicBezTo>
                      <a:pt x="4091" y="599"/>
                      <a:pt x="2708" y="920"/>
                      <a:pt x="1366" y="1369"/>
                    </a:cubicBezTo>
                    <a:cubicBezTo>
                      <a:pt x="2885" y="975"/>
                      <a:pt x="4427" y="674"/>
                      <a:pt x="5984" y="487"/>
                    </a:cubicBezTo>
                    <a:cubicBezTo>
                      <a:pt x="6071" y="478"/>
                      <a:pt x="6075" y="349"/>
                      <a:pt x="5990" y="334"/>
                    </a:cubicBezTo>
                    <a:cubicBezTo>
                      <a:pt x="5498" y="229"/>
                      <a:pt x="5001" y="149"/>
                      <a:pt x="4501" y="94"/>
                    </a:cubicBezTo>
                    <a:cubicBezTo>
                      <a:pt x="3943" y="32"/>
                      <a:pt x="3382" y="0"/>
                      <a:pt x="2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3183;p71">
                <a:extLst>
                  <a:ext uri="{FF2B5EF4-FFF2-40B4-BE49-F238E27FC236}">
                    <a16:creationId xmlns:a16="http://schemas.microsoft.com/office/drawing/2014/main" id="{5907020E-CF55-7730-4086-215C627738D4}"/>
                  </a:ext>
                </a:extLst>
              </p:cNvPr>
              <p:cNvSpPr/>
              <p:nvPr/>
            </p:nvSpPr>
            <p:spPr>
              <a:xfrm>
                <a:off x="3509774" y="4180191"/>
                <a:ext cx="55948" cy="211908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4872" extrusionOk="0">
                    <a:moveTo>
                      <a:pt x="1396" y="0"/>
                    </a:moveTo>
                    <a:lnTo>
                      <a:pt x="1396" y="0"/>
                    </a:lnTo>
                    <a:cubicBezTo>
                      <a:pt x="1113" y="772"/>
                      <a:pt x="844" y="1550"/>
                      <a:pt x="633" y="2346"/>
                    </a:cubicBezTo>
                    <a:cubicBezTo>
                      <a:pt x="489" y="2886"/>
                      <a:pt x="374" y="3436"/>
                      <a:pt x="304" y="3991"/>
                    </a:cubicBezTo>
                    <a:lnTo>
                      <a:pt x="304" y="3991"/>
                    </a:lnTo>
                    <a:cubicBezTo>
                      <a:pt x="171" y="2703"/>
                      <a:pt x="96" y="1409"/>
                      <a:pt x="60" y="113"/>
                    </a:cubicBezTo>
                    <a:lnTo>
                      <a:pt x="59" y="113"/>
                    </a:lnTo>
                    <a:cubicBezTo>
                      <a:pt x="1" y="1286"/>
                      <a:pt x="27" y="2463"/>
                      <a:pt x="119" y="3632"/>
                    </a:cubicBezTo>
                    <a:cubicBezTo>
                      <a:pt x="150" y="4023"/>
                      <a:pt x="190" y="4413"/>
                      <a:pt x="236" y="4801"/>
                    </a:cubicBezTo>
                    <a:cubicBezTo>
                      <a:pt x="241" y="4839"/>
                      <a:pt x="272" y="4870"/>
                      <a:pt x="311" y="4871"/>
                    </a:cubicBezTo>
                    <a:cubicBezTo>
                      <a:pt x="312" y="4871"/>
                      <a:pt x="313" y="4871"/>
                      <a:pt x="314" y="4871"/>
                    </a:cubicBezTo>
                    <a:cubicBezTo>
                      <a:pt x="357" y="4871"/>
                      <a:pt x="393" y="4838"/>
                      <a:pt x="394" y="4794"/>
                    </a:cubicBezTo>
                    <a:cubicBezTo>
                      <a:pt x="428" y="3979"/>
                      <a:pt x="570" y="3171"/>
                      <a:pt x="755" y="2376"/>
                    </a:cubicBezTo>
                    <a:cubicBezTo>
                      <a:pt x="942" y="1579"/>
                      <a:pt x="1176" y="790"/>
                      <a:pt x="1396" y="0"/>
                    </a:cubicBezTo>
                    <a:close/>
                  </a:path>
                </a:pathLst>
              </a:custGeom>
              <a:solidFill>
                <a:srgbClr val="9DA60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3184;p71">
                <a:extLst>
                  <a:ext uri="{FF2B5EF4-FFF2-40B4-BE49-F238E27FC236}">
                    <a16:creationId xmlns:a16="http://schemas.microsoft.com/office/drawing/2014/main" id="{07180DA0-B4A1-D42D-2692-4497BE88B58E}"/>
                  </a:ext>
                </a:extLst>
              </p:cNvPr>
              <p:cNvSpPr/>
              <p:nvPr/>
            </p:nvSpPr>
            <p:spPr>
              <a:xfrm>
                <a:off x="3307697" y="4426799"/>
                <a:ext cx="188444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1304" extrusionOk="0">
                    <a:moveTo>
                      <a:pt x="3395" y="1"/>
                    </a:moveTo>
                    <a:cubicBezTo>
                      <a:pt x="3026" y="1"/>
                      <a:pt x="2656" y="13"/>
                      <a:pt x="2288" y="36"/>
                    </a:cubicBezTo>
                    <a:cubicBezTo>
                      <a:pt x="1519" y="88"/>
                      <a:pt x="753" y="192"/>
                      <a:pt x="1" y="357"/>
                    </a:cubicBezTo>
                    <a:lnTo>
                      <a:pt x="1" y="358"/>
                    </a:lnTo>
                    <a:cubicBezTo>
                      <a:pt x="1032" y="224"/>
                      <a:pt x="2072" y="151"/>
                      <a:pt x="3112" y="151"/>
                    </a:cubicBezTo>
                    <a:cubicBezTo>
                      <a:pt x="3393" y="151"/>
                      <a:pt x="3674" y="156"/>
                      <a:pt x="3955" y="167"/>
                    </a:cubicBezTo>
                    <a:lnTo>
                      <a:pt x="3955" y="167"/>
                    </a:lnTo>
                    <a:cubicBezTo>
                      <a:pt x="3832" y="194"/>
                      <a:pt x="3710" y="222"/>
                      <a:pt x="3588" y="253"/>
                    </a:cubicBezTo>
                    <a:cubicBezTo>
                      <a:pt x="2601" y="496"/>
                      <a:pt x="1638" y="844"/>
                      <a:pt x="733" y="1304"/>
                    </a:cubicBezTo>
                    <a:cubicBezTo>
                      <a:pt x="1983" y="803"/>
                      <a:pt x="3281" y="422"/>
                      <a:pt x="4610" y="201"/>
                    </a:cubicBezTo>
                    <a:cubicBezTo>
                      <a:pt x="4701" y="187"/>
                      <a:pt x="4693" y="51"/>
                      <a:pt x="4602" y="44"/>
                    </a:cubicBezTo>
                    <a:cubicBezTo>
                      <a:pt x="4201" y="15"/>
                      <a:pt x="3798" y="1"/>
                      <a:pt x="3395" y="1"/>
                    </a:cubicBezTo>
                    <a:close/>
                  </a:path>
                </a:pathLst>
              </a:custGeom>
              <a:solidFill>
                <a:srgbClr val="9DA60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3185;p71">
                <a:extLst>
                  <a:ext uri="{FF2B5EF4-FFF2-40B4-BE49-F238E27FC236}">
                    <a16:creationId xmlns:a16="http://schemas.microsoft.com/office/drawing/2014/main" id="{33845863-A59A-643A-4838-987EBF32E85F}"/>
                  </a:ext>
                </a:extLst>
              </p:cNvPr>
              <p:cNvSpPr/>
              <p:nvPr/>
            </p:nvSpPr>
            <p:spPr>
              <a:xfrm>
                <a:off x="3371783" y="4020003"/>
                <a:ext cx="838582" cy="547298"/>
              </a:xfrm>
              <a:custGeom>
                <a:avLst/>
                <a:gdLst/>
                <a:ahLst/>
                <a:cxnLst/>
                <a:rect l="l" t="t" r="r" b="b"/>
                <a:pathLst>
                  <a:path w="20924" h="12583" extrusionOk="0">
                    <a:moveTo>
                      <a:pt x="10312" y="1"/>
                    </a:moveTo>
                    <a:cubicBezTo>
                      <a:pt x="9235" y="1"/>
                      <a:pt x="8158" y="85"/>
                      <a:pt x="7093" y="249"/>
                    </a:cubicBezTo>
                    <a:cubicBezTo>
                      <a:pt x="6953" y="271"/>
                      <a:pt x="6812" y="296"/>
                      <a:pt x="6670" y="321"/>
                    </a:cubicBezTo>
                    <a:cubicBezTo>
                      <a:pt x="6382" y="371"/>
                      <a:pt x="6092" y="430"/>
                      <a:pt x="5806" y="497"/>
                    </a:cubicBezTo>
                    <a:lnTo>
                      <a:pt x="5806" y="499"/>
                    </a:lnTo>
                    <a:cubicBezTo>
                      <a:pt x="5046" y="681"/>
                      <a:pt x="4307" y="939"/>
                      <a:pt x="3649" y="1352"/>
                    </a:cubicBezTo>
                    <a:cubicBezTo>
                      <a:pt x="2545" y="2044"/>
                      <a:pt x="1732" y="3134"/>
                      <a:pt x="1167" y="4308"/>
                    </a:cubicBezTo>
                    <a:cubicBezTo>
                      <a:pt x="643" y="5394"/>
                      <a:pt x="314" y="6562"/>
                      <a:pt x="0" y="7728"/>
                    </a:cubicBezTo>
                    <a:cubicBezTo>
                      <a:pt x="475" y="8192"/>
                      <a:pt x="1011" y="8589"/>
                      <a:pt x="1592" y="8914"/>
                    </a:cubicBezTo>
                    <a:cubicBezTo>
                      <a:pt x="1980" y="9131"/>
                      <a:pt x="2385" y="9315"/>
                      <a:pt x="2806" y="9465"/>
                    </a:cubicBezTo>
                    <a:cubicBezTo>
                      <a:pt x="3634" y="9758"/>
                      <a:pt x="4512" y="9914"/>
                      <a:pt x="5391" y="9914"/>
                    </a:cubicBezTo>
                    <a:cubicBezTo>
                      <a:pt x="5531" y="9914"/>
                      <a:pt x="5671" y="9910"/>
                      <a:pt x="5812" y="9902"/>
                    </a:cubicBezTo>
                    <a:cubicBezTo>
                      <a:pt x="5850" y="10146"/>
                      <a:pt x="5889" y="10388"/>
                      <a:pt x="5927" y="10631"/>
                    </a:cubicBezTo>
                    <a:cubicBezTo>
                      <a:pt x="6914" y="10976"/>
                      <a:pt x="7897" y="11323"/>
                      <a:pt x="8885" y="11669"/>
                    </a:cubicBezTo>
                    <a:cubicBezTo>
                      <a:pt x="9563" y="11906"/>
                      <a:pt x="10242" y="12141"/>
                      <a:pt x="10920" y="12380"/>
                    </a:cubicBezTo>
                    <a:cubicBezTo>
                      <a:pt x="11065" y="12362"/>
                      <a:pt x="11207" y="12344"/>
                      <a:pt x="11352" y="12325"/>
                    </a:cubicBezTo>
                    <a:cubicBezTo>
                      <a:pt x="12012" y="12240"/>
                      <a:pt x="12673" y="12156"/>
                      <a:pt x="13333" y="12071"/>
                    </a:cubicBezTo>
                    <a:cubicBezTo>
                      <a:pt x="13366" y="11861"/>
                      <a:pt x="13395" y="11651"/>
                      <a:pt x="13425" y="11440"/>
                    </a:cubicBezTo>
                    <a:cubicBezTo>
                      <a:pt x="15233" y="12193"/>
                      <a:pt x="17193" y="12582"/>
                      <a:pt x="19153" y="12582"/>
                    </a:cubicBezTo>
                    <a:cubicBezTo>
                      <a:pt x="19525" y="12582"/>
                      <a:pt x="19897" y="12568"/>
                      <a:pt x="20268" y="12540"/>
                    </a:cubicBezTo>
                    <a:cubicBezTo>
                      <a:pt x="20482" y="12525"/>
                      <a:pt x="20696" y="12505"/>
                      <a:pt x="20911" y="12479"/>
                    </a:cubicBezTo>
                    <a:lnTo>
                      <a:pt x="20911" y="12478"/>
                    </a:lnTo>
                    <a:lnTo>
                      <a:pt x="20904" y="12421"/>
                    </a:lnTo>
                    <a:cubicBezTo>
                      <a:pt x="20916" y="10630"/>
                      <a:pt x="20924" y="8823"/>
                      <a:pt x="20538" y="7073"/>
                    </a:cubicBezTo>
                    <a:cubicBezTo>
                      <a:pt x="20153" y="5325"/>
                      <a:pt x="19331" y="3616"/>
                      <a:pt x="17943" y="2487"/>
                    </a:cubicBezTo>
                    <a:cubicBezTo>
                      <a:pt x="17397" y="2046"/>
                      <a:pt x="16782" y="1703"/>
                      <a:pt x="16140" y="1412"/>
                    </a:cubicBezTo>
                    <a:cubicBezTo>
                      <a:pt x="16014" y="1355"/>
                      <a:pt x="15887" y="1299"/>
                      <a:pt x="15759" y="1246"/>
                    </a:cubicBezTo>
                    <a:cubicBezTo>
                      <a:pt x="14144" y="568"/>
                      <a:pt x="12420" y="147"/>
                      <a:pt x="10672" y="4"/>
                    </a:cubicBezTo>
                    <a:cubicBezTo>
                      <a:pt x="10552" y="2"/>
                      <a:pt x="10432" y="1"/>
                      <a:pt x="103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3186;p71">
                <a:extLst>
                  <a:ext uri="{FF2B5EF4-FFF2-40B4-BE49-F238E27FC236}">
                    <a16:creationId xmlns:a16="http://schemas.microsoft.com/office/drawing/2014/main" id="{28546A23-DEC3-58FD-5DB8-D1BF2571949B}"/>
                  </a:ext>
                </a:extLst>
              </p:cNvPr>
              <p:cNvSpPr/>
              <p:nvPr/>
            </p:nvSpPr>
            <p:spPr>
              <a:xfrm>
                <a:off x="3582798" y="4020047"/>
                <a:ext cx="435843" cy="210081"/>
              </a:xfrm>
              <a:custGeom>
                <a:avLst/>
                <a:gdLst/>
                <a:ahLst/>
                <a:cxnLst/>
                <a:rect l="l" t="t" r="r" b="b"/>
                <a:pathLst>
                  <a:path w="10875" h="4830" extrusionOk="0">
                    <a:moveTo>
                      <a:pt x="5062" y="0"/>
                    </a:moveTo>
                    <a:cubicBezTo>
                      <a:pt x="3980" y="0"/>
                      <a:pt x="2898" y="83"/>
                      <a:pt x="1828" y="250"/>
                    </a:cubicBezTo>
                    <a:cubicBezTo>
                      <a:pt x="1688" y="270"/>
                      <a:pt x="1547" y="295"/>
                      <a:pt x="1405" y="320"/>
                    </a:cubicBezTo>
                    <a:cubicBezTo>
                      <a:pt x="1117" y="372"/>
                      <a:pt x="827" y="429"/>
                      <a:pt x="541" y="496"/>
                    </a:cubicBezTo>
                    <a:lnTo>
                      <a:pt x="541" y="498"/>
                    </a:lnTo>
                    <a:cubicBezTo>
                      <a:pt x="476" y="633"/>
                      <a:pt x="417" y="770"/>
                      <a:pt x="362" y="908"/>
                    </a:cubicBezTo>
                    <a:cubicBezTo>
                      <a:pt x="131" y="1498"/>
                      <a:pt x="1" y="2150"/>
                      <a:pt x="153" y="2775"/>
                    </a:cubicBezTo>
                    <a:cubicBezTo>
                      <a:pt x="426" y="3898"/>
                      <a:pt x="1522" y="4589"/>
                      <a:pt x="2604" y="4768"/>
                    </a:cubicBezTo>
                    <a:cubicBezTo>
                      <a:pt x="2867" y="4811"/>
                      <a:pt x="3133" y="4829"/>
                      <a:pt x="3399" y="4829"/>
                    </a:cubicBezTo>
                    <a:cubicBezTo>
                      <a:pt x="3803" y="4829"/>
                      <a:pt x="4208" y="4787"/>
                      <a:pt x="4607" y="4722"/>
                    </a:cubicBezTo>
                    <a:cubicBezTo>
                      <a:pt x="5209" y="4623"/>
                      <a:pt x="5803" y="4475"/>
                      <a:pt x="6381" y="4279"/>
                    </a:cubicBezTo>
                    <a:cubicBezTo>
                      <a:pt x="7543" y="3882"/>
                      <a:pt x="8643" y="3298"/>
                      <a:pt x="9618" y="2549"/>
                    </a:cubicBezTo>
                    <a:cubicBezTo>
                      <a:pt x="10059" y="2208"/>
                      <a:pt x="10494" y="1832"/>
                      <a:pt x="10875" y="1412"/>
                    </a:cubicBezTo>
                    <a:cubicBezTo>
                      <a:pt x="10749" y="1354"/>
                      <a:pt x="10622" y="1298"/>
                      <a:pt x="10494" y="1245"/>
                    </a:cubicBezTo>
                    <a:cubicBezTo>
                      <a:pt x="8879" y="568"/>
                      <a:pt x="7155" y="146"/>
                      <a:pt x="5407" y="3"/>
                    </a:cubicBezTo>
                    <a:cubicBezTo>
                      <a:pt x="5292" y="1"/>
                      <a:pt x="5177" y="0"/>
                      <a:pt x="50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3187;p71">
                <a:extLst>
                  <a:ext uri="{FF2B5EF4-FFF2-40B4-BE49-F238E27FC236}">
                    <a16:creationId xmlns:a16="http://schemas.microsoft.com/office/drawing/2014/main" id="{C1E74BA3-4D60-418D-9E63-C9C028A1F736}"/>
                  </a:ext>
                </a:extLst>
              </p:cNvPr>
              <p:cNvSpPr/>
              <p:nvPr/>
            </p:nvSpPr>
            <p:spPr>
              <a:xfrm>
                <a:off x="3992042" y="4663187"/>
                <a:ext cx="131294" cy="155756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3581" extrusionOk="0">
                    <a:moveTo>
                      <a:pt x="2009" y="1"/>
                    </a:moveTo>
                    <a:lnTo>
                      <a:pt x="0" y="3293"/>
                    </a:lnTo>
                    <a:lnTo>
                      <a:pt x="2037" y="3580"/>
                    </a:lnTo>
                    <a:cubicBezTo>
                      <a:pt x="3276" y="2874"/>
                      <a:pt x="2009" y="1"/>
                      <a:pt x="2009" y="1"/>
                    </a:cubicBezTo>
                    <a:close/>
                  </a:path>
                </a:pathLst>
              </a:custGeom>
              <a:solidFill>
                <a:srgbClr val="F7A02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3188;p71">
                <a:extLst>
                  <a:ext uri="{FF2B5EF4-FFF2-40B4-BE49-F238E27FC236}">
                    <a16:creationId xmlns:a16="http://schemas.microsoft.com/office/drawing/2014/main" id="{26DBCE66-1C35-0503-72BE-1F54C79A85D4}"/>
                  </a:ext>
                </a:extLst>
              </p:cNvPr>
              <p:cNvSpPr/>
              <p:nvPr/>
            </p:nvSpPr>
            <p:spPr>
              <a:xfrm>
                <a:off x="3826757" y="4517571"/>
                <a:ext cx="360417" cy="28885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6641" extrusionOk="0">
                    <a:moveTo>
                      <a:pt x="2073" y="0"/>
                    </a:moveTo>
                    <a:lnTo>
                      <a:pt x="1981" y="631"/>
                    </a:lnTo>
                    <a:cubicBezTo>
                      <a:pt x="1321" y="717"/>
                      <a:pt x="661" y="800"/>
                      <a:pt x="0" y="885"/>
                    </a:cubicBezTo>
                    <a:cubicBezTo>
                      <a:pt x="455" y="2674"/>
                      <a:pt x="912" y="4464"/>
                      <a:pt x="1368" y="6253"/>
                    </a:cubicBezTo>
                    <a:cubicBezTo>
                      <a:pt x="2091" y="6423"/>
                      <a:pt x="2821" y="6574"/>
                      <a:pt x="3562" y="6623"/>
                    </a:cubicBezTo>
                    <a:cubicBezTo>
                      <a:pt x="3730" y="6634"/>
                      <a:pt x="3899" y="6641"/>
                      <a:pt x="4069" y="6641"/>
                    </a:cubicBezTo>
                    <a:cubicBezTo>
                      <a:pt x="4811" y="6641"/>
                      <a:pt x="5554" y="6521"/>
                      <a:pt x="6227" y="6212"/>
                    </a:cubicBezTo>
                    <a:cubicBezTo>
                      <a:pt x="7178" y="5777"/>
                      <a:pt x="7941" y="4975"/>
                      <a:pt x="8396" y="4034"/>
                    </a:cubicBezTo>
                    <a:cubicBezTo>
                      <a:pt x="8832" y="3129"/>
                      <a:pt x="8992" y="2103"/>
                      <a:pt x="8916" y="1100"/>
                    </a:cubicBezTo>
                    <a:lnTo>
                      <a:pt x="8916" y="1100"/>
                    </a:lnTo>
                    <a:cubicBezTo>
                      <a:pt x="8545" y="1128"/>
                      <a:pt x="8173" y="1142"/>
                      <a:pt x="7801" y="1142"/>
                    </a:cubicBezTo>
                    <a:cubicBezTo>
                      <a:pt x="5841" y="1142"/>
                      <a:pt x="3881" y="753"/>
                      <a:pt x="2073" y="0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3189;p71">
                <a:extLst>
                  <a:ext uri="{FF2B5EF4-FFF2-40B4-BE49-F238E27FC236}">
                    <a16:creationId xmlns:a16="http://schemas.microsoft.com/office/drawing/2014/main" id="{0D73A7ED-1F36-B7D7-C5E6-9A7C56209DF9}"/>
                  </a:ext>
                </a:extLst>
              </p:cNvPr>
              <p:cNvSpPr/>
              <p:nvPr/>
            </p:nvSpPr>
            <p:spPr>
              <a:xfrm>
                <a:off x="3906194" y="4517571"/>
                <a:ext cx="277897" cy="73724"/>
              </a:xfrm>
              <a:custGeom>
                <a:avLst/>
                <a:gdLst/>
                <a:ahLst/>
                <a:cxnLst/>
                <a:rect l="l" t="t" r="r" b="b"/>
                <a:pathLst>
                  <a:path w="6934" h="1695" extrusionOk="0">
                    <a:moveTo>
                      <a:pt x="91" y="0"/>
                    </a:moveTo>
                    <a:lnTo>
                      <a:pt x="0" y="631"/>
                    </a:lnTo>
                    <a:cubicBezTo>
                      <a:pt x="1405" y="1447"/>
                      <a:pt x="2775" y="1695"/>
                      <a:pt x="3921" y="1695"/>
                    </a:cubicBezTo>
                    <a:cubicBezTo>
                      <a:pt x="5696" y="1695"/>
                      <a:pt x="6934" y="1100"/>
                      <a:pt x="6934" y="1100"/>
                    </a:cubicBezTo>
                    <a:lnTo>
                      <a:pt x="6934" y="1100"/>
                    </a:lnTo>
                    <a:cubicBezTo>
                      <a:pt x="6563" y="1128"/>
                      <a:pt x="6191" y="1142"/>
                      <a:pt x="5819" y="1142"/>
                    </a:cubicBezTo>
                    <a:cubicBezTo>
                      <a:pt x="3860" y="1142"/>
                      <a:pt x="1900" y="753"/>
                      <a:pt x="91" y="0"/>
                    </a:cubicBezTo>
                    <a:close/>
                  </a:path>
                </a:pathLst>
              </a:custGeom>
              <a:solidFill>
                <a:srgbClr val="423B5E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3190;p71">
                <a:extLst>
                  <a:ext uri="{FF2B5EF4-FFF2-40B4-BE49-F238E27FC236}">
                    <a16:creationId xmlns:a16="http://schemas.microsoft.com/office/drawing/2014/main" id="{7A162753-B7D7-7F6F-BA2F-EF694AC4981B}"/>
                  </a:ext>
                </a:extLst>
              </p:cNvPr>
              <p:cNvSpPr/>
              <p:nvPr/>
            </p:nvSpPr>
            <p:spPr>
              <a:xfrm>
                <a:off x="3809403" y="4261045"/>
                <a:ext cx="100474" cy="297462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6839" extrusionOk="0">
                    <a:moveTo>
                      <a:pt x="1818" y="0"/>
                    </a:moveTo>
                    <a:cubicBezTo>
                      <a:pt x="1818" y="0"/>
                      <a:pt x="14" y="3433"/>
                      <a:pt x="1" y="6838"/>
                    </a:cubicBezTo>
                    <a:lnTo>
                      <a:pt x="2415" y="6529"/>
                    </a:lnTo>
                    <a:lnTo>
                      <a:pt x="2506" y="5898"/>
                    </a:lnTo>
                    <a:lnTo>
                      <a:pt x="2037" y="5660"/>
                    </a:lnTo>
                    <a:cubicBezTo>
                      <a:pt x="2037" y="5660"/>
                      <a:pt x="1644" y="2391"/>
                      <a:pt x="1818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3191;p71">
                <a:extLst>
                  <a:ext uri="{FF2B5EF4-FFF2-40B4-BE49-F238E27FC236}">
                    <a16:creationId xmlns:a16="http://schemas.microsoft.com/office/drawing/2014/main" id="{1CA13269-60CB-9650-A888-59660E77B785}"/>
                  </a:ext>
                </a:extLst>
              </p:cNvPr>
              <p:cNvSpPr/>
              <p:nvPr/>
            </p:nvSpPr>
            <p:spPr>
              <a:xfrm>
                <a:off x="3647565" y="4034965"/>
                <a:ext cx="185519" cy="88643"/>
              </a:xfrm>
              <a:custGeom>
                <a:avLst/>
                <a:gdLst/>
                <a:ahLst/>
                <a:cxnLst/>
                <a:rect l="l" t="t" r="r" b="b"/>
                <a:pathLst>
                  <a:path w="4629" h="2038" extrusionOk="0">
                    <a:moveTo>
                      <a:pt x="4258" y="0"/>
                    </a:moveTo>
                    <a:cubicBezTo>
                      <a:pt x="3524" y="130"/>
                      <a:pt x="2754" y="194"/>
                      <a:pt x="1961" y="194"/>
                    </a:cubicBezTo>
                    <a:cubicBezTo>
                      <a:pt x="1409" y="194"/>
                      <a:pt x="868" y="162"/>
                      <a:pt x="344" y="100"/>
                    </a:cubicBezTo>
                    <a:lnTo>
                      <a:pt x="1" y="1389"/>
                    </a:lnTo>
                    <a:cubicBezTo>
                      <a:pt x="1" y="1389"/>
                      <a:pt x="506" y="2038"/>
                      <a:pt x="2314" y="2038"/>
                    </a:cubicBezTo>
                    <a:cubicBezTo>
                      <a:pt x="4123" y="2038"/>
                      <a:pt x="4629" y="1389"/>
                      <a:pt x="4629" y="1389"/>
                    </a:cubicBezTo>
                    <a:lnTo>
                      <a:pt x="4258" y="0"/>
                    </a:ln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3192;p71">
                <a:extLst>
                  <a:ext uri="{FF2B5EF4-FFF2-40B4-BE49-F238E27FC236}">
                    <a16:creationId xmlns:a16="http://schemas.microsoft.com/office/drawing/2014/main" id="{CDB8AACE-9AF6-C8A0-3F40-3C9D983A5721}"/>
                  </a:ext>
                </a:extLst>
              </p:cNvPr>
              <p:cNvSpPr/>
              <p:nvPr/>
            </p:nvSpPr>
            <p:spPr>
              <a:xfrm>
                <a:off x="3647565" y="4034965"/>
                <a:ext cx="170690" cy="60676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1395" extrusionOk="0">
                    <a:moveTo>
                      <a:pt x="4258" y="0"/>
                    </a:moveTo>
                    <a:lnTo>
                      <a:pt x="344" y="100"/>
                    </a:lnTo>
                    <a:lnTo>
                      <a:pt x="1" y="1389"/>
                    </a:lnTo>
                    <a:cubicBezTo>
                      <a:pt x="118" y="1392"/>
                      <a:pt x="232" y="1394"/>
                      <a:pt x="344" y="1394"/>
                    </a:cubicBezTo>
                    <a:cubicBezTo>
                      <a:pt x="3368" y="1394"/>
                      <a:pt x="4258" y="0"/>
                      <a:pt x="4258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3193;p71">
                <a:extLst>
                  <a:ext uri="{FF2B5EF4-FFF2-40B4-BE49-F238E27FC236}">
                    <a16:creationId xmlns:a16="http://schemas.microsoft.com/office/drawing/2014/main" id="{1C821D54-CEFA-17A1-D330-B130E7EF250F}"/>
                  </a:ext>
                </a:extLst>
              </p:cNvPr>
              <p:cNvSpPr/>
              <p:nvPr/>
            </p:nvSpPr>
            <p:spPr>
              <a:xfrm>
                <a:off x="3281606" y="3349810"/>
                <a:ext cx="773897" cy="733108"/>
              </a:xfrm>
              <a:custGeom>
                <a:avLst/>
                <a:gdLst/>
                <a:ahLst/>
                <a:cxnLst/>
                <a:rect l="l" t="t" r="r" b="b"/>
                <a:pathLst>
                  <a:path w="19310" h="16855" extrusionOk="0">
                    <a:moveTo>
                      <a:pt x="9935" y="1"/>
                    </a:moveTo>
                    <a:cubicBezTo>
                      <a:pt x="7506" y="1"/>
                      <a:pt x="5101" y="1045"/>
                      <a:pt x="3466" y="3031"/>
                    </a:cubicBezTo>
                    <a:cubicBezTo>
                      <a:pt x="2367" y="4366"/>
                      <a:pt x="1622" y="6217"/>
                      <a:pt x="2056" y="8724"/>
                    </a:cubicBezTo>
                    <a:cubicBezTo>
                      <a:pt x="2056" y="8724"/>
                      <a:pt x="1" y="10555"/>
                      <a:pt x="1915" y="13609"/>
                    </a:cubicBezTo>
                    <a:cubicBezTo>
                      <a:pt x="3343" y="15817"/>
                      <a:pt x="5848" y="16854"/>
                      <a:pt x="8721" y="16854"/>
                    </a:cubicBezTo>
                    <a:cubicBezTo>
                      <a:pt x="8940" y="16854"/>
                      <a:pt x="9160" y="16848"/>
                      <a:pt x="9382" y="16836"/>
                    </a:cubicBezTo>
                    <a:cubicBezTo>
                      <a:pt x="9910" y="16808"/>
                      <a:pt x="10447" y="16747"/>
                      <a:pt x="10992" y="16653"/>
                    </a:cubicBezTo>
                    <a:cubicBezTo>
                      <a:pt x="11775" y="16518"/>
                      <a:pt x="12522" y="16322"/>
                      <a:pt x="13223" y="16070"/>
                    </a:cubicBezTo>
                    <a:cubicBezTo>
                      <a:pt x="16920" y="14744"/>
                      <a:pt x="19309" y="11823"/>
                      <a:pt x="18577" y="7592"/>
                    </a:cubicBezTo>
                    <a:cubicBezTo>
                      <a:pt x="18124" y="4968"/>
                      <a:pt x="16630" y="2787"/>
                      <a:pt x="14608" y="1424"/>
                    </a:cubicBezTo>
                    <a:cubicBezTo>
                      <a:pt x="13186" y="465"/>
                      <a:pt x="11555" y="1"/>
                      <a:pt x="9935" y="1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3194;p71">
                <a:extLst>
                  <a:ext uri="{FF2B5EF4-FFF2-40B4-BE49-F238E27FC236}">
                    <a16:creationId xmlns:a16="http://schemas.microsoft.com/office/drawing/2014/main" id="{48C47347-1A36-7F0D-4D5F-6C93D1B93D7B}"/>
                  </a:ext>
                </a:extLst>
              </p:cNvPr>
              <p:cNvSpPr/>
              <p:nvPr/>
            </p:nvSpPr>
            <p:spPr>
              <a:xfrm>
                <a:off x="3742432" y="3708024"/>
                <a:ext cx="177904" cy="193074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4439" extrusionOk="0">
                    <a:moveTo>
                      <a:pt x="2219" y="1"/>
                    </a:moveTo>
                    <a:cubicBezTo>
                      <a:pt x="994" y="1"/>
                      <a:pt x="0" y="994"/>
                      <a:pt x="0" y="2220"/>
                    </a:cubicBezTo>
                    <a:cubicBezTo>
                      <a:pt x="0" y="3445"/>
                      <a:pt x="994" y="4439"/>
                      <a:pt x="2219" y="4439"/>
                    </a:cubicBezTo>
                    <a:cubicBezTo>
                      <a:pt x="3445" y="4439"/>
                      <a:pt x="4438" y="3445"/>
                      <a:pt x="4438" y="2220"/>
                    </a:cubicBezTo>
                    <a:cubicBezTo>
                      <a:pt x="4438" y="994"/>
                      <a:pt x="3445" y="1"/>
                      <a:pt x="2219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3195;p71">
                <a:extLst>
                  <a:ext uri="{FF2B5EF4-FFF2-40B4-BE49-F238E27FC236}">
                    <a16:creationId xmlns:a16="http://schemas.microsoft.com/office/drawing/2014/main" id="{3E53829F-69B6-3D6D-7CAE-1EADD012AE82}"/>
                  </a:ext>
                </a:extLst>
              </p:cNvPr>
              <p:cNvSpPr/>
              <p:nvPr/>
            </p:nvSpPr>
            <p:spPr>
              <a:xfrm>
                <a:off x="3349539" y="3781745"/>
                <a:ext cx="177984" cy="193074"/>
              </a:xfrm>
              <a:custGeom>
                <a:avLst/>
                <a:gdLst/>
                <a:ahLst/>
                <a:cxnLst/>
                <a:rect l="l" t="t" r="r" b="b"/>
                <a:pathLst>
                  <a:path w="4441" h="4439" extrusionOk="0">
                    <a:moveTo>
                      <a:pt x="2221" y="1"/>
                    </a:moveTo>
                    <a:cubicBezTo>
                      <a:pt x="994" y="1"/>
                      <a:pt x="1" y="994"/>
                      <a:pt x="1" y="2219"/>
                    </a:cubicBezTo>
                    <a:cubicBezTo>
                      <a:pt x="1" y="3445"/>
                      <a:pt x="994" y="4439"/>
                      <a:pt x="2221" y="4439"/>
                    </a:cubicBezTo>
                    <a:cubicBezTo>
                      <a:pt x="3447" y="4439"/>
                      <a:pt x="4440" y="3445"/>
                      <a:pt x="4440" y="2219"/>
                    </a:cubicBezTo>
                    <a:cubicBezTo>
                      <a:pt x="4440" y="994"/>
                      <a:pt x="3447" y="1"/>
                      <a:pt x="2221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3196;p71">
                <a:extLst>
                  <a:ext uri="{FF2B5EF4-FFF2-40B4-BE49-F238E27FC236}">
                    <a16:creationId xmlns:a16="http://schemas.microsoft.com/office/drawing/2014/main" id="{598E50B4-B06D-419F-93B4-60D78824964F}"/>
                  </a:ext>
                </a:extLst>
              </p:cNvPr>
              <p:cNvSpPr/>
              <p:nvPr/>
            </p:nvSpPr>
            <p:spPr>
              <a:xfrm>
                <a:off x="3942505" y="3494426"/>
                <a:ext cx="193334" cy="320993"/>
              </a:xfrm>
              <a:custGeom>
                <a:avLst/>
                <a:gdLst/>
                <a:ahLst/>
                <a:cxnLst/>
                <a:rect l="l" t="t" r="r" b="b"/>
                <a:pathLst>
                  <a:path w="4824" h="7380" extrusionOk="0">
                    <a:moveTo>
                      <a:pt x="1980" y="0"/>
                    </a:moveTo>
                    <a:cubicBezTo>
                      <a:pt x="1616" y="0"/>
                      <a:pt x="1251" y="97"/>
                      <a:pt x="939" y="283"/>
                    </a:cubicBezTo>
                    <a:cubicBezTo>
                      <a:pt x="471" y="561"/>
                      <a:pt x="124" y="1035"/>
                      <a:pt x="1" y="1566"/>
                    </a:cubicBezTo>
                    <a:lnTo>
                      <a:pt x="1111" y="7344"/>
                    </a:lnTo>
                    <a:cubicBezTo>
                      <a:pt x="1250" y="7368"/>
                      <a:pt x="1390" y="7379"/>
                      <a:pt x="1529" y="7379"/>
                    </a:cubicBezTo>
                    <a:cubicBezTo>
                      <a:pt x="2625" y="7379"/>
                      <a:pt x="3692" y="6679"/>
                      <a:pt x="4224" y="5704"/>
                    </a:cubicBezTo>
                    <a:cubicBezTo>
                      <a:pt x="4824" y="4606"/>
                      <a:pt x="4805" y="3240"/>
                      <a:pt x="4374" y="2066"/>
                    </a:cubicBezTo>
                    <a:cubicBezTo>
                      <a:pt x="4048" y="1180"/>
                      <a:pt x="3425" y="323"/>
                      <a:pt x="2514" y="72"/>
                    </a:cubicBezTo>
                    <a:cubicBezTo>
                      <a:pt x="2340" y="24"/>
                      <a:pt x="2160" y="0"/>
                      <a:pt x="1980" y="0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3197;p71">
                <a:extLst>
                  <a:ext uri="{FF2B5EF4-FFF2-40B4-BE49-F238E27FC236}">
                    <a16:creationId xmlns:a16="http://schemas.microsoft.com/office/drawing/2014/main" id="{98246A2E-65F1-2616-0D8D-59D7A16D8667}"/>
                  </a:ext>
                </a:extLst>
              </p:cNvPr>
              <p:cNvSpPr/>
              <p:nvPr/>
            </p:nvSpPr>
            <p:spPr>
              <a:xfrm>
                <a:off x="3977694" y="3554839"/>
                <a:ext cx="119992" cy="183679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223" extrusionOk="0">
                    <a:moveTo>
                      <a:pt x="1457" y="1"/>
                    </a:moveTo>
                    <a:cubicBezTo>
                      <a:pt x="1401" y="1"/>
                      <a:pt x="1343" y="6"/>
                      <a:pt x="1284" y="16"/>
                    </a:cubicBezTo>
                    <a:cubicBezTo>
                      <a:pt x="485" y="154"/>
                      <a:pt x="1" y="1203"/>
                      <a:pt x="201" y="2362"/>
                    </a:cubicBezTo>
                    <a:lnTo>
                      <a:pt x="201" y="2360"/>
                    </a:lnTo>
                    <a:cubicBezTo>
                      <a:pt x="386" y="3434"/>
                      <a:pt x="1096" y="4222"/>
                      <a:pt x="1834" y="4222"/>
                    </a:cubicBezTo>
                    <a:cubicBezTo>
                      <a:pt x="1892" y="4222"/>
                      <a:pt x="1951" y="4217"/>
                      <a:pt x="2009" y="4207"/>
                    </a:cubicBezTo>
                    <a:cubicBezTo>
                      <a:pt x="2808" y="4068"/>
                      <a:pt x="2994" y="3015"/>
                      <a:pt x="2793" y="1858"/>
                    </a:cubicBezTo>
                    <a:cubicBezTo>
                      <a:pt x="2608" y="786"/>
                      <a:pt x="2157" y="1"/>
                      <a:pt x="1457" y="1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3198;p71">
                <a:extLst>
                  <a:ext uri="{FF2B5EF4-FFF2-40B4-BE49-F238E27FC236}">
                    <a16:creationId xmlns:a16="http://schemas.microsoft.com/office/drawing/2014/main" id="{389B305F-59ED-C3EC-F636-1C5F79E86289}"/>
                  </a:ext>
                </a:extLst>
              </p:cNvPr>
              <p:cNvSpPr/>
              <p:nvPr/>
            </p:nvSpPr>
            <p:spPr>
              <a:xfrm>
                <a:off x="3981462" y="3548011"/>
                <a:ext cx="66529" cy="203861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4687" extrusionOk="0">
                    <a:moveTo>
                      <a:pt x="1359" y="0"/>
                    </a:moveTo>
                    <a:cubicBezTo>
                      <a:pt x="1355" y="0"/>
                      <a:pt x="1351" y="1"/>
                      <a:pt x="1347" y="1"/>
                    </a:cubicBezTo>
                    <a:cubicBezTo>
                      <a:pt x="1016" y="55"/>
                      <a:pt x="698" y="260"/>
                      <a:pt x="473" y="564"/>
                    </a:cubicBezTo>
                    <a:cubicBezTo>
                      <a:pt x="284" y="820"/>
                      <a:pt x="158" y="1144"/>
                      <a:pt x="97" y="1528"/>
                    </a:cubicBezTo>
                    <a:cubicBezTo>
                      <a:pt x="1" y="2130"/>
                      <a:pt x="89" y="2767"/>
                      <a:pt x="343" y="3321"/>
                    </a:cubicBezTo>
                    <a:cubicBezTo>
                      <a:pt x="598" y="3875"/>
                      <a:pt x="1024" y="4356"/>
                      <a:pt x="1544" y="4676"/>
                    </a:cubicBezTo>
                    <a:cubicBezTo>
                      <a:pt x="1557" y="4684"/>
                      <a:pt x="1571" y="4686"/>
                      <a:pt x="1585" y="4686"/>
                    </a:cubicBezTo>
                    <a:cubicBezTo>
                      <a:pt x="1606" y="4684"/>
                      <a:pt x="1627" y="4673"/>
                      <a:pt x="1638" y="4653"/>
                    </a:cubicBezTo>
                    <a:cubicBezTo>
                      <a:pt x="1659" y="4621"/>
                      <a:pt x="1649" y="4579"/>
                      <a:pt x="1616" y="4559"/>
                    </a:cubicBezTo>
                    <a:cubicBezTo>
                      <a:pt x="1119" y="4252"/>
                      <a:pt x="712" y="3793"/>
                      <a:pt x="468" y="3264"/>
                    </a:cubicBezTo>
                    <a:cubicBezTo>
                      <a:pt x="224" y="2734"/>
                      <a:pt x="141" y="2125"/>
                      <a:pt x="232" y="1550"/>
                    </a:cubicBezTo>
                    <a:cubicBezTo>
                      <a:pt x="289" y="1189"/>
                      <a:pt x="408" y="883"/>
                      <a:pt x="584" y="646"/>
                    </a:cubicBezTo>
                    <a:cubicBezTo>
                      <a:pt x="788" y="370"/>
                      <a:pt x="1073" y="186"/>
                      <a:pt x="1369" y="136"/>
                    </a:cubicBezTo>
                    <a:cubicBezTo>
                      <a:pt x="1407" y="131"/>
                      <a:pt x="1433" y="95"/>
                      <a:pt x="1427" y="59"/>
                    </a:cubicBezTo>
                    <a:cubicBezTo>
                      <a:pt x="1421" y="25"/>
                      <a:pt x="1391" y="0"/>
                      <a:pt x="1359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3199;p71">
                <a:extLst>
                  <a:ext uri="{FF2B5EF4-FFF2-40B4-BE49-F238E27FC236}">
                    <a16:creationId xmlns:a16="http://schemas.microsoft.com/office/drawing/2014/main" id="{43574655-4AA0-39B5-BD27-DB35207D980F}"/>
                  </a:ext>
                </a:extLst>
              </p:cNvPr>
              <p:cNvSpPr/>
              <p:nvPr/>
            </p:nvSpPr>
            <p:spPr>
              <a:xfrm>
                <a:off x="3984067" y="3641957"/>
                <a:ext cx="81277" cy="69288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1593" extrusionOk="0">
                    <a:moveTo>
                      <a:pt x="78" y="0"/>
                    </a:moveTo>
                    <a:cubicBezTo>
                      <a:pt x="48" y="0"/>
                      <a:pt x="19" y="20"/>
                      <a:pt x="11" y="51"/>
                    </a:cubicBezTo>
                    <a:cubicBezTo>
                      <a:pt x="0" y="87"/>
                      <a:pt x="23" y="125"/>
                      <a:pt x="59" y="135"/>
                    </a:cubicBezTo>
                    <a:cubicBezTo>
                      <a:pt x="823" y="353"/>
                      <a:pt x="1490" y="872"/>
                      <a:pt x="1890" y="1559"/>
                    </a:cubicBezTo>
                    <a:cubicBezTo>
                      <a:pt x="1904" y="1581"/>
                      <a:pt x="1927" y="1593"/>
                      <a:pt x="1951" y="1593"/>
                    </a:cubicBezTo>
                    <a:cubicBezTo>
                      <a:pt x="1953" y="1593"/>
                      <a:pt x="1954" y="1593"/>
                      <a:pt x="1955" y="1592"/>
                    </a:cubicBezTo>
                    <a:lnTo>
                      <a:pt x="1954" y="1592"/>
                    </a:lnTo>
                    <a:cubicBezTo>
                      <a:pt x="1964" y="1591"/>
                      <a:pt x="1975" y="1589"/>
                      <a:pt x="1984" y="1583"/>
                    </a:cubicBezTo>
                    <a:cubicBezTo>
                      <a:pt x="2018" y="1564"/>
                      <a:pt x="2028" y="1521"/>
                      <a:pt x="2010" y="1489"/>
                    </a:cubicBezTo>
                    <a:cubicBezTo>
                      <a:pt x="1592" y="772"/>
                      <a:pt x="894" y="230"/>
                      <a:pt x="97" y="3"/>
                    </a:cubicBezTo>
                    <a:cubicBezTo>
                      <a:pt x="90" y="1"/>
                      <a:pt x="84" y="0"/>
                      <a:pt x="78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3200;p71">
                <a:extLst>
                  <a:ext uri="{FF2B5EF4-FFF2-40B4-BE49-F238E27FC236}">
                    <a16:creationId xmlns:a16="http://schemas.microsoft.com/office/drawing/2014/main" id="{9937AEE9-E92A-32F9-7ABF-88EF094C24B2}"/>
                  </a:ext>
                </a:extLst>
              </p:cNvPr>
              <p:cNvSpPr/>
              <p:nvPr/>
            </p:nvSpPr>
            <p:spPr>
              <a:xfrm>
                <a:off x="3638267" y="3576586"/>
                <a:ext cx="215136" cy="220911"/>
              </a:xfrm>
              <a:custGeom>
                <a:avLst/>
                <a:gdLst/>
                <a:ahLst/>
                <a:cxnLst/>
                <a:rect l="l" t="t" r="r" b="b"/>
                <a:pathLst>
                  <a:path w="5368" h="5079" extrusionOk="0">
                    <a:moveTo>
                      <a:pt x="2586" y="1"/>
                    </a:moveTo>
                    <a:cubicBezTo>
                      <a:pt x="2462" y="1"/>
                      <a:pt x="2337" y="11"/>
                      <a:pt x="2211" y="33"/>
                    </a:cubicBezTo>
                    <a:cubicBezTo>
                      <a:pt x="873" y="264"/>
                      <a:pt x="0" y="1676"/>
                      <a:pt x="261" y="3185"/>
                    </a:cubicBezTo>
                    <a:cubicBezTo>
                      <a:pt x="485" y="4478"/>
                      <a:pt x="1408" y="5079"/>
                      <a:pt x="2509" y="5079"/>
                    </a:cubicBezTo>
                    <a:cubicBezTo>
                      <a:pt x="2694" y="5079"/>
                      <a:pt x="2883" y="5062"/>
                      <a:pt x="3076" y="5028"/>
                    </a:cubicBezTo>
                    <a:cubicBezTo>
                      <a:pt x="4414" y="4797"/>
                      <a:pt x="5367" y="3858"/>
                      <a:pt x="5106" y="2347"/>
                    </a:cubicBezTo>
                    <a:cubicBezTo>
                      <a:pt x="4869" y="980"/>
                      <a:pt x="3784" y="1"/>
                      <a:pt x="25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3201;p71">
                <a:extLst>
                  <a:ext uri="{FF2B5EF4-FFF2-40B4-BE49-F238E27FC236}">
                    <a16:creationId xmlns:a16="http://schemas.microsoft.com/office/drawing/2014/main" id="{23DCB291-9BCC-C5E9-A085-C82CE161A120}"/>
                  </a:ext>
                </a:extLst>
              </p:cNvPr>
              <p:cNvSpPr/>
              <p:nvPr/>
            </p:nvSpPr>
            <p:spPr>
              <a:xfrm>
                <a:off x="3651413" y="3567670"/>
                <a:ext cx="191490" cy="111043"/>
              </a:xfrm>
              <a:custGeom>
                <a:avLst/>
                <a:gdLst/>
                <a:ahLst/>
                <a:cxnLst/>
                <a:rect l="l" t="t" r="r" b="b"/>
                <a:pathLst>
                  <a:path w="4778" h="2553" extrusionOk="0">
                    <a:moveTo>
                      <a:pt x="2265" y="1"/>
                    </a:moveTo>
                    <a:cubicBezTo>
                      <a:pt x="1786" y="1"/>
                      <a:pt x="1295" y="157"/>
                      <a:pt x="848" y="512"/>
                    </a:cubicBezTo>
                    <a:cubicBezTo>
                      <a:pt x="383" y="891"/>
                      <a:pt x="76" y="1450"/>
                      <a:pt x="1" y="2037"/>
                    </a:cubicBezTo>
                    <a:cubicBezTo>
                      <a:pt x="235" y="1528"/>
                      <a:pt x="576" y="1074"/>
                      <a:pt x="1039" y="770"/>
                    </a:cubicBezTo>
                    <a:cubicBezTo>
                      <a:pt x="1435" y="519"/>
                      <a:pt x="1840" y="408"/>
                      <a:pt x="2232" y="408"/>
                    </a:cubicBezTo>
                    <a:cubicBezTo>
                      <a:pt x="3380" y="408"/>
                      <a:pt x="4414" y="1364"/>
                      <a:pt x="4778" y="2552"/>
                    </a:cubicBezTo>
                    <a:cubicBezTo>
                      <a:pt x="4742" y="1120"/>
                      <a:pt x="3546" y="1"/>
                      <a:pt x="2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3202;p71">
                <a:extLst>
                  <a:ext uri="{FF2B5EF4-FFF2-40B4-BE49-F238E27FC236}">
                    <a16:creationId xmlns:a16="http://schemas.microsoft.com/office/drawing/2014/main" id="{CE31F5BD-C44D-C95B-2230-A15F7C60BB4D}"/>
                  </a:ext>
                </a:extLst>
              </p:cNvPr>
              <p:cNvSpPr/>
              <p:nvPr/>
            </p:nvSpPr>
            <p:spPr>
              <a:xfrm>
                <a:off x="3672454" y="3507475"/>
                <a:ext cx="141554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3532" h="1189" extrusionOk="0">
                    <a:moveTo>
                      <a:pt x="1099" y="1"/>
                    </a:moveTo>
                    <a:cubicBezTo>
                      <a:pt x="1091" y="1"/>
                      <a:pt x="1083" y="1"/>
                      <a:pt x="1075" y="1"/>
                    </a:cubicBezTo>
                    <a:cubicBezTo>
                      <a:pt x="441" y="13"/>
                      <a:pt x="1" y="470"/>
                      <a:pt x="33" y="794"/>
                    </a:cubicBezTo>
                    <a:cubicBezTo>
                      <a:pt x="66" y="1120"/>
                      <a:pt x="602" y="1054"/>
                      <a:pt x="1138" y="1071"/>
                    </a:cubicBezTo>
                    <a:cubicBezTo>
                      <a:pt x="1635" y="1086"/>
                      <a:pt x="2565" y="1189"/>
                      <a:pt x="3090" y="1189"/>
                    </a:cubicBezTo>
                    <a:cubicBezTo>
                      <a:pt x="3318" y="1189"/>
                      <a:pt x="3469" y="1170"/>
                      <a:pt x="3475" y="1115"/>
                    </a:cubicBezTo>
                    <a:cubicBezTo>
                      <a:pt x="3532" y="608"/>
                      <a:pt x="1872" y="1"/>
                      <a:pt x="1099" y="1"/>
                    </a:cubicBezTo>
                    <a:close/>
                  </a:path>
                </a:pathLst>
              </a:custGeom>
              <a:solidFill>
                <a:srgbClr val="73410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3203;p71">
                <a:extLst>
                  <a:ext uri="{FF2B5EF4-FFF2-40B4-BE49-F238E27FC236}">
                    <a16:creationId xmlns:a16="http://schemas.microsoft.com/office/drawing/2014/main" id="{E90D2EE0-43DC-F576-9903-9F0B225C3EAC}"/>
                  </a:ext>
                </a:extLst>
              </p:cNvPr>
              <p:cNvSpPr/>
              <p:nvPr/>
            </p:nvSpPr>
            <p:spPr>
              <a:xfrm>
                <a:off x="3643918" y="3632867"/>
                <a:ext cx="156382" cy="171066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3933" extrusionOk="0">
                    <a:moveTo>
                      <a:pt x="1896" y="1"/>
                    </a:moveTo>
                    <a:cubicBezTo>
                      <a:pt x="1803" y="1"/>
                      <a:pt x="1709" y="8"/>
                      <a:pt x="1615" y="25"/>
                    </a:cubicBezTo>
                    <a:cubicBezTo>
                      <a:pt x="640" y="193"/>
                      <a:pt x="1" y="1199"/>
                      <a:pt x="187" y="2272"/>
                    </a:cubicBezTo>
                    <a:cubicBezTo>
                      <a:pt x="354" y="3241"/>
                      <a:pt x="1137" y="3932"/>
                      <a:pt x="2006" y="3932"/>
                    </a:cubicBezTo>
                    <a:cubicBezTo>
                      <a:pt x="2099" y="3932"/>
                      <a:pt x="2193" y="3924"/>
                      <a:pt x="2287" y="3908"/>
                    </a:cubicBezTo>
                    <a:cubicBezTo>
                      <a:pt x="3261" y="3741"/>
                      <a:pt x="3901" y="2734"/>
                      <a:pt x="3716" y="1661"/>
                    </a:cubicBezTo>
                    <a:cubicBezTo>
                      <a:pt x="3680" y="1459"/>
                      <a:pt x="3618" y="1269"/>
                      <a:pt x="3534" y="1095"/>
                    </a:cubicBezTo>
                    <a:cubicBezTo>
                      <a:pt x="3473" y="1347"/>
                      <a:pt x="3267" y="1551"/>
                      <a:pt x="2996" y="1598"/>
                    </a:cubicBezTo>
                    <a:cubicBezTo>
                      <a:pt x="2958" y="1604"/>
                      <a:pt x="2920" y="1607"/>
                      <a:pt x="2882" y="1607"/>
                    </a:cubicBezTo>
                    <a:cubicBezTo>
                      <a:pt x="2560" y="1607"/>
                      <a:pt x="2276" y="1376"/>
                      <a:pt x="2219" y="1048"/>
                    </a:cubicBezTo>
                    <a:cubicBezTo>
                      <a:pt x="2157" y="683"/>
                      <a:pt x="2401" y="335"/>
                      <a:pt x="2767" y="271"/>
                    </a:cubicBezTo>
                    <a:cubicBezTo>
                      <a:pt x="2777" y="270"/>
                      <a:pt x="2787" y="268"/>
                      <a:pt x="2797" y="268"/>
                    </a:cubicBezTo>
                    <a:cubicBezTo>
                      <a:pt x="2799" y="268"/>
                      <a:pt x="2801" y="269"/>
                      <a:pt x="2804" y="269"/>
                    </a:cubicBezTo>
                    <a:cubicBezTo>
                      <a:pt x="2531" y="96"/>
                      <a:pt x="2220" y="1"/>
                      <a:pt x="189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3204;p71">
                <a:extLst>
                  <a:ext uri="{FF2B5EF4-FFF2-40B4-BE49-F238E27FC236}">
                    <a16:creationId xmlns:a16="http://schemas.microsoft.com/office/drawing/2014/main" id="{8E10F063-D75A-4955-263F-E6DC4EC72CA8}"/>
                  </a:ext>
                </a:extLst>
              </p:cNvPr>
              <p:cNvSpPr/>
              <p:nvPr/>
            </p:nvSpPr>
            <p:spPr>
              <a:xfrm>
                <a:off x="3605843" y="3837417"/>
                <a:ext cx="176381" cy="145360"/>
              </a:xfrm>
              <a:custGeom>
                <a:avLst/>
                <a:gdLst/>
                <a:ahLst/>
                <a:cxnLst/>
                <a:rect l="l" t="t" r="r" b="b"/>
                <a:pathLst>
                  <a:path w="4401" h="3342" extrusionOk="0">
                    <a:moveTo>
                      <a:pt x="3787" y="1"/>
                    </a:moveTo>
                    <a:cubicBezTo>
                      <a:pt x="3728" y="1"/>
                      <a:pt x="3666" y="12"/>
                      <a:pt x="3600" y="34"/>
                    </a:cubicBezTo>
                    <a:cubicBezTo>
                      <a:pt x="3577" y="42"/>
                      <a:pt x="3552" y="49"/>
                      <a:pt x="3526" y="61"/>
                    </a:cubicBezTo>
                    <a:cubicBezTo>
                      <a:pt x="3151" y="216"/>
                      <a:pt x="2663" y="638"/>
                      <a:pt x="2028" y="974"/>
                    </a:cubicBezTo>
                    <a:cubicBezTo>
                      <a:pt x="1455" y="1277"/>
                      <a:pt x="874" y="1451"/>
                      <a:pt x="500" y="1653"/>
                    </a:cubicBezTo>
                    <a:cubicBezTo>
                      <a:pt x="457" y="1676"/>
                      <a:pt x="417" y="1699"/>
                      <a:pt x="381" y="1722"/>
                    </a:cubicBezTo>
                    <a:cubicBezTo>
                      <a:pt x="110" y="1898"/>
                      <a:pt x="0" y="2103"/>
                      <a:pt x="170" y="2425"/>
                    </a:cubicBezTo>
                    <a:cubicBezTo>
                      <a:pt x="445" y="2947"/>
                      <a:pt x="1226" y="3341"/>
                      <a:pt x="2049" y="3341"/>
                    </a:cubicBezTo>
                    <a:cubicBezTo>
                      <a:pt x="2152" y="3341"/>
                      <a:pt x="2255" y="3335"/>
                      <a:pt x="2359" y="3322"/>
                    </a:cubicBezTo>
                    <a:cubicBezTo>
                      <a:pt x="2625" y="3289"/>
                      <a:pt x="2889" y="3212"/>
                      <a:pt x="3137" y="3082"/>
                    </a:cubicBezTo>
                    <a:cubicBezTo>
                      <a:pt x="3739" y="2764"/>
                      <a:pt x="4115" y="2193"/>
                      <a:pt x="4271" y="1618"/>
                    </a:cubicBezTo>
                    <a:cubicBezTo>
                      <a:pt x="4401" y="1134"/>
                      <a:pt x="4373" y="644"/>
                      <a:pt x="4190" y="300"/>
                    </a:cubicBezTo>
                    <a:cubicBezTo>
                      <a:pt x="4078" y="87"/>
                      <a:pt x="3946" y="1"/>
                      <a:pt x="3787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3205;p71">
                <a:extLst>
                  <a:ext uri="{FF2B5EF4-FFF2-40B4-BE49-F238E27FC236}">
                    <a16:creationId xmlns:a16="http://schemas.microsoft.com/office/drawing/2014/main" id="{7D5EAC84-79D5-EA68-C990-4A384E0DDC9D}"/>
                  </a:ext>
                </a:extLst>
              </p:cNvPr>
              <p:cNvSpPr/>
              <p:nvPr/>
            </p:nvSpPr>
            <p:spPr>
              <a:xfrm>
                <a:off x="3700349" y="3907790"/>
                <a:ext cx="76628" cy="74159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1705" extrusionOk="0">
                    <a:moveTo>
                      <a:pt x="1884" y="0"/>
                    </a:moveTo>
                    <a:cubicBezTo>
                      <a:pt x="1444" y="0"/>
                      <a:pt x="1002" y="156"/>
                      <a:pt x="664" y="438"/>
                    </a:cubicBezTo>
                    <a:cubicBezTo>
                      <a:pt x="290" y="752"/>
                      <a:pt x="50" y="1217"/>
                      <a:pt x="1" y="1704"/>
                    </a:cubicBezTo>
                    <a:cubicBezTo>
                      <a:pt x="267" y="1671"/>
                      <a:pt x="531" y="1594"/>
                      <a:pt x="779" y="1463"/>
                    </a:cubicBezTo>
                    <a:cubicBezTo>
                      <a:pt x="1380" y="1145"/>
                      <a:pt x="1757" y="575"/>
                      <a:pt x="1911" y="0"/>
                    </a:cubicBezTo>
                    <a:cubicBezTo>
                      <a:pt x="1902" y="0"/>
                      <a:pt x="1893" y="0"/>
                      <a:pt x="18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3206;p71">
                <a:extLst>
                  <a:ext uri="{FF2B5EF4-FFF2-40B4-BE49-F238E27FC236}">
                    <a16:creationId xmlns:a16="http://schemas.microsoft.com/office/drawing/2014/main" id="{19F02655-03F8-0E54-3740-964F644CEA16}"/>
                  </a:ext>
                </a:extLst>
              </p:cNvPr>
              <p:cNvSpPr/>
              <p:nvPr/>
            </p:nvSpPr>
            <p:spPr>
              <a:xfrm>
                <a:off x="3625883" y="3838852"/>
                <a:ext cx="124280" cy="81423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1872" extrusionOk="0">
                    <a:moveTo>
                      <a:pt x="3100" y="1"/>
                    </a:moveTo>
                    <a:lnTo>
                      <a:pt x="3100" y="1"/>
                    </a:lnTo>
                    <a:cubicBezTo>
                      <a:pt x="3077" y="9"/>
                      <a:pt x="3052" y="16"/>
                      <a:pt x="3026" y="28"/>
                    </a:cubicBezTo>
                    <a:cubicBezTo>
                      <a:pt x="2652" y="183"/>
                      <a:pt x="2163" y="605"/>
                      <a:pt x="1528" y="941"/>
                    </a:cubicBezTo>
                    <a:cubicBezTo>
                      <a:pt x="955" y="1244"/>
                      <a:pt x="375" y="1418"/>
                      <a:pt x="0" y="1620"/>
                    </a:cubicBezTo>
                    <a:cubicBezTo>
                      <a:pt x="245" y="1786"/>
                      <a:pt x="556" y="1872"/>
                      <a:pt x="894" y="1872"/>
                    </a:cubicBezTo>
                    <a:cubicBezTo>
                      <a:pt x="1249" y="1872"/>
                      <a:pt x="1632" y="1777"/>
                      <a:pt x="1994" y="1579"/>
                    </a:cubicBezTo>
                    <a:cubicBezTo>
                      <a:pt x="2667" y="1209"/>
                      <a:pt x="3080" y="584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3207;p71">
                <a:extLst>
                  <a:ext uri="{FF2B5EF4-FFF2-40B4-BE49-F238E27FC236}">
                    <a16:creationId xmlns:a16="http://schemas.microsoft.com/office/drawing/2014/main" id="{28D95463-915D-1026-90DD-105435BE7216}"/>
                  </a:ext>
                </a:extLst>
              </p:cNvPr>
              <p:cNvSpPr/>
              <p:nvPr/>
            </p:nvSpPr>
            <p:spPr>
              <a:xfrm>
                <a:off x="3705679" y="3990819"/>
                <a:ext cx="58313" cy="10352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38" extrusionOk="0">
                    <a:moveTo>
                      <a:pt x="79" y="1"/>
                    </a:moveTo>
                    <a:cubicBezTo>
                      <a:pt x="49" y="1"/>
                      <a:pt x="21" y="20"/>
                      <a:pt x="12" y="50"/>
                    </a:cubicBezTo>
                    <a:cubicBezTo>
                      <a:pt x="0" y="86"/>
                      <a:pt x="21" y="124"/>
                      <a:pt x="57" y="136"/>
                    </a:cubicBezTo>
                    <a:cubicBezTo>
                      <a:pt x="281" y="203"/>
                      <a:pt x="516" y="237"/>
                      <a:pt x="751" y="237"/>
                    </a:cubicBezTo>
                    <a:cubicBezTo>
                      <a:pt x="806" y="237"/>
                      <a:pt x="860" y="236"/>
                      <a:pt x="915" y="232"/>
                    </a:cubicBezTo>
                    <a:cubicBezTo>
                      <a:pt x="1078" y="222"/>
                      <a:pt x="1241" y="193"/>
                      <a:pt x="1397" y="149"/>
                    </a:cubicBezTo>
                    <a:cubicBezTo>
                      <a:pt x="1434" y="138"/>
                      <a:pt x="1455" y="101"/>
                      <a:pt x="1445" y="64"/>
                    </a:cubicBezTo>
                    <a:cubicBezTo>
                      <a:pt x="1436" y="33"/>
                      <a:pt x="1408" y="14"/>
                      <a:pt x="1379" y="14"/>
                    </a:cubicBezTo>
                    <a:cubicBezTo>
                      <a:pt x="1372" y="14"/>
                      <a:pt x="1366" y="14"/>
                      <a:pt x="1360" y="16"/>
                    </a:cubicBezTo>
                    <a:cubicBezTo>
                      <a:pt x="1163" y="72"/>
                      <a:pt x="956" y="100"/>
                      <a:pt x="750" y="100"/>
                    </a:cubicBezTo>
                    <a:cubicBezTo>
                      <a:pt x="529" y="100"/>
                      <a:pt x="307" y="68"/>
                      <a:pt x="98" y="3"/>
                    </a:cubicBezTo>
                    <a:cubicBezTo>
                      <a:pt x="91" y="1"/>
                      <a:pt x="85" y="1"/>
                      <a:pt x="79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3208;p71">
                <a:extLst>
                  <a:ext uri="{FF2B5EF4-FFF2-40B4-BE49-F238E27FC236}">
                    <a16:creationId xmlns:a16="http://schemas.microsoft.com/office/drawing/2014/main" id="{480BEE48-6472-9E82-2450-F9AF5EEE2AEE}"/>
                  </a:ext>
                </a:extLst>
              </p:cNvPr>
              <p:cNvSpPr/>
              <p:nvPr/>
            </p:nvSpPr>
            <p:spPr>
              <a:xfrm>
                <a:off x="3383566" y="3609032"/>
                <a:ext cx="215096" cy="220868"/>
              </a:xfrm>
              <a:custGeom>
                <a:avLst/>
                <a:gdLst/>
                <a:ahLst/>
                <a:cxnLst/>
                <a:rect l="l" t="t" r="r" b="b"/>
                <a:pathLst>
                  <a:path w="5367" h="5078" extrusionOk="0">
                    <a:moveTo>
                      <a:pt x="2586" y="0"/>
                    </a:moveTo>
                    <a:cubicBezTo>
                      <a:pt x="2462" y="0"/>
                      <a:pt x="2336" y="11"/>
                      <a:pt x="2211" y="32"/>
                    </a:cubicBezTo>
                    <a:cubicBezTo>
                      <a:pt x="873" y="264"/>
                      <a:pt x="0" y="1675"/>
                      <a:pt x="261" y="3185"/>
                    </a:cubicBezTo>
                    <a:cubicBezTo>
                      <a:pt x="485" y="4478"/>
                      <a:pt x="1408" y="5078"/>
                      <a:pt x="2509" y="5078"/>
                    </a:cubicBezTo>
                    <a:cubicBezTo>
                      <a:pt x="2694" y="5078"/>
                      <a:pt x="2883" y="5061"/>
                      <a:pt x="3074" y="5028"/>
                    </a:cubicBezTo>
                    <a:cubicBezTo>
                      <a:pt x="4412" y="4796"/>
                      <a:pt x="5367" y="3856"/>
                      <a:pt x="5106" y="2347"/>
                    </a:cubicBezTo>
                    <a:cubicBezTo>
                      <a:pt x="4869" y="979"/>
                      <a:pt x="3783" y="0"/>
                      <a:pt x="25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3209;p71">
                <a:extLst>
                  <a:ext uri="{FF2B5EF4-FFF2-40B4-BE49-F238E27FC236}">
                    <a16:creationId xmlns:a16="http://schemas.microsoft.com/office/drawing/2014/main" id="{D77CC4A8-7CFB-EBD6-D031-F3095364ED76}"/>
                  </a:ext>
                </a:extLst>
              </p:cNvPr>
              <p:cNvSpPr/>
              <p:nvPr/>
            </p:nvSpPr>
            <p:spPr>
              <a:xfrm>
                <a:off x="3396712" y="3600072"/>
                <a:ext cx="191490" cy="111043"/>
              </a:xfrm>
              <a:custGeom>
                <a:avLst/>
                <a:gdLst/>
                <a:ahLst/>
                <a:cxnLst/>
                <a:rect l="l" t="t" r="r" b="b"/>
                <a:pathLst>
                  <a:path w="4778" h="2553" extrusionOk="0">
                    <a:moveTo>
                      <a:pt x="2264" y="0"/>
                    </a:moveTo>
                    <a:cubicBezTo>
                      <a:pt x="1785" y="0"/>
                      <a:pt x="1294" y="156"/>
                      <a:pt x="847" y="511"/>
                    </a:cubicBezTo>
                    <a:cubicBezTo>
                      <a:pt x="382" y="892"/>
                      <a:pt x="76" y="1450"/>
                      <a:pt x="1" y="2037"/>
                    </a:cubicBezTo>
                    <a:cubicBezTo>
                      <a:pt x="234" y="1528"/>
                      <a:pt x="576" y="1075"/>
                      <a:pt x="1038" y="771"/>
                    </a:cubicBezTo>
                    <a:cubicBezTo>
                      <a:pt x="1435" y="520"/>
                      <a:pt x="1840" y="409"/>
                      <a:pt x="2231" y="409"/>
                    </a:cubicBezTo>
                    <a:cubicBezTo>
                      <a:pt x="3380" y="409"/>
                      <a:pt x="4414" y="1364"/>
                      <a:pt x="4778" y="2553"/>
                    </a:cubicBezTo>
                    <a:cubicBezTo>
                      <a:pt x="4742" y="1120"/>
                      <a:pt x="3546" y="0"/>
                      <a:pt x="22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3210;p71">
                <a:extLst>
                  <a:ext uri="{FF2B5EF4-FFF2-40B4-BE49-F238E27FC236}">
                    <a16:creationId xmlns:a16="http://schemas.microsoft.com/office/drawing/2014/main" id="{0E03D2E2-8AF8-4916-EA75-F14046C5D8E0}"/>
                  </a:ext>
                </a:extLst>
              </p:cNvPr>
              <p:cNvSpPr/>
              <p:nvPr/>
            </p:nvSpPr>
            <p:spPr>
              <a:xfrm>
                <a:off x="3388175" y="3533092"/>
                <a:ext cx="137867" cy="84772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1949" extrusionOk="0">
                    <a:moveTo>
                      <a:pt x="2524" y="1"/>
                    </a:moveTo>
                    <a:cubicBezTo>
                      <a:pt x="2393" y="1"/>
                      <a:pt x="2254" y="22"/>
                      <a:pt x="2113" y="69"/>
                    </a:cubicBezTo>
                    <a:cubicBezTo>
                      <a:pt x="1392" y="313"/>
                      <a:pt x="1" y="1461"/>
                      <a:pt x="227" y="1925"/>
                    </a:cubicBezTo>
                    <a:cubicBezTo>
                      <a:pt x="234" y="1941"/>
                      <a:pt x="255" y="1948"/>
                      <a:pt x="287" y="1948"/>
                    </a:cubicBezTo>
                    <a:cubicBezTo>
                      <a:pt x="582" y="1948"/>
                      <a:pt x="1814" y="1333"/>
                      <a:pt x="2413" y="1099"/>
                    </a:cubicBezTo>
                    <a:cubicBezTo>
                      <a:pt x="2913" y="903"/>
                      <a:pt x="3440" y="785"/>
                      <a:pt x="3361" y="468"/>
                    </a:cubicBezTo>
                    <a:cubicBezTo>
                      <a:pt x="3301" y="224"/>
                      <a:pt x="2954" y="1"/>
                      <a:pt x="2524" y="1"/>
                    </a:cubicBezTo>
                    <a:close/>
                  </a:path>
                </a:pathLst>
              </a:custGeom>
              <a:solidFill>
                <a:srgbClr val="73410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3211;p71">
                <a:extLst>
                  <a:ext uri="{FF2B5EF4-FFF2-40B4-BE49-F238E27FC236}">
                    <a16:creationId xmlns:a16="http://schemas.microsoft.com/office/drawing/2014/main" id="{8459249F-D915-14F7-A18F-198831802C5E}"/>
                  </a:ext>
                </a:extLst>
              </p:cNvPr>
              <p:cNvSpPr/>
              <p:nvPr/>
            </p:nvSpPr>
            <p:spPr>
              <a:xfrm>
                <a:off x="3389217" y="3665313"/>
                <a:ext cx="156382" cy="171022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3932" extrusionOk="0">
                    <a:moveTo>
                      <a:pt x="1895" y="0"/>
                    </a:moveTo>
                    <a:cubicBezTo>
                      <a:pt x="1803" y="0"/>
                      <a:pt x="1709" y="8"/>
                      <a:pt x="1615" y="24"/>
                    </a:cubicBezTo>
                    <a:cubicBezTo>
                      <a:pt x="640" y="193"/>
                      <a:pt x="1" y="1198"/>
                      <a:pt x="186" y="2271"/>
                    </a:cubicBezTo>
                    <a:cubicBezTo>
                      <a:pt x="354" y="3240"/>
                      <a:pt x="1137" y="3932"/>
                      <a:pt x="2006" y="3932"/>
                    </a:cubicBezTo>
                    <a:cubicBezTo>
                      <a:pt x="2099" y="3932"/>
                      <a:pt x="2192" y="3924"/>
                      <a:pt x="2287" y="3908"/>
                    </a:cubicBezTo>
                    <a:cubicBezTo>
                      <a:pt x="3261" y="3740"/>
                      <a:pt x="3901" y="2734"/>
                      <a:pt x="3715" y="1661"/>
                    </a:cubicBezTo>
                    <a:cubicBezTo>
                      <a:pt x="3680" y="1458"/>
                      <a:pt x="3618" y="1268"/>
                      <a:pt x="3533" y="1094"/>
                    </a:cubicBezTo>
                    <a:cubicBezTo>
                      <a:pt x="3472" y="1346"/>
                      <a:pt x="3267" y="1550"/>
                      <a:pt x="2996" y="1597"/>
                    </a:cubicBezTo>
                    <a:cubicBezTo>
                      <a:pt x="2957" y="1604"/>
                      <a:pt x="2919" y="1607"/>
                      <a:pt x="2882" y="1607"/>
                    </a:cubicBezTo>
                    <a:cubicBezTo>
                      <a:pt x="2560" y="1607"/>
                      <a:pt x="2276" y="1376"/>
                      <a:pt x="2219" y="1048"/>
                    </a:cubicBezTo>
                    <a:cubicBezTo>
                      <a:pt x="2157" y="683"/>
                      <a:pt x="2401" y="335"/>
                      <a:pt x="2767" y="271"/>
                    </a:cubicBezTo>
                    <a:cubicBezTo>
                      <a:pt x="2777" y="270"/>
                      <a:pt x="2786" y="268"/>
                      <a:pt x="2796" y="268"/>
                    </a:cubicBezTo>
                    <a:cubicBezTo>
                      <a:pt x="2799" y="268"/>
                      <a:pt x="2801" y="268"/>
                      <a:pt x="2803" y="268"/>
                    </a:cubicBezTo>
                    <a:cubicBezTo>
                      <a:pt x="2531" y="96"/>
                      <a:pt x="2219" y="0"/>
                      <a:pt x="189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3212;p71">
                <a:extLst>
                  <a:ext uri="{FF2B5EF4-FFF2-40B4-BE49-F238E27FC236}">
                    <a16:creationId xmlns:a16="http://schemas.microsoft.com/office/drawing/2014/main" id="{52807876-8F3E-5600-6B79-EC13E0B3562C}"/>
                  </a:ext>
                </a:extLst>
              </p:cNvPr>
              <p:cNvSpPr/>
              <p:nvPr/>
            </p:nvSpPr>
            <p:spPr>
              <a:xfrm>
                <a:off x="3537629" y="3764957"/>
                <a:ext cx="101757" cy="107433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2470" extrusionOk="0">
                    <a:moveTo>
                      <a:pt x="1185" y="1"/>
                    </a:moveTo>
                    <a:cubicBezTo>
                      <a:pt x="815" y="1"/>
                      <a:pt x="460" y="107"/>
                      <a:pt x="320" y="220"/>
                    </a:cubicBezTo>
                    <a:cubicBezTo>
                      <a:pt x="1" y="476"/>
                      <a:pt x="121" y="1369"/>
                      <a:pt x="556" y="1925"/>
                    </a:cubicBezTo>
                    <a:cubicBezTo>
                      <a:pt x="832" y="2278"/>
                      <a:pt x="1159" y="2469"/>
                      <a:pt x="1480" y="2469"/>
                    </a:cubicBezTo>
                    <a:cubicBezTo>
                      <a:pt x="1664" y="2469"/>
                      <a:pt x="1847" y="2406"/>
                      <a:pt x="2015" y="2274"/>
                    </a:cubicBezTo>
                    <a:cubicBezTo>
                      <a:pt x="2477" y="1914"/>
                      <a:pt x="2539" y="921"/>
                      <a:pt x="2103" y="365"/>
                    </a:cubicBezTo>
                    <a:cubicBezTo>
                      <a:pt x="1893" y="95"/>
                      <a:pt x="1532" y="1"/>
                      <a:pt x="1185" y="1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3213;p71">
                <a:extLst>
                  <a:ext uri="{FF2B5EF4-FFF2-40B4-BE49-F238E27FC236}">
                    <a16:creationId xmlns:a16="http://schemas.microsoft.com/office/drawing/2014/main" id="{3D25A8F1-1EAE-4343-2BB5-A87044C0E4AB}"/>
                  </a:ext>
                </a:extLst>
              </p:cNvPr>
              <p:cNvSpPr/>
              <p:nvPr/>
            </p:nvSpPr>
            <p:spPr>
              <a:xfrm>
                <a:off x="3537629" y="3769306"/>
                <a:ext cx="100194" cy="103083"/>
              </a:xfrm>
              <a:custGeom>
                <a:avLst/>
                <a:gdLst/>
                <a:ahLst/>
                <a:cxnLst/>
                <a:rect l="l" t="t" r="r" b="b"/>
                <a:pathLst>
                  <a:path w="2500" h="2370" extrusionOk="0">
                    <a:moveTo>
                      <a:pt x="826" y="1"/>
                    </a:moveTo>
                    <a:cubicBezTo>
                      <a:pt x="603" y="1"/>
                      <a:pt x="415" y="44"/>
                      <a:pt x="320" y="120"/>
                    </a:cubicBezTo>
                    <a:cubicBezTo>
                      <a:pt x="1" y="376"/>
                      <a:pt x="121" y="1269"/>
                      <a:pt x="556" y="1825"/>
                    </a:cubicBezTo>
                    <a:cubicBezTo>
                      <a:pt x="832" y="2178"/>
                      <a:pt x="1159" y="2369"/>
                      <a:pt x="1480" y="2369"/>
                    </a:cubicBezTo>
                    <a:cubicBezTo>
                      <a:pt x="1664" y="2369"/>
                      <a:pt x="1847" y="2306"/>
                      <a:pt x="2015" y="2174"/>
                    </a:cubicBezTo>
                    <a:cubicBezTo>
                      <a:pt x="2477" y="1814"/>
                      <a:pt x="2500" y="1070"/>
                      <a:pt x="2066" y="514"/>
                    </a:cubicBezTo>
                    <a:cubicBezTo>
                      <a:pt x="1782" y="151"/>
                      <a:pt x="1243" y="1"/>
                      <a:pt x="826" y="1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3214;p71">
                <a:extLst>
                  <a:ext uri="{FF2B5EF4-FFF2-40B4-BE49-F238E27FC236}">
                    <a16:creationId xmlns:a16="http://schemas.microsoft.com/office/drawing/2014/main" id="{57FDD9F3-B227-51A7-68F0-D1ADD2B2FBB6}"/>
                  </a:ext>
                </a:extLst>
              </p:cNvPr>
              <p:cNvSpPr/>
              <p:nvPr/>
            </p:nvSpPr>
            <p:spPr>
              <a:xfrm>
                <a:off x="3575584" y="3780702"/>
                <a:ext cx="38675" cy="31099"/>
              </a:xfrm>
              <a:custGeom>
                <a:avLst/>
                <a:gdLst/>
                <a:ahLst/>
                <a:cxnLst/>
                <a:rect l="l" t="t" r="r" b="b"/>
                <a:pathLst>
                  <a:path w="965" h="715" extrusionOk="0">
                    <a:moveTo>
                      <a:pt x="235" y="1"/>
                    </a:moveTo>
                    <a:cubicBezTo>
                      <a:pt x="186" y="1"/>
                      <a:pt x="138" y="22"/>
                      <a:pt x="99" y="49"/>
                    </a:cubicBezTo>
                    <a:cubicBezTo>
                      <a:pt x="47" y="84"/>
                      <a:pt x="20" y="144"/>
                      <a:pt x="11" y="204"/>
                    </a:cubicBezTo>
                    <a:lnTo>
                      <a:pt x="10" y="203"/>
                    </a:lnTo>
                    <a:lnTo>
                      <a:pt x="10" y="203"/>
                    </a:lnTo>
                    <a:cubicBezTo>
                      <a:pt x="0" y="258"/>
                      <a:pt x="23" y="326"/>
                      <a:pt x="55" y="370"/>
                    </a:cubicBezTo>
                    <a:cubicBezTo>
                      <a:pt x="95" y="421"/>
                      <a:pt x="149" y="446"/>
                      <a:pt x="210" y="459"/>
                    </a:cubicBezTo>
                    <a:cubicBezTo>
                      <a:pt x="212" y="459"/>
                      <a:pt x="215" y="460"/>
                      <a:pt x="217" y="460"/>
                    </a:cubicBezTo>
                    <a:cubicBezTo>
                      <a:pt x="289" y="479"/>
                      <a:pt x="358" y="508"/>
                      <a:pt x="424" y="543"/>
                    </a:cubicBezTo>
                    <a:cubicBezTo>
                      <a:pt x="484" y="579"/>
                      <a:pt x="541" y="621"/>
                      <a:pt x="591" y="669"/>
                    </a:cubicBezTo>
                    <a:cubicBezTo>
                      <a:pt x="627" y="703"/>
                      <a:pt x="682" y="714"/>
                      <a:pt x="732" y="714"/>
                    </a:cubicBezTo>
                    <a:cubicBezTo>
                      <a:pt x="742" y="714"/>
                      <a:pt x="752" y="714"/>
                      <a:pt x="762" y="713"/>
                    </a:cubicBezTo>
                    <a:cubicBezTo>
                      <a:pt x="821" y="708"/>
                      <a:pt x="875" y="670"/>
                      <a:pt x="912" y="625"/>
                    </a:cubicBezTo>
                    <a:cubicBezTo>
                      <a:pt x="949" y="581"/>
                      <a:pt x="964" y="510"/>
                      <a:pt x="956" y="456"/>
                    </a:cubicBezTo>
                    <a:cubicBezTo>
                      <a:pt x="954" y="425"/>
                      <a:pt x="943" y="397"/>
                      <a:pt x="927" y="373"/>
                    </a:cubicBezTo>
                    <a:cubicBezTo>
                      <a:pt x="914" y="346"/>
                      <a:pt x="894" y="322"/>
                      <a:pt x="868" y="304"/>
                    </a:cubicBezTo>
                    <a:cubicBezTo>
                      <a:pt x="702" y="147"/>
                      <a:pt x="488" y="49"/>
                      <a:pt x="265" y="4"/>
                    </a:cubicBezTo>
                    <a:cubicBezTo>
                      <a:pt x="255" y="2"/>
                      <a:pt x="245" y="1"/>
                      <a:pt x="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3215;p71">
                <a:extLst>
                  <a:ext uri="{FF2B5EF4-FFF2-40B4-BE49-F238E27FC236}">
                    <a16:creationId xmlns:a16="http://schemas.microsoft.com/office/drawing/2014/main" id="{F675A40C-097B-B7FD-B6CB-F020F5649B70}"/>
                  </a:ext>
                </a:extLst>
              </p:cNvPr>
              <p:cNvSpPr/>
              <p:nvPr/>
            </p:nvSpPr>
            <p:spPr>
              <a:xfrm>
                <a:off x="3539192" y="3763174"/>
                <a:ext cx="72300" cy="110042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530" extrusionOk="0">
                    <a:moveTo>
                      <a:pt x="1329" y="0"/>
                    </a:moveTo>
                    <a:cubicBezTo>
                      <a:pt x="984" y="0"/>
                      <a:pt x="505" y="34"/>
                      <a:pt x="243" y="203"/>
                    </a:cubicBezTo>
                    <a:cubicBezTo>
                      <a:pt x="75" y="312"/>
                      <a:pt x="1" y="581"/>
                      <a:pt x="38" y="941"/>
                    </a:cubicBezTo>
                    <a:cubicBezTo>
                      <a:pt x="102" y="1529"/>
                      <a:pt x="471" y="2276"/>
                      <a:pt x="1131" y="2524"/>
                    </a:cubicBezTo>
                    <a:cubicBezTo>
                      <a:pt x="1140" y="2528"/>
                      <a:pt x="1150" y="2529"/>
                      <a:pt x="1159" y="2529"/>
                    </a:cubicBezTo>
                    <a:cubicBezTo>
                      <a:pt x="1185" y="2527"/>
                      <a:pt x="1210" y="2511"/>
                      <a:pt x="1219" y="2485"/>
                    </a:cubicBezTo>
                    <a:cubicBezTo>
                      <a:pt x="1232" y="2449"/>
                      <a:pt x="1215" y="2410"/>
                      <a:pt x="1179" y="2395"/>
                    </a:cubicBezTo>
                    <a:cubicBezTo>
                      <a:pt x="573" y="2168"/>
                      <a:pt x="234" y="1475"/>
                      <a:pt x="176" y="926"/>
                    </a:cubicBezTo>
                    <a:cubicBezTo>
                      <a:pt x="143" y="629"/>
                      <a:pt x="198" y="397"/>
                      <a:pt x="317" y="319"/>
                    </a:cubicBezTo>
                    <a:cubicBezTo>
                      <a:pt x="551" y="169"/>
                      <a:pt x="1001" y="138"/>
                      <a:pt x="1330" y="138"/>
                    </a:cubicBezTo>
                    <a:cubicBezTo>
                      <a:pt x="1554" y="138"/>
                      <a:pt x="1721" y="152"/>
                      <a:pt x="1725" y="152"/>
                    </a:cubicBezTo>
                    <a:cubicBezTo>
                      <a:pt x="1728" y="153"/>
                      <a:pt x="1730" y="153"/>
                      <a:pt x="1732" y="153"/>
                    </a:cubicBezTo>
                    <a:cubicBezTo>
                      <a:pt x="1766" y="153"/>
                      <a:pt x="1797" y="125"/>
                      <a:pt x="1799" y="90"/>
                    </a:cubicBezTo>
                    <a:cubicBezTo>
                      <a:pt x="1803" y="52"/>
                      <a:pt x="1775" y="19"/>
                      <a:pt x="1737" y="16"/>
                    </a:cubicBezTo>
                    <a:cubicBezTo>
                      <a:pt x="1720" y="14"/>
                      <a:pt x="1552" y="0"/>
                      <a:pt x="1329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3216;p71">
                <a:extLst>
                  <a:ext uri="{FF2B5EF4-FFF2-40B4-BE49-F238E27FC236}">
                    <a16:creationId xmlns:a16="http://schemas.microsoft.com/office/drawing/2014/main" id="{CFA29F43-C1BA-6721-AAC7-02F871CE837B}"/>
                  </a:ext>
                </a:extLst>
              </p:cNvPr>
              <p:cNvSpPr/>
              <p:nvPr/>
            </p:nvSpPr>
            <p:spPr>
              <a:xfrm>
                <a:off x="3412142" y="3451716"/>
                <a:ext cx="110494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985" extrusionOk="0">
                    <a:moveTo>
                      <a:pt x="2756" y="1"/>
                    </a:moveTo>
                    <a:lnTo>
                      <a:pt x="2756" y="1"/>
                    </a:lnTo>
                    <a:cubicBezTo>
                      <a:pt x="2570" y="162"/>
                      <a:pt x="2367" y="301"/>
                      <a:pt x="2147" y="409"/>
                    </a:cubicBezTo>
                    <a:cubicBezTo>
                      <a:pt x="1755" y="600"/>
                      <a:pt x="1319" y="698"/>
                      <a:pt x="884" y="698"/>
                    </a:cubicBezTo>
                    <a:cubicBezTo>
                      <a:pt x="673" y="698"/>
                      <a:pt x="463" y="675"/>
                      <a:pt x="257" y="628"/>
                    </a:cubicBezTo>
                    <a:cubicBezTo>
                      <a:pt x="164" y="724"/>
                      <a:pt x="78" y="826"/>
                      <a:pt x="0" y="922"/>
                    </a:cubicBezTo>
                    <a:cubicBezTo>
                      <a:pt x="196" y="964"/>
                      <a:pt x="397" y="985"/>
                      <a:pt x="597" y="985"/>
                    </a:cubicBezTo>
                    <a:cubicBezTo>
                      <a:pt x="1032" y="985"/>
                      <a:pt x="1467" y="887"/>
                      <a:pt x="1859" y="696"/>
                    </a:cubicBezTo>
                    <a:cubicBezTo>
                      <a:pt x="2202" y="528"/>
                      <a:pt x="2508" y="289"/>
                      <a:pt x="2756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3217;p71">
                <a:extLst>
                  <a:ext uri="{FF2B5EF4-FFF2-40B4-BE49-F238E27FC236}">
                    <a16:creationId xmlns:a16="http://schemas.microsoft.com/office/drawing/2014/main" id="{20117236-32AA-1A15-8D91-5EE90D30A1C1}"/>
                  </a:ext>
                </a:extLst>
              </p:cNvPr>
              <p:cNvSpPr/>
              <p:nvPr/>
            </p:nvSpPr>
            <p:spPr>
              <a:xfrm>
                <a:off x="3534984" y="3402959"/>
                <a:ext cx="408470" cy="228914"/>
              </a:xfrm>
              <a:custGeom>
                <a:avLst/>
                <a:gdLst/>
                <a:ahLst/>
                <a:cxnLst/>
                <a:rect l="l" t="t" r="r" b="b"/>
                <a:pathLst>
                  <a:path w="10192" h="5263" extrusionOk="0">
                    <a:moveTo>
                      <a:pt x="3670" y="1"/>
                    </a:moveTo>
                    <a:cubicBezTo>
                      <a:pt x="3571" y="89"/>
                      <a:pt x="3466" y="174"/>
                      <a:pt x="3354" y="248"/>
                    </a:cubicBezTo>
                    <a:cubicBezTo>
                      <a:pt x="2967" y="515"/>
                      <a:pt x="2521" y="697"/>
                      <a:pt x="2058" y="769"/>
                    </a:cubicBezTo>
                    <a:cubicBezTo>
                      <a:pt x="1902" y="793"/>
                      <a:pt x="1745" y="805"/>
                      <a:pt x="1588" y="805"/>
                    </a:cubicBezTo>
                    <a:cubicBezTo>
                      <a:pt x="1121" y="805"/>
                      <a:pt x="654" y="700"/>
                      <a:pt x="233" y="500"/>
                    </a:cubicBezTo>
                    <a:cubicBezTo>
                      <a:pt x="161" y="609"/>
                      <a:pt x="85" y="713"/>
                      <a:pt x="0" y="811"/>
                    </a:cubicBezTo>
                    <a:cubicBezTo>
                      <a:pt x="408" y="996"/>
                      <a:pt x="855" y="1093"/>
                      <a:pt x="1302" y="1093"/>
                    </a:cubicBezTo>
                    <a:cubicBezTo>
                      <a:pt x="1459" y="1093"/>
                      <a:pt x="1616" y="1081"/>
                      <a:pt x="1771" y="1057"/>
                    </a:cubicBezTo>
                    <a:cubicBezTo>
                      <a:pt x="2366" y="965"/>
                      <a:pt x="2933" y="691"/>
                      <a:pt x="3381" y="288"/>
                    </a:cubicBezTo>
                    <a:cubicBezTo>
                      <a:pt x="3766" y="632"/>
                      <a:pt x="4237" y="876"/>
                      <a:pt x="4740" y="987"/>
                    </a:cubicBezTo>
                    <a:cubicBezTo>
                      <a:pt x="4953" y="1035"/>
                      <a:pt x="5171" y="1058"/>
                      <a:pt x="5389" y="1058"/>
                    </a:cubicBezTo>
                    <a:cubicBezTo>
                      <a:pt x="5678" y="1058"/>
                      <a:pt x="5967" y="1017"/>
                      <a:pt x="6245" y="937"/>
                    </a:cubicBezTo>
                    <a:cubicBezTo>
                      <a:pt x="6411" y="1369"/>
                      <a:pt x="6696" y="1754"/>
                      <a:pt x="7065" y="2035"/>
                    </a:cubicBezTo>
                    <a:cubicBezTo>
                      <a:pt x="7371" y="2267"/>
                      <a:pt x="7734" y="2426"/>
                      <a:pt x="8112" y="2496"/>
                    </a:cubicBezTo>
                    <a:cubicBezTo>
                      <a:pt x="8026" y="3048"/>
                      <a:pt x="8103" y="3625"/>
                      <a:pt x="8343" y="4131"/>
                    </a:cubicBezTo>
                    <a:cubicBezTo>
                      <a:pt x="8652" y="4782"/>
                      <a:pt x="9388" y="5263"/>
                      <a:pt x="10191" y="5263"/>
                    </a:cubicBezTo>
                    <a:cubicBezTo>
                      <a:pt x="9516" y="5014"/>
                      <a:pt x="8939" y="4495"/>
                      <a:pt x="8630" y="3843"/>
                    </a:cubicBezTo>
                    <a:cubicBezTo>
                      <a:pt x="8390" y="3336"/>
                      <a:pt x="8314" y="2760"/>
                      <a:pt x="8400" y="2209"/>
                    </a:cubicBezTo>
                    <a:cubicBezTo>
                      <a:pt x="8022" y="2139"/>
                      <a:pt x="7660" y="1980"/>
                      <a:pt x="7353" y="1747"/>
                    </a:cubicBezTo>
                    <a:cubicBezTo>
                      <a:pt x="6984" y="1466"/>
                      <a:pt x="6700" y="1080"/>
                      <a:pt x="6532" y="649"/>
                    </a:cubicBezTo>
                    <a:cubicBezTo>
                      <a:pt x="6255" y="730"/>
                      <a:pt x="5966" y="771"/>
                      <a:pt x="5678" y="771"/>
                    </a:cubicBezTo>
                    <a:cubicBezTo>
                      <a:pt x="5459" y="771"/>
                      <a:pt x="5241" y="747"/>
                      <a:pt x="5028" y="700"/>
                    </a:cubicBezTo>
                    <a:cubicBezTo>
                      <a:pt x="4526" y="589"/>
                      <a:pt x="4054" y="344"/>
                      <a:pt x="3670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3218;p71">
                <a:extLst>
                  <a:ext uri="{FF2B5EF4-FFF2-40B4-BE49-F238E27FC236}">
                    <a16:creationId xmlns:a16="http://schemas.microsoft.com/office/drawing/2014/main" id="{33A76F4E-F7E3-0E9E-ADEA-058047451427}"/>
                  </a:ext>
                </a:extLst>
              </p:cNvPr>
              <p:cNvSpPr/>
              <p:nvPr/>
            </p:nvSpPr>
            <p:spPr>
              <a:xfrm>
                <a:off x="3355190" y="3186100"/>
                <a:ext cx="638835" cy="445780"/>
              </a:xfrm>
              <a:custGeom>
                <a:avLst/>
                <a:gdLst/>
                <a:ahLst/>
                <a:cxnLst/>
                <a:rect l="l" t="t" r="r" b="b"/>
                <a:pathLst>
                  <a:path w="15940" h="10249" extrusionOk="0">
                    <a:moveTo>
                      <a:pt x="7121" y="0"/>
                    </a:moveTo>
                    <a:cubicBezTo>
                      <a:pt x="7076" y="0"/>
                      <a:pt x="7031" y="2"/>
                      <a:pt x="6987" y="5"/>
                    </a:cubicBezTo>
                    <a:cubicBezTo>
                      <a:pt x="6394" y="45"/>
                      <a:pt x="5836" y="355"/>
                      <a:pt x="5455" y="810"/>
                    </a:cubicBezTo>
                    <a:cubicBezTo>
                      <a:pt x="5215" y="1098"/>
                      <a:pt x="5046" y="1441"/>
                      <a:pt x="4983" y="1813"/>
                    </a:cubicBezTo>
                    <a:cubicBezTo>
                      <a:pt x="4928" y="1768"/>
                      <a:pt x="4871" y="1728"/>
                      <a:pt x="4811" y="1690"/>
                    </a:cubicBezTo>
                    <a:cubicBezTo>
                      <a:pt x="4479" y="1477"/>
                      <a:pt x="4083" y="1370"/>
                      <a:pt x="3687" y="1370"/>
                    </a:cubicBezTo>
                    <a:cubicBezTo>
                      <a:pt x="3262" y="1370"/>
                      <a:pt x="2838" y="1494"/>
                      <a:pt x="2493" y="1742"/>
                    </a:cubicBezTo>
                    <a:cubicBezTo>
                      <a:pt x="2359" y="1840"/>
                      <a:pt x="2238" y="1957"/>
                      <a:pt x="2134" y="2084"/>
                    </a:cubicBezTo>
                    <a:cubicBezTo>
                      <a:pt x="1678" y="2644"/>
                      <a:pt x="1522" y="3452"/>
                      <a:pt x="1783" y="4130"/>
                    </a:cubicBezTo>
                    <a:cubicBezTo>
                      <a:pt x="1664" y="4147"/>
                      <a:pt x="1547" y="4176"/>
                      <a:pt x="1434" y="4217"/>
                    </a:cubicBezTo>
                    <a:cubicBezTo>
                      <a:pt x="1094" y="4339"/>
                      <a:pt x="787" y="4561"/>
                      <a:pt x="557" y="4841"/>
                    </a:cubicBezTo>
                    <a:cubicBezTo>
                      <a:pt x="382" y="5056"/>
                      <a:pt x="250" y="5304"/>
                      <a:pt x="181" y="5571"/>
                    </a:cubicBezTo>
                    <a:cubicBezTo>
                      <a:pt x="176" y="5591"/>
                      <a:pt x="170" y="5608"/>
                      <a:pt x="166" y="5627"/>
                    </a:cubicBezTo>
                    <a:cubicBezTo>
                      <a:pt x="0" y="6361"/>
                      <a:pt x="305" y="7174"/>
                      <a:pt x="904" y="7625"/>
                    </a:cubicBezTo>
                    <a:cubicBezTo>
                      <a:pt x="928" y="7643"/>
                      <a:pt x="952" y="7660"/>
                      <a:pt x="976" y="7677"/>
                    </a:cubicBezTo>
                    <a:cubicBezTo>
                      <a:pt x="976" y="7677"/>
                      <a:pt x="1148" y="7370"/>
                      <a:pt x="1421" y="7030"/>
                    </a:cubicBezTo>
                    <a:cubicBezTo>
                      <a:pt x="1499" y="6933"/>
                      <a:pt x="1585" y="6833"/>
                      <a:pt x="1678" y="6736"/>
                    </a:cubicBezTo>
                    <a:cubicBezTo>
                      <a:pt x="1883" y="6782"/>
                      <a:pt x="2092" y="6805"/>
                      <a:pt x="2302" y="6805"/>
                    </a:cubicBezTo>
                    <a:cubicBezTo>
                      <a:pt x="2738" y="6805"/>
                      <a:pt x="3175" y="6707"/>
                      <a:pt x="3567" y="6516"/>
                    </a:cubicBezTo>
                    <a:cubicBezTo>
                      <a:pt x="3788" y="6408"/>
                      <a:pt x="3991" y="6270"/>
                      <a:pt x="4177" y="6109"/>
                    </a:cubicBezTo>
                    <a:cubicBezTo>
                      <a:pt x="4288" y="6014"/>
                      <a:pt x="4392" y="5909"/>
                      <a:pt x="4486" y="5797"/>
                    </a:cubicBezTo>
                    <a:cubicBezTo>
                      <a:pt x="4569" y="5699"/>
                      <a:pt x="4647" y="5595"/>
                      <a:pt x="4719" y="5486"/>
                    </a:cubicBezTo>
                    <a:cubicBezTo>
                      <a:pt x="5140" y="5686"/>
                      <a:pt x="5607" y="5791"/>
                      <a:pt x="6074" y="5791"/>
                    </a:cubicBezTo>
                    <a:cubicBezTo>
                      <a:pt x="6231" y="5791"/>
                      <a:pt x="6388" y="5779"/>
                      <a:pt x="6544" y="5755"/>
                    </a:cubicBezTo>
                    <a:cubicBezTo>
                      <a:pt x="7007" y="5683"/>
                      <a:pt x="7453" y="5501"/>
                      <a:pt x="7840" y="5234"/>
                    </a:cubicBezTo>
                    <a:cubicBezTo>
                      <a:pt x="7952" y="5160"/>
                      <a:pt x="8056" y="5075"/>
                      <a:pt x="8156" y="4987"/>
                    </a:cubicBezTo>
                    <a:cubicBezTo>
                      <a:pt x="8540" y="5330"/>
                      <a:pt x="9012" y="5575"/>
                      <a:pt x="9513" y="5686"/>
                    </a:cubicBezTo>
                    <a:cubicBezTo>
                      <a:pt x="9726" y="5733"/>
                      <a:pt x="9945" y="5757"/>
                      <a:pt x="10163" y="5757"/>
                    </a:cubicBezTo>
                    <a:cubicBezTo>
                      <a:pt x="10452" y="5757"/>
                      <a:pt x="10741" y="5716"/>
                      <a:pt x="11018" y="5635"/>
                    </a:cubicBezTo>
                    <a:cubicBezTo>
                      <a:pt x="11186" y="6066"/>
                      <a:pt x="11470" y="6452"/>
                      <a:pt x="11838" y="6733"/>
                    </a:cubicBezTo>
                    <a:cubicBezTo>
                      <a:pt x="12144" y="6966"/>
                      <a:pt x="12508" y="7125"/>
                      <a:pt x="12886" y="7195"/>
                    </a:cubicBezTo>
                    <a:cubicBezTo>
                      <a:pt x="12799" y="7746"/>
                      <a:pt x="12876" y="8322"/>
                      <a:pt x="13116" y="8829"/>
                    </a:cubicBezTo>
                    <a:cubicBezTo>
                      <a:pt x="13425" y="9481"/>
                      <a:pt x="14000" y="10000"/>
                      <a:pt x="14677" y="10249"/>
                    </a:cubicBezTo>
                    <a:cubicBezTo>
                      <a:pt x="14642" y="9728"/>
                      <a:pt x="14700" y="9200"/>
                      <a:pt x="14841" y="8696"/>
                    </a:cubicBezTo>
                    <a:cubicBezTo>
                      <a:pt x="14958" y="8287"/>
                      <a:pt x="15126" y="7895"/>
                      <a:pt x="15347" y="7533"/>
                    </a:cubicBezTo>
                    <a:cubicBezTo>
                      <a:pt x="15350" y="7527"/>
                      <a:pt x="15354" y="7521"/>
                      <a:pt x="15359" y="7516"/>
                    </a:cubicBezTo>
                    <a:lnTo>
                      <a:pt x="15358" y="7516"/>
                    </a:lnTo>
                    <a:cubicBezTo>
                      <a:pt x="15937" y="6611"/>
                      <a:pt x="15940" y="5290"/>
                      <a:pt x="15434" y="4339"/>
                    </a:cubicBezTo>
                    <a:cubicBezTo>
                      <a:pt x="14926" y="3385"/>
                      <a:pt x="13877" y="2743"/>
                      <a:pt x="12796" y="2726"/>
                    </a:cubicBezTo>
                    <a:cubicBezTo>
                      <a:pt x="12798" y="1897"/>
                      <a:pt x="12224" y="1098"/>
                      <a:pt x="11436" y="836"/>
                    </a:cubicBezTo>
                    <a:cubicBezTo>
                      <a:pt x="11243" y="771"/>
                      <a:pt x="11040" y="740"/>
                      <a:pt x="10836" y="740"/>
                    </a:cubicBezTo>
                    <a:cubicBezTo>
                      <a:pt x="10234" y="740"/>
                      <a:pt x="9628" y="1012"/>
                      <a:pt x="9251" y="1483"/>
                    </a:cubicBezTo>
                    <a:cubicBezTo>
                      <a:pt x="9236" y="1500"/>
                      <a:pt x="9226" y="1514"/>
                      <a:pt x="9214" y="1529"/>
                    </a:cubicBezTo>
                    <a:cubicBezTo>
                      <a:pt x="9213" y="1526"/>
                      <a:pt x="9210" y="1522"/>
                      <a:pt x="9209" y="1518"/>
                    </a:cubicBezTo>
                    <a:cubicBezTo>
                      <a:pt x="8928" y="640"/>
                      <a:pt x="8037" y="0"/>
                      <a:pt x="7121" y="0"/>
                    </a:cubicBezTo>
                    <a:close/>
                  </a:path>
                </a:pathLst>
              </a:custGeom>
              <a:solidFill>
                <a:srgbClr val="73410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3219;p71">
                <a:extLst>
                  <a:ext uri="{FF2B5EF4-FFF2-40B4-BE49-F238E27FC236}">
                    <a16:creationId xmlns:a16="http://schemas.microsoft.com/office/drawing/2014/main" id="{A6024097-6A90-0082-8287-DF0147904670}"/>
                  </a:ext>
                </a:extLst>
              </p:cNvPr>
              <p:cNvSpPr/>
              <p:nvPr/>
            </p:nvSpPr>
            <p:spPr>
              <a:xfrm>
                <a:off x="3355190" y="3272522"/>
                <a:ext cx="594790" cy="359356"/>
              </a:xfrm>
              <a:custGeom>
                <a:avLst/>
                <a:gdLst/>
                <a:ahLst/>
                <a:cxnLst/>
                <a:rect l="l" t="t" r="r" b="b"/>
                <a:pathLst>
                  <a:path w="14841" h="8262" extrusionOk="0">
                    <a:moveTo>
                      <a:pt x="9212" y="1"/>
                    </a:moveTo>
                    <a:cubicBezTo>
                      <a:pt x="8902" y="553"/>
                      <a:pt x="8335" y="954"/>
                      <a:pt x="7711" y="1061"/>
                    </a:cubicBezTo>
                    <a:cubicBezTo>
                      <a:pt x="7596" y="1081"/>
                      <a:pt x="7480" y="1090"/>
                      <a:pt x="7363" y="1090"/>
                    </a:cubicBezTo>
                    <a:cubicBezTo>
                      <a:pt x="6848" y="1090"/>
                      <a:pt x="6332" y="901"/>
                      <a:pt x="5944" y="561"/>
                    </a:cubicBezTo>
                    <a:cubicBezTo>
                      <a:pt x="5942" y="1266"/>
                      <a:pt x="5499" y="1952"/>
                      <a:pt x="4857" y="2243"/>
                    </a:cubicBezTo>
                    <a:cubicBezTo>
                      <a:pt x="4621" y="2350"/>
                      <a:pt x="4363" y="2402"/>
                      <a:pt x="4105" y="2402"/>
                    </a:cubicBezTo>
                    <a:cubicBezTo>
                      <a:pt x="3659" y="2402"/>
                      <a:pt x="3210" y="2247"/>
                      <a:pt x="2873" y="1953"/>
                    </a:cubicBezTo>
                    <a:lnTo>
                      <a:pt x="2873" y="1953"/>
                    </a:lnTo>
                    <a:cubicBezTo>
                      <a:pt x="3293" y="2773"/>
                      <a:pt x="2817" y="3912"/>
                      <a:pt x="1943" y="4191"/>
                    </a:cubicBezTo>
                    <a:cubicBezTo>
                      <a:pt x="1804" y="4236"/>
                      <a:pt x="1660" y="4257"/>
                      <a:pt x="1516" y="4257"/>
                    </a:cubicBezTo>
                    <a:cubicBezTo>
                      <a:pt x="1005" y="4257"/>
                      <a:pt x="494" y="3991"/>
                      <a:pt x="181" y="3584"/>
                    </a:cubicBezTo>
                    <a:cubicBezTo>
                      <a:pt x="176" y="3604"/>
                      <a:pt x="170" y="3621"/>
                      <a:pt x="166" y="3640"/>
                    </a:cubicBezTo>
                    <a:cubicBezTo>
                      <a:pt x="0" y="4374"/>
                      <a:pt x="305" y="5187"/>
                      <a:pt x="904" y="5638"/>
                    </a:cubicBezTo>
                    <a:cubicBezTo>
                      <a:pt x="928" y="5656"/>
                      <a:pt x="952" y="5673"/>
                      <a:pt x="976" y="5690"/>
                    </a:cubicBezTo>
                    <a:cubicBezTo>
                      <a:pt x="976" y="5690"/>
                      <a:pt x="1148" y="5383"/>
                      <a:pt x="1421" y="5043"/>
                    </a:cubicBezTo>
                    <a:cubicBezTo>
                      <a:pt x="1499" y="4946"/>
                      <a:pt x="1585" y="4846"/>
                      <a:pt x="1678" y="4749"/>
                    </a:cubicBezTo>
                    <a:cubicBezTo>
                      <a:pt x="1883" y="4795"/>
                      <a:pt x="2092" y="4818"/>
                      <a:pt x="2302" y="4818"/>
                    </a:cubicBezTo>
                    <a:cubicBezTo>
                      <a:pt x="2738" y="4818"/>
                      <a:pt x="3175" y="4720"/>
                      <a:pt x="3567" y="4529"/>
                    </a:cubicBezTo>
                    <a:cubicBezTo>
                      <a:pt x="3788" y="4421"/>
                      <a:pt x="3991" y="4283"/>
                      <a:pt x="4177" y="4122"/>
                    </a:cubicBezTo>
                    <a:cubicBezTo>
                      <a:pt x="4288" y="4027"/>
                      <a:pt x="4392" y="3922"/>
                      <a:pt x="4486" y="3810"/>
                    </a:cubicBezTo>
                    <a:cubicBezTo>
                      <a:pt x="4569" y="3712"/>
                      <a:pt x="4647" y="3608"/>
                      <a:pt x="4719" y="3499"/>
                    </a:cubicBezTo>
                    <a:cubicBezTo>
                      <a:pt x="5140" y="3699"/>
                      <a:pt x="5607" y="3804"/>
                      <a:pt x="6074" y="3804"/>
                    </a:cubicBezTo>
                    <a:cubicBezTo>
                      <a:pt x="6231" y="3804"/>
                      <a:pt x="6388" y="3792"/>
                      <a:pt x="6544" y="3768"/>
                    </a:cubicBezTo>
                    <a:cubicBezTo>
                      <a:pt x="7007" y="3696"/>
                      <a:pt x="7453" y="3514"/>
                      <a:pt x="7840" y="3247"/>
                    </a:cubicBezTo>
                    <a:cubicBezTo>
                      <a:pt x="7952" y="3173"/>
                      <a:pt x="8056" y="3088"/>
                      <a:pt x="8156" y="3000"/>
                    </a:cubicBezTo>
                    <a:cubicBezTo>
                      <a:pt x="8540" y="3343"/>
                      <a:pt x="9012" y="3588"/>
                      <a:pt x="9513" y="3699"/>
                    </a:cubicBezTo>
                    <a:cubicBezTo>
                      <a:pt x="9726" y="3746"/>
                      <a:pt x="9945" y="3770"/>
                      <a:pt x="10163" y="3770"/>
                    </a:cubicBezTo>
                    <a:cubicBezTo>
                      <a:pt x="10452" y="3770"/>
                      <a:pt x="10741" y="3729"/>
                      <a:pt x="11018" y="3648"/>
                    </a:cubicBezTo>
                    <a:cubicBezTo>
                      <a:pt x="11186" y="4079"/>
                      <a:pt x="11470" y="4465"/>
                      <a:pt x="11838" y="4746"/>
                    </a:cubicBezTo>
                    <a:cubicBezTo>
                      <a:pt x="12144" y="4979"/>
                      <a:pt x="12508" y="5138"/>
                      <a:pt x="12886" y="5208"/>
                    </a:cubicBezTo>
                    <a:cubicBezTo>
                      <a:pt x="12799" y="5759"/>
                      <a:pt x="12876" y="6335"/>
                      <a:pt x="13116" y="6842"/>
                    </a:cubicBezTo>
                    <a:cubicBezTo>
                      <a:pt x="13425" y="7494"/>
                      <a:pt x="14000" y="8013"/>
                      <a:pt x="14677" y="8262"/>
                    </a:cubicBezTo>
                    <a:cubicBezTo>
                      <a:pt x="14642" y="7741"/>
                      <a:pt x="14699" y="7213"/>
                      <a:pt x="14841" y="6709"/>
                    </a:cubicBezTo>
                    <a:cubicBezTo>
                      <a:pt x="14308" y="5734"/>
                      <a:pt x="14278" y="4487"/>
                      <a:pt x="14803" y="3504"/>
                    </a:cubicBezTo>
                    <a:lnTo>
                      <a:pt x="14803" y="3504"/>
                    </a:lnTo>
                    <a:cubicBezTo>
                      <a:pt x="14564" y="3604"/>
                      <a:pt x="14306" y="3653"/>
                      <a:pt x="14048" y="3653"/>
                    </a:cubicBezTo>
                    <a:cubicBezTo>
                      <a:pt x="13590" y="3653"/>
                      <a:pt x="13130" y="3499"/>
                      <a:pt x="12774" y="3208"/>
                    </a:cubicBezTo>
                    <a:cubicBezTo>
                      <a:pt x="12221" y="2753"/>
                      <a:pt x="11947" y="1979"/>
                      <a:pt x="12092" y="1276"/>
                    </a:cubicBezTo>
                    <a:lnTo>
                      <a:pt x="12092" y="1276"/>
                    </a:lnTo>
                    <a:cubicBezTo>
                      <a:pt x="11776" y="1548"/>
                      <a:pt x="11359" y="1692"/>
                      <a:pt x="10942" y="1692"/>
                    </a:cubicBezTo>
                    <a:cubicBezTo>
                      <a:pt x="10704" y="1692"/>
                      <a:pt x="10466" y="1645"/>
                      <a:pt x="10248" y="1548"/>
                    </a:cubicBezTo>
                    <a:cubicBezTo>
                      <a:pt x="9651" y="1283"/>
                      <a:pt x="9230" y="656"/>
                      <a:pt x="9212" y="1"/>
                    </a:cubicBezTo>
                    <a:close/>
                  </a:path>
                </a:pathLst>
              </a:custGeom>
              <a:solidFill>
                <a:srgbClr val="73410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3220;p71">
                <a:extLst>
                  <a:ext uri="{FF2B5EF4-FFF2-40B4-BE49-F238E27FC236}">
                    <a16:creationId xmlns:a16="http://schemas.microsoft.com/office/drawing/2014/main" id="{53B8E038-2994-BDAD-A318-664A42817141}"/>
                  </a:ext>
                </a:extLst>
              </p:cNvPr>
              <p:cNvSpPr/>
              <p:nvPr/>
            </p:nvSpPr>
            <p:spPr>
              <a:xfrm>
                <a:off x="3435548" y="4208896"/>
                <a:ext cx="144399" cy="222781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5122" extrusionOk="0">
                    <a:moveTo>
                      <a:pt x="3602" y="0"/>
                    </a:moveTo>
                    <a:lnTo>
                      <a:pt x="3602" y="0"/>
                    </a:lnTo>
                    <a:cubicBezTo>
                      <a:pt x="3524" y="57"/>
                      <a:pt x="1167" y="1811"/>
                      <a:pt x="1" y="4571"/>
                    </a:cubicBezTo>
                    <a:cubicBezTo>
                      <a:pt x="389" y="4788"/>
                      <a:pt x="794" y="4972"/>
                      <a:pt x="1215" y="5122"/>
                    </a:cubicBezTo>
                    <a:cubicBezTo>
                      <a:pt x="1286" y="4733"/>
                      <a:pt x="1859" y="1941"/>
                      <a:pt x="3602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3221;p71">
                <a:extLst>
                  <a:ext uri="{FF2B5EF4-FFF2-40B4-BE49-F238E27FC236}">
                    <a16:creationId xmlns:a16="http://schemas.microsoft.com/office/drawing/2014/main" id="{F7930B97-60AB-66D6-F287-6A35BF98B02B}"/>
                  </a:ext>
                </a:extLst>
              </p:cNvPr>
              <p:cNvSpPr/>
              <p:nvPr/>
            </p:nvSpPr>
            <p:spPr>
              <a:xfrm>
                <a:off x="2948110" y="4299363"/>
                <a:ext cx="360457" cy="110390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2538" extrusionOk="0">
                    <a:moveTo>
                      <a:pt x="1739" y="0"/>
                    </a:moveTo>
                    <a:cubicBezTo>
                      <a:pt x="1273" y="0"/>
                      <a:pt x="793" y="29"/>
                      <a:pt x="302" y="93"/>
                    </a:cubicBezTo>
                    <a:lnTo>
                      <a:pt x="1021" y="880"/>
                    </a:lnTo>
                    <a:cubicBezTo>
                      <a:pt x="1021" y="880"/>
                      <a:pt x="226" y="926"/>
                      <a:pt x="0" y="1509"/>
                    </a:cubicBezTo>
                    <a:lnTo>
                      <a:pt x="7866" y="2538"/>
                    </a:lnTo>
                    <a:lnTo>
                      <a:pt x="8993" y="2330"/>
                    </a:lnTo>
                    <a:cubicBezTo>
                      <a:pt x="8993" y="2330"/>
                      <a:pt x="5928" y="0"/>
                      <a:pt x="1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3222;p71">
                <a:extLst>
                  <a:ext uri="{FF2B5EF4-FFF2-40B4-BE49-F238E27FC236}">
                    <a16:creationId xmlns:a16="http://schemas.microsoft.com/office/drawing/2014/main" id="{ABEADA6C-7E59-2AF5-4297-F9F30C1962FC}"/>
                  </a:ext>
                </a:extLst>
              </p:cNvPr>
              <p:cNvSpPr/>
              <p:nvPr/>
            </p:nvSpPr>
            <p:spPr>
              <a:xfrm>
                <a:off x="3320402" y="4384306"/>
                <a:ext cx="714782" cy="425468"/>
              </a:xfrm>
              <a:custGeom>
                <a:avLst/>
                <a:gdLst/>
                <a:ahLst/>
                <a:cxnLst/>
                <a:rect l="l" t="t" r="r" b="b"/>
                <a:pathLst>
                  <a:path w="17835" h="9782" extrusionOk="0">
                    <a:moveTo>
                      <a:pt x="4057" y="0"/>
                    </a:moveTo>
                    <a:cubicBezTo>
                      <a:pt x="1190" y="0"/>
                      <a:pt x="1" y="373"/>
                      <a:pt x="1" y="373"/>
                    </a:cubicBezTo>
                    <a:lnTo>
                      <a:pt x="797" y="733"/>
                    </a:lnTo>
                    <a:lnTo>
                      <a:pt x="9152" y="1615"/>
                    </a:lnTo>
                    <a:lnTo>
                      <a:pt x="17044" y="9782"/>
                    </a:lnTo>
                    <a:cubicBezTo>
                      <a:pt x="17212" y="9442"/>
                      <a:pt x="17769" y="9432"/>
                      <a:pt x="17830" y="9432"/>
                    </a:cubicBezTo>
                    <a:cubicBezTo>
                      <a:pt x="17833" y="9432"/>
                      <a:pt x="17835" y="9432"/>
                      <a:pt x="17835" y="9432"/>
                    </a:cubicBezTo>
                    <a:lnTo>
                      <a:pt x="9676" y="373"/>
                    </a:lnTo>
                    <a:cubicBezTo>
                      <a:pt x="7343" y="93"/>
                      <a:pt x="5490" y="0"/>
                      <a:pt x="40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3223;p71">
                <a:extLst>
                  <a:ext uri="{FF2B5EF4-FFF2-40B4-BE49-F238E27FC236}">
                    <a16:creationId xmlns:a16="http://schemas.microsoft.com/office/drawing/2014/main" id="{D695CA82-2C20-725A-7A0C-198B9DBCC522}"/>
                  </a:ext>
                </a:extLst>
              </p:cNvPr>
              <p:cNvSpPr/>
              <p:nvPr/>
            </p:nvSpPr>
            <p:spPr>
              <a:xfrm>
                <a:off x="2943621" y="4368518"/>
                <a:ext cx="1067504" cy="450434"/>
              </a:xfrm>
              <a:custGeom>
                <a:avLst/>
                <a:gdLst/>
                <a:ahLst/>
                <a:cxnLst/>
                <a:rect l="l" t="t" r="r" b="b"/>
                <a:pathLst>
                  <a:path w="26636" h="10356" extrusionOk="0">
                    <a:moveTo>
                      <a:pt x="1" y="1"/>
                    </a:moveTo>
                    <a:lnTo>
                      <a:pt x="4354" y="5990"/>
                    </a:lnTo>
                    <a:lnTo>
                      <a:pt x="7119" y="9795"/>
                    </a:lnTo>
                    <a:lnTo>
                      <a:pt x="13480" y="9977"/>
                    </a:lnTo>
                    <a:lnTo>
                      <a:pt x="13833" y="9988"/>
                    </a:lnTo>
                    <a:lnTo>
                      <a:pt x="13924" y="9990"/>
                    </a:lnTo>
                    <a:lnTo>
                      <a:pt x="14698" y="10012"/>
                    </a:lnTo>
                    <a:lnTo>
                      <a:pt x="26636" y="10355"/>
                    </a:lnTo>
                    <a:lnTo>
                      <a:pt x="19599" y="3197"/>
                    </a:lnTo>
                    <a:lnTo>
                      <a:pt x="18536" y="2115"/>
                    </a:lnTo>
                    <a:lnTo>
                      <a:pt x="10198" y="1096"/>
                    </a:lnTo>
                    <a:cubicBezTo>
                      <a:pt x="10198" y="1096"/>
                      <a:pt x="10319" y="197"/>
                      <a:pt x="9299" y="176"/>
                    </a:cubicBezTo>
                    <a:cubicBezTo>
                      <a:pt x="9287" y="176"/>
                      <a:pt x="9274" y="176"/>
                      <a:pt x="9262" y="176"/>
                    </a:cubicBezTo>
                    <a:cubicBezTo>
                      <a:pt x="8271" y="176"/>
                      <a:pt x="7978" y="948"/>
                      <a:pt x="7978" y="94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3224;p71">
                <a:extLst>
                  <a:ext uri="{FF2B5EF4-FFF2-40B4-BE49-F238E27FC236}">
                    <a16:creationId xmlns:a16="http://schemas.microsoft.com/office/drawing/2014/main" id="{6DD7247A-4595-94B8-EBE6-0C8E480EC3E5}"/>
                  </a:ext>
                </a:extLst>
              </p:cNvPr>
              <p:cNvSpPr/>
              <p:nvPr/>
            </p:nvSpPr>
            <p:spPr>
              <a:xfrm>
                <a:off x="3263370" y="4376129"/>
                <a:ext cx="282426" cy="428295"/>
              </a:xfrm>
              <a:custGeom>
                <a:avLst/>
                <a:gdLst/>
                <a:ahLst/>
                <a:cxnLst/>
                <a:rect l="l" t="t" r="r" b="b"/>
                <a:pathLst>
                  <a:path w="7047" h="9847" extrusionOk="0">
                    <a:moveTo>
                      <a:pt x="1282" y="1"/>
                    </a:moveTo>
                    <a:cubicBezTo>
                      <a:pt x="294" y="1"/>
                      <a:pt x="0" y="773"/>
                      <a:pt x="0" y="773"/>
                    </a:cubicBezTo>
                    <a:lnTo>
                      <a:pt x="1581" y="3368"/>
                    </a:lnTo>
                    <a:lnTo>
                      <a:pt x="5502" y="9802"/>
                    </a:lnTo>
                    <a:lnTo>
                      <a:pt x="5855" y="9813"/>
                    </a:lnTo>
                    <a:lnTo>
                      <a:pt x="5946" y="9815"/>
                    </a:lnTo>
                    <a:lnTo>
                      <a:pt x="6720" y="9837"/>
                    </a:lnTo>
                    <a:lnTo>
                      <a:pt x="7046" y="9846"/>
                    </a:lnTo>
                    <a:lnTo>
                      <a:pt x="7046" y="9846"/>
                    </a:lnTo>
                    <a:lnTo>
                      <a:pt x="3913" y="4052"/>
                    </a:lnTo>
                    <a:lnTo>
                      <a:pt x="2220" y="921"/>
                    </a:lnTo>
                    <a:cubicBezTo>
                      <a:pt x="2220" y="921"/>
                      <a:pt x="2341" y="21"/>
                      <a:pt x="1321" y="1"/>
                    </a:cubicBezTo>
                    <a:cubicBezTo>
                      <a:pt x="1308" y="1"/>
                      <a:pt x="1295" y="1"/>
                      <a:pt x="12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3225;p71">
                <a:extLst>
                  <a:ext uri="{FF2B5EF4-FFF2-40B4-BE49-F238E27FC236}">
                    <a16:creationId xmlns:a16="http://schemas.microsoft.com/office/drawing/2014/main" id="{7CDFFBD1-E01B-0C81-CD4F-4900890778B5}"/>
                  </a:ext>
                </a:extLst>
              </p:cNvPr>
              <p:cNvSpPr/>
              <p:nvPr/>
            </p:nvSpPr>
            <p:spPr>
              <a:xfrm>
                <a:off x="3118124" y="4522572"/>
                <a:ext cx="365747" cy="279977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6437" extrusionOk="0">
                    <a:moveTo>
                      <a:pt x="5205" y="1"/>
                    </a:moveTo>
                    <a:cubicBezTo>
                      <a:pt x="5205" y="502"/>
                      <a:pt x="5158" y="1001"/>
                      <a:pt x="5012" y="1483"/>
                    </a:cubicBezTo>
                    <a:cubicBezTo>
                      <a:pt x="4786" y="2232"/>
                      <a:pt x="4292" y="2961"/>
                      <a:pt x="3558" y="3288"/>
                    </a:cubicBezTo>
                    <a:cubicBezTo>
                      <a:pt x="3271" y="3417"/>
                      <a:pt x="2973" y="3470"/>
                      <a:pt x="2672" y="3470"/>
                    </a:cubicBezTo>
                    <a:cubicBezTo>
                      <a:pt x="2034" y="3470"/>
                      <a:pt x="1387" y="3227"/>
                      <a:pt x="828" y="2937"/>
                    </a:cubicBezTo>
                    <a:cubicBezTo>
                      <a:pt x="542" y="2791"/>
                      <a:pt x="268" y="2627"/>
                      <a:pt x="0" y="2448"/>
                    </a:cubicBezTo>
                    <a:lnTo>
                      <a:pt x="0" y="2448"/>
                    </a:lnTo>
                    <a:lnTo>
                      <a:pt x="2765" y="6253"/>
                    </a:lnTo>
                    <a:lnTo>
                      <a:pt x="9125" y="6436"/>
                    </a:lnTo>
                    <a:lnTo>
                      <a:pt x="9125" y="6436"/>
                    </a:lnTo>
                    <a:lnTo>
                      <a:pt x="5205" y="1"/>
                    </a:lnTo>
                    <a:close/>
                    <a:moveTo>
                      <a:pt x="9125" y="6436"/>
                    </a:moveTo>
                    <a:lnTo>
                      <a:pt x="9125" y="6436"/>
                    </a:lnTo>
                    <a:lnTo>
                      <a:pt x="9126" y="6436"/>
                    </a:lnTo>
                    <a:lnTo>
                      <a:pt x="9125" y="6436"/>
                    </a:lnTo>
                    <a:close/>
                  </a:path>
                </a:pathLst>
              </a:custGeom>
              <a:solidFill>
                <a:srgbClr val="423B5E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3226;p71">
                <a:extLst>
                  <a:ext uri="{FF2B5EF4-FFF2-40B4-BE49-F238E27FC236}">
                    <a16:creationId xmlns:a16="http://schemas.microsoft.com/office/drawing/2014/main" id="{6897DFE6-2924-F4F3-9135-847BCC65BE76}"/>
                  </a:ext>
                </a:extLst>
              </p:cNvPr>
              <p:cNvSpPr/>
              <p:nvPr/>
            </p:nvSpPr>
            <p:spPr>
              <a:xfrm>
                <a:off x="3420198" y="4507567"/>
                <a:ext cx="590943" cy="311381"/>
              </a:xfrm>
              <a:custGeom>
                <a:avLst/>
                <a:gdLst/>
                <a:ahLst/>
                <a:cxnLst/>
                <a:rect l="l" t="t" r="r" b="b"/>
                <a:pathLst>
                  <a:path w="14745" h="7159" extrusionOk="0">
                    <a:moveTo>
                      <a:pt x="7709" y="0"/>
                    </a:moveTo>
                    <a:lnTo>
                      <a:pt x="7709" y="0"/>
                    </a:lnTo>
                    <a:cubicBezTo>
                      <a:pt x="7712" y="55"/>
                      <a:pt x="7714" y="111"/>
                      <a:pt x="7714" y="166"/>
                    </a:cubicBezTo>
                    <a:cubicBezTo>
                      <a:pt x="7727" y="1164"/>
                      <a:pt x="7465" y="2260"/>
                      <a:pt x="6718" y="2969"/>
                    </a:cubicBezTo>
                    <a:cubicBezTo>
                      <a:pt x="6211" y="3450"/>
                      <a:pt x="5571" y="3636"/>
                      <a:pt x="4914" y="3636"/>
                    </a:cubicBezTo>
                    <a:cubicBezTo>
                      <a:pt x="4446" y="3636"/>
                      <a:pt x="3969" y="3542"/>
                      <a:pt x="3527" y="3393"/>
                    </a:cubicBezTo>
                    <a:cubicBezTo>
                      <a:pt x="2971" y="3207"/>
                      <a:pt x="2450" y="2933"/>
                      <a:pt x="1956" y="2620"/>
                    </a:cubicBezTo>
                    <a:cubicBezTo>
                      <a:pt x="1469" y="2313"/>
                      <a:pt x="1008" y="1967"/>
                      <a:pt x="578" y="1585"/>
                    </a:cubicBezTo>
                    <a:cubicBezTo>
                      <a:pt x="378" y="1407"/>
                      <a:pt x="186" y="1222"/>
                      <a:pt x="0" y="1030"/>
                    </a:cubicBezTo>
                    <a:lnTo>
                      <a:pt x="0" y="1030"/>
                    </a:lnTo>
                    <a:lnTo>
                      <a:pt x="3133" y="6824"/>
                    </a:lnTo>
                    <a:lnTo>
                      <a:pt x="14745" y="7158"/>
                    </a:lnTo>
                    <a:lnTo>
                      <a:pt x="14745" y="7158"/>
                    </a:lnTo>
                    <a:lnTo>
                      <a:pt x="7709" y="0"/>
                    </a:ln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3227;p71">
                <a:extLst>
                  <a:ext uri="{FF2B5EF4-FFF2-40B4-BE49-F238E27FC236}">
                    <a16:creationId xmlns:a16="http://schemas.microsoft.com/office/drawing/2014/main" id="{BE23B385-B2DB-4C78-E5E7-70183642CAF2}"/>
                  </a:ext>
                </a:extLst>
              </p:cNvPr>
              <p:cNvSpPr/>
              <p:nvPr/>
            </p:nvSpPr>
            <p:spPr>
              <a:xfrm>
                <a:off x="3352305" y="4416143"/>
                <a:ext cx="658834" cy="402807"/>
              </a:xfrm>
              <a:custGeom>
                <a:avLst/>
                <a:gdLst/>
                <a:ahLst/>
                <a:cxnLst/>
                <a:rect l="l" t="t" r="r" b="b"/>
                <a:pathLst>
                  <a:path w="16439" h="9261" extrusionOk="0">
                    <a:moveTo>
                      <a:pt x="1" y="1"/>
                    </a:moveTo>
                    <a:cubicBezTo>
                      <a:pt x="2664" y="421"/>
                      <a:pt x="5584" y="810"/>
                      <a:pt x="8272" y="1153"/>
                    </a:cubicBezTo>
                    <a:lnTo>
                      <a:pt x="8272" y="1153"/>
                    </a:lnTo>
                    <a:cubicBezTo>
                      <a:pt x="9606" y="2521"/>
                      <a:pt x="10951" y="3876"/>
                      <a:pt x="12302" y="5226"/>
                    </a:cubicBezTo>
                    <a:cubicBezTo>
                      <a:pt x="13500" y="6412"/>
                      <a:pt x="15232" y="8121"/>
                      <a:pt x="16439" y="9260"/>
                    </a:cubicBezTo>
                    <a:cubicBezTo>
                      <a:pt x="15317" y="8024"/>
                      <a:pt x="13641" y="6278"/>
                      <a:pt x="12476" y="5054"/>
                    </a:cubicBezTo>
                    <a:cubicBezTo>
                      <a:pt x="11102" y="3671"/>
                      <a:pt x="9781" y="2196"/>
                      <a:pt x="8356" y="883"/>
                    </a:cubicBezTo>
                    <a:cubicBezTo>
                      <a:pt x="5655" y="566"/>
                      <a:pt x="2701" y="234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3228;p71">
                <a:extLst>
                  <a:ext uri="{FF2B5EF4-FFF2-40B4-BE49-F238E27FC236}">
                    <a16:creationId xmlns:a16="http://schemas.microsoft.com/office/drawing/2014/main" id="{964A800F-0C65-E260-BC61-A3E1F9F78D1D}"/>
                  </a:ext>
                </a:extLst>
              </p:cNvPr>
              <p:cNvSpPr/>
              <p:nvPr/>
            </p:nvSpPr>
            <p:spPr>
              <a:xfrm>
                <a:off x="2936407" y="4362516"/>
                <a:ext cx="326992" cy="432079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9934" extrusionOk="0">
                    <a:moveTo>
                      <a:pt x="176" y="1"/>
                    </a:moveTo>
                    <a:cubicBezTo>
                      <a:pt x="72" y="1"/>
                      <a:pt x="1" y="134"/>
                      <a:pt x="69" y="221"/>
                    </a:cubicBezTo>
                    <a:cubicBezTo>
                      <a:pt x="2092" y="3021"/>
                      <a:pt x="4274" y="6006"/>
                      <a:pt x="6373" y="8736"/>
                    </a:cubicBezTo>
                    <a:cubicBezTo>
                      <a:pt x="6680" y="9136"/>
                      <a:pt x="6988" y="9537"/>
                      <a:pt x="7299" y="9933"/>
                    </a:cubicBezTo>
                    <a:cubicBezTo>
                      <a:pt x="7018" y="9514"/>
                      <a:pt x="6732" y="9098"/>
                      <a:pt x="6446" y="8683"/>
                    </a:cubicBezTo>
                    <a:cubicBezTo>
                      <a:pt x="4554" y="5927"/>
                      <a:pt x="2464" y="3030"/>
                      <a:pt x="478" y="312"/>
                    </a:cubicBezTo>
                    <a:lnTo>
                      <a:pt x="478" y="312"/>
                    </a:lnTo>
                    <a:cubicBezTo>
                      <a:pt x="3035" y="600"/>
                      <a:pt x="5593" y="870"/>
                      <a:pt x="8158" y="1086"/>
                    </a:cubicBezTo>
                    <a:cubicBezTo>
                      <a:pt x="5511" y="680"/>
                      <a:pt x="2855" y="332"/>
                      <a:pt x="197" y="2"/>
                    </a:cubicBezTo>
                    <a:cubicBezTo>
                      <a:pt x="190" y="1"/>
                      <a:pt x="183" y="1"/>
                      <a:pt x="1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3229;p71">
                <a:extLst>
                  <a:ext uri="{FF2B5EF4-FFF2-40B4-BE49-F238E27FC236}">
                    <a16:creationId xmlns:a16="http://schemas.microsoft.com/office/drawing/2014/main" id="{6161354A-259E-C009-82DA-07B397248C62}"/>
                  </a:ext>
                </a:extLst>
              </p:cNvPr>
              <p:cNvSpPr/>
              <p:nvPr/>
            </p:nvSpPr>
            <p:spPr>
              <a:xfrm>
                <a:off x="2813686" y="4404792"/>
                <a:ext cx="1128903" cy="803309"/>
              </a:xfrm>
              <a:custGeom>
                <a:avLst/>
                <a:gdLst/>
                <a:ahLst/>
                <a:cxnLst/>
                <a:rect l="l" t="t" r="r" b="b"/>
                <a:pathLst>
                  <a:path w="28168" h="18469" extrusionOk="0">
                    <a:moveTo>
                      <a:pt x="10429" y="0"/>
                    </a:moveTo>
                    <a:cubicBezTo>
                      <a:pt x="9233" y="0"/>
                      <a:pt x="8150" y="312"/>
                      <a:pt x="7274" y="1003"/>
                    </a:cubicBezTo>
                    <a:cubicBezTo>
                      <a:pt x="3480" y="3997"/>
                      <a:pt x="1" y="15354"/>
                      <a:pt x="1" y="15354"/>
                    </a:cubicBezTo>
                    <a:cubicBezTo>
                      <a:pt x="1070" y="16625"/>
                      <a:pt x="2709" y="17392"/>
                      <a:pt x="4135" y="17845"/>
                    </a:cubicBezTo>
                    <a:cubicBezTo>
                      <a:pt x="5708" y="18348"/>
                      <a:pt x="7021" y="18469"/>
                      <a:pt x="7021" y="18469"/>
                    </a:cubicBezTo>
                    <a:lnTo>
                      <a:pt x="11243" y="10749"/>
                    </a:lnTo>
                    <a:cubicBezTo>
                      <a:pt x="11268" y="10788"/>
                      <a:pt x="11289" y="10825"/>
                      <a:pt x="11320" y="10859"/>
                    </a:cubicBezTo>
                    <a:cubicBezTo>
                      <a:pt x="11426" y="10984"/>
                      <a:pt x="11567" y="11050"/>
                      <a:pt x="11712" y="11050"/>
                    </a:cubicBezTo>
                    <a:cubicBezTo>
                      <a:pt x="11810" y="11050"/>
                      <a:pt x="11910" y="11020"/>
                      <a:pt x="12003" y="10959"/>
                    </a:cubicBezTo>
                    <a:cubicBezTo>
                      <a:pt x="12020" y="10946"/>
                      <a:pt x="12037" y="10932"/>
                      <a:pt x="12051" y="10920"/>
                    </a:cubicBezTo>
                    <a:cubicBezTo>
                      <a:pt x="12694" y="13236"/>
                      <a:pt x="14910" y="18100"/>
                      <a:pt x="22194" y="18100"/>
                    </a:cubicBezTo>
                    <a:cubicBezTo>
                      <a:pt x="25244" y="18100"/>
                      <a:pt x="26683" y="16250"/>
                      <a:pt x="27337" y="14181"/>
                    </a:cubicBezTo>
                    <a:cubicBezTo>
                      <a:pt x="28167" y="11566"/>
                      <a:pt x="27743" y="8602"/>
                      <a:pt x="27743" y="8602"/>
                    </a:cubicBezTo>
                    <a:lnTo>
                      <a:pt x="22655" y="7886"/>
                    </a:lnTo>
                    <a:cubicBezTo>
                      <a:pt x="19645" y="3460"/>
                      <a:pt x="14411" y="0"/>
                      <a:pt x="104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3230;p71">
                <a:extLst>
                  <a:ext uri="{FF2B5EF4-FFF2-40B4-BE49-F238E27FC236}">
                    <a16:creationId xmlns:a16="http://schemas.microsoft.com/office/drawing/2014/main" id="{A54EDD79-4A28-B93E-B69A-79BFEE7923C9}"/>
                  </a:ext>
                </a:extLst>
              </p:cNvPr>
              <p:cNvSpPr/>
              <p:nvPr/>
            </p:nvSpPr>
            <p:spPr>
              <a:xfrm>
                <a:off x="3869441" y="4787710"/>
                <a:ext cx="203994" cy="249096"/>
              </a:xfrm>
              <a:custGeom>
                <a:avLst/>
                <a:gdLst/>
                <a:ahLst/>
                <a:cxnLst/>
                <a:rect l="l" t="t" r="r" b="b"/>
                <a:pathLst>
                  <a:path w="5090" h="5727" extrusionOk="0">
                    <a:moveTo>
                      <a:pt x="0" y="0"/>
                    </a:moveTo>
                    <a:cubicBezTo>
                      <a:pt x="0" y="0"/>
                      <a:pt x="2149" y="2569"/>
                      <a:pt x="2670" y="4836"/>
                    </a:cubicBezTo>
                    <a:cubicBezTo>
                      <a:pt x="2816" y="5474"/>
                      <a:pt x="3006" y="5726"/>
                      <a:pt x="3193" y="5726"/>
                    </a:cubicBezTo>
                    <a:cubicBezTo>
                      <a:pt x="3670" y="5726"/>
                      <a:pt x="4131" y="4085"/>
                      <a:pt x="3815" y="3023"/>
                    </a:cubicBezTo>
                    <a:cubicBezTo>
                      <a:pt x="3375" y="1543"/>
                      <a:pt x="5089" y="717"/>
                      <a:pt x="5089" y="71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B7A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3231;p71">
                <a:extLst>
                  <a:ext uri="{FF2B5EF4-FFF2-40B4-BE49-F238E27FC236}">
                    <a16:creationId xmlns:a16="http://schemas.microsoft.com/office/drawing/2014/main" id="{D2EC57EE-76D9-2DFC-3C2F-E9D2F1E7BAC4}"/>
                  </a:ext>
                </a:extLst>
              </p:cNvPr>
              <p:cNvSpPr/>
              <p:nvPr/>
            </p:nvSpPr>
            <p:spPr>
              <a:xfrm>
                <a:off x="2961496" y="4444719"/>
                <a:ext cx="1128903" cy="803353"/>
              </a:xfrm>
              <a:custGeom>
                <a:avLst/>
                <a:gdLst/>
                <a:ahLst/>
                <a:cxnLst/>
                <a:rect l="l" t="t" r="r" b="b"/>
                <a:pathLst>
                  <a:path w="28168" h="18470" extrusionOk="0">
                    <a:moveTo>
                      <a:pt x="10428" y="0"/>
                    </a:moveTo>
                    <a:cubicBezTo>
                      <a:pt x="9233" y="0"/>
                      <a:pt x="8150" y="312"/>
                      <a:pt x="7275" y="1004"/>
                    </a:cubicBezTo>
                    <a:cubicBezTo>
                      <a:pt x="3481" y="3997"/>
                      <a:pt x="0" y="15355"/>
                      <a:pt x="0" y="15355"/>
                    </a:cubicBezTo>
                    <a:cubicBezTo>
                      <a:pt x="164" y="15549"/>
                      <a:pt x="340" y="15730"/>
                      <a:pt x="527" y="15903"/>
                    </a:cubicBezTo>
                    <a:cubicBezTo>
                      <a:pt x="1172" y="16491"/>
                      <a:pt x="1939" y="16949"/>
                      <a:pt x="2720" y="17305"/>
                    </a:cubicBezTo>
                    <a:cubicBezTo>
                      <a:pt x="3198" y="17522"/>
                      <a:pt x="3677" y="17702"/>
                      <a:pt x="4136" y="17846"/>
                    </a:cubicBezTo>
                    <a:cubicBezTo>
                      <a:pt x="5393" y="18247"/>
                      <a:pt x="6484" y="18406"/>
                      <a:pt x="6871" y="18452"/>
                    </a:cubicBezTo>
                    <a:lnTo>
                      <a:pt x="6873" y="18452"/>
                    </a:lnTo>
                    <a:cubicBezTo>
                      <a:pt x="6970" y="18465"/>
                      <a:pt x="7022" y="18469"/>
                      <a:pt x="7022" y="18469"/>
                    </a:cubicBezTo>
                    <a:lnTo>
                      <a:pt x="11244" y="10749"/>
                    </a:lnTo>
                    <a:cubicBezTo>
                      <a:pt x="11267" y="10788"/>
                      <a:pt x="11290" y="10825"/>
                      <a:pt x="11319" y="10861"/>
                    </a:cubicBezTo>
                    <a:cubicBezTo>
                      <a:pt x="11427" y="10985"/>
                      <a:pt x="11567" y="11050"/>
                      <a:pt x="11712" y="11050"/>
                    </a:cubicBezTo>
                    <a:cubicBezTo>
                      <a:pt x="11810" y="11050"/>
                      <a:pt x="11910" y="11020"/>
                      <a:pt x="12003" y="10959"/>
                    </a:cubicBezTo>
                    <a:cubicBezTo>
                      <a:pt x="12021" y="10946"/>
                      <a:pt x="12038" y="10932"/>
                      <a:pt x="12052" y="10920"/>
                    </a:cubicBezTo>
                    <a:cubicBezTo>
                      <a:pt x="12695" y="13236"/>
                      <a:pt x="14911" y="18100"/>
                      <a:pt x="22195" y="18100"/>
                    </a:cubicBezTo>
                    <a:cubicBezTo>
                      <a:pt x="25244" y="18100"/>
                      <a:pt x="26683" y="16251"/>
                      <a:pt x="27338" y="14182"/>
                    </a:cubicBezTo>
                    <a:cubicBezTo>
                      <a:pt x="28168" y="11567"/>
                      <a:pt x="27743" y="8603"/>
                      <a:pt x="27743" y="8603"/>
                    </a:cubicBezTo>
                    <a:lnTo>
                      <a:pt x="22654" y="7886"/>
                    </a:lnTo>
                    <a:cubicBezTo>
                      <a:pt x="19646" y="3461"/>
                      <a:pt x="14410" y="0"/>
                      <a:pt x="104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3232;p71">
                <a:extLst>
                  <a:ext uri="{FF2B5EF4-FFF2-40B4-BE49-F238E27FC236}">
                    <a16:creationId xmlns:a16="http://schemas.microsoft.com/office/drawing/2014/main" id="{35462FEB-0DBC-926C-0138-29C9A9D550D4}"/>
                  </a:ext>
                </a:extLst>
              </p:cNvPr>
              <p:cNvSpPr/>
              <p:nvPr/>
            </p:nvSpPr>
            <p:spPr>
              <a:xfrm>
                <a:off x="3127222" y="4727036"/>
                <a:ext cx="929958" cy="521027"/>
              </a:xfrm>
              <a:custGeom>
                <a:avLst/>
                <a:gdLst/>
                <a:ahLst/>
                <a:cxnLst/>
                <a:rect l="l" t="t" r="r" b="b"/>
                <a:pathLst>
                  <a:path w="23204" h="11979" extrusionOk="0">
                    <a:moveTo>
                      <a:pt x="8131" y="1"/>
                    </a:moveTo>
                    <a:cubicBezTo>
                      <a:pt x="7891" y="1"/>
                      <a:pt x="7696" y="145"/>
                      <a:pt x="7607" y="366"/>
                    </a:cubicBezTo>
                    <a:cubicBezTo>
                      <a:pt x="7513" y="602"/>
                      <a:pt x="7529" y="869"/>
                      <a:pt x="7417" y="1095"/>
                    </a:cubicBezTo>
                    <a:cubicBezTo>
                      <a:pt x="7327" y="1278"/>
                      <a:pt x="7165" y="1345"/>
                      <a:pt x="6991" y="1345"/>
                    </a:cubicBezTo>
                    <a:cubicBezTo>
                      <a:pt x="6866" y="1345"/>
                      <a:pt x="6735" y="1311"/>
                      <a:pt x="6619" y="1261"/>
                    </a:cubicBezTo>
                    <a:cubicBezTo>
                      <a:pt x="6257" y="1109"/>
                      <a:pt x="5862" y="737"/>
                      <a:pt x="5458" y="737"/>
                    </a:cubicBezTo>
                    <a:cubicBezTo>
                      <a:pt x="5323" y="737"/>
                      <a:pt x="5187" y="778"/>
                      <a:pt x="5052" y="883"/>
                    </a:cubicBezTo>
                    <a:cubicBezTo>
                      <a:pt x="4626" y="1211"/>
                      <a:pt x="4684" y="1807"/>
                      <a:pt x="4770" y="2285"/>
                    </a:cubicBezTo>
                    <a:cubicBezTo>
                      <a:pt x="5257" y="5032"/>
                      <a:pt x="2862" y="7424"/>
                      <a:pt x="2394" y="8066"/>
                    </a:cubicBezTo>
                    <a:lnTo>
                      <a:pt x="1" y="11355"/>
                    </a:lnTo>
                    <a:cubicBezTo>
                      <a:pt x="1572" y="11857"/>
                      <a:pt x="2887" y="11978"/>
                      <a:pt x="2887" y="11978"/>
                    </a:cubicBezTo>
                    <a:lnTo>
                      <a:pt x="7109" y="4258"/>
                    </a:lnTo>
                    <a:cubicBezTo>
                      <a:pt x="7132" y="4297"/>
                      <a:pt x="7155" y="4334"/>
                      <a:pt x="7184" y="4370"/>
                    </a:cubicBezTo>
                    <a:cubicBezTo>
                      <a:pt x="7292" y="4494"/>
                      <a:pt x="7432" y="4559"/>
                      <a:pt x="7577" y="4559"/>
                    </a:cubicBezTo>
                    <a:cubicBezTo>
                      <a:pt x="7675" y="4559"/>
                      <a:pt x="7775" y="4529"/>
                      <a:pt x="7868" y="4468"/>
                    </a:cubicBezTo>
                    <a:cubicBezTo>
                      <a:pt x="7886" y="4455"/>
                      <a:pt x="7903" y="4441"/>
                      <a:pt x="7917" y="4429"/>
                    </a:cubicBezTo>
                    <a:cubicBezTo>
                      <a:pt x="8560" y="6745"/>
                      <a:pt x="10776" y="11609"/>
                      <a:pt x="18060" y="11609"/>
                    </a:cubicBezTo>
                    <a:cubicBezTo>
                      <a:pt x="21109" y="11609"/>
                      <a:pt x="22548" y="9760"/>
                      <a:pt x="23203" y="7691"/>
                    </a:cubicBezTo>
                    <a:lnTo>
                      <a:pt x="23203" y="7691"/>
                    </a:lnTo>
                    <a:cubicBezTo>
                      <a:pt x="22177" y="8151"/>
                      <a:pt x="21032" y="8348"/>
                      <a:pt x="19890" y="8348"/>
                    </a:cubicBezTo>
                    <a:cubicBezTo>
                      <a:pt x="19171" y="8348"/>
                      <a:pt x="18454" y="8270"/>
                      <a:pt x="17769" y="8130"/>
                    </a:cubicBezTo>
                    <a:cubicBezTo>
                      <a:pt x="15476" y="7658"/>
                      <a:pt x="13347" y="6479"/>
                      <a:pt x="11688" y="4833"/>
                    </a:cubicBezTo>
                    <a:cubicBezTo>
                      <a:pt x="10859" y="4011"/>
                      <a:pt x="10147" y="3069"/>
                      <a:pt x="9592" y="2041"/>
                    </a:cubicBezTo>
                    <a:cubicBezTo>
                      <a:pt x="9453" y="1785"/>
                      <a:pt x="9325" y="1521"/>
                      <a:pt x="9207" y="1255"/>
                    </a:cubicBezTo>
                    <a:cubicBezTo>
                      <a:pt x="9085" y="978"/>
                      <a:pt x="8991" y="674"/>
                      <a:pt x="8822" y="421"/>
                    </a:cubicBezTo>
                    <a:cubicBezTo>
                      <a:pt x="8672" y="192"/>
                      <a:pt x="8443" y="17"/>
                      <a:pt x="8162" y="2"/>
                    </a:cubicBezTo>
                    <a:cubicBezTo>
                      <a:pt x="8152" y="1"/>
                      <a:pt x="8142" y="1"/>
                      <a:pt x="813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3233;p71">
                <a:extLst>
                  <a:ext uri="{FF2B5EF4-FFF2-40B4-BE49-F238E27FC236}">
                    <a16:creationId xmlns:a16="http://schemas.microsoft.com/office/drawing/2014/main" id="{E1521CA6-3CF5-7E28-4F1F-FA0F6B59EE2B}"/>
                  </a:ext>
                </a:extLst>
              </p:cNvPr>
              <p:cNvSpPr/>
              <p:nvPr/>
            </p:nvSpPr>
            <p:spPr>
              <a:xfrm>
                <a:off x="3104978" y="4660012"/>
                <a:ext cx="843311" cy="518069"/>
              </a:xfrm>
              <a:custGeom>
                <a:avLst/>
                <a:gdLst/>
                <a:ahLst/>
                <a:cxnLst/>
                <a:rect l="l" t="t" r="r" b="b"/>
                <a:pathLst>
                  <a:path w="21042" h="11911" extrusionOk="0">
                    <a:moveTo>
                      <a:pt x="8644" y="0"/>
                    </a:moveTo>
                    <a:cubicBezTo>
                      <a:pt x="8454" y="0"/>
                      <a:pt x="8263" y="37"/>
                      <a:pt x="8076" y="116"/>
                    </a:cubicBezTo>
                    <a:cubicBezTo>
                      <a:pt x="7577" y="327"/>
                      <a:pt x="7169" y="772"/>
                      <a:pt x="7050" y="1305"/>
                    </a:cubicBezTo>
                    <a:cubicBezTo>
                      <a:pt x="7038" y="1358"/>
                      <a:pt x="7032" y="1411"/>
                      <a:pt x="7025" y="1465"/>
                    </a:cubicBezTo>
                    <a:cubicBezTo>
                      <a:pt x="6733" y="1156"/>
                      <a:pt x="6325" y="987"/>
                      <a:pt x="5913" y="987"/>
                    </a:cubicBezTo>
                    <a:cubicBezTo>
                      <a:pt x="5614" y="987"/>
                      <a:pt x="5314" y="1077"/>
                      <a:pt x="5056" y="1267"/>
                    </a:cubicBezTo>
                    <a:cubicBezTo>
                      <a:pt x="4721" y="1514"/>
                      <a:pt x="4495" y="1883"/>
                      <a:pt x="4443" y="2298"/>
                    </a:cubicBezTo>
                    <a:cubicBezTo>
                      <a:pt x="4378" y="2815"/>
                      <a:pt x="4522" y="3332"/>
                      <a:pt x="4546" y="3849"/>
                    </a:cubicBezTo>
                    <a:cubicBezTo>
                      <a:pt x="4633" y="5866"/>
                      <a:pt x="3640" y="7747"/>
                      <a:pt x="2402" y="9272"/>
                    </a:cubicBezTo>
                    <a:cubicBezTo>
                      <a:pt x="1684" y="10158"/>
                      <a:pt x="872" y="10960"/>
                      <a:pt x="63" y="11762"/>
                    </a:cubicBezTo>
                    <a:cubicBezTo>
                      <a:pt x="0" y="11824"/>
                      <a:pt x="63" y="11910"/>
                      <a:pt x="133" y="11910"/>
                    </a:cubicBezTo>
                    <a:cubicBezTo>
                      <a:pt x="154" y="11910"/>
                      <a:pt x="176" y="11902"/>
                      <a:pt x="194" y="11884"/>
                    </a:cubicBezTo>
                    <a:cubicBezTo>
                      <a:pt x="1560" y="10533"/>
                      <a:pt x="2958" y="9149"/>
                      <a:pt x="3849" y="7424"/>
                    </a:cubicBezTo>
                    <a:cubicBezTo>
                      <a:pt x="4285" y="6582"/>
                      <a:pt x="4598" y="5666"/>
                      <a:pt x="4695" y="4721"/>
                    </a:cubicBezTo>
                    <a:cubicBezTo>
                      <a:pt x="4743" y="4255"/>
                      <a:pt x="4737" y="3788"/>
                      <a:pt x="4678" y="3323"/>
                    </a:cubicBezTo>
                    <a:cubicBezTo>
                      <a:pt x="4617" y="2847"/>
                      <a:pt x="4522" y="2331"/>
                      <a:pt x="4755" y="1883"/>
                    </a:cubicBezTo>
                    <a:cubicBezTo>
                      <a:pt x="4964" y="1480"/>
                      <a:pt x="5383" y="1188"/>
                      <a:pt x="5841" y="1161"/>
                    </a:cubicBezTo>
                    <a:cubicBezTo>
                      <a:pt x="5865" y="1159"/>
                      <a:pt x="5890" y="1158"/>
                      <a:pt x="5915" y="1158"/>
                    </a:cubicBezTo>
                    <a:cubicBezTo>
                      <a:pt x="6356" y="1158"/>
                      <a:pt x="6786" y="1386"/>
                      <a:pt x="7032" y="1753"/>
                    </a:cubicBezTo>
                    <a:cubicBezTo>
                      <a:pt x="7050" y="1780"/>
                      <a:pt x="7079" y="1793"/>
                      <a:pt x="7108" y="1793"/>
                    </a:cubicBezTo>
                    <a:cubicBezTo>
                      <a:pt x="7154" y="1793"/>
                      <a:pt x="7200" y="1760"/>
                      <a:pt x="7197" y="1702"/>
                    </a:cubicBezTo>
                    <a:cubicBezTo>
                      <a:pt x="7164" y="1144"/>
                      <a:pt x="7506" y="629"/>
                      <a:pt x="7984" y="359"/>
                    </a:cubicBezTo>
                    <a:cubicBezTo>
                      <a:pt x="8190" y="243"/>
                      <a:pt x="8428" y="173"/>
                      <a:pt x="8666" y="173"/>
                    </a:cubicBezTo>
                    <a:cubicBezTo>
                      <a:pt x="8705" y="173"/>
                      <a:pt x="8744" y="175"/>
                      <a:pt x="8782" y="179"/>
                    </a:cubicBezTo>
                    <a:cubicBezTo>
                      <a:pt x="9089" y="210"/>
                      <a:pt x="9379" y="353"/>
                      <a:pt x="9619" y="542"/>
                    </a:cubicBezTo>
                    <a:cubicBezTo>
                      <a:pt x="10157" y="966"/>
                      <a:pt x="10457" y="1597"/>
                      <a:pt x="10764" y="2192"/>
                    </a:cubicBezTo>
                    <a:cubicBezTo>
                      <a:pt x="11040" y="2723"/>
                      <a:pt x="11348" y="3235"/>
                      <a:pt x="11696" y="3722"/>
                    </a:cubicBezTo>
                    <a:cubicBezTo>
                      <a:pt x="12376" y="4677"/>
                      <a:pt x="13189" y="5538"/>
                      <a:pt x="14100" y="6277"/>
                    </a:cubicBezTo>
                    <a:cubicBezTo>
                      <a:pt x="15012" y="7016"/>
                      <a:pt x="16020" y="7638"/>
                      <a:pt x="17091" y="8116"/>
                    </a:cubicBezTo>
                    <a:cubicBezTo>
                      <a:pt x="18161" y="8593"/>
                      <a:pt x="19297" y="8929"/>
                      <a:pt x="20458" y="9097"/>
                    </a:cubicBezTo>
                    <a:cubicBezTo>
                      <a:pt x="20602" y="9117"/>
                      <a:pt x="20746" y="9136"/>
                      <a:pt x="20891" y="9151"/>
                    </a:cubicBezTo>
                    <a:cubicBezTo>
                      <a:pt x="20895" y="9152"/>
                      <a:pt x="20899" y="9152"/>
                      <a:pt x="20902" y="9152"/>
                    </a:cubicBezTo>
                    <a:cubicBezTo>
                      <a:pt x="21007" y="9152"/>
                      <a:pt x="21041" y="8988"/>
                      <a:pt x="20930" y="8976"/>
                    </a:cubicBezTo>
                    <a:cubicBezTo>
                      <a:pt x="19724" y="8845"/>
                      <a:pt x="18539" y="8534"/>
                      <a:pt x="17421" y="8064"/>
                    </a:cubicBezTo>
                    <a:cubicBezTo>
                      <a:pt x="16307" y="7595"/>
                      <a:pt x="15258" y="6972"/>
                      <a:pt x="14314" y="6220"/>
                    </a:cubicBezTo>
                    <a:cubicBezTo>
                      <a:pt x="13370" y="5466"/>
                      <a:pt x="12527" y="4586"/>
                      <a:pt x="11828" y="3600"/>
                    </a:cubicBezTo>
                    <a:cubicBezTo>
                      <a:pt x="11470" y="3093"/>
                      <a:pt x="11155" y="2561"/>
                      <a:pt x="10871" y="2009"/>
                    </a:cubicBezTo>
                    <a:cubicBezTo>
                      <a:pt x="10562" y="1407"/>
                      <a:pt x="10241" y="779"/>
                      <a:pt x="9684" y="368"/>
                    </a:cubicBezTo>
                    <a:cubicBezTo>
                      <a:pt x="9373" y="139"/>
                      <a:pt x="9012" y="0"/>
                      <a:pt x="86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3234;p71">
                <a:extLst>
                  <a:ext uri="{FF2B5EF4-FFF2-40B4-BE49-F238E27FC236}">
                    <a16:creationId xmlns:a16="http://schemas.microsoft.com/office/drawing/2014/main" id="{E2A2C0D9-CCDC-1654-847F-79AA52A495C9}"/>
                  </a:ext>
                </a:extLst>
              </p:cNvPr>
              <p:cNvSpPr/>
              <p:nvPr/>
            </p:nvSpPr>
            <p:spPr>
              <a:xfrm>
                <a:off x="3874331" y="4801758"/>
                <a:ext cx="124320" cy="131572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025" extrusionOk="0">
                    <a:moveTo>
                      <a:pt x="111" y="0"/>
                    </a:moveTo>
                    <a:cubicBezTo>
                      <a:pt x="57" y="0"/>
                      <a:pt x="1" y="46"/>
                      <a:pt x="21" y="114"/>
                    </a:cubicBezTo>
                    <a:cubicBezTo>
                      <a:pt x="351" y="1183"/>
                      <a:pt x="1106" y="2100"/>
                      <a:pt x="2079" y="2648"/>
                    </a:cubicBezTo>
                    <a:cubicBezTo>
                      <a:pt x="2358" y="2806"/>
                      <a:pt x="2654" y="2929"/>
                      <a:pt x="2962" y="3020"/>
                    </a:cubicBezTo>
                    <a:cubicBezTo>
                      <a:pt x="2971" y="3023"/>
                      <a:pt x="2981" y="3025"/>
                      <a:pt x="2989" y="3025"/>
                    </a:cubicBezTo>
                    <a:cubicBezTo>
                      <a:pt x="3078" y="3025"/>
                      <a:pt x="3102" y="2876"/>
                      <a:pt x="3001" y="2846"/>
                    </a:cubicBezTo>
                    <a:cubicBezTo>
                      <a:pt x="1679" y="2453"/>
                      <a:pt x="599" y="1379"/>
                      <a:pt x="193" y="62"/>
                    </a:cubicBezTo>
                    <a:cubicBezTo>
                      <a:pt x="180" y="19"/>
                      <a:pt x="146" y="0"/>
                      <a:pt x="111" y="0"/>
                    </a:cubicBezTo>
                    <a:close/>
                  </a:path>
                </a:pathLst>
              </a:custGeom>
              <a:solidFill>
                <a:srgbClr val="009E9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3235;p71">
                <a:extLst>
                  <a:ext uri="{FF2B5EF4-FFF2-40B4-BE49-F238E27FC236}">
                    <a16:creationId xmlns:a16="http://schemas.microsoft.com/office/drawing/2014/main" id="{C42B75B6-5B6A-5ECE-8329-5AEB6EDF7E6C}"/>
                  </a:ext>
                </a:extLst>
              </p:cNvPr>
              <p:cNvSpPr/>
              <p:nvPr/>
            </p:nvSpPr>
            <p:spPr>
              <a:xfrm>
                <a:off x="3982664" y="4831856"/>
                <a:ext cx="34427" cy="177721"/>
              </a:xfrm>
              <a:custGeom>
                <a:avLst/>
                <a:gdLst/>
                <a:ahLst/>
                <a:cxnLst/>
                <a:rect l="l" t="t" r="r" b="b"/>
                <a:pathLst>
                  <a:path w="859" h="4086" extrusionOk="0">
                    <a:moveTo>
                      <a:pt x="772" y="0"/>
                    </a:moveTo>
                    <a:cubicBezTo>
                      <a:pt x="726" y="0"/>
                      <a:pt x="680" y="31"/>
                      <a:pt x="680" y="89"/>
                    </a:cubicBezTo>
                    <a:cubicBezTo>
                      <a:pt x="680" y="1414"/>
                      <a:pt x="456" y="2731"/>
                      <a:pt x="22" y="3982"/>
                    </a:cubicBezTo>
                    <a:cubicBezTo>
                      <a:pt x="0" y="4046"/>
                      <a:pt x="52" y="4086"/>
                      <a:pt x="106" y="4086"/>
                    </a:cubicBezTo>
                    <a:cubicBezTo>
                      <a:pt x="144" y="4086"/>
                      <a:pt x="182" y="4066"/>
                      <a:pt x="198" y="4022"/>
                    </a:cubicBezTo>
                    <a:cubicBezTo>
                      <a:pt x="636" y="2756"/>
                      <a:pt x="859" y="1423"/>
                      <a:pt x="858" y="84"/>
                    </a:cubicBezTo>
                    <a:cubicBezTo>
                      <a:pt x="858" y="28"/>
                      <a:pt x="815" y="0"/>
                      <a:pt x="772" y="0"/>
                    </a:cubicBezTo>
                    <a:close/>
                  </a:path>
                </a:pathLst>
              </a:custGeom>
              <a:solidFill>
                <a:srgbClr val="009E9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3236;p71">
                <a:extLst>
                  <a:ext uri="{FF2B5EF4-FFF2-40B4-BE49-F238E27FC236}">
                    <a16:creationId xmlns:a16="http://schemas.microsoft.com/office/drawing/2014/main" id="{625161E2-C060-F9DE-CC3F-C6BB52850826}"/>
                  </a:ext>
                </a:extLst>
              </p:cNvPr>
              <p:cNvSpPr/>
              <p:nvPr/>
            </p:nvSpPr>
            <p:spPr>
              <a:xfrm>
                <a:off x="3207700" y="4467075"/>
                <a:ext cx="207441" cy="17537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032" extrusionOk="0">
                    <a:moveTo>
                      <a:pt x="3757" y="1"/>
                    </a:moveTo>
                    <a:cubicBezTo>
                      <a:pt x="3737" y="1"/>
                      <a:pt x="3717" y="1"/>
                      <a:pt x="3697" y="1"/>
                    </a:cubicBezTo>
                    <a:cubicBezTo>
                      <a:pt x="3142" y="14"/>
                      <a:pt x="2593" y="156"/>
                      <a:pt x="2097" y="403"/>
                    </a:cubicBezTo>
                    <a:cubicBezTo>
                      <a:pt x="1524" y="687"/>
                      <a:pt x="1042" y="1122"/>
                      <a:pt x="688" y="1640"/>
                    </a:cubicBezTo>
                    <a:cubicBezTo>
                      <a:pt x="672" y="1662"/>
                      <a:pt x="653" y="1682"/>
                      <a:pt x="637" y="1704"/>
                    </a:cubicBezTo>
                    <a:cubicBezTo>
                      <a:pt x="328" y="2117"/>
                      <a:pt x="75" y="2629"/>
                      <a:pt x="25" y="3147"/>
                    </a:cubicBezTo>
                    <a:cubicBezTo>
                      <a:pt x="1" y="3399"/>
                      <a:pt x="52" y="3656"/>
                      <a:pt x="230" y="3847"/>
                    </a:cubicBezTo>
                    <a:cubicBezTo>
                      <a:pt x="349" y="3972"/>
                      <a:pt x="503" y="4032"/>
                      <a:pt x="663" y="4032"/>
                    </a:cubicBezTo>
                    <a:cubicBezTo>
                      <a:pt x="737" y="4032"/>
                      <a:pt x="813" y="4019"/>
                      <a:pt x="886" y="3994"/>
                    </a:cubicBezTo>
                    <a:cubicBezTo>
                      <a:pt x="1180" y="3895"/>
                      <a:pt x="1436" y="3677"/>
                      <a:pt x="1686" y="3507"/>
                    </a:cubicBezTo>
                    <a:cubicBezTo>
                      <a:pt x="1967" y="3317"/>
                      <a:pt x="2245" y="3130"/>
                      <a:pt x="2523" y="2939"/>
                    </a:cubicBezTo>
                    <a:cubicBezTo>
                      <a:pt x="3081" y="2563"/>
                      <a:pt x="3639" y="2183"/>
                      <a:pt x="4197" y="1805"/>
                    </a:cubicBezTo>
                    <a:cubicBezTo>
                      <a:pt x="4595" y="1536"/>
                      <a:pt x="5175" y="1226"/>
                      <a:pt x="4970" y="649"/>
                    </a:cubicBezTo>
                    <a:cubicBezTo>
                      <a:pt x="4788" y="142"/>
                      <a:pt x="4243" y="1"/>
                      <a:pt x="37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3237;p71">
                <a:extLst>
                  <a:ext uri="{FF2B5EF4-FFF2-40B4-BE49-F238E27FC236}">
                    <a16:creationId xmlns:a16="http://schemas.microsoft.com/office/drawing/2014/main" id="{7785E09A-D2E1-770E-D620-1ED9528FAE13}"/>
                  </a:ext>
                </a:extLst>
              </p:cNvPr>
              <p:cNvSpPr/>
              <p:nvPr/>
            </p:nvSpPr>
            <p:spPr>
              <a:xfrm>
                <a:off x="6131770" y="4776271"/>
                <a:ext cx="299419" cy="409940"/>
              </a:xfrm>
              <a:custGeom>
                <a:avLst/>
                <a:gdLst/>
                <a:ahLst/>
                <a:cxnLst/>
                <a:rect l="l" t="t" r="r" b="b"/>
                <a:pathLst>
                  <a:path w="7471" h="9425" extrusionOk="0">
                    <a:moveTo>
                      <a:pt x="3012" y="1"/>
                    </a:moveTo>
                    <a:lnTo>
                      <a:pt x="1" y="3234"/>
                    </a:lnTo>
                    <a:lnTo>
                      <a:pt x="1" y="3235"/>
                    </a:lnTo>
                    <a:lnTo>
                      <a:pt x="2175" y="9332"/>
                    </a:lnTo>
                    <a:cubicBezTo>
                      <a:pt x="2175" y="9332"/>
                      <a:pt x="2825" y="9424"/>
                      <a:pt x="3703" y="9424"/>
                    </a:cubicBezTo>
                    <a:cubicBezTo>
                      <a:pt x="4885" y="9424"/>
                      <a:pt x="6480" y="9257"/>
                      <a:pt x="7471" y="8474"/>
                    </a:cubicBezTo>
                    <a:lnTo>
                      <a:pt x="30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3238;p71">
                <a:extLst>
                  <a:ext uri="{FF2B5EF4-FFF2-40B4-BE49-F238E27FC236}">
                    <a16:creationId xmlns:a16="http://schemas.microsoft.com/office/drawing/2014/main" id="{D022660B-082B-F881-75DA-9FB4B49DA818}"/>
                  </a:ext>
                </a:extLst>
              </p:cNvPr>
              <p:cNvSpPr/>
              <p:nvPr/>
            </p:nvSpPr>
            <p:spPr>
              <a:xfrm>
                <a:off x="5419249" y="4392005"/>
                <a:ext cx="1229658" cy="908089"/>
              </a:xfrm>
              <a:custGeom>
                <a:avLst/>
                <a:gdLst/>
                <a:ahLst/>
                <a:cxnLst/>
                <a:rect l="l" t="t" r="r" b="b"/>
                <a:pathLst>
                  <a:path w="30682" h="20878" extrusionOk="0">
                    <a:moveTo>
                      <a:pt x="18393" y="0"/>
                    </a:moveTo>
                    <a:cubicBezTo>
                      <a:pt x="18346" y="0"/>
                      <a:pt x="18300" y="1"/>
                      <a:pt x="18253" y="4"/>
                    </a:cubicBezTo>
                    <a:cubicBezTo>
                      <a:pt x="13247" y="267"/>
                      <a:pt x="0" y="15931"/>
                      <a:pt x="0" y="15931"/>
                    </a:cubicBezTo>
                    <a:cubicBezTo>
                      <a:pt x="0" y="15931"/>
                      <a:pt x="2422" y="20877"/>
                      <a:pt x="8503" y="20877"/>
                    </a:cubicBezTo>
                    <a:cubicBezTo>
                      <a:pt x="15703" y="20877"/>
                      <a:pt x="19047" y="11695"/>
                      <a:pt x="19047" y="11695"/>
                    </a:cubicBezTo>
                    <a:lnTo>
                      <a:pt x="23248" y="17022"/>
                    </a:lnTo>
                    <a:cubicBezTo>
                      <a:pt x="23248" y="17022"/>
                      <a:pt x="23263" y="17023"/>
                      <a:pt x="23291" y="17023"/>
                    </a:cubicBezTo>
                    <a:cubicBezTo>
                      <a:pt x="23810" y="17023"/>
                      <a:pt x="28939" y="16954"/>
                      <a:pt x="30465" y="14248"/>
                    </a:cubicBezTo>
                    <a:cubicBezTo>
                      <a:pt x="30549" y="14101"/>
                      <a:pt x="30622" y="13948"/>
                      <a:pt x="30682" y="13784"/>
                    </a:cubicBezTo>
                    <a:cubicBezTo>
                      <a:pt x="30682" y="13784"/>
                      <a:pt x="23394" y="0"/>
                      <a:pt x="183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3239;p71">
                <a:extLst>
                  <a:ext uri="{FF2B5EF4-FFF2-40B4-BE49-F238E27FC236}">
                    <a16:creationId xmlns:a16="http://schemas.microsoft.com/office/drawing/2014/main" id="{6711B0EF-A0FC-7D65-0F9B-5D4B3F01CE34}"/>
                  </a:ext>
                </a:extLst>
              </p:cNvPr>
              <p:cNvSpPr/>
              <p:nvPr/>
            </p:nvSpPr>
            <p:spPr>
              <a:xfrm>
                <a:off x="5532752" y="4600991"/>
                <a:ext cx="916653" cy="514372"/>
              </a:xfrm>
              <a:custGeom>
                <a:avLst/>
                <a:gdLst/>
                <a:ahLst/>
                <a:cxnLst/>
                <a:rect l="l" t="t" r="r" b="b"/>
                <a:pathLst>
                  <a:path w="22872" h="11826" extrusionOk="0">
                    <a:moveTo>
                      <a:pt x="14405" y="1"/>
                    </a:moveTo>
                    <a:cubicBezTo>
                      <a:pt x="14391" y="1"/>
                      <a:pt x="14377" y="1"/>
                      <a:pt x="14363" y="2"/>
                    </a:cubicBezTo>
                    <a:cubicBezTo>
                      <a:pt x="14004" y="17"/>
                      <a:pt x="13701" y="239"/>
                      <a:pt x="13504" y="528"/>
                    </a:cubicBezTo>
                    <a:cubicBezTo>
                      <a:pt x="13271" y="867"/>
                      <a:pt x="13205" y="1277"/>
                      <a:pt x="13194" y="1681"/>
                    </a:cubicBezTo>
                    <a:cubicBezTo>
                      <a:pt x="13182" y="2124"/>
                      <a:pt x="13214" y="2568"/>
                      <a:pt x="13195" y="3011"/>
                    </a:cubicBezTo>
                    <a:cubicBezTo>
                      <a:pt x="13177" y="3439"/>
                      <a:pt x="13133" y="3863"/>
                      <a:pt x="13062" y="4284"/>
                    </a:cubicBezTo>
                    <a:cubicBezTo>
                      <a:pt x="12922" y="5124"/>
                      <a:pt x="12681" y="5949"/>
                      <a:pt x="12330" y="6727"/>
                    </a:cubicBezTo>
                    <a:cubicBezTo>
                      <a:pt x="11664" y="8209"/>
                      <a:pt x="10605" y="9495"/>
                      <a:pt x="9244" y="10389"/>
                    </a:cubicBezTo>
                    <a:cubicBezTo>
                      <a:pt x="8035" y="11182"/>
                      <a:pt x="6617" y="11649"/>
                      <a:pt x="5170" y="11649"/>
                    </a:cubicBezTo>
                    <a:cubicBezTo>
                      <a:pt x="5044" y="11649"/>
                      <a:pt x="4918" y="11645"/>
                      <a:pt x="4791" y="11638"/>
                    </a:cubicBezTo>
                    <a:cubicBezTo>
                      <a:pt x="3244" y="11551"/>
                      <a:pt x="1712" y="10938"/>
                      <a:pt x="581" y="9872"/>
                    </a:cubicBezTo>
                    <a:cubicBezTo>
                      <a:pt x="440" y="9741"/>
                      <a:pt x="308" y="9602"/>
                      <a:pt x="180" y="9457"/>
                    </a:cubicBezTo>
                    <a:cubicBezTo>
                      <a:pt x="163" y="9438"/>
                      <a:pt x="143" y="9429"/>
                      <a:pt x="124" y="9429"/>
                    </a:cubicBezTo>
                    <a:cubicBezTo>
                      <a:pt x="60" y="9429"/>
                      <a:pt x="0" y="9523"/>
                      <a:pt x="58" y="9589"/>
                    </a:cubicBezTo>
                    <a:cubicBezTo>
                      <a:pt x="1071" y="10739"/>
                      <a:pt x="2504" y="11478"/>
                      <a:pt x="4009" y="11730"/>
                    </a:cubicBezTo>
                    <a:cubicBezTo>
                      <a:pt x="4391" y="11794"/>
                      <a:pt x="4775" y="11825"/>
                      <a:pt x="5158" y="11825"/>
                    </a:cubicBezTo>
                    <a:cubicBezTo>
                      <a:pt x="6306" y="11825"/>
                      <a:pt x="7443" y="11546"/>
                      <a:pt x="8480" y="11033"/>
                    </a:cubicBezTo>
                    <a:cubicBezTo>
                      <a:pt x="9888" y="10337"/>
                      <a:pt x="11076" y="9234"/>
                      <a:pt x="11906" y="7904"/>
                    </a:cubicBezTo>
                    <a:cubicBezTo>
                      <a:pt x="12794" y="6483"/>
                      <a:pt x="13271" y="4826"/>
                      <a:pt x="13366" y="3158"/>
                    </a:cubicBezTo>
                    <a:cubicBezTo>
                      <a:pt x="13391" y="2719"/>
                      <a:pt x="13373" y="2284"/>
                      <a:pt x="13372" y="1845"/>
                    </a:cubicBezTo>
                    <a:cubicBezTo>
                      <a:pt x="13369" y="1418"/>
                      <a:pt x="13410" y="971"/>
                      <a:pt x="13662" y="611"/>
                    </a:cubicBezTo>
                    <a:cubicBezTo>
                      <a:pt x="13843" y="353"/>
                      <a:pt x="14115" y="183"/>
                      <a:pt x="14418" y="183"/>
                    </a:cubicBezTo>
                    <a:cubicBezTo>
                      <a:pt x="14491" y="183"/>
                      <a:pt x="14566" y="193"/>
                      <a:pt x="14642" y="214"/>
                    </a:cubicBezTo>
                    <a:cubicBezTo>
                      <a:pt x="15056" y="329"/>
                      <a:pt x="15334" y="686"/>
                      <a:pt x="15516" y="1056"/>
                    </a:cubicBezTo>
                    <a:cubicBezTo>
                      <a:pt x="15608" y="1243"/>
                      <a:pt x="15681" y="1440"/>
                      <a:pt x="15754" y="1636"/>
                    </a:cubicBezTo>
                    <a:cubicBezTo>
                      <a:pt x="15769" y="1675"/>
                      <a:pt x="15806" y="1698"/>
                      <a:pt x="15843" y="1698"/>
                    </a:cubicBezTo>
                    <a:cubicBezTo>
                      <a:pt x="15873" y="1698"/>
                      <a:pt x="15902" y="1683"/>
                      <a:pt x="15919" y="1651"/>
                    </a:cubicBezTo>
                    <a:cubicBezTo>
                      <a:pt x="16104" y="1307"/>
                      <a:pt x="16313" y="915"/>
                      <a:pt x="16698" y="762"/>
                    </a:cubicBezTo>
                    <a:cubicBezTo>
                      <a:pt x="16789" y="725"/>
                      <a:pt x="16888" y="702"/>
                      <a:pt x="16986" y="702"/>
                    </a:cubicBezTo>
                    <a:cubicBezTo>
                      <a:pt x="17072" y="702"/>
                      <a:pt x="17157" y="719"/>
                      <a:pt x="17236" y="758"/>
                    </a:cubicBezTo>
                    <a:cubicBezTo>
                      <a:pt x="17391" y="833"/>
                      <a:pt x="17495" y="979"/>
                      <a:pt x="17567" y="1132"/>
                    </a:cubicBezTo>
                    <a:cubicBezTo>
                      <a:pt x="17639" y="1288"/>
                      <a:pt x="17682" y="1458"/>
                      <a:pt x="17724" y="1624"/>
                    </a:cubicBezTo>
                    <a:cubicBezTo>
                      <a:pt x="17778" y="1844"/>
                      <a:pt x="17833" y="2063"/>
                      <a:pt x="17888" y="2283"/>
                    </a:cubicBezTo>
                    <a:cubicBezTo>
                      <a:pt x="17994" y="2712"/>
                      <a:pt x="18095" y="3142"/>
                      <a:pt x="18250" y="3558"/>
                    </a:cubicBezTo>
                    <a:cubicBezTo>
                      <a:pt x="18547" y="4349"/>
                      <a:pt x="18981" y="5080"/>
                      <a:pt x="19437" y="5789"/>
                    </a:cubicBezTo>
                    <a:cubicBezTo>
                      <a:pt x="19931" y="6557"/>
                      <a:pt x="20437" y="7317"/>
                      <a:pt x="20939" y="8081"/>
                    </a:cubicBezTo>
                    <a:cubicBezTo>
                      <a:pt x="21517" y="8963"/>
                      <a:pt x="22096" y="9844"/>
                      <a:pt x="22674" y="10726"/>
                    </a:cubicBezTo>
                    <a:cubicBezTo>
                      <a:pt x="22693" y="10755"/>
                      <a:pt x="22720" y="10767"/>
                      <a:pt x="22746" y="10767"/>
                    </a:cubicBezTo>
                    <a:cubicBezTo>
                      <a:pt x="22809" y="10767"/>
                      <a:pt x="22872" y="10700"/>
                      <a:pt x="22827" y="10633"/>
                    </a:cubicBezTo>
                    <a:cubicBezTo>
                      <a:pt x="21758" y="9005"/>
                      <a:pt x="20679" y="7383"/>
                      <a:pt x="19623" y="5747"/>
                    </a:cubicBezTo>
                    <a:cubicBezTo>
                      <a:pt x="19141" y="5001"/>
                      <a:pt x="18679" y="4232"/>
                      <a:pt x="18381" y="3393"/>
                    </a:cubicBezTo>
                    <a:cubicBezTo>
                      <a:pt x="18223" y="2945"/>
                      <a:pt x="18121" y="2479"/>
                      <a:pt x="18007" y="2019"/>
                    </a:cubicBezTo>
                    <a:cubicBezTo>
                      <a:pt x="17915" y="1647"/>
                      <a:pt x="17855" y="1228"/>
                      <a:pt x="17643" y="901"/>
                    </a:cubicBezTo>
                    <a:cubicBezTo>
                      <a:pt x="17485" y="655"/>
                      <a:pt x="17237" y="528"/>
                      <a:pt x="16972" y="528"/>
                    </a:cubicBezTo>
                    <a:cubicBezTo>
                      <a:pt x="16859" y="528"/>
                      <a:pt x="16744" y="550"/>
                      <a:pt x="16630" y="597"/>
                    </a:cubicBezTo>
                    <a:cubicBezTo>
                      <a:pt x="16267" y="745"/>
                      <a:pt x="16042" y="1067"/>
                      <a:pt x="15855" y="1398"/>
                    </a:cubicBezTo>
                    <a:cubicBezTo>
                      <a:pt x="15730" y="1072"/>
                      <a:pt x="15587" y="750"/>
                      <a:pt x="15357" y="482"/>
                    </a:cubicBezTo>
                    <a:cubicBezTo>
                      <a:pt x="15122" y="209"/>
                      <a:pt x="14773" y="1"/>
                      <a:pt x="144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3240;p71">
                <a:extLst>
                  <a:ext uri="{FF2B5EF4-FFF2-40B4-BE49-F238E27FC236}">
                    <a16:creationId xmlns:a16="http://schemas.microsoft.com/office/drawing/2014/main" id="{F767AD28-D530-7D95-1E4A-0A434E63E004}"/>
                  </a:ext>
                </a:extLst>
              </p:cNvPr>
              <p:cNvSpPr/>
              <p:nvPr/>
            </p:nvSpPr>
            <p:spPr>
              <a:xfrm>
                <a:off x="6182590" y="4767224"/>
                <a:ext cx="466342" cy="365184"/>
              </a:xfrm>
              <a:custGeom>
                <a:avLst/>
                <a:gdLst/>
                <a:ahLst/>
                <a:cxnLst/>
                <a:rect l="l" t="t" r="r" b="b"/>
                <a:pathLst>
                  <a:path w="11636" h="8396" extrusionOk="0">
                    <a:moveTo>
                      <a:pt x="819" y="1"/>
                    </a:moveTo>
                    <a:lnTo>
                      <a:pt x="1" y="3068"/>
                    </a:lnTo>
                    <a:lnTo>
                      <a:pt x="4202" y="8395"/>
                    </a:lnTo>
                    <a:cubicBezTo>
                      <a:pt x="4202" y="8395"/>
                      <a:pt x="4217" y="8396"/>
                      <a:pt x="4245" y="8396"/>
                    </a:cubicBezTo>
                    <a:cubicBezTo>
                      <a:pt x="4764" y="8396"/>
                      <a:pt x="9893" y="8327"/>
                      <a:pt x="11419" y="5621"/>
                    </a:cubicBezTo>
                    <a:lnTo>
                      <a:pt x="11636" y="5157"/>
                    </a:lnTo>
                    <a:lnTo>
                      <a:pt x="11636" y="5157"/>
                    </a:lnTo>
                    <a:cubicBezTo>
                      <a:pt x="11184" y="5222"/>
                      <a:pt x="10742" y="5252"/>
                      <a:pt x="10311" y="5252"/>
                    </a:cubicBezTo>
                    <a:cubicBezTo>
                      <a:pt x="4621" y="5252"/>
                      <a:pt x="819" y="1"/>
                      <a:pt x="819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3241;p71">
                <a:extLst>
                  <a:ext uri="{FF2B5EF4-FFF2-40B4-BE49-F238E27FC236}">
                    <a16:creationId xmlns:a16="http://schemas.microsoft.com/office/drawing/2014/main" id="{3BC92A52-3EEE-C1F2-006D-655AF69DA0FF}"/>
                  </a:ext>
                </a:extLst>
              </p:cNvPr>
              <p:cNvSpPr/>
              <p:nvPr/>
            </p:nvSpPr>
            <p:spPr>
              <a:xfrm>
                <a:off x="6088966" y="4421058"/>
                <a:ext cx="222510" cy="153102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3520" extrusionOk="0">
                    <a:moveTo>
                      <a:pt x="1661" y="0"/>
                    </a:moveTo>
                    <a:cubicBezTo>
                      <a:pt x="1291" y="0"/>
                      <a:pt x="915" y="59"/>
                      <a:pt x="585" y="206"/>
                    </a:cubicBezTo>
                    <a:cubicBezTo>
                      <a:pt x="353" y="309"/>
                      <a:pt x="153" y="479"/>
                      <a:pt x="75" y="727"/>
                    </a:cubicBezTo>
                    <a:cubicBezTo>
                      <a:pt x="0" y="967"/>
                      <a:pt x="83" y="1206"/>
                      <a:pt x="268" y="1371"/>
                    </a:cubicBezTo>
                    <a:cubicBezTo>
                      <a:pt x="498" y="1579"/>
                      <a:pt x="813" y="1694"/>
                      <a:pt x="1085" y="1831"/>
                    </a:cubicBezTo>
                    <a:cubicBezTo>
                      <a:pt x="1387" y="1983"/>
                      <a:pt x="1686" y="2132"/>
                      <a:pt x="1987" y="2283"/>
                    </a:cubicBezTo>
                    <a:cubicBezTo>
                      <a:pt x="2590" y="2584"/>
                      <a:pt x="3194" y="2885"/>
                      <a:pt x="3797" y="3187"/>
                    </a:cubicBezTo>
                    <a:cubicBezTo>
                      <a:pt x="4072" y="3324"/>
                      <a:pt x="4400" y="3520"/>
                      <a:pt x="4706" y="3520"/>
                    </a:cubicBezTo>
                    <a:cubicBezTo>
                      <a:pt x="4876" y="3520"/>
                      <a:pt x="5039" y="3459"/>
                      <a:pt x="5182" y="3295"/>
                    </a:cubicBezTo>
                    <a:cubicBezTo>
                      <a:pt x="5551" y="2870"/>
                      <a:pt x="5380" y="2298"/>
                      <a:pt x="5125" y="1867"/>
                    </a:cubicBezTo>
                    <a:cubicBezTo>
                      <a:pt x="4842" y="1390"/>
                      <a:pt x="4450" y="980"/>
                      <a:pt x="3991" y="668"/>
                    </a:cubicBezTo>
                    <a:cubicBezTo>
                      <a:pt x="3463" y="309"/>
                      <a:pt x="2848" y="101"/>
                      <a:pt x="2222" y="45"/>
                    </a:cubicBezTo>
                    <a:cubicBezTo>
                      <a:pt x="2195" y="42"/>
                      <a:pt x="2169" y="34"/>
                      <a:pt x="2142" y="32"/>
                    </a:cubicBezTo>
                    <a:cubicBezTo>
                      <a:pt x="1986" y="12"/>
                      <a:pt x="1824" y="0"/>
                      <a:pt x="16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3242;p71">
                <a:extLst>
                  <a:ext uri="{FF2B5EF4-FFF2-40B4-BE49-F238E27FC236}">
                    <a16:creationId xmlns:a16="http://schemas.microsoft.com/office/drawing/2014/main" id="{C3E60C69-B6B8-A829-687F-004F942F8BB3}"/>
                  </a:ext>
                </a:extLst>
              </p:cNvPr>
              <p:cNvSpPr/>
              <p:nvPr/>
            </p:nvSpPr>
            <p:spPr>
              <a:xfrm>
                <a:off x="5622568" y="4391918"/>
                <a:ext cx="360697" cy="259013"/>
              </a:xfrm>
              <a:custGeom>
                <a:avLst/>
                <a:gdLst/>
                <a:ahLst/>
                <a:cxnLst/>
                <a:rect l="l" t="t" r="r" b="b"/>
                <a:pathLst>
                  <a:path w="9000" h="5955" extrusionOk="0">
                    <a:moveTo>
                      <a:pt x="1061" y="0"/>
                    </a:moveTo>
                    <a:lnTo>
                      <a:pt x="1" y="741"/>
                    </a:lnTo>
                    <a:lnTo>
                      <a:pt x="3360" y="5954"/>
                    </a:lnTo>
                    <a:lnTo>
                      <a:pt x="8999" y="901"/>
                    </a:lnTo>
                    <a:lnTo>
                      <a:pt x="8359" y="341"/>
                    </a:lnTo>
                    <a:cubicBezTo>
                      <a:pt x="8274" y="330"/>
                      <a:pt x="8191" y="326"/>
                      <a:pt x="8108" y="326"/>
                    </a:cubicBezTo>
                    <a:cubicBezTo>
                      <a:pt x="6350" y="326"/>
                      <a:pt x="5100" y="2561"/>
                      <a:pt x="5100" y="2561"/>
                    </a:cubicBezTo>
                    <a:lnTo>
                      <a:pt x="3080" y="3140"/>
                    </a:lnTo>
                    <a:lnTo>
                      <a:pt x="1061" y="0"/>
                    </a:lnTo>
                    <a:close/>
                  </a:path>
                </a:pathLst>
              </a:custGeom>
              <a:solidFill>
                <a:srgbClr val="E88A6D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3243;p71">
                <a:extLst>
                  <a:ext uri="{FF2B5EF4-FFF2-40B4-BE49-F238E27FC236}">
                    <a16:creationId xmlns:a16="http://schemas.microsoft.com/office/drawing/2014/main" id="{95F713AB-98C6-D0F5-F65C-CEC2991400BE}"/>
                  </a:ext>
                </a:extLst>
              </p:cNvPr>
              <p:cNvSpPr/>
              <p:nvPr/>
            </p:nvSpPr>
            <p:spPr>
              <a:xfrm>
                <a:off x="4973452" y="4143351"/>
                <a:ext cx="847319" cy="940057"/>
              </a:xfrm>
              <a:custGeom>
                <a:avLst/>
                <a:gdLst/>
                <a:ahLst/>
                <a:cxnLst/>
                <a:rect l="l" t="t" r="r" b="b"/>
                <a:pathLst>
                  <a:path w="21142" h="21613" extrusionOk="0">
                    <a:moveTo>
                      <a:pt x="6885" y="0"/>
                    </a:moveTo>
                    <a:cubicBezTo>
                      <a:pt x="5840" y="0"/>
                      <a:pt x="4401" y="361"/>
                      <a:pt x="2906" y="1849"/>
                    </a:cubicBezTo>
                    <a:cubicBezTo>
                      <a:pt x="0" y="4741"/>
                      <a:pt x="843" y="8835"/>
                      <a:pt x="843" y="8835"/>
                    </a:cubicBezTo>
                    <a:cubicBezTo>
                      <a:pt x="843" y="8835"/>
                      <a:pt x="1841" y="9716"/>
                      <a:pt x="5325" y="9716"/>
                    </a:cubicBezTo>
                    <a:cubicBezTo>
                      <a:pt x="5325" y="9716"/>
                      <a:pt x="5283" y="11381"/>
                      <a:pt x="5696" y="13531"/>
                    </a:cubicBezTo>
                    <a:cubicBezTo>
                      <a:pt x="6210" y="16209"/>
                      <a:pt x="7437" y="19640"/>
                      <a:pt x="10345" y="21526"/>
                    </a:cubicBezTo>
                    <a:cubicBezTo>
                      <a:pt x="10345" y="21526"/>
                      <a:pt x="10564" y="21612"/>
                      <a:pt x="10930" y="21612"/>
                    </a:cubicBezTo>
                    <a:cubicBezTo>
                      <a:pt x="11689" y="21612"/>
                      <a:pt x="13083" y="21242"/>
                      <a:pt x="14477" y="18968"/>
                    </a:cubicBezTo>
                    <a:lnTo>
                      <a:pt x="17489" y="15687"/>
                    </a:lnTo>
                    <a:lnTo>
                      <a:pt x="21141" y="11421"/>
                    </a:lnTo>
                    <a:lnTo>
                      <a:pt x="18210" y="8755"/>
                    </a:lnTo>
                    <a:lnTo>
                      <a:pt x="17144" y="6462"/>
                    </a:lnTo>
                    <a:lnTo>
                      <a:pt x="17757" y="5875"/>
                    </a:lnTo>
                    <a:cubicBezTo>
                      <a:pt x="17757" y="5875"/>
                      <a:pt x="15630" y="926"/>
                      <a:pt x="11890" y="926"/>
                    </a:cubicBezTo>
                    <a:cubicBezTo>
                      <a:pt x="11784" y="926"/>
                      <a:pt x="11676" y="930"/>
                      <a:pt x="11566" y="938"/>
                    </a:cubicBezTo>
                    <a:lnTo>
                      <a:pt x="8505" y="321"/>
                    </a:lnTo>
                    <a:cubicBezTo>
                      <a:pt x="8505" y="321"/>
                      <a:pt x="7870" y="0"/>
                      <a:pt x="68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3244;p71">
                <a:extLst>
                  <a:ext uri="{FF2B5EF4-FFF2-40B4-BE49-F238E27FC236}">
                    <a16:creationId xmlns:a16="http://schemas.microsoft.com/office/drawing/2014/main" id="{854FC4A5-9607-C9B3-CD3D-7E45D2C9333D}"/>
                  </a:ext>
                </a:extLst>
              </p:cNvPr>
              <p:cNvSpPr/>
              <p:nvPr/>
            </p:nvSpPr>
            <p:spPr>
              <a:xfrm>
                <a:off x="5201701" y="4348859"/>
                <a:ext cx="619077" cy="734544"/>
              </a:xfrm>
              <a:custGeom>
                <a:avLst/>
                <a:gdLst/>
                <a:ahLst/>
                <a:cxnLst/>
                <a:rect l="l" t="t" r="r" b="b"/>
                <a:pathLst>
                  <a:path w="15447" h="16888" extrusionOk="0">
                    <a:moveTo>
                      <a:pt x="4183" y="1"/>
                    </a:moveTo>
                    <a:lnTo>
                      <a:pt x="3344" y="4781"/>
                    </a:lnTo>
                    <a:lnTo>
                      <a:pt x="2524" y="4830"/>
                    </a:lnTo>
                    <a:lnTo>
                      <a:pt x="382" y="4974"/>
                    </a:lnTo>
                    <a:lnTo>
                      <a:pt x="1" y="8806"/>
                    </a:lnTo>
                    <a:cubicBezTo>
                      <a:pt x="515" y="11484"/>
                      <a:pt x="1742" y="14915"/>
                      <a:pt x="4650" y="16801"/>
                    </a:cubicBezTo>
                    <a:cubicBezTo>
                      <a:pt x="4650" y="16801"/>
                      <a:pt x="4869" y="16887"/>
                      <a:pt x="5235" y="16887"/>
                    </a:cubicBezTo>
                    <a:cubicBezTo>
                      <a:pt x="5994" y="16887"/>
                      <a:pt x="7388" y="16517"/>
                      <a:pt x="8782" y="14243"/>
                    </a:cubicBezTo>
                    <a:lnTo>
                      <a:pt x="11794" y="10962"/>
                    </a:lnTo>
                    <a:lnTo>
                      <a:pt x="15446" y="6696"/>
                    </a:lnTo>
                    <a:lnTo>
                      <a:pt x="15446" y="6696"/>
                    </a:lnTo>
                    <a:cubicBezTo>
                      <a:pt x="14381" y="6916"/>
                      <a:pt x="13414" y="7014"/>
                      <a:pt x="12538" y="7014"/>
                    </a:cubicBezTo>
                    <a:cubicBezTo>
                      <a:pt x="5137" y="7014"/>
                      <a:pt x="4183" y="1"/>
                      <a:pt x="4183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3245;p71">
                <a:extLst>
                  <a:ext uri="{FF2B5EF4-FFF2-40B4-BE49-F238E27FC236}">
                    <a16:creationId xmlns:a16="http://schemas.microsoft.com/office/drawing/2014/main" id="{056536B2-ACC9-B3B6-32B4-049B5D0B1373}"/>
                  </a:ext>
                </a:extLst>
              </p:cNvPr>
              <p:cNvSpPr/>
              <p:nvPr/>
            </p:nvSpPr>
            <p:spPr>
              <a:xfrm>
                <a:off x="5511230" y="4233644"/>
                <a:ext cx="192051" cy="290503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66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16" y="1493"/>
                      <a:pt x="3198" y="3632"/>
                      <a:pt x="4319" y="5749"/>
                    </a:cubicBezTo>
                    <a:cubicBezTo>
                      <a:pt x="4475" y="6058"/>
                      <a:pt x="4626" y="6371"/>
                      <a:pt x="4792" y="6679"/>
                    </a:cubicBezTo>
                    <a:cubicBezTo>
                      <a:pt x="3983" y="4166"/>
                      <a:pt x="2372" y="131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3246;p71">
                <a:extLst>
                  <a:ext uri="{FF2B5EF4-FFF2-40B4-BE49-F238E27FC236}">
                    <a16:creationId xmlns:a16="http://schemas.microsoft.com/office/drawing/2014/main" id="{7B8E6E40-9663-7492-159B-F96BE710C6A9}"/>
                  </a:ext>
                </a:extLst>
              </p:cNvPr>
              <p:cNvSpPr/>
              <p:nvPr/>
            </p:nvSpPr>
            <p:spPr>
              <a:xfrm>
                <a:off x="5511590" y="4517223"/>
                <a:ext cx="204475" cy="147840"/>
              </a:xfrm>
              <a:custGeom>
                <a:avLst/>
                <a:gdLst/>
                <a:ahLst/>
                <a:cxnLst/>
                <a:rect l="l" t="t" r="r" b="b"/>
                <a:pathLst>
                  <a:path w="5102" h="3399" extrusionOk="0">
                    <a:moveTo>
                      <a:pt x="3501" y="0"/>
                    </a:moveTo>
                    <a:lnTo>
                      <a:pt x="3501" y="0"/>
                    </a:lnTo>
                    <a:cubicBezTo>
                      <a:pt x="2800" y="464"/>
                      <a:pt x="2109" y="943"/>
                      <a:pt x="1429" y="1438"/>
                    </a:cubicBezTo>
                    <a:lnTo>
                      <a:pt x="920" y="1808"/>
                    </a:lnTo>
                    <a:cubicBezTo>
                      <a:pt x="585" y="2073"/>
                      <a:pt x="103" y="2341"/>
                      <a:pt x="27" y="2808"/>
                    </a:cubicBezTo>
                    <a:cubicBezTo>
                      <a:pt x="1" y="3131"/>
                      <a:pt x="284" y="3399"/>
                      <a:pt x="588" y="3399"/>
                    </a:cubicBezTo>
                    <a:cubicBezTo>
                      <a:pt x="636" y="3399"/>
                      <a:pt x="686" y="3392"/>
                      <a:pt x="734" y="3377"/>
                    </a:cubicBezTo>
                    <a:cubicBezTo>
                      <a:pt x="849" y="3340"/>
                      <a:pt x="1072" y="3218"/>
                      <a:pt x="1184" y="3168"/>
                    </a:cubicBezTo>
                    <a:cubicBezTo>
                      <a:pt x="2505" y="2528"/>
                      <a:pt x="3822" y="1860"/>
                      <a:pt x="5101" y="1139"/>
                    </a:cubicBezTo>
                    <a:lnTo>
                      <a:pt x="5101" y="1139"/>
                    </a:lnTo>
                    <a:cubicBezTo>
                      <a:pt x="3927" y="1604"/>
                      <a:pt x="2778" y="2117"/>
                      <a:pt x="1633" y="2646"/>
                    </a:cubicBezTo>
                    <a:cubicBezTo>
                      <a:pt x="1380" y="2762"/>
                      <a:pt x="906" y="2995"/>
                      <a:pt x="655" y="3102"/>
                    </a:cubicBezTo>
                    <a:cubicBezTo>
                      <a:pt x="633" y="3109"/>
                      <a:pt x="611" y="3112"/>
                      <a:pt x="588" y="3112"/>
                    </a:cubicBezTo>
                    <a:cubicBezTo>
                      <a:pt x="440" y="3112"/>
                      <a:pt x="292" y="2976"/>
                      <a:pt x="307" y="2828"/>
                    </a:cubicBezTo>
                    <a:cubicBezTo>
                      <a:pt x="408" y="2467"/>
                      <a:pt x="794" y="2249"/>
                      <a:pt x="1072" y="2008"/>
                    </a:cubicBezTo>
                    <a:lnTo>
                      <a:pt x="1566" y="1616"/>
                    </a:lnTo>
                    <a:cubicBezTo>
                      <a:pt x="2222" y="1091"/>
                      <a:pt x="2867" y="554"/>
                      <a:pt x="3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3247;p71">
                <a:extLst>
                  <a:ext uri="{FF2B5EF4-FFF2-40B4-BE49-F238E27FC236}">
                    <a16:creationId xmlns:a16="http://schemas.microsoft.com/office/drawing/2014/main" id="{66C8CA31-B5E8-A4B6-5904-C3838C6AE6CA}"/>
                  </a:ext>
                </a:extLst>
              </p:cNvPr>
              <p:cNvSpPr/>
              <p:nvPr/>
            </p:nvSpPr>
            <p:spPr>
              <a:xfrm>
                <a:off x="5289794" y="4124388"/>
                <a:ext cx="185519" cy="88686"/>
              </a:xfrm>
              <a:custGeom>
                <a:avLst/>
                <a:gdLst/>
                <a:ahLst/>
                <a:cxnLst/>
                <a:rect l="l" t="t" r="r" b="b"/>
                <a:pathLst>
                  <a:path w="4629" h="2039" extrusionOk="0">
                    <a:moveTo>
                      <a:pt x="370" y="0"/>
                    </a:moveTo>
                    <a:lnTo>
                      <a:pt x="0" y="1389"/>
                    </a:lnTo>
                    <a:cubicBezTo>
                      <a:pt x="0" y="1389"/>
                      <a:pt x="506" y="2038"/>
                      <a:pt x="2313" y="2038"/>
                    </a:cubicBezTo>
                    <a:cubicBezTo>
                      <a:pt x="4123" y="2038"/>
                      <a:pt x="4628" y="1389"/>
                      <a:pt x="4628" y="1389"/>
                    </a:cubicBezTo>
                    <a:lnTo>
                      <a:pt x="4285" y="100"/>
                    </a:lnTo>
                    <a:cubicBezTo>
                      <a:pt x="3760" y="163"/>
                      <a:pt x="3220" y="194"/>
                      <a:pt x="2668" y="194"/>
                    </a:cubicBezTo>
                    <a:cubicBezTo>
                      <a:pt x="1873" y="194"/>
                      <a:pt x="1104" y="129"/>
                      <a:pt x="370" y="0"/>
                    </a:cubicBezTo>
                    <a:close/>
                  </a:path>
                </a:pathLst>
              </a:custGeom>
              <a:solidFill>
                <a:srgbClr val="FA9F7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3248;p71">
                <a:extLst>
                  <a:ext uri="{FF2B5EF4-FFF2-40B4-BE49-F238E27FC236}">
                    <a16:creationId xmlns:a16="http://schemas.microsoft.com/office/drawing/2014/main" id="{55A6DC49-9F81-3DC1-2FC8-19E181F01341}"/>
                  </a:ext>
                </a:extLst>
              </p:cNvPr>
              <p:cNvSpPr/>
              <p:nvPr/>
            </p:nvSpPr>
            <p:spPr>
              <a:xfrm>
                <a:off x="5304623" y="4124388"/>
                <a:ext cx="170690" cy="60676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1395" extrusionOk="0">
                    <a:moveTo>
                      <a:pt x="0" y="0"/>
                    </a:moveTo>
                    <a:cubicBezTo>
                      <a:pt x="0" y="0"/>
                      <a:pt x="891" y="1394"/>
                      <a:pt x="3915" y="1394"/>
                    </a:cubicBezTo>
                    <a:cubicBezTo>
                      <a:pt x="4027" y="1394"/>
                      <a:pt x="4141" y="1393"/>
                      <a:pt x="4258" y="1389"/>
                    </a:cubicBezTo>
                    <a:lnTo>
                      <a:pt x="3915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3249;p71">
                <a:extLst>
                  <a:ext uri="{FF2B5EF4-FFF2-40B4-BE49-F238E27FC236}">
                    <a16:creationId xmlns:a16="http://schemas.microsoft.com/office/drawing/2014/main" id="{18A1E9BF-A3CE-E675-63E5-6EB108206415}"/>
                  </a:ext>
                </a:extLst>
              </p:cNvPr>
              <p:cNvSpPr/>
              <p:nvPr/>
            </p:nvSpPr>
            <p:spPr>
              <a:xfrm>
                <a:off x="5067357" y="3439233"/>
                <a:ext cx="773856" cy="733108"/>
              </a:xfrm>
              <a:custGeom>
                <a:avLst/>
                <a:gdLst/>
                <a:ahLst/>
                <a:cxnLst/>
                <a:rect l="l" t="t" r="r" b="b"/>
                <a:pathLst>
                  <a:path w="19309" h="16855" extrusionOk="0">
                    <a:moveTo>
                      <a:pt x="9375" y="0"/>
                    </a:moveTo>
                    <a:cubicBezTo>
                      <a:pt x="7754" y="0"/>
                      <a:pt x="6123" y="464"/>
                      <a:pt x="4701" y="1423"/>
                    </a:cubicBezTo>
                    <a:cubicBezTo>
                      <a:pt x="2679" y="2787"/>
                      <a:pt x="1185" y="4966"/>
                      <a:pt x="732" y="7593"/>
                    </a:cubicBezTo>
                    <a:cubicBezTo>
                      <a:pt x="0" y="11823"/>
                      <a:pt x="2389" y="14744"/>
                      <a:pt x="6087" y="16070"/>
                    </a:cubicBezTo>
                    <a:cubicBezTo>
                      <a:pt x="6787" y="16322"/>
                      <a:pt x="7535" y="16517"/>
                      <a:pt x="8317" y="16652"/>
                    </a:cubicBezTo>
                    <a:cubicBezTo>
                      <a:pt x="8861" y="16747"/>
                      <a:pt x="9400" y="16808"/>
                      <a:pt x="9927" y="16836"/>
                    </a:cubicBezTo>
                    <a:cubicBezTo>
                      <a:pt x="10148" y="16848"/>
                      <a:pt x="10368" y="16854"/>
                      <a:pt x="10585" y="16854"/>
                    </a:cubicBezTo>
                    <a:cubicBezTo>
                      <a:pt x="13459" y="16854"/>
                      <a:pt x="15964" y="15818"/>
                      <a:pt x="17393" y="13609"/>
                    </a:cubicBezTo>
                    <a:cubicBezTo>
                      <a:pt x="19309" y="10555"/>
                      <a:pt x="17254" y="8723"/>
                      <a:pt x="17254" y="8723"/>
                    </a:cubicBezTo>
                    <a:cubicBezTo>
                      <a:pt x="17687" y="6217"/>
                      <a:pt x="16942" y="4365"/>
                      <a:pt x="15844" y="3030"/>
                    </a:cubicBezTo>
                    <a:cubicBezTo>
                      <a:pt x="14209" y="1044"/>
                      <a:pt x="11804" y="0"/>
                      <a:pt x="9375" y="0"/>
                    </a:cubicBezTo>
                    <a:close/>
                  </a:path>
                </a:pathLst>
              </a:custGeom>
              <a:solidFill>
                <a:srgbClr val="FA9F7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7" name="Google Shape;3250;p71">
                <a:extLst>
                  <a:ext uri="{FF2B5EF4-FFF2-40B4-BE49-F238E27FC236}">
                    <a16:creationId xmlns:a16="http://schemas.microsoft.com/office/drawing/2014/main" id="{90FD684D-956E-8C87-A6A9-56AEDC2D876F}"/>
                  </a:ext>
                </a:extLst>
              </p:cNvPr>
              <p:cNvSpPr/>
              <p:nvPr/>
            </p:nvSpPr>
            <p:spPr>
              <a:xfrm>
                <a:off x="5202543" y="3797447"/>
                <a:ext cx="177904" cy="193074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4439" extrusionOk="0">
                    <a:moveTo>
                      <a:pt x="2219" y="1"/>
                    </a:moveTo>
                    <a:cubicBezTo>
                      <a:pt x="993" y="1"/>
                      <a:pt x="0" y="994"/>
                      <a:pt x="0" y="2219"/>
                    </a:cubicBezTo>
                    <a:cubicBezTo>
                      <a:pt x="0" y="3445"/>
                      <a:pt x="993" y="4439"/>
                      <a:pt x="2219" y="4439"/>
                    </a:cubicBezTo>
                    <a:cubicBezTo>
                      <a:pt x="3445" y="4439"/>
                      <a:pt x="4439" y="3445"/>
                      <a:pt x="4439" y="2219"/>
                    </a:cubicBezTo>
                    <a:cubicBezTo>
                      <a:pt x="4439" y="994"/>
                      <a:pt x="3445" y="1"/>
                      <a:pt x="2219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8" name="Google Shape;3251;p71">
                <a:extLst>
                  <a:ext uri="{FF2B5EF4-FFF2-40B4-BE49-F238E27FC236}">
                    <a16:creationId xmlns:a16="http://schemas.microsoft.com/office/drawing/2014/main" id="{EC8D1EC8-6791-5A77-24EA-22C11CD319A5}"/>
                  </a:ext>
                </a:extLst>
              </p:cNvPr>
              <p:cNvSpPr/>
              <p:nvPr/>
            </p:nvSpPr>
            <p:spPr>
              <a:xfrm>
                <a:off x="5595355" y="3871125"/>
                <a:ext cx="177904" cy="193118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4440" extrusionOk="0">
                    <a:moveTo>
                      <a:pt x="2220" y="0"/>
                    </a:moveTo>
                    <a:cubicBezTo>
                      <a:pt x="994" y="0"/>
                      <a:pt x="0" y="994"/>
                      <a:pt x="0" y="2220"/>
                    </a:cubicBezTo>
                    <a:cubicBezTo>
                      <a:pt x="0" y="3446"/>
                      <a:pt x="994" y="4440"/>
                      <a:pt x="2220" y="4440"/>
                    </a:cubicBezTo>
                    <a:cubicBezTo>
                      <a:pt x="3445" y="4440"/>
                      <a:pt x="4439" y="3446"/>
                      <a:pt x="4439" y="2220"/>
                    </a:cubicBezTo>
                    <a:cubicBezTo>
                      <a:pt x="4439" y="994"/>
                      <a:pt x="3445" y="0"/>
                      <a:pt x="2220" y="0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9" name="Google Shape;3252;p71">
                <a:extLst>
                  <a:ext uri="{FF2B5EF4-FFF2-40B4-BE49-F238E27FC236}">
                    <a16:creationId xmlns:a16="http://schemas.microsoft.com/office/drawing/2014/main" id="{44EB3367-8B56-C645-BE19-4506A46B64AA}"/>
                  </a:ext>
                </a:extLst>
              </p:cNvPr>
              <p:cNvSpPr/>
              <p:nvPr/>
            </p:nvSpPr>
            <p:spPr>
              <a:xfrm>
                <a:off x="4986959" y="3583806"/>
                <a:ext cx="193374" cy="321037"/>
              </a:xfrm>
              <a:custGeom>
                <a:avLst/>
                <a:gdLst/>
                <a:ahLst/>
                <a:cxnLst/>
                <a:rect l="l" t="t" r="r" b="b"/>
                <a:pathLst>
                  <a:path w="4825" h="7381" extrusionOk="0">
                    <a:moveTo>
                      <a:pt x="2844" y="0"/>
                    </a:moveTo>
                    <a:cubicBezTo>
                      <a:pt x="2664" y="0"/>
                      <a:pt x="2485" y="24"/>
                      <a:pt x="2312" y="72"/>
                    </a:cubicBezTo>
                    <a:cubicBezTo>
                      <a:pt x="1401" y="324"/>
                      <a:pt x="778" y="1180"/>
                      <a:pt x="452" y="2067"/>
                    </a:cubicBezTo>
                    <a:cubicBezTo>
                      <a:pt x="19" y="3241"/>
                      <a:pt x="1" y="4606"/>
                      <a:pt x="601" y="5705"/>
                    </a:cubicBezTo>
                    <a:cubicBezTo>
                      <a:pt x="1133" y="6680"/>
                      <a:pt x="2201" y="7380"/>
                      <a:pt x="3297" y="7380"/>
                    </a:cubicBezTo>
                    <a:cubicBezTo>
                      <a:pt x="3436" y="7380"/>
                      <a:pt x="3575" y="7369"/>
                      <a:pt x="3714" y="7346"/>
                    </a:cubicBezTo>
                    <a:lnTo>
                      <a:pt x="4825" y="1566"/>
                    </a:lnTo>
                    <a:cubicBezTo>
                      <a:pt x="4701" y="1036"/>
                      <a:pt x="4355" y="562"/>
                      <a:pt x="3886" y="284"/>
                    </a:cubicBezTo>
                    <a:cubicBezTo>
                      <a:pt x="3572" y="97"/>
                      <a:pt x="3208" y="0"/>
                      <a:pt x="2844" y="0"/>
                    </a:cubicBezTo>
                    <a:close/>
                  </a:path>
                </a:pathLst>
              </a:custGeom>
              <a:solidFill>
                <a:srgbClr val="FA9F7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0" name="Google Shape;3253;p71">
                <a:extLst>
                  <a:ext uri="{FF2B5EF4-FFF2-40B4-BE49-F238E27FC236}">
                    <a16:creationId xmlns:a16="http://schemas.microsoft.com/office/drawing/2014/main" id="{0F7FB52D-ABEC-2CBF-F1A9-018501F80C8C}"/>
                  </a:ext>
                </a:extLst>
              </p:cNvPr>
              <p:cNvSpPr/>
              <p:nvPr/>
            </p:nvSpPr>
            <p:spPr>
              <a:xfrm>
                <a:off x="5025114" y="3644218"/>
                <a:ext cx="119992" cy="183679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223" extrusionOk="0">
                    <a:moveTo>
                      <a:pt x="1540" y="1"/>
                    </a:moveTo>
                    <a:cubicBezTo>
                      <a:pt x="839" y="1"/>
                      <a:pt x="386" y="786"/>
                      <a:pt x="201" y="1859"/>
                    </a:cubicBezTo>
                    <a:cubicBezTo>
                      <a:pt x="1" y="3016"/>
                      <a:pt x="188" y="4069"/>
                      <a:pt x="985" y="4207"/>
                    </a:cubicBezTo>
                    <a:cubicBezTo>
                      <a:pt x="1044" y="4217"/>
                      <a:pt x="1103" y="4222"/>
                      <a:pt x="1162" y="4222"/>
                    </a:cubicBezTo>
                    <a:cubicBezTo>
                      <a:pt x="1900" y="4222"/>
                      <a:pt x="2608" y="3433"/>
                      <a:pt x="2793" y="2361"/>
                    </a:cubicBezTo>
                    <a:cubicBezTo>
                      <a:pt x="2993" y="1204"/>
                      <a:pt x="2509" y="155"/>
                      <a:pt x="1712" y="16"/>
                    </a:cubicBezTo>
                    <a:cubicBezTo>
                      <a:pt x="1653" y="5"/>
                      <a:pt x="1596" y="1"/>
                      <a:pt x="1540" y="1"/>
                    </a:cubicBezTo>
                    <a:close/>
                  </a:path>
                </a:pathLst>
              </a:custGeom>
              <a:solidFill>
                <a:srgbClr val="FA9F7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1" name="Google Shape;3254;p71">
                <a:extLst>
                  <a:ext uri="{FF2B5EF4-FFF2-40B4-BE49-F238E27FC236}">
                    <a16:creationId xmlns:a16="http://schemas.microsoft.com/office/drawing/2014/main" id="{E1BDCBFE-3ECA-5F94-4F5B-01E2C8CF2CC2}"/>
                  </a:ext>
                </a:extLst>
              </p:cNvPr>
              <p:cNvSpPr/>
              <p:nvPr/>
            </p:nvSpPr>
            <p:spPr>
              <a:xfrm>
                <a:off x="5074892" y="3637390"/>
                <a:ext cx="66529" cy="203861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4687" extrusionOk="0">
                    <a:moveTo>
                      <a:pt x="302" y="0"/>
                    </a:moveTo>
                    <a:cubicBezTo>
                      <a:pt x="268" y="0"/>
                      <a:pt x="238" y="24"/>
                      <a:pt x="233" y="58"/>
                    </a:cubicBezTo>
                    <a:cubicBezTo>
                      <a:pt x="227" y="96"/>
                      <a:pt x="253" y="131"/>
                      <a:pt x="289" y="138"/>
                    </a:cubicBezTo>
                    <a:cubicBezTo>
                      <a:pt x="586" y="186"/>
                      <a:pt x="872" y="371"/>
                      <a:pt x="1075" y="645"/>
                    </a:cubicBezTo>
                    <a:cubicBezTo>
                      <a:pt x="1251" y="884"/>
                      <a:pt x="1370" y="1188"/>
                      <a:pt x="1427" y="1549"/>
                    </a:cubicBezTo>
                    <a:cubicBezTo>
                      <a:pt x="1519" y="2126"/>
                      <a:pt x="1435" y="2734"/>
                      <a:pt x="1192" y="3264"/>
                    </a:cubicBezTo>
                    <a:cubicBezTo>
                      <a:pt x="948" y="3794"/>
                      <a:pt x="540" y="4254"/>
                      <a:pt x="44" y="4559"/>
                    </a:cubicBezTo>
                    <a:cubicBezTo>
                      <a:pt x="11" y="4578"/>
                      <a:pt x="1" y="4621"/>
                      <a:pt x="20" y="4654"/>
                    </a:cubicBezTo>
                    <a:cubicBezTo>
                      <a:pt x="33" y="4673"/>
                      <a:pt x="54" y="4685"/>
                      <a:pt x="75" y="4686"/>
                    </a:cubicBezTo>
                    <a:cubicBezTo>
                      <a:pt x="76" y="4686"/>
                      <a:pt x="78" y="4686"/>
                      <a:pt x="80" y="4686"/>
                    </a:cubicBezTo>
                    <a:cubicBezTo>
                      <a:pt x="92" y="4686"/>
                      <a:pt x="104" y="4682"/>
                      <a:pt x="115" y="4676"/>
                    </a:cubicBezTo>
                    <a:cubicBezTo>
                      <a:pt x="634" y="4356"/>
                      <a:pt x="1062" y="3876"/>
                      <a:pt x="1316" y="3321"/>
                    </a:cubicBezTo>
                    <a:cubicBezTo>
                      <a:pt x="1571" y="2768"/>
                      <a:pt x="1659" y="2130"/>
                      <a:pt x="1563" y="1529"/>
                    </a:cubicBezTo>
                    <a:cubicBezTo>
                      <a:pt x="1502" y="1145"/>
                      <a:pt x="1375" y="821"/>
                      <a:pt x="1186" y="564"/>
                    </a:cubicBezTo>
                    <a:cubicBezTo>
                      <a:pt x="962" y="261"/>
                      <a:pt x="644" y="56"/>
                      <a:pt x="312" y="1"/>
                    </a:cubicBezTo>
                    <a:cubicBezTo>
                      <a:pt x="309" y="1"/>
                      <a:pt x="306" y="0"/>
                      <a:pt x="302" y="0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2" name="Google Shape;3255;p71">
                <a:extLst>
                  <a:ext uri="{FF2B5EF4-FFF2-40B4-BE49-F238E27FC236}">
                    <a16:creationId xmlns:a16="http://schemas.microsoft.com/office/drawing/2014/main" id="{9DF294F3-B414-A05E-0A1B-50D0AD8E377C}"/>
                  </a:ext>
                </a:extLst>
              </p:cNvPr>
              <p:cNvSpPr/>
              <p:nvPr/>
            </p:nvSpPr>
            <p:spPr>
              <a:xfrm>
                <a:off x="5057457" y="3731380"/>
                <a:ext cx="81317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1592" extrusionOk="0">
                    <a:moveTo>
                      <a:pt x="1952" y="0"/>
                    </a:moveTo>
                    <a:cubicBezTo>
                      <a:pt x="1946" y="0"/>
                      <a:pt x="1940" y="1"/>
                      <a:pt x="1933" y="3"/>
                    </a:cubicBezTo>
                    <a:cubicBezTo>
                      <a:pt x="1134" y="229"/>
                      <a:pt x="437" y="770"/>
                      <a:pt x="20" y="1489"/>
                    </a:cubicBezTo>
                    <a:cubicBezTo>
                      <a:pt x="1" y="1521"/>
                      <a:pt x="12" y="1563"/>
                      <a:pt x="45" y="1582"/>
                    </a:cubicBezTo>
                    <a:cubicBezTo>
                      <a:pt x="54" y="1587"/>
                      <a:pt x="64" y="1591"/>
                      <a:pt x="75" y="1591"/>
                    </a:cubicBezTo>
                    <a:cubicBezTo>
                      <a:pt x="77" y="1591"/>
                      <a:pt x="79" y="1592"/>
                      <a:pt x="81" y="1592"/>
                    </a:cubicBezTo>
                    <a:cubicBezTo>
                      <a:pt x="104" y="1592"/>
                      <a:pt x="126" y="1579"/>
                      <a:pt x="138" y="1557"/>
                    </a:cubicBezTo>
                    <a:cubicBezTo>
                      <a:pt x="538" y="870"/>
                      <a:pt x="1206" y="352"/>
                      <a:pt x="1970" y="135"/>
                    </a:cubicBezTo>
                    <a:cubicBezTo>
                      <a:pt x="2007" y="125"/>
                      <a:pt x="2028" y="87"/>
                      <a:pt x="2018" y="49"/>
                    </a:cubicBezTo>
                    <a:cubicBezTo>
                      <a:pt x="2009" y="19"/>
                      <a:pt x="1982" y="0"/>
                      <a:pt x="1952" y="0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3" name="Google Shape;3256;p71">
                <a:extLst>
                  <a:ext uri="{FF2B5EF4-FFF2-40B4-BE49-F238E27FC236}">
                    <a16:creationId xmlns:a16="http://schemas.microsoft.com/office/drawing/2014/main" id="{63AD5647-716A-23CF-1DD2-066BA24A7F18}"/>
                  </a:ext>
                </a:extLst>
              </p:cNvPr>
              <p:cNvSpPr/>
              <p:nvPr/>
            </p:nvSpPr>
            <p:spPr>
              <a:xfrm>
                <a:off x="5269434" y="3666009"/>
                <a:ext cx="215136" cy="220911"/>
              </a:xfrm>
              <a:custGeom>
                <a:avLst/>
                <a:gdLst/>
                <a:ahLst/>
                <a:cxnLst/>
                <a:rect l="l" t="t" r="r" b="b"/>
                <a:pathLst>
                  <a:path w="5368" h="5079" extrusionOk="0">
                    <a:moveTo>
                      <a:pt x="2781" y="1"/>
                    </a:moveTo>
                    <a:cubicBezTo>
                      <a:pt x="1584" y="1"/>
                      <a:pt x="498" y="980"/>
                      <a:pt x="261" y="2347"/>
                    </a:cubicBezTo>
                    <a:cubicBezTo>
                      <a:pt x="0" y="3857"/>
                      <a:pt x="955" y="4797"/>
                      <a:pt x="2293" y="5028"/>
                    </a:cubicBezTo>
                    <a:cubicBezTo>
                      <a:pt x="2485" y="5061"/>
                      <a:pt x="2674" y="5078"/>
                      <a:pt x="2858" y="5078"/>
                    </a:cubicBezTo>
                    <a:cubicBezTo>
                      <a:pt x="3959" y="5078"/>
                      <a:pt x="4882" y="4478"/>
                      <a:pt x="5106" y="3185"/>
                    </a:cubicBezTo>
                    <a:cubicBezTo>
                      <a:pt x="5367" y="1676"/>
                      <a:pt x="4494" y="264"/>
                      <a:pt x="3157" y="33"/>
                    </a:cubicBezTo>
                    <a:cubicBezTo>
                      <a:pt x="3031" y="11"/>
                      <a:pt x="2906" y="1"/>
                      <a:pt x="27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4" name="Google Shape;3257;p71">
                <a:extLst>
                  <a:ext uri="{FF2B5EF4-FFF2-40B4-BE49-F238E27FC236}">
                    <a16:creationId xmlns:a16="http://schemas.microsoft.com/office/drawing/2014/main" id="{4BE7849E-9C6F-9B33-8455-BD3D96676523}"/>
                  </a:ext>
                </a:extLst>
              </p:cNvPr>
              <p:cNvSpPr/>
              <p:nvPr/>
            </p:nvSpPr>
            <p:spPr>
              <a:xfrm>
                <a:off x="5279895" y="3657049"/>
                <a:ext cx="191530" cy="111086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2554" extrusionOk="0">
                    <a:moveTo>
                      <a:pt x="2515" y="1"/>
                    </a:moveTo>
                    <a:cubicBezTo>
                      <a:pt x="1233" y="1"/>
                      <a:pt x="37" y="1121"/>
                      <a:pt x="0" y="2553"/>
                    </a:cubicBezTo>
                    <a:cubicBezTo>
                      <a:pt x="365" y="1365"/>
                      <a:pt x="1399" y="409"/>
                      <a:pt x="2547" y="409"/>
                    </a:cubicBezTo>
                    <a:cubicBezTo>
                      <a:pt x="2939" y="409"/>
                      <a:pt x="3344" y="520"/>
                      <a:pt x="3740" y="771"/>
                    </a:cubicBezTo>
                    <a:cubicBezTo>
                      <a:pt x="4202" y="1075"/>
                      <a:pt x="4544" y="1529"/>
                      <a:pt x="4779" y="2038"/>
                    </a:cubicBezTo>
                    <a:cubicBezTo>
                      <a:pt x="4702" y="1451"/>
                      <a:pt x="4396" y="892"/>
                      <a:pt x="3931" y="512"/>
                    </a:cubicBezTo>
                    <a:cubicBezTo>
                      <a:pt x="3484" y="157"/>
                      <a:pt x="2993" y="1"/>
                      <a:pt x="25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5" name="Google Shape;3258;p71">
                <a:extLst>
                  <a:ext uri="{FF2B5EF4-FFF2-40B4-BE49-F238E27FC236}">
                    <a16:creationId xmlns:a16="http://schemas.microsoft.com/office/drawing/2014/main" id="{89B2E908-96F9-BCB9-10CE-FB21434FB251}"/>
                  </a:ext>
                </a:extLst>
              </p:cNvPr>
              <p:cNvSpPr/>
              <p:nvPr/>
            </p:nvSpPr>
            <p:spPr>
              <a:xfrm>
                <a:off x="5308872" y="3596897"/>
                <a:ext cx="141554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3532" h="1189" extrusionOk="0">
                    <a:moveTo>
                      <a:pt x="2432" y="1"/>
                    </a:moveTo>
                    <a:cubicBezTo>
                      <a:pt x="1660" y="1"/>
                      <a:pt x="0" y="608"/>
                      <a:pt x="55" y="1115"/>
                    </a:cubicBezTo>
                    <a:cubicBezTo>
                      <a:pt x="62" y="1170"/>
                      <a:pt x="213" y="1189"/>
                      <a:pt x="442" y="1189"/>
                    </a:cubicBezTo>
                    <a:cubicBezTo>
                      <a:pt x="967" y="1189"/>
                      <a:pt x="1896" y="1087"/>
                      <a:pt x="2392" y="1071"/>
                    </a:cubicBezTo>
                    <a:cubicBezTo>
                      <a:pt x="2929" y="1054"/>
                      <a:pt x="3465" y="1120"/>
                      <a:pt x="3499" y="794"/>
                    </a:cubicBezTo>
                    <a:cubicBezTo>
                      <a:pt x="3531" y="468"/>
                      <a:pt x="3091" y="11"/>
                      <a:pt x="2456" y="1"/>
                    </a:cubicBezTo>
                    <a:cubicBezTo>
                      <a:pt x="2448" y="1"/>
                      <a:pt x="2440" y="1"/>
                      <a:pt x="2432" y="1"/>
                    </a:cubicBezTo>
                    <a:close/>
                  </a:path>
                </a:pathLst>
              </a:custGeom>
              <a:solidFill>
                <a:srgbClr val="CC491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6" name="Google Shape;3259;p71">
                <a:extLst>
                  <a:ext uri="{FF2B5EF4-FFF2-40B4-BE49-F238E27FC236}">
                    <a16:creationId xmlns:a16="http://schemas.microsoft.com/office/drawing/2014/main" id="{4653B61E-F6D3-245B-4DB3-BD04D2E96F29}"/>
                  </a:ext>
                </a:extLst>
              </p:cNvPr>
              <p:cNvSpPr/>
              <p:nvPr/>
            </p:nvSpPr>
            <p:spPr>
              <a:xfrm>
                <a:off x="5322579" y="3722246"/>
                <a:ext cx="156302" cy="171109"/>
              </a:xfrm>
              <a:custGeom>
                <a:avLst/>
                <a:gdLst/>
                <a:ahLst/>
                <a:cxnLst/>
                <a:rect l="l" t="t" r="r" b="b"/>
                <a:pathLst>
                  <a:path w="3900" h="3934" extrusionOk="0">
                    <a:moveTo>
                      <a:pt x="2007" y="0"/>
                    </a:moveTo>
                    <a:cubicBezTo>
                      <a:pt x="1683" y="0"/>
                      <a:pt x="1370" y="97"/>
                      <a:pt x="1097" y="269"/>
                    </a:cubicBezTo>
                    <a:cubicBezTo>
                      <a:pt x="1110" y="269"/>
                      <a:pt x="1121" y="271"/>
                      <a:pt x="1134" y="272"/>
                    </a:cubicBezTo>
                    <a:cubicBezTo>
                      <a:pt x="1501" y="336"/>
                      <a:pt x="1745" y="684"/>
                      <a:pt x="1681" y="1049"/>
                    </a:cubicBezTo>
                    <a:cubicBezTo>
                      <a:pt x="1624" y="1376"/>
                      <a:pt x="1341" y="1607"/>
                      <a:pt x="1020" y="1607"/>
                    </a:cubicBezTo>
                    <a:cubicBezTo>
                      <a:pt x="982" y="1607"/>
                      <a:pt x="943" y="1604"/>
                      <a:pt x="905" y="1597"/>
                    </a:cubicBezTo>
                    <a:cubicBezTo>
                      <a:pt x="633" y="1551"/>
                      <a:pt x="429" y="1348"/>
                      <a:pt x="367" y="1096"/>
                    </a:cubicBezTo>
                    <a:cubicBezTo>
                      <a:pt x="282" y="1270"/>
                      <a:pt x="220" y="1460"/>
                      <a:pt x="186" y="1662"/>
                    </a:cubicBezTo>
                    <a:cubicBezTo>
                      <a:pt x="1" y="2735"/>
                      <a:pt x="641" y="3742"/>
                      <a:pt x="1615" y="3909"/>
                    </a:cubicBezTo>
                    <a:cubicBezTo>
                      <a:pt x="1709" y="3926"/>
                      <a:pt x="1803" y="3933"/>
                      <a:pt x="1896" y="3933"/>
                    </a:cubicBezTo>
                    <a:cubicBezTo>
                      <a:pt x="2764" y="3933"/>
                      <a:pt x="3547" y="3242"/>
                      <a:pt x="3715" y="2273"/>
                    </a:cubicBezTo>
                    <a:cubicBezTo>
                      <a:pt x="3900" y="1200"/>
                      <a:pt x="3261" y="193"/>
                      <a:pt x="2286" y="24"/>
                    </a:cubicBezTo>
                    <a:cubicBezTo>
                      <a:pt x="2193" y="8"/>
                      <a:pt x="2099" y="0"/>
                      <a:pt x="200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7" name="Google Shape;3260;p71">
                <a:extLst>
                  <a:ext uri="{FF2B5EF4-FFF2-40B4-BE49-F238E27FC236}">
                    <a16:creationId xmlns:a16="http://schemas.microsoft.com/office/drawing/2014/main" id="{9B1AA7AB-CF9E-B358-7BBF-B53BB301BC53}"/>
                  </a:ext>
                </a:extLst>
              </p:cNvPr>
              <p:cNvSpPr/>
              <p:nvPr/>
            </p:nvSpPr>
            <p:spPr>
              <a:xfrm>
                <a:off x="5404740" y="4033834"/>
                <a:ext cx="58273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37" extrusionOk="0">
                    <a:moveTo>
                      <a:pt x="1376" y="0"/>
                    </a:moveTo>
                    <a:cubicBezTo>
                      <a:pt x="1370" y="0"/>
                      <a:pt x="1364" y="1"/>
                      <a:pt x="1357" y="3"/>
                    </a:cubicBezTo>
                    <a:cubicBezTo>
                      <a:pt x="1148" y="67"/>
                      <a:pt x="926" y="99"/>
                      <a:pt x="705" y="99"/>
                    </a:cubicBezTo>
                    <a:cubicBezTo>
                      <a:pt x="499" y="99"/>
                      <a:pt x="292" y="71"/>
                      <a:pt x="95" y="16"/>
                    </a:cubicBezTo>
                    <a:cubicBezTo>
                      <a:pt x="89" y="14"/>
                      <a:pt x="83" y="13"/>
                      <a:pt x="76" y="13"/>
                    </a:cubicBezTo>
                    <a:cubicBezTo>
                      <a:pt x="47" y="13"/>
                      <a:pt x="19" y="33"/>
                      <a:pt x="10" y="64"/>
                    </a:cubicBezTo>
                    <a:cubicBezTo>
                      <a:pt x="0" y="100"/>
                      <a:pt x="21" y="138"/>
                      <a:pt x="57" y="148"/>
                    </a:cubicBezTo>
                    <a:cubicBezTo>
                      <a:pt x="214" y="192"/>
                      <a:pt x="377" y="221"/>
                      <a:pt x="540" y="231"/>
                    </a:cubicBezTo>
                    <a:cubicBezTo>
                      <a:pt x="595" y="235"/>
                      <a:pt x="649" y="237"/>
                      <a:pt x="704" y="237"/>
                    </a:cubicBezTo>
                    <a:cubicBezTo>
                      <a:pt x="939" y="237"/>
                      <a:pt x="1174" y="203"/>
                      <a:pt x="1398" y="135"/>
                    </a:cubicBezTo>
                    <a:cubicBezTo>
                      <a:pt x="1434" y="124"/>
                      <a:pt x="1453" y="86"/>
                      <a:pt x="1443" y="48"/>
                    </a:cubicBezTo>
                    <a:cubicBezTo>
                      <a:pt x="1433" y="19"/>
                      <a:pt x="1406" y="0"/>
                      <a:pt x="1376" y="0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8" name="Google Shape;3261;p71">
                <a:extLst>
                  <a:ext uri="{FF2B5EF4-FFF2-40B4-BE49-F238E27FC236}">
                    <a16:creationId xmlns:a16="http://schemas.microsoft.com/office/drawing/2014/main" id="{D426F7A9-42D6-5756-42BC-E83EBE107A02}"/>
                  </a:ext>
                </a:extLst>
              </p:cNvPr>
              <p:cNvSpPr/>
              <p:nvPr/>
            </p:nvSpPr>
            <p:spPr>
              <a:xfrm>
                <a:off x="5384901" y="3955241"/>
                <a:ext cx="132136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5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2" y="965"/>
                      <a:pt x="1393" y="1595"/>
                      <a:pt x="2411" y="1595"/>
                    </a:cubicBezTo>
                    <a:cubicBezTo>
                      <a:pt x="2713" y="1595"/>
                      <a:pt x="3015" y="1539"/>
                      <a:pt x="3297" y="1420"/>
                    </a:cubicBezTo>
                    <a:lnTo>
                      <a:pt x="3297" y="1420"/>
                    </a:lnTo>
                    <a:cubicBezTo>
                      <a:pt x="3211" y="1425"/>
                      <a:pt x="3126" y="1428"/>
                      <a:pt x="3041" y="1428"/>
                    </a:cubicBezTo>
                    <a:cubicBezTo>
                      <a:pt x="1866" y="1428"/>
                      <a:pt x="757" y="913"/>
                      <a:pt x="0" y="0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9" name="Google Shape;3262;p71">
                <a:extLst>
                  <a:ext uri="{FF2B5EF4-FFF2-40B4-BE49-F238E27FC236}">
                    <a16:creationId xmlns:a16="http://schemas.microsoft.com/office/drawing/2014/main" id="{CB5B66F6-1C5B-936C-83C8-1DFE25BEEAAE}"/>
                  </a:ext>
                </a:extLst>
              </p:cNvPr>
              <p:cNvSpPr/>
              <p:nvPr/>
            </p:nvSpPr>
            <p:spPr>
              <a:xfrm>
                <a:off x="5524135" y="3698455"/>
                <a:ext cx="215136" cy="220868"/>
              </a:xfrm>
              <a:custGeom>
                <a:avLst/>
                <a:gdLst/>
                <a:ahLst/>
                <a:cxnLst/>
                <a:rect l="l" t="t" r="r" b="b"/>
                <a:pathLst>
                  <a:path w="5368" h="5078" extrusionOk="0">
                    <a:moveTo>
                      <a:pt x="2781" y="0"/>
                    </a:moveTo>
                    <a:cubicBezTo>
                      <a:pt x="1584" y="0"/>
                      <a:pt x="498" y="978"/>
                      <a:pt x="262" y="2347"/>
                    </a:cubicBezTo>
                    <a:cubicBezTo>
                      <a:pt x="1" y="3856"/>
                      <a:pt x="955" y="4797"/>
                      <a:pt x="2293" y="5028"/>
                    </a:cubicBezTo>
                    <a:cubicBezTo>
                      <a:pt x="2485" y="5061"/>
                      <a:pt x="2674" y="5078"/>
                      <a:pt x="2858" y="5078"/>
                    </a:cubicBezTo>
                    <a:cubicBezTo>
                      <a:pt x="3959" y="5078"/>
                      <a:pt x="4883" y="4478"/>
                      <a:pt x="5106" y="3185"/>
                    </a:cubicBezTo>
                    <a:lnTo>
                      <a:pt x="5108" y="3185"/>
                    </a:lnTo>
                    <a:cubicBezTo>
                      <a:pt x="5367" y="1674"/>
                      <a:pt x="4495" y="264"/>
                      <a:pt x="3157" y="32"/>
                    </a:cubicBezTo>
                    <a:cubicBezTo>
                      <a:pt x="3031" y="11"/>
                      <a:pt x="2906" y="0"/>
                      <a:pt x="27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3263;p71">
                <a:extLst>
                  <a:ext uri="{FF2B5EF4-FFF2-40B4-BE49-F238E27FC236}">
                    <a16:creationId xmlns:a16="http://schemas.microsoft.com/office/drawing/2014/main" id="{A7128CA6-B449-7769-85EA-801AFB372BA6}"/>
                  </a:ext>
                </a:extLst>
              </p:cNvPr>
              <p:cNvSpPr/>
              <p:nvPr/>
            </p:nvSpPr>
            <p:spPr>
              <a:xfrm>
                <a:off x="5534595" y="3689495"/>
                <a:ext cx="191570" cy="111043"/>
              </a:xfrm>
              <a:custGeom>
                <a:avLst/>
                <a:gdLst/>
                <a:ahLst/>
                <a:cxnLst/>
                <a:rect l="l" t="t" r="r" b="b"/>
                <a:pathLst>
                  <a:path w="4780" h="2553" extrusionOk="0">
                    <a:moveTo>
                      <a:pt x="2515" y="0"/>
                    </a:moveTo>
                    <a:cubicBezTo>
                      <a:pt x="1233" y="0"/>
                      <a:pt x="38" y="1120"/>
                      <a:pt x="1" y="2553"/>
                    </a:cubicBezTo>
                    <a:cubicBezTo>
                      <a:pt x="365" y="1365"/>
                      <a:pt x="1399" y="409"/>
                      <a:pt x="2548" y="409"/>
                    </a:cubicBezTo>
                    <a:cubicBezTo>
                      <a:pt x="2939" y="409"/>
                      <a:pt x="3344" y="520"/>
                      <a:pt x="3740" y="771"/>
                    </a:cubicBezTo>
                    <a:cubicBezTo>
                      <a:pt x="4202" y="1074"/>
                      <a:pt x="4544" y="1528"/>
                      <a:pt x="4779" y="2037"/>
                    </a:cubicBezTo>
                    <a:cubicBezTo>
                      <a:pt x="4704" y="1450"/>
                      <a:pt x="4396" y="892"/>
                      <a:pt x="3931" y="511"/>
                    </a:cubicBezTo>
                    <a:cubicBezTo>
                      <a:pt x="3484" y="157"/>
                      <a:pt x="2993" y="0"/>
                      <a:pt x="2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1" name="Google Shape;3264;p71">
                <a:extLst>
                  <a:ext uri="{FF2B5EF4-FFF2-40B4-BE49-F238E27FC236}">
                    <a16:creationId xmlns:a16="http://schemas.microsoft.com/office/drawing/2014/main" id="{2B99D170-DF0A-5E79-7FF1-D3406492A0AE}"/>
                  </a:ext>
                </a:extLst>
              </p:cNvPr>
              <p:cNvSpPr/>
              <p:nvPr/>
            </p:nvSpPr>
            <p:spPr>
              <a:xfrm>
                <a:off x="5596798" y="3622515"/>
                <a:ext cx="137827" cy="84772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1949" extrusionOk="0">
                    <a:moveTo>
                      <a:pt x="915" y="1"/>
                    </a:moveTo>
                    <a:cubicBezTo>
                      <a:pt x="486" y="1"/>
                      <a:pt x="139" y="223"/>
                      <a:pt x="79" y="467"/>
                    </a:cubicBezTo>
                    <a:cubicBezTo>
                      <a:pt x="1" y="785"/>
                      <a:pt x="528" y="903"/>
                      <a:pt x="1028" y="1098"/>
                    </a:cubicBezTo>
                    <a:cubicBezTo>
                      <a:pt x="1627" y="1332"/>
                      <a:pt x="2860" y="1948"/>
                      <a:pt x="3154" y="1948"/>
                    </a:cubicBezTo>
                    <a:cubicBezTo>
                      <a:pt x="3186" y="1948"/>
                      <a:pt x="3206" y="1941"/>
                      <a:pt x="3214" y="1925"/>
                    </a:cubicBezTo>
                    <a:cubicBezTo>
                      <a:pt x="3439" y="1460"/>
                      <a:pt x="2049" y="312"/>
                      <a:pt x="1327" y="69"/>
                    </a:cubicBezTo>
                    <a:cubicBezTo>
                      <a:pt x="1186" y="22"/>
                      <a:pt x="1047" y="1"/>
                      <a:pt x="915" y="1"/>
                    </a:cubicBezTo>
                    <a:close/>
                  </a:path>
                </a:pathLst>
              </a:custGeom>
              <a:solidFill>
                <a:srgbClr val="CC491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2" name="Google Shape;3265;p71">
                <a:extLst>
                  <a:ext uri="{FF2B5EF4-FFF2-40B4-BE49-F238E27FC236}">
                    <a16:creationId xmlns:a16="http://schemas.microsoft.com/office/drawing/2014/main" id="{3A46AE4F-0E8E-8F4F-1C69-AD3106F51F4D}"/>
                  </a:ext>
                </a:extLst>
              </p:cNvPr>
              <p:cNvSpPr/>
              <p:nvPr/>
            </p:nvSpPr>
            <p:spPr>
              <a:xfrm>
                <a:off x="5577279" y="3754649"/>
                <a:ext cx="156382" cy="171109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3934" extrusionOk="0">
                    <a:moveTo>
                      <a:pt x="2007" y="1"/>
                    </a:moveTo>
                    <a:cubicBezTo>
                      <a:pt x="1683" y="1"/>
                      <a:pt x="1371" y="97"/>
                      <a:pt x="1097" y="269"/>
                    </a:cubicBezTo>
                    <a:cubicBezTo>
                      <a:pt x="1110" y="269"/>
                      <a:pt x="1122" y="272"/>
                      <a:pt x="1135" y="273"/>
                    </a:cubicBezTo>
                    <a:cubicBezTo>
                      <a:pt x="1501" y="337"/>
                      <a:pt x="1745" y="685"/>
                      <a:pt x="1681" y="1050"/>
                    </a:cubicBezTo>
                    <a:cubicBezTo>
                      <a:pt x="1626" y="1377"/>
                      <a:pt x="1342" y="1608"/>
                      <a:pt x="1021" y="1608"/>
                    </a:cubicBezTo>
                    <a:cubicBezTo>
                      <a:pt x="982" y="1608"/>
                      <a:pt x="944" y="1605"/>
                      <a:pt x="905" y="1598"/>
                    </a:cubicBezTo>
                    <a:cubicBezTo>
                      <a:pt x="635" y="1551"/>
                      <a:pt x="429" y="1348"/>
                      <a:pt x="368" y="1096"/>
                    </a:cubicBezTo>
                    <a:cubicBezTo>
                      <a:pt x="284" y="1271"/>
                      <a:pt x="222" y="1460"/>
                      <a:pt x="186" y="1663"/>
                    </a:cubicBezTo>
                    <a:cubicBezTo>
                      <a:pt x="1" y="2736"/>
                      <a:pt x="641" y="3741"/>
                      <a:pt x="1615" y="3910"/>
                    </a:cubicBezTo>
                    <a:cubicBezTo>
                      <a:pt x="1709" y="3926"/>
                      <a:pt x="1803" y="3934"/>
                      <a:pt x="1896" y="3934"/>
                    </a:cubicBezTo>
                    <a:cubicBezTo>
                      <a:pt x="2765" y="3934"/>
                      <a:pt x="3548" y="3242"/>
                      <a:pt x="3715" y="2273"/>
                    </a:cubicBezTo>
                    <a:cubicBezTo>
                      <a:pt x="3901" y="1200"/>
                      <a:pt x="3262" y="194"/>
                      <a:pt x="2287" y="25"/>
                    </a:cubicBezTo>
                    <a:cubicBezTo>
                      <a:pt x="2193" y="9"/>
                      <a:pt x="2100" y="1"/>
                      <a:pt x="2007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3" name="Google Shape;3266;p71">
                <a:extLst>
                  <a:ext uri="{FF2B5EF4-FFF2-40B4-BE49-F238E27FC236}">
                    <a16:creationId xmlns:a16="http://schemas.microsoft.com/office/drawing/2014/main" id="{1C029431-E268-CC03-66F2-58848319BE15}"/>
                  </a:ext>
                </a:extLst>
              </p:cNvPr>
              <p:cNvSpPr/>
              <p:nvPr/>
            </p:nvSpPr>
            <p:spPr>
              <a:xfrm>
                <a:off x="5483495" y="3854380"/>
                <a:ext cx="101757" cy="107433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2470" extrusionOk="0">
                    <a:moveTo>
                      <a:pt x="1354" y="1"/>
                    </a:moveTo>
                    <a:cubicBezTo>
                      <a:pt x="1006" y="1"/>
                      <a:pt x="645" y="94"/>
                      <a:pt x="434" y="363"/>
                    </a:cubicBezTo>
                    <a:cubicBezTo>
                      <a:pt x="0" y="921"/>
                      <a:pt x="61" y="1914"/>
                      <a:pt x="522" y="2274"/>
                    </a:cubicBezTo>
                    <a:cubicBezTo>
                      <a:pt x="691" y="2406"/>
                      <a:pt x="874" y="2469"/>
                      <a:pt x="1058" y="2469"/>
                    </a:cubicBezTo>
                    <a:cubicBezTo>
                      <a:pt x="1379" y="2469"/>
                      <a:pt x="1706" y="2278"/>
                      <a:pt x="1982" y="1925"/>
                    </a:cubicBezTo>
                    <a:cubicBezTo>
                      <a:pt x="2416" y="1369"/>
                      <a:pt x="2538" y="476"/>
                      <a:pt x="2219" y="219"/>
                    </a:cubicBezTo>
                    <a:cubicBezTo>
                      <a:pt x="2079" y="107"/>
                      <a:pt x="1724" y="1"/>
                      <a:pt x="1354" y="1"/>
                    </a:cubicBezTo>
                    <a:close/>
                  </a:path>
                </a:pathLst>
              </a:custGeom>
              <a:solidFill>
                <a:srgbClr val="FA9F7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3267;p71">
                <a:extLst>
                  <a:ext uri="{FF2B5EF4-FFF2-40B4-BE49-F238E27FC236}">
                    <a16:creationId xmlns:a16="http://schemas.microsoft.com/office/drawing/2014/main" id="{AEA58B72-0932-44EA-9E8E-11E4DC8EA45F}"/>
                  </a:ext>
                </a:extLst>
              </p:cNvPr>
              <p:cNvSpPr/>
              <p:nvPr/>
            </p:nvSpPr>
            <p:spPr>
              <a:xfrm>
                <a:off x="5484978" y="3858729"/>
                <a:ext cx="100274" cy="103083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370" extrusionOk="0">
                    <a:moveTo>
                      <a:pt x="1677" y="0"/>
                    </a:moveTo>
                    <a:cubicBezTo>
                      <a:pt x="1259" y="0"/>
                      <a:pt x="719" y="150"/>
                      <a:pt x="436" y="513"/>
                    </a:cubicBezTo>
                    <a:cubicBezTo>
                      <a:pt x="1" y="1070"/>
                      <a:pt x="24" y="1814"/>
                      <a:pt x="485" y="2174"/>
                    </a:cubicBezTo>
                    <a:cubicBezTo>
                      <a:pt x="654" y="2306"/>
                      <a:pt x="837" y="2369"/>
                      <a:pt x="1021" y="2369"/>
                    </a:cubicBezTo>
                    <a:cubicBezTo>
                      <a:pt x="1342" y="2369"/>
                      <a:pt x="1669" y="2178"/>
                      <a:pt x="1945" y="1825"/>
                    </a:cubicBezTo>
                    <a:cubicBezTo>
                      <a:pt x="2379" y="1269"/>
                      <a:pt x="2501" y="376"/>
                      <a:pt x="2182" y="119"/>
                    </a:cubicBezTo>
                    <a:cubicBezTo>
                      <a:pt x="2087" y="43"/>
                      <a:pt x="1899" y="0"/>
                      <a:pt x="1677" y="0"/>
                    </a:cubicBezTo>
                    <a:close/>
                  </a:path>
                </a:pathLst>
              </a:custGeom>
              <a:solidFill>
                <a:srgbClr val="FA9F7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3268;p71">
                <a:extLst>
                  <a:ext uri="{FF2B5EF4-FFF2-40B4-BE49-F238E27FC236}">
                    <a16:creationId xmlns:a16="http://schemas.microsoft.com/office/drawing/2014/main" id="{16768508-AA9F-3885-B3F6-116D24ECD209}"/>
                  </a:ext>
                </a:extLst>
              </p:cNvPr>
              <p:cNvSpPr/>
              <p:nvPr/>
            </p:nvSpPr>
            <p:spPr>
              <a:xfrm>
                <a:off x="5508584" y="3870168"/>
                <a:ext cx="38675" cy="3105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714" extrusionOk="0">
                    <a:moveTo>
                      <a:pt x="730" y="0"/>
                    </a:moveTo>
                    <a:cubicBezTo>
                      <a:pt x="720" y="0"/>
                      <a:pt x="710" y="1"/>
                      <a:pt x="700" y="3"/>
                    </a:cubicBezTo>
                    <a:cubicBezTo>
                      <a:pt x="477" y="47"/>
                      <a:pt x="264" y="146"/>
                      <a:pt x="96" y="303"/>
                    </a:cubicBezTo>
                    <a:cubicBezTo>
                      <a:pt x="70" y="321"/>
                      <a:pt x="51" y="343"/>
                      <a:pt x="38" y="372"/>
                    </a:cubicBezTo>
                    <a:cubicBezTo>
                      <a:pt x="21" y="397"/>
                      <a:pt x="12" y="424"/>
                      <a:pt x="8" y="454"/>
                    </a:cubicBezTo>
                    <a:cubicBezTo>
                      <a:pt x="0" y="510"/>
                      <a:pt x="16" y="580"/>
                      <a:pt x="52" y="624"/>
                    </a:cubicBezTo>
                    <a:cubicBezTo>
                      <a:pt x="91" y="669"/>
                      <a:pt x="143" y="707"/>
                      <a:pt x="204" y="712"/>
                    </a:cubicBezTo>
                    <a:cubicBezTo>
                      <a:pt x="214" y="713"/>
                      <a:pt x="223" y="713"/>
                      <a:pt x="233" y="713"/>
                    </a:cubicBezTo>
                    <a:cubicBezTo>
                      <a:pt x="283" y="713"/>
                      <a:pt x="337" y="702"/>
                      <a:pt x="373" y="668"/>
                    </a:cubicBezTo>
                    <a:cubicBezTo>
                      <a:pt x="425" y="620"/>
                      <a:pt x="481" y="578"/>
                      <a:pt x="541" y="541"/>
                    </a:cubicBezTo>
                    <a:cubicBezTo>
                      <a:pt x="607" y="507"/>
                      <a:pt x="676" y="478"/>
                      <a:pt x="747" y="459"/>
                    </a:cubicBezTo>
                    <a:cubicBezTo>
                      <a:pt x="750" y="458"/>
                      <a:pt x="752" y="458"/>
                      <a:pt x="755" y="458"/>
                    </a:cubicBezTo>
                    <a:cubicBezTo>
                      <a:pt x="816" y="445"/>
                      <a:pt x="871" y="420"/>
                      <a:pt x="909" y="369"/>
                    </a:cubicBezTo>
                    <a:cubicBezTo>
                      <a:pt x="943" y="325"/>
                      <a:pt x="964" y="258"/>
                      <a:pt x="955" y="202"/>
                    </a:cubicBezTo>
                    <a:lnTo>
                      <a:pt x="955" y="202"/>
                    </a:lnTo>
                    <a:lnTo>
                      <a:pt x="955" y="203"/>
                    </a:lnTo>
                    <a:cubicBezTo>
                      <a:pt x="945" y="143"/>
                      <a:pt x="917" y="84"/>
                      <a:pt x="867" y="48"/>
                    </a:cubicBezTo>
                    <a:cubicBezTo>
                      <a:pt x="828" y="22"/>
                      <a:pt x="779" y="0"/>
                      <a:pt x="7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6" name="Google Shape;3269;p71">
                <a:extLst>
                  <a:ext uri="{FF2B5EF4-FFF2-40B4-BE49-F238E27FC236}">
                    <a16:creationId xmlns:a16="http://schemas.microsoft.com/office/drawing/2014/main" id="{4BEA5474-2235-C784-A93E-29282C3D3C0F}"/>
                  </a:ext>
                </a:extLst>
              </p:cNvPr>
              <p:cNvSpPr/>
              <p:nvPr/>
            </p:nvSpPr>
            <p:spPr>
              <a:xfrm>
                <a:off x="5511390" y="3852509"/>
                <a:ext cx="72300" cy="110129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532" extrusionOk="0">
                    <a:moveTo>
                      <a:pt x="472" y="1"/>
                    </a:moveTo>
                    <a:cubicBezTo>
                      <a:pt x="249" y="1"/>
                      <a:pt x="82" y="15"/>
                      <a:pt x="65" y="17"/>
                    </a:cubicBezTo>
                    <a:cubicBezTo>
                      <a:pt x="28" y="21"/>
                      <a:pt x="0" y="54"/>
                      <a:pt x="3" y="92"/>
                    </a:cubicBezTo>
                    <a:cubicBezTo>
                      <a:pt x="7" y="128"/>
                      <a:pt x="38" y="155"/>
                      <a:pt x="73" y="155"/>
                    </a:cubicBezTo>
                    <a:cubicBezTo>
                      <a:pt x="75" y="155"/>
                      <a:pt x="77" y="155"/>
                      <a:pt x="78" y="154"/>
                    </a:cubicBezTo>
                    <a:cubicBezTo>
                      <a:pt x="82" y="154"/>
                      <a:pt x="250" y="139"/>
                      <a:pt x="475" y="139"/>
                    </a:cubicBezTo>
                    <a:cubicBezTo>
                      <a:pt x="803" y="139"/>
                      <a:pt x="1252" y="170"/>
                      <a:pt x="1485" y="321"/>
                    </a:cubicBezTo>
                    <a:cubicBezTo>
                      <a:pt x="1604" y="397"/>
                      <a:pt x="1659" y="630"/>
                      <a:pt x="1628" y="927"/>
                    </a:cubicBezTo>
                    <a:cubicBezTo>
                      <a:pt x="1568" y="1477"/>
                      <a:pt x="1229" y="2170"/>
                      <a:pt x="624" y="2398"/>
                    </a:cubicBezTo>
                    <a:cubicBezTo>
                      <a:pt x="589" y="2410"/>
                      <a:pt x="571" y="2451"/>
                      <a:pt x="584" y="2486"/>
                    </a:cubicBezTo>
                    <a:cubicBezTo>
                      <a:pt x="594" y="2512"/>
                      <a:pt x="617" y="2529"/>
                      <a:pt x="643" y="2531"/>
                    </a:cubicBezTo>
                    <a:lnTo>
                      <a:pt x="643" y="2530"/>
                    </a:lnTo>
                    <a:cubicBezTo>
                      <a:pt x="646" y="2530"/>
                      <a:pt x="648" y="2530"/>
                      <a:pt x="651" y="2530"/>
                    </a:cubicBezTo>
                    <a:cubicBezTo>
                      <a:pt x="658" y="2530"/>
                      <a:pt x="665" y="2529"/>
                      <a:pt x="673" y="2526"/>
                    </a:cubicBezTo>
                    <a:cubicBezTo>
                      <a:pt x="1333" y="2278"/>
                      <a:pt x="1701" y="1531"/>
                      <a:pt x="1764" y="943"/>
                    </a:cubicBezTo>
                    <a:cubicBezTo>
                      <a:pt x="1803" y="582"/>
                      <a:pt x="1728" y="313"/>
                      <a:pt x="1560" y="205"/>
                    </a:cubicBezTo>
                    <a:cubicBezTo>
                      <a:pt x="1297" y="35"/>
                      <a:pt x="817" y="1"/>
                      <a:pt x="472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7" name="Google Shape;3270;p71">
                <a:extLst>
                  <a:ext uri="{FF2B5EF4-FFF2-40B4-BE49-F238E27FC236}">
                    <a16:creationId xmlns:a16="http://schemas.microsoft.com/office/drawing/2014/main" id="{605B3F95-1616-E679-28DE-36CC4529679F}"/>
                  </a:ext>
                </a:extLst>
              </p:cNvPr>
              <p:cNvSpPr/>
              <p:nvPr/>
            </p:nvSpPr>
            <p:spPr>
              <a:xfrm>
                <a:off x="5196771" y="3549707"/>
                <a:ext cx="563249" cy="155147"/>
              </a:xfrm>
              <a:custGeom>
                <a:avLst/>
                <a:gdLst/>
                <a:ahLst/>
                <a:cxnLst/>
                <a:rect l="l" t="t" r="r" b="b"/>
                <a:pathLst>
                  <a:path w="14054" h="3567" extrusionOk="0">
                    <a:moveTo>
                      <a:pt x="1486" y="0"/>
                    </a:moveTo>
                    <a:cubicBezTo>
                      <a:pt x="1612" y="603"/>
                      <a:pt x="1574" y="1239"/>
                      <a:pt x="1373" y="1821"/>
                    </a:cubicBezTo>
                    <a:cubicBezTo>
                      <a:pt x="1126" y="2533"/>
                      <a:pt x="634" y="3158"/>
                      <a:pt x="0" y="3567"/>
                    </a:cubicBezTo>
                    <a:cubicBezTo>
                      <a:pt x="554" y="3567"/>
                      <a:pt x="1558" y="3143"/>
                      <a:pt x="1804" y="2430"/>
                    </a:cubicBezTo>
                    <a:cubicBezTo>
                      <a:pt x="2006" y="1850"/>
                      <a:pt x="2043" y="1212"/>
                      <a:pt x="1917" y="609"/>
                    </a:cubicBezTo>
                    <a:lnTo>
                      <a:pt x="1917" y="609"/>
                    </a:lnTo>
                    <a:cubicBezTo>
                      <a:pt x="3185" y="1650"/>
                      <a:pt x="4681" y="2411"/>
                      <a:pt x="6272" y="2813"/>
                    </a:cubicBezTo>
                    <a:cubicBezTo>
                      <a:pt x="6526" y="2878"/>
                      <a:pt x="6803" y="2927"/>
                      <a:pt x="7069" y="2927"/>
                    </a:cubicBezTo>
                    <a:cubicBezTo>
                      <a:pt x="7419" y="2927"/>
                      <a:pt x="7751" y="2842"/>
                      <a:pt x="7988" y="2594"/>
                    </a:cubicBezTo>
                    <a:cubicBezTo>
                      <a:pt x="8227" y="2343"/>
                      <a:pt x="8309" y="1976"/>
                      <a:pt x="8284" y="1631"/>
                    </a:cubicBezTo>
                    <a:cubicBezTo>
                      <a:pt x="8258" y="1286"/>
                      <a:pt x="8139" y="956"/>
                      <a:pt x="8019" y="631"/>
                    </a:cubicBezTo>
                    <a:lnTo>
                      <a:pt x="8019" y="631"/>
                    </a:lnTo>
                    <a:cubicBezTo>
                      <a:pt x="9500" y="2036"/>
                      <a:pt x="10361" y="3300"/>
                      <a:pt x="13393" y="3300"/>
                    </a:cubicBezTo>
                    <a:cubicBezTo>
                      <a:pt x="13598" y="3300"/>
                      <a:pt x="13813" y="3294"/>
                      <a:pt x="14039" y="3282"/>
                    </a:cubicBezTo>
                    <a:lnTo>
                      <a:pt x="14054" y="3282"/>
                    </a:lnTo>
                    <a:lnTo>
                      <a:pt x="14054" y="3281"/>
                    </a:lnTo>
                    <a:cubicBezTo>
                      <a:pt x="13782" y="3278"/>
                      <a:pt x="13511" y="3219"/>
                      <a:pt x="13247" y="3150"/>
                    </a:cubicBezTo>
                    <a:cubicBezTo>
                      <a:pt x="11136" y="2611"/>
                      <a:pt x="9167" y="1521"/>
                      <a:pt x="7588" y="21"/>
                    </a:cubicBezTo>
                    <a:lnTo>
                      <a:pt x="7588" y="21"/>
                    </a:lnTo>
                    <a:cubicBezTo>
                      <a:pt x="7708" y="346"/>
                      <a:pt x="7827" y="675"/>
                      <a:pt x="7853" y="1021"/>
                    </a:cubicBezTo>
                    <a:cubicBezTo>
                      <a:pt x="7878" y="1366"/>
                      <a:pt x="7796" y="1733"/>
                      <a:pt x="7557" y="1983"/>
                    </a:cubicBezTo>
                    <a:cubicBezTo>
                      <a:pt x="7320" y="2232"/>
                      <a:pt x="6988" y="2318"/>
                      <a:pt x="6638" y="2318"/>
                    </a:cubicBezTo>
                    <a:cubicBezTo>
                      <a:pt x="6371" y="2318"/>
                      <a:pt x="6094" y="2268"/>
                      <a:pt x="5840" y="2203"/>
                    </a:cubicBezTo>
                    <a:cubicBezTo>
                      <a:pt x="4249" y="1800"/>
                      <a:pt x="2752" y="1039"/>
                      <a:pt x="1486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3271;p71">
                <a:extLst>
                  <a:ext uri="{FF2B5EF4-FFF2-40B4-BE49-F238E27FC236}">
                    <a16:creationId xmlns:a16="http://schemas.microsoft.com/office/drawing/2014/main" id="{CC17DB36-8BB1-0D4B-1D9C-0803671FE213}"/>
                  </a:ext>
                </a:extLst>
              </p:cNvPr>
              <p:cNvSpPr/>
              <p:nvPr/>
            </p:nvSpPr>
            <p:spPr>
              <a:xfrm>
                <a:off x="5069882" y="3287701"/>
                <a:ext cx="742035" cy="417161"/>
              </a:xfrm>
              <a:custGeom>
                <a:avLst/>
                <a:gdLst/>
                <a:ahLst/>
                <a:cxnLst/>
                <a:rect l="l" t="t" r="r" b="b"/>
                <a:pathLst>
                  <a:path w="18515" h="9591" extrusionOk="0">
                    <a:moveTo>
                      <a:pt x="14087" y="1"/>
                    </a:moveTo>
                    <a:cubicBezTo>
                      <a:pt x="13988" y="1"/>
                      <a:pt x="13889" y="9"/>
                      <a:pt x="13792" y="23"/>
                    </a:cubicBezTo>
                    <a:cubicBezTo>
                      <a:pt x="13384" y="84"/>
                      <a:pt x="13001" y="244"/>
                      <a:pt x="12602" y="348"/>
                    </a:cubicBezTo>
                    <a:cubicBezTo>
                      <a:pt x="12156" y="464"/>
                      <a:pt x="11700" y="507"/>
                      <a:pt x="11241" y="507"/>
                    </a:cubicBezTo>
                    <a:cubicBezTo>
                      <a:pt x="10563" y="507"/>
                      <a:pt x="9877" y="413"/>
                      <a:pt x="9203" y="322"/>
                    </a:cubicBezTo>
                    <a:cubicBezTo>
                      <a:pt x="8564" y="235"/>
                      <a:pt x="7913" y="150"/>
                      <a:pt x="7269" y="150"/>
                    </a:cubicBezTo>
                    <a:cubicBezTo>
                      <a:pt x="6775" y="150"/>
                      <a:pt x="6286" y="200"/>
                      <a:pt x="5811" y="335"/>
                    </a:cubicBezTo>
                    <a:cubicBezTo>
                      <a:pt x="4761" y="634"/>
                      <a:pt x="3788" y="1464"/>
                      <a:pt x="3630" y="2529"/>
                    </a:cubicBezTo>
                    <a:cubicBezTo>
                      <a:pt x="3503" y="2509"/>
                      <a:pt x="3375" y="2499"/>
                      <a:pt x="3246" y="2499"/>
                    </a:cubicBezTo>
                    <a:cubicBezTo>
                      <a:pt x="2743" y="2499"/>
                      <a:pt x="2234" y="2648"/>
                      <a:pt x="1804" y="2913"/>
                    </a:cubicBezTo>
                    <a:cubicBezTo>
                      <a:pt x="1113" y="3341"/>
                      <a:pt x="614" y="4039"/>
                      <a:pt x="336" y="4802"/>
                    </a:cubicBezTo>
                    <a:cubicBezTo>
                      <a:pt x="84" y="5490"/>
                      <a:pt x="1" y="6228"/>
                      <a:pt x="11" y="6962"/>
                    </a:cubicBezTo>
                    <a:cubicBezTo>
                      <a:pt x="32" y="6951"/>
                      <a:pt x="206" y="6876"/>
                      <a:pt x="466" y="6836"/>
                    </a:cubicBezTo>
                    <a:cubicBezTo>
                      <a:pt x="563" y="6821"/>
                      <a:pt x="672" y="6810"/>
                      <a:pt x="789" y="6810"/>
                    </a:cubicBezTo>
                    <a:cubicBezTo>
                      <a:pt x="1243" y="6810"/>
                      <a:pt x="1818" y="6964"/>
                      <a:pt x="2305" y="7579"/>
                    </a:cubicBezTo>
                    <a:cubicBezTo>
                      <a:pt x="2306" y="7580"/>
                      <a:pt x="2309" y="7583"/>
                      <a:pt x="2312" y="7585"/>
                    </a:cubicBezTo>
                    <a:cubicBezTo>
                      <a:pt x="2413" y="7723"/>
                      <a:pt x="2506" y="7865"/>
                      <a:pt x="2593" y="8013"/>
                    </a:cubicBezTo>
                    <a:cubicBezTo>
                      <a:pt x="2599" y="8022"/>
                      <a:pt x="2603" y="8029"/>
                      <a:pt x="2609" y="8039"/>
                    </a:cubicBezTo>
                    <a:cubicBezTo>
                      <a:pt x="2884" y="8518"/>
                      <a:pt x="3077" y="9046"/>
                      <a:pt x="3168" y="9591"/>
                    </a:cubicBezTo>
                    <a:cubicBezTo>
                      <a:pt x="3800" y="9182"/>
                      <a:pt x="4292" y="8557"/>
                      <a:pt x="4539" y="7845"/>
                    </a:cubicBezTo>
                    <a:cubicBezTo>
                      <a:pt x="4740" y="7263"/>
                      <a:pt x="4778" y="6627"/>
                      <a:pt x="4652" y="6023"/>
                    </a:cubicBezTo>
                    <a:lnTo>
                      <a:pt x="4652" y="6023"/>
                    </a:lnTo>
                    <a:cubicBezTo>
                      <a:pt x="5920" y="7063"/>
                      <a:pt x="7416" y="7824"/>
                      <a:pt x="9007" y="8227"/>
                    </a:cubicBezTo>
                    <a:cubicBezTo>
                      <a:pt x="9261" y="8292"/>
                      <a:pt x="9538" y="8341"/>
                      <a:pt x="9805" y="8341"/>
                    </a:cubicBezTo>
                    <a:cubicBezTo>
                      <a:pt x="10155" y="8341"/>
                      <a:pt x="10486" y="8256"/>
                      <a:pt x="10723" y="8007"/>
                    </a:cubicBezTo>
                    <a:cubicBezTo>
                      <a:pt x="10962" y="7757"/>
                      <a:pt x="11044" y="7390"/>
                      <a:pt x="11019" y="7045"/>
                    </a:cubicBezTo>
                    <a:cubicBezTo>
                      <a:pt x="10993" y="6699"/>
                      <a:pt x="10874" y="6370"/>
                      <a:pt x="10754" y="6045"/>
                    </a:cubicBezTo>
                    <a:lnTo>
                      <a:pt x="10754" y="6045"/>
                    </a:lnTo>
                    <a:cubicBezTo>
                      <a:pt x="12335" y="7545"/>
                      <a:pt x="14302" y="8635"/>
                      <a:pt x="16413" y="9174"/>
                    </a:cubicBezTo>
                    <a:cubicBezTo>
                      <a:pt x="16677" y="9243"/>
                      <a:pt x="16948" y="9302"/>
                      <a:pt x="17220" y="9305"/>
                    </a:cubicBezTo>
                    <a:cubicBezTo>
                      <a:pt x="17238" y="9306"/>
                      <a:pt x="17255" y="9306"/>
                      <a:pt x="17273" y="9306"/>
                    </a:cubicBezTo>
                    <a:cubicBezTo>
                      <a:pt x="17327" y="9306"/>
                      <a:pt x="17380" y="9303"/>
                      <a:pt x="17434" y="9297"/>
                    </a:cubicBezTo>
                    <a:cubicBezTo>
                      <a:pt x="17777" y="9265"/>
                      <a:pt x="18121" y="9109"/>
                      <a:pt x="18313" y="8823"/>
                    </a:cubicBezTo>
                    <a:cubicBezTo>
                      <a:pt x="18515" y="8519"/>
                      <a:pt x="18504" y="8123"/>
                      <a:pt x="18367" y="7779"/>
                    </a:cubicBezTo>
                    <a:cubicBezTo>
                      <a:pt x="18326" y="7677"/>
                      <a:pt x="18274" y="7581"/>
                      <a:pt x="18213" y="7494"/>
                    </a:cubicBezTo>
                    <a:cubicBezTo>
                      <a:pt x="18135" y="7379"/>
                      <a:pt x="18043" y="7274"/>
                      <a:pt x="17943" y="7177"/>
                    </a:cubicBezTo>
                    <a:cubicBezTo>
                      <a:pt x="17708" y="6948"/>
                      <a:pt x="17424" y="6762"/>
                      <a:pt x="17147" y="6581"/>
                    </a:cubicBezTo>
                    <a:lnTo>
                      <a:pt x="17147" y="6581"/>
                    </a:lnTo>
                    <a:cubicBezTo>
                      <a:pt x="17198" y="6591"/>
                      <a:pt x="17248" y="6595"/>
                      <a:pt x="17298" y="6595"/>
                    </a:cubicBezTo>
                    <a:cubicBezTo>
                      <a:pt x="17855" y="6595"/>
                      <a:pt x="18346" y="6043"/>
                      <a:pt x="18382" y="5469"/>
                    </a:cubicBezTo>
                    <a:cubicBezTo>
                      <a:pt x="18400" y="5176"/>
                      <a:pt x="18328" y="4891"/>
                      <a:pt x="18198" y="4628"/>
                    </a:cubicBezTo>
                    <a:cubicBezTo>
                      <a:pt x="18051" y="4332"/>
                      <a:pt x="17831" y="4062"/>
                      <a:pt x="17585" y="3839"/>
                    </a:cubicBezTo>
                    <a:cubicBezTo>
                      <a:pt x="17169" y="3463"/>
                      <a:pt x="16662" y="3187"/>
                      <a:pt x="16123" y="3033"/>
                    </a:cubicBezTo>
                    <a:cubicBezTo>
                      <a:pt x="15861" y="2956"/>
                      <a:pt x="15591" y="2908"/>
                      <a:pt x="15318" y="2890"/>
                    </a:cubicBezTo>
                    <a:cubicBezTo>
                      <a:pt x="15228" y="2883"/>
                      <a:pt x="15138" y="2880"/>
                      <a:pt x="15047" y="2880"/>
                    </a:cubicBezTo>
                    <a:cubicBezTo>
                      <a:pt x="14795" y="2880"/>
                      <a:pt x="14544" y="2906"/>
                      <a:pt x="14296" y="2959"/>
                    </a:cubicBezTo>
                    <a:cubicBezTo>
                      <a:pt x="14652" y="2587"/>
                      <a:pt x="15014" y="2203"/>
                      <a:pt x="15196" y="1722"/>
                    </a:cubicBezTo>
                    <a:cubicBezTo>
                      <a:pt x="15305" y="1434"/>
                      <a:pt x="15334" y="1100"/>
                      <a:pt x="15256" y="804"/>
                    </a:cubicBezTo>
                    <a:cubicBezTo>
                      <a:pt x="15204" y="608"/>
                      <a:pt x="15106" y="431"/>
                      <a:pt x="14956" y="294"/>
                    </a:cubicBezTo>
                    <a:cubicBezTo>
                      <a:pt x="14723" y="83"/>
                      <a:pt x="14405" y="1"/>
                      <a:pt x="14087" y="1"/>
                    </a:cubicBezTo>
                    <a:close/>
                  </a:path>
                </a:pathLst>
              </a:custGeom>
              <a:solidFill>
                <a:srgbClr val="CC491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3272;p71">
                <a:extLst>
                  <a:ext uri="{FF2B5EF4-FFF2-40B4-BE49-F238E27FC236}">
                    <a16:creationId xmlns:a16="http://schemas.microsoft.com/office/drawing/2014/main" id="{6C10AD8A-D61B-09B9-77C9-9FDB0BEA692A}"/>
                  </a:ext>
                </a:extLst>
              </p:cNvPr>
              <p:cNvSpPr/>
              <p:nvPr/>
            </p:nvSpPr>
            <p:spPr>
              <a:xfrm>
                <a:off x="5660042" y="4227990"/>
                <a:ext cx="496921" cy="539251"/>
              </a:xfrm>
              <a:custGeom>
                <a:avLst/>
                <a:gdLst/>
                <a:ahLst/>
                <a:cxnLst/>
                <a:rect l="l" t="t" r="r" b="b"/>
                <a:pathLst>
                  <a:path w="12399" h="12398" extrusionOk="0">
                    <a:moveTo>
                      <a:pt x="10602" y="0"/>
                    </a:moveTo>
                    <a:lnTo>
                      <a:pt x="1" y="10601"/>
                    </a:lnTo>
                    <a:cubicBezTo>
                      <a:pt x="565" y="10704"/>
                      <a:pt x="987" y="11083"/>
                      <a:pt x="1279" y="11468"/>
                    </a:cubicBezTo>
                    <a:cubicBezTo>
                      <a:pt x="1632" y="11929"/>
                      <a:pt x="1797" y="12398"/>
                      <a:pt x="1797" y="12398"/>
                    </a:cubicBezTo>
                    <a:lnTo>
                      <a:pt x="12398" y="1797"/>
                    </a:lnTo>
                    <a:cubicBezTo>
                      <a:pt x="11246" y="1291"/>
                      <a:pt x="10602" y="0"/>
                      <a:pt x="106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3273;p71">
                <a:extLst>
                  <a:ext uri="{FF2B5EF4-FFF2-40B4-BE49-F238E27FC236}">
                    <a16:creationId xmlns:a16="http://schemas.microsoft.com/office/drawing/2014/main" id="{B7725F3F-C779-BB7E-E692-88C0B4B35623}"/>
                  </a:ext>
                </a:extLst>
              </p:cNvPr>
              <p:cNvSpPr/>
              <p:nvPr/>
            </p:nvSpPr>
            <p:spPr>
              <a:xfrm>
                <a:off x="5684250" y="4247475"/>
                <a:ext cx="457645" cy="491189"/>
              </a:xfrm>
              <a:custGeom>
                <a:avLst/>
                <a:gdLst/>
                <a:ahLst/>
                <a:cxnLst/>
                <a:rect l="l" t="t" r="r" b="b"/>
                <a:pathLst>
                  <a:path w="11419" h="11293" extrusionOk="0">
                    <a:moveTo>
                      <a:pt x="9889" y="0"/>
                    </a:moveTo>
                    <a:lnTo>
                      <a:pt x="1" y="9888"/>
                    </a:lnTo>
                    <a:lnTo>
                      <a:pt x="1" y="9888"/>
                    </a:lnTo>
                    <a:lnTo>
                      <a:pt x="6086" y="4103"/>
                    </a:lnTo>
                    <a:lnTo>
                      <a:pt x="6086" y="4103"/>
                    </a:lnTo>
                    <a:lnTo>
                      <a:pt x="527" y="10413"/>
                    </a:lnTo>
                    <a:lnTo>
                      <a:pt x="527" y="10413"/>
                    </a:lnTo>
                    <a:lnTo>
                      <a:pt x="6385" y="4688"/>
                    </a:lnTo>
                    <a:lnTo>
                      <a:pt x="6385" y="4688"/>
                    </a:lnTo>
                    <a:lnTo>
                      <a:pt x="1013" y="10811"/>
                    </a:lnTo>
                    <a:lnTo>
                      <a:pt x="6893" y="5566"/>
                    </a:lnTo>
                    <a:lnTo>
                      <a:pt x="1405" y="11292"/>
                    </a:lnTo>
                    <a:lnTo>
                      <a:pt x="1553" y="11142"/>
                    </a:lnTo>
                    <a:lnTo>
                      <a:pt x="1693" y="11018"/>
                    </a:lnTo>
                    <a:lnTo>
                      <a:pt x="5930" y="7001"/>
                    </a:lnTo>
                    <a:lnTo>
                      <a:pt x="11419" y="1275"/>
                    </a:lnTo>
                    <a:lnTo>
                      <a:pt x="11272" y="1421"/>
                    </a:lnTo>
                    <a:lnTo>
                      <a:pt x="6487" y="5650"/>
                    </a:lnTo>
                    <a:lnTo>
                      <a:pt x="10789" y="1056"/>
                    </a:lnTo>
                    <a:lnTo>
                      <a:pt x="5785" y="5940"/>
                    </a:lnTo>
                    <a:lnTo>
                      <a:pt x="10389" y="658"/>
                    </a:lnTo>
                    <a:lnTo>
                      <a:pt x="10389" y="658"/>
                    </a:lnTo>
                    <a:lnTo>
                      <a:pt x="5648" y="5019"/>
                    </a:lnTo>
                    <a:lnTo>
                      <a:pt x="9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3274;p71">
                <a:extLst>
                  <a:ext uri="{FF2B5EF4-FFF2-40B4-BE49-F238E27FC236}">
                    <a16:creationId xmlns:a16="http://schemas.microsoft.com/office/drawing/2014/main" id="{B6F62958-1587-F8CD-8808-8D235ED8E58B}"/>
                  </a:ext>
                </a:extLst>
              </p:cNvPr>
              <p:cNvSpPr/>
              <p:nvPr/>
            </p:nvSpPr>
            <p:spPr>
              <a:xfrm>
                <a:off x="5660042" y="4227990"/>
                <a:ext cx="496921" cy="498801"/>
              </a:xfrm>
              <a:custGeom>
                <a:avLst/>
                <a:gdLst/>
                <a:ahLst/>
                <a:cxnLst/>
                <a:rect l="l" t="t" r="r" b="b"/>
                <a:pathLst>
                  <a:path w="12399" h="11468" extrusionOk="0">
                    <a:moveTo>
                      <a:pt x="10602" y="0"/>
                    </a:moveTo>
                    <a:lnTo>
                      <a:pt x="1" y="10601"/>
                    </a:lnTo>
                    <a:cubicBezTo>
                      <a:pt x="565" y="10704"/>
                      <a:pt x="987" y="11083"/>
                      <a:pt x="1279" y="11468"/>
                    </a:cubicBezTo>
                    <a:cubicBezTo>
                      <a:pt x="1628" y="10886"/>
                      <a:pt x="2009" y="10317"/>
                      <a:pt x="2417" y="9762"/>
                    </a:cubicBezTo>
                    <a:cubicBezTo>
                      <a:pt x="3140" y="8774"/>
                      <a:pt x="3948" y="7831"/>
                      <a:pt x="4820" y="6953"/>
                    </a:cubicBezTo>
                    <a:cubicBezTo>
                      <a:pt x="5689" y="6080"/>
                      <a:pt x="6621" y="5268"/>
                      <a:pt x="7602" y="4537"/>
                    </a:cubicBezTo>
                    <a:cubicBezTo>
                      <a:pt x="8581" y="3807"/>
                      <a:pt x="9608" y="3158"/>
                      <a:pt x="10664" y="2604"/>
                    </a:cubicBezTo>
                    <a:cubicBezTo>
                      <a:pt x="11233" y="2307"/>
                      <a:pt x="11814" y="2036"/>
                      <a:pt x="12397" y="1799"/>
                    </a:cubicBezTo>
                    <a:lnTo>
                      <a:pt x="12398" y="1797"/>
                    </a:lnTo>
                    <a:cubicBezTo>
                      <a:pt x="11246" y="1291"/>
                      <a:pt x="10602" y="0"/>
                      <a:pt x="10602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3275;p71">
                <a:extLst>
                  <a:ext uri="{FF2B5EF4-FFF2-40B4-BE49-F238E27FC236}">
                    <a16:creationId xmlns:a16="http://schemas.microsoft.com/office/drawing/2014/main" id="{7FDEB678-6BFA-7534-1C9C-723675715146}"/>
                  </a:ext>
                </a:extLst>
              </p:cNvPr>
              <p:cNvSpPr/>
              <p:nvPr/>
            </p:nvSpPr>
            <p:spPr>
              <a:xfrm>
                <a:off x="5726693" y="4301755"/>
                <a:ext cx="444059" cy="481881"/>
              </a:xfrm>
              <a:custGeom>
                <a:avLst/>
                <a:gdLst/>
                <a:ahLst/>
                <a:cxnLst/>
                <a:rect l="l" t="t" r="r" b="b"/>
                <a:pathLst>
                  <a:path w="11080" h="11079" extrusionOk="0">
                    <a:moveTo>
                      <a:pt x="10837" y="1"/>
                    </a:moveTo>
                    <a:lnTo>
                      <a:pt x="0" y="10835"/>
                    </a:lnTo>
                    <a:lnTo>
                      <a:pt x="245" y="11078"/>
                    </a:lnTo>
                    <a:lnTo>
                      <a:pt x="11080" y="243"/>
                    </a:lnTo>
                    <a:lnTo>
                      <a:pt x="1083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3276;p71">
                <a:extLst>
                  <a:ext uri="{FF2B5EF4-FFF2-40B4-BE49-F238E27FC236}">
                    <a16:creationId xmlns:a16="http://schemas.microsoft.com/office/drawing/2014/main" id="{179170E9-7705-466C-F54A-D5A8C39EFAB6}"/>
                  </a:ext>
                </a:extLst>
              </p:cNvPr>
              <p:cNvSpPr/>
              <p:nvPr/>
            </p:nvSpPr>
            <p:spPr>
              <a:xfrm>
                <a:off x="6039789" y="4297797"/>
                <a:ext cx="169247" cy="142055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3266" extrusionOk="0">
                    <a:moveTo>
                      <a:pt x="1614" y="1"/>
                    </a:moveTo>
                    <a:lnTo>
                      <a:pt x="1" y="1614"/>
                    </a:lnTo>
                    <a:cubicBezTo>
                      <a:pt x="166" y="1566"/>
                      <a:pt x="325" y="1544"/>
                      <a:pt x="477" y="1544"/>
                    </a:cubicBezTo>
                    <a:cubicBezTo>
                      <a:pt x="1146" y="1544"/>
                      <a:pt x="1689" y="1962"/>
                      <a:pt x="2067" y="2388"/>
                    </a:cubicBezTo>
                    <a:cubicBezTo>
                      <a:pt x="2445" y="2809"/>
                      <a:pt x="2661" y="3237"/>
                      <a:pt x="2675" y="3266"/>
                    </a:cubicBezTo>
                    <a:cubicBezTo>
                      <a:pt x="2666" y="2680"/>
                      <a:pt x="2769" y="1629"/>
                      <a:pt x="2769" y="1629"/>
                    </a:cubicBezTo>
                    <a:cubicBezTo>
                      <a:pt x="2938" y="1567"/>
                      <a:pt x="3098" y="1542"/>
                      <a:pt x="3246" y="1542"/>
                    </a:cubicBezTo>
                    <a:cubicBezTo>
                      <a:pt x="3821" y="1542"/>
                      <a:pt x="4207" y="1921"/>
                      <a:pt x="4222" y="1937"/>
                    </a:cubicBezTo>
                    <a:cubicBezTo>
                      <a:pt x="3633" y="659"/>
                      <a:pt x="2667" y="225"/>
                      <a:pt x="2091" y="79"/>
                    </a:cubicBezTo>
                    <a:cubicBezTo>
                      <a:pt x="1805" y="3"/>
                      <a:pt x="1614" y="1"/>
                      <a:pt x="16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3277;p71">
                <a:extLst>
                  <a:ext uri="{FF2B5EF4-FFF2-40B4-BE49-F238E27FC236}">
                    <a16:creationId xmlns:a16="http://schemas.microsoft.com/office/drawing/2014/main" id="{FCFCF0D3-E552-90FD-7349-4E4641928A49}"/>
                  </a:ext>
                </a:extLst>
              </p:cNvPr>
              <p:cNvSpPr/>
              <p:nvPr/>
            </p:nvSpPr>
            <p:spPr>
              <a:xfrm>
                <a:off x="6039789" y="4297797"/>
                <a:ext cx="83802" cy="103866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2388" extrusionOk="0">
                    <a:moveTo>
                      <a:pt x="1614" y="1"/>
                    </a:moveTo>
                    <a:lnTo>
                      <a:pt x="1" y="1614"/>
                    </a:lnTo>
                    <a:cubicBezTo>
                      <a:pt x="166" y="1566"/>
                      <a:pt x="325" y="1544"/>
                      <a:pt x="477" y="1544"/>
                    </a:cubicBezTo>
                    <a:cubicBezTo>
                      <a:pt x="1146" y="1544"/>
                      <a:pt x="1689" y="1962"/>
                      <a:pt x="2067" y="2388"/>
                    </a:cubicBezTo>
                    <a:cubicBezTo>
                      <a:pt x="2036" y="2248"/>
                      <a:pt x="2010" y="2106"/>
                      <a:pt x="1991" y="1961"/>
                    </a:cubicBezTo>
                    <a:cubicBezTo>
                      <a:pt x="1913" y="1363"/>
                      <a:pt x="1945" y="725"/>
                      <a:pt x="2091" y="79"/>
                    </a:cubicBezTo>
                    <a:cubicBezTo>
                      <a:pt x="1805" y="3"/>
                      <a:pt x="1614" y="1"/>
                      <a:pt x="1614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3278;p71">
                <a:extLst>
                  <a:ext uri="{FF2B5EF4-FFF2-40B4-BE49-F238E27FC236}">
                    <a16:creationId xmlns:a16="http://schemas.microsoft.com/office/drawing/2014/main" id="{5E8A8B13-412E-6A8F-C997-3E4836DB5E43}"/>
                  </a:ext>
                </a:extLst>
              </p:cNvPr>
              <p:cNvSpPr/>
              <p:nvPr/>
            </p:nvSpPr>
            <p:spPr>
              <a:xfrm>
                <a:off x="5003271" y="4544232"/>
                <a:ext cx="858941" cy="407896"/>
              </a:xfrm>
              <a:custGeom>
                <a:avLst/>
                <a:gdLst/>
                <a:ahLst/>
                <a:cxnLst/>
                <a:rect l="l" t="t" r="r" b="b"/>
                <a:pathLst>
                  <a:path w="21432" h="9378" extrusionOk="0">
                    <a:moveTo>
                      <a:pt x="881" y="0"/>
                    </a:moveTo>
                    <a:lnTo>
                      <a:pt x="881" y="0"/>
                    </a:lnTo>
                    <a:cubicBezTo>
                      <a:pt x="881" y="0"/>
                      <a:pt x="0" y="6345"/>
                      <a:pt x="2505" y="8506"/>
                    </a:cubicBezTo>
                    <a:cubicBezTo>
                      <a:pt x="3241" y="9142"/>
                      <a:pt x="4366" y="9378"/>
                      <a:pt x="5630" y="9378"/>
                    </a:cubicBezTo>
                    <a:cubicBezTo>
                      <a:pt x="9256" y="9378"/>
                      <a:pt x="14023" y="7437"/>
                      <a:pt x="14023" y="7437"/>
                    </a:cubicBezTo>
                    <a:cubicBezTo>
                      <a:pt x="14587" y="8045"/>
                      <a:pt x="17193" y="8546"/>
                      <a:pt x="18684" y="8546"/>
                    </a:cubicBezTo>
                    <a:cubicBezTo>
                      <a:pt x="19107" y="8546"/>
                      <a:pt x="19440" y="8506"/>
                      <a:pt x="19612" y="8417"/>
                    </a:cubicBezTo>
                    <a:cubicBezTo>
                      <a:pt x="20392" y="8011"/>
                      <a:pt x="19632" y="7367"/>
                      <a:pt x="19632" y="7367"/>
                    </a:cubicBezTo>
                    <a:cubicBezTo>
                      <a:pt x="21431" y="7257"/>
                      <a:pt x="20612" y="6048"/>
                      <a:pt x="20612" y="6048"/>
                    </a:cubicBezTo>
                    <a:cubicBezTo>
                      <a:pt x="21357" y="5683"/>
                      <a:pt x="20801" y="4688"/>
                      <a:pt x="20801" y="4688"/>
                    </a:cubicBezTo>
                    <a:cubicBezTo>
                      <a:pt x="20996" y="4307"/>
                      <a:pt x="21147" y="3612"/>
                      <a:pt x="20201" y="3477"/>
                    </a:cubicBezTo>
                    <a:cubicBezTo>
                      <a:pt x="19257" y="3342"/>
                      <a:pt x="17972" y="3217"/>
                      <a:pt x="17972" y="3217"/>
                    </a:cubicBezTo>
                    <a:cubicBezTo>
                      <a:pt x="17972" y="3217"/>
                      <a:pt x="17572" y="2507"/>
                      <a:pt x="16992" y="2320"/>
                    </a:cubicBezTo>
                    <a:cubicBezTo>
                      <a:pt x="16954" y="2308"/>
                      <a:pt x="16909" y="2302"/>
                      <a:pt x="16858" y="2302"/>
                    </a:cubicBezTo>
                    <a:cubicBezTo>
                      <a:pt x="16110" y="2302"/>
                      <a:pt x="13995" y="3485"/>
                      <a:pt x="13995" y="3485"/>
                    </a:cubicBezTo>
                    <a:lnTo>
                      <a:pt x="8265" y="3355"/>
                    </a:lnTo>
                    <a:lnTo>
                      <a:pt x="8092" y="316"/>
                    </a:lnTo>
                    <a:cubicBezTo>
                      <a:pt x="6833" y="442"/>
                      <a:pt x="5764" y="490"/>
                      <a:pt x="4866" y="490"/>
                    </a:cubicBezTo>
                    <a:cubicBezTo>
                      <a:pt x="2002" y="490"/>
                      <a:pt x="881" y="0"/>
                      <a:pt x="881" y="0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6" name="Google Shape;3279;p71">
                <a:extLst>
                  <a:ext uri="{FF2B5EF4-FFF2-40B4-BE49-F238E27FC236}">
                    <a16:creationId xmlns:a16="http://schemas.microsoft.com/office/drawing/2014/main" id="{046CABB1-DAC4-7008-EA64-EAC9FBBC09F4}"/>
                  </a:ext>
                </a:extLst>
              </p:cNvPr>
              <p:cNvSpPr/>
              <p:nvPr/>
            </p:nvSpPr>
            <p:spPr>
              <a:xfrm>
                <a:off x="5007239" y="4348859"/>
                <a:ext cx="362100" cy="225174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5177" extrusionOk="0">
                    <a:moveTo>
                      <a:pt x="9035" y="1"/>
                    </a:moveTo>
                    <a:lnTo>
                      <a:pt x="9035" y="1"/>
                    </a:lnTo>
                    <a:cubicBezTo>
                      <a:pt x="8853" y="790"/>
                      <a:pt x="8685" y="1581"/>
                      <a:pt x="8523" y="2375"/>
                    </a:cubicBezTo>
                    <a:cubicBezTo>
                      <a:pt x="8370" y="3134"/>
                      <a:pt x="8223" y="3896"/>
                      <a:pt x="8081" y="4658"/>
                    </a:cubicBezTo>
                    <a:lnTo>
                      <a:pt x="8081" y="4658"/>
                    </a:lnTo>
                    <a:lnTo>
                      <a:pt x="7144" y="4765"/>
                    </a:lnTo>
                    <a:cubicBezTo>
                      <a:pt x="6293" y="4838"/>
                      <a:pt x="5304" y="4912"/>
                      <a:pt x="4298" y="4912"/>
                    </a:cubicBezTo>
                    <a:cubicBezTo>
                      <a:pt x="2757" y="4912"/>
                      <a:pt x="1178" y="4737"/>
                      <a:pt x="0" y="4110"/>
                    </a:cubicBezTo>
                    <a:lnTo>
                      <a:pt x="0" y="4110"/>
                    </a:lnTo>
                    <a:cubicBezTo>
                      <a:pt x="1201" y="4942"/>
                      <a:pt x="3048" y="5177"/>
                      <a:pt x="4773" y="5177"/>
                    </a:cubicBezTo>
                    <a:cubicBezTo>
                      <a:pt x="5635" y="5177"/>
                      <a:pt x="6467" y="5118"/>
                      <a:pt x="7172" y="5045"/>
                    </a:cubicBezTo>
                    <a:lnTo>
                      <a:pt x="8214" y="4914"/>
                    </a:lnTo>
                    <a:lnTo>
                      <a:pt x="8313" y="4901"/>
                    </a:lnTo>
                    <a:cubicBezTo>
                      <a:pt x="8582" y="3273"/>
                      <a:pt x="8834" y="1640"/>
                      <a:pt x="90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7" name="Google Shape;3280;p71">
                <a:extLst>
                  <a:ext uri="{FF2B5EF4-FFF2-40B4-BE49-F238E27FC236}">
                    <a16:creationId xmlns:a16="http://schemas.microsoft.com/office/drawing/2014/main" id="{BA559652-E3B6-38A6-2A17-685B6094B94F}"/>
                  </a:ext>
                </a:extLst>
              </p:cNvPr>
              <p:cNvSpPr/>
              <p:nvPr/>
            </p:nvSpPr>
            <p:spPr>
              <a:xfrm>
                <a:off x="5673749" y="4682064"/>
                <a:ext cx="52021" cy="12657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291" extrusionOk="0">
                    <a:moveTo>
                      <a:pt x="1208" y="0"/>
                    </a:moveTo>
                    <a:cubicBezTo>
                      <a:pt x="1206" y="0"/>
                      <a:pt x="1204" y="0"/>
                      <a:pt x="1202" y="0"/>
                    </a:cubicBezTo>
                    <a:cubicBezTo>
                      <a:pt x="827" y="26"/>
                      <a:pt x="455" y="77"/>
                      <a:pt x="86" y="151"/>
                    </a:cubicBezTo>
                    <a:cubicBezTo>
                      <a:pt x="1" y="168"/>
                      <a:pt x="33" y="290"/>
                      <a:pt x="112" y="290"/>
                    </a:cubicBezTo>
                    <a:cubicBezTo>
                      <a:pt x="117" y="290"/>
                      <a:pt x="122" y="290"/>
                      <a:pt x="128" y="289"/>
                    </a:cubicBezTo>
                    <a:cubicBezTo>
                      <a:pt x="484" y="217"/>
                      <a:pt x="845" y="169"/>
                      <a:pt x="1207" y="145"/>
                    </a:cubicBezTo>
                    <a:cubicBezTo>
                      <a:pt x="1297" y="138"/>
                      <a:pt x="1294" y="0"/>
                      <a:pt x="1208" y="0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3281;p71">
                <a:extLst>
                  <a:ext uri="{FF2B5EF4-FFF2-40B4-BE49-F238E27FC236}">
                    <a16:creationId xmlns:a16="http://schemas.microsoft.com/office/drawing/2014/main" id="{B55E1C3B-84B0-01E5-4CB1-10B2693EE2B0}"/>
                  </a:ext>
                </a:extLst>
              </p:cNvPr>
              <p:cNvSpPr/>
              <p:nvPr/>
            </p:nvSpPr>
            <p:spPr>
              <a:xfrm>
                <a:off x="5795669" y="4742694"/>
                <a:ext cx="38034" cy="10352"/>
              </a:xfrm>
              <a:custGeom>
                <a:avLst/>
                <a:gdLst/>
                <a:ahLst/>
                <a:cxnLst/>
                <a:rect l="l" t="t" r="r" b="b"/>
                <a:pathLst>
                  <a:path w="949" h="238" extrusionOk="0">
                    <a:moveTo>
                      <a:pt x="91" y="1"/>
                    </a:moveTo>
                    <a:cubicBezTo>
                      <a:pt x="19" y="1"/>
                      <a:pt x="0" y="120"/>
                      <a:pt x="81" y="144"/>
                    </a:cubicBezTo>
                    <a:cubicBezTo>
                      <a:pt x="291" y="206"/>
                      <a:pt x="510" y="237"/>
                      <a:pt x="730" y="237"/>
                    </a:cubicBezTo>
                    <a:cubicBezTo>
                      <a:pt x="773" y="237"/>
                      <a:pt x="815" y="236"/>
                      <a:pt x="858" y="234"/>
                    </a:cubicBezTo>
                    <a:cubicBezTo>
                      <a:pt x="948" y="227"/>
                      <a:pt x="945" y="89"/>
                      <a:pt x="857" y="89"/>
                    </a:cubicBezTo>
                    <a:cubicBezTo>
                      <a:pt x="856" y="89"/>
                      <a:pt x="854" y="90"/>
                      <a:pt x="852" y="90"/>
                    </a:cubicBezTo>
                    <a:cubicBezTo>
                      <a:pt x="811" y="92"/>
                      <a:pt x="769" y="93"/>
                      <a:pt x="727" y="93"/>
                    </a:cubicBezTo>
                    <a:cubicBezTo>
                      <a:pt x="519" y="93"/>
                      <a:pt x="313" y="63"/>
                      <a:pt x="112" y="4"/>
                    </a:cubicBezTo>
                    <a:cubicBezTo>
                      <a:pt x="105" y="2"/>
                      <a:pt x="98" y="1"/>
                      <a:pt x="91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9" name="Google Shape;3282;p71">
                <a:extLst>
                  <a:ext uri="{FF2B5EF4-FFF2-40B4-BE49-F238E27FC236}">
                    <a16:creationId xmlns:a16="http://schemas.microsoft.com/office/drawing/2014/main" id="{3E57F6CE-CC2B-B72E-F665-E9039DC87CAE}"/>
                  </a:ext>
                </a:extLst>
              </p:cNvPr>
              <p:cNvSpPr/>
              <p:nvPr/>
            </p:nvSpPr>
            <p:spPr>
              <a:xfrm>
                <a:off x="5795749" y="4801497"/>
                <a:ext cx="34106" cy="9438"/>
              </a:xfrm>
              <a:custGeom>
                <a:avLst/>
                <a:gdLst/>
                <a:ahLst/>
                <a:cxnLst/>
                <a:rect l="l" t="t" r="r" b="b"/>
                <a:pathLst>
                  <a:path w="851" h="217" extrusionOk="0">
                    <a:moveTo>
                      <a:pt x="85" y="1"/>
                    </a:moveTo>
                    <a:cubicBezTo>
                      <a:pt x="50" y="1"/>
                      <a:pt x="17" y="18"/>
                      <a:pt x="9" y="56"/>
                    </a:cubicBezTo>
                    <a:cubicBezTo>
                      <a:pt x="1" y="91"/>
                      <a:pt x="24" y="138"/>
                      <a:pt x="63" y="142"/>
                    </a:cubicBezTo>
                    <a:cubicBezTo>
                      <a:pt x="295" y="166"/>
                      <a:pt x="526" y="191"/>
                      <a:pt x="756" y="216"/>
                    </a:cubicBezTo>
                    <a:cubicBezTo>
                      <a:pt x="760" y="216"/>
                      <a:pt x="764" y="217"/>
                      <a:pt x="769" y="217"/>
                    </a:cubicBezTo>
                    <a:cubicBezTo>
                      <a:pt x="803" y="217"/>
                      <a:pt x="833" y="198"/>
                      <a:pt x="843" y="162"/>
                    </a:cubicBezTo>
                    <a:cubicBezTo>
                      <a:pt x="850" y="127"/>
                      <a:pt x="827" y="81"/>
                      <a:pt x="788" y="75"/>
                    </a:cubicBezTo>
                    <a:cubicBezTo>
                      <a:pt x="557" y="51"/>
                      <a:pt x="326" y="26"/>
                      <a:pt x="96" y="1"/>
                    </a:cubicBezTo>
                    <a:cubicBezTo>
                      <a:pt x="92" y="1"/>
                      <a:pt x="89" y="1"/>
                      <a:pt x="85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3283;p71">
                <a:extLst>
                  <a:ext uri="{FF2B5EF4-FFF2-40B4-BE49-F238E27FC236}">
                    <a16:creationId xmlns:a16="http://schemas.microsoft.com/office/drawing/2014/main" id="{11A6F62B-665C-807C-67B4-1856230CD28D}"/>
                  </a:ext>
                </a:extLst>
              </p:cNvPr>
              <p:cNvSpPr/>
              <p:nvPr/>
            </p:nvSpPr>
            <p:spPr>
              <a:xfrm>
                <a:off x="5173806" y="3404786"/>
                <a:ext cx="638114" cy="300072"/>
              </a:xfrm>
              <a:custGeom>
                <a:avLst/>
                <a:gdLst/>
                <a:ahLst/>
                <a:cxnLst/>
                <a:rect l="l" t="t" r="r" b="b"/>
                <a:pathLst>
                  <a:path w="15922" h="6899" extrusionOk="0">
                    <a:moveTo>
                      <a:pt x="4894" y="1"/>
                    </a:moveTo>
                    <a:lnTo>
                      <a:pt x="4894" y="1"/>
                    </a:lnTo>
                    <a:cubicBezTo>
                      <a:pt x="5128" y="330"/>
                      <a:pt x="5366" y="666"/>
                      <a:pt x="5489" y="1050"/>
                    </a:cubicBezTo>
                    <a:cubicBezTo>
                      <a:pt x="5615" y="1436"/>
                      <a:pt x="5609" y="1883"/>
                      <a:pt x="5379" y="2214"/>
                    </a:cubicBezTo>
                    <a:cubicBezTo>
                      <a:pt x="5091" y="2628"/>
                      <a:pt x="4547" y="2754"/>
                      <a:pt x="4033" y="2754"/>
                    </a:cubicBezTo>
                    <a:cubicBezTo>
                      <a:pt x="3980" y="2754"/>
                      <a:pt x="3926" y="2753"/>
                      <a:pt x="3874" y="2750"/>
                    </a:cubicBezTo>
                    <a:cubicBezTo>
                      <a:pt x="2634" y="2690"/>
                      <a:pt x="1425" y="2144"/>
                      <a:pt x="559" y="1255"/>
                    </a:cubicBezTo>
                    <a:lnTo>
                      <a:pt x="559" y="1255"/>
                    </a:lnTo>
                    <a:cubicBezTo>
                      <a:pt x="785" y="2175"/>
                      <a:pt x="1014" y="3137"/>
                      <a:pt x="790" y="4058"/>
                    </a:cubicBezTo>
                    <a:cubicBezTo>
                      <a:pt x="672" y="4543"/>
                      <a:pt x="384" y="5006"/>
                      <a:pt x="0" y="5321"/>
                    </a:cubicBezTo>
                    <a:cubicBezTo>
                      <a:pt x="6" y="5330"/>
                      <a:pt x="10" y="5337"/>
                      <a:pt x="16" y="5347"/>
                    </a:cubicBezTo>
                    <a:cubicBezTo>
                      <a:pt x="291" y="5826"/>
                      <a:pt x="484" y="6354"/>
                      <a:pt x="575" y="6899"/>
                    </a:cubicBezTo>
                    <a:cubicBezTo>
                      <a:pt x="1207" y="6490"/>
                      <a:pt x="1699" y="5865"/>
                      <a:pt x="1946" y="5153"/>
                    </a:cubicBezTo>
                    <a:cubicBezTo>
                      <a:pt x="2147" y="4571"/>
                      <a:pt x="2185" y="3935"/>
                      <a:pt x="2059" y="3331"/>
                    </a:cubicBezTo>
                    <a:lnTo>
                      <a:pt x="2059" y="3331"/>
                    </a:lnTo>
                    <a:cubicBezTo>
                      <a:pt x="3327" y="4371"/>
                      <a:pt x="4823" y="5132"/>
                      <a:pt x="6414" y="5535"/>
                    </a:cubicBezTo>
                    <a:cubicBezTo>
                      <a:pt x="6668" y="5600"/>
                      <a:pt x="6945" y="5649"/>
                      <a:pt x="7212" y="5649"/>
                    </a:cubicBezTo>
                    <a:cubicBezTo>
                      <a:pt x="7562" y="5649"/>
                      <a:pt x="7893" y="5564"/>
                      <a:pt x="8130" y="5315"/>
                    </a:cubicBezTo>
                    <a:cubicBezTo>
                      <a:pt x="8369" y="5065"/>
                      <a:pt x="8451" y="4698"/>
                      <a:pt x="8426" y="4353"/>
                    </a:cubicBezTo>
                    <a:cubicBezTo>
                      <a:pt x="8400" y="4007"/>
                      <a:pt x="8281" y="3678"/>
                      <a:pt x="8161" y="3353"/>
                    </a:cubicBezTo>
                    <a:lnTo>
                      <a:pt x="8161" y="3353"/>
                    </a:lnTo>
                    <a:cubicBezTo>
                      <a:pt x="9742" y="4853"/>
                      <a:pt x="11709" y="5943"/>
                      <a:pt x="13820" y="6482"/>
                    </a:cubicBezTo>
                    <a:cubicBezTo>
                      <a:pt x="14084" y="6551"/>
                      <a:pt x="14355" y="6610"/>
                      <a:pt x="14627" y="6613"/>
                    </a:cubicBezTo>
                    <a:cubicBezTo>
                      <a:pt x="14645" y="6614"/>
                      <a:pt x="14662" y="6614"/>
                      <a:pt x="14680" y="6614"/>
                    </a:cubicBezTo>
                    <a:cubicBezTo>
                      <a:pt x="14734" y="6614"/>
                      <a:pt x="14787" y="6611"/>
                      <a:pt x="14841" y="6605"/>
                    </a:cubicBezTo>
                    <a:cubicBezTo>
                      <a:pt x="15184" y="6573"/>
                      <a:pt x="15528" y="6417"/>
                      <a:pt x="15720" y="6131"/>
                    </a:cubicBezTo>
                    <a:cubicBezTo>
                      <a:pt x="15922" y="5827"/>
                      <a:pt x="15911" y="5431"/>
                      <a:pt x="15774" y="5087"/>
                    </a:cubicBezTo>
                    <a:cubicBezTo>
                      <a:pt x="15733" y="4985"/>
                      <a:pt x="15681" y="4889"/>
                      <a:pt x="15620" y="4802"/>
                    </a:cubicBezTo>
                    <a:cubicBezTo>
                      <a:pt x="15541" y="4687"/>
                      <a:pt x="15449" y="4582"/>
                      <a:pt x="15350" y="4485"/>
                    </a:cubicBezTo>
                    <a:cubicBezTo>
                      <a:pt x="15114" y="4256"/>
                      <a:pt x="14831" y="4070"/>
                      <a:pt x="14553" y="3889"/>
                    </a:cubicBezTo>
                    <a:lnTo>
                      <a:pt x="14553" y="3889"/>
                    </a:lnTo>
                    <a:cubicBezTo>
                      <a:pt x="14604" y="3899"/>
                      <a:pt x="14654" y="3903"/>
                      <a:pt x="14704" y="3903"/>
                    </a:cubicBezTo>
                    <a:cubicBezTo>
                      <a:pt x="15262" y="3903"/>
                      <a:pt x="15753" y="3351"/>
                      <a:pt x="15789" y="2777"/>
                    </a:cubicBezTo>
                    <a:cubicBezTo>
                      <a:pt x="15807" y="2484"/>
                      <a:pt x="15735" y="2199"/>
                      <a:pt x="15605" y="1936"/>
                    </a:cubicBezTo>
                    <a:cubicBezTo>
                      <a:pt x="15458" y="1640"/>
                      <a:pt x="15238" y="1370"/>
                      <a:pt x="14992" y="1147"/>
                    </a:cubicBezTo>
                    <a:cubicBezTo>
                      <a:pt x="14576" y="771"/>
                      <a:pt x="14069" y="495"/>
                      <a:pt x="13530" y="341"/>
                    </a:cubicBezTo>
                    <a:lnTo>
                      <a:pt x="13530" y="341"/>
                    </a:lnTo>
                    <a:cubicBezTo>
                      <a:pt x="13786" y="807"/>
                      <a:pt x="13546" y="1408"/>
                      <a:pt x="13034" y="1560"/>
                    </a:cubicBezTo>
                    <a:cubicBezTo>
                      <a:pt x="12722" y="1653"/>
                      <a:pt x="12395" y="1699"/>
                      <a:pt x="12068" y="1699"/>
                    </a:cubicBezTo>
                    <a:cubicBezTo>
                      <a:pt x="11375" y="1699"/>
                      <a:pt x="10681" y="1493"/>
                      <a:pt x="10121" y="1088"/>
                    </a:cubicBezTo>
                    <a:lnTo>
                      <a:pt x="10121" y="1088"/>
                    </a:lnTo>
                    <a:cubicBezTo>
                      <a:pt x="10485" y="1366"/>
                      <a:pt x="10837" y="1673"/>
                      <a:pt x="10968" y="2133"/>
                    </a:cubicBezTo>
                    <a:cubicBezTo>
                      <a:pt x="11050" y="2419"/>
                      <a:pt x="11008" y="2736"/>
                      <a:pt x="10813" y="2959"/>
                    </a:cubicBezTo>
                    <a:cubicBezTo>
                      <a:pt x="10645" y="3150"/>
                      <a:pt x="10424" y="3221"/>
                      <a:pt x="10187" y="3221"/>
                    </a:cubicBezTo>
                    <a:cubicBezTo>
                      <a:pt x="9881" y="3221"/>
                      <a:pt x="9548" y="3102"/>
                      <a:pt x="9265" y="2968"/>
                    </a:cubicBezTo>
                    <a:cubicBezTo>
                      <a:pt x="9065" y="2875"/>
                      <a:pt x="8866" y="2777"/>
                      <a:pt x="8669" y="2675"/>
                    </a:cubicBezTo>
                    <a:cubicBezTo>
                      <a:pt x="7296" y="1964"/>
                      <a:pt x="6021" y="1062"/>
                      <a:pt x="4894" y="1"/>
                    </a:cubicBezTo>
                    <a:close/>
                  </a:path>
                </a:pathLst>
              </a:custGeom>
              <a:solidFill>
                <a:srgbClr val="CC491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3284;p71">
                <a:extLst>
                  <a:ext uri="{FF2B5EF4-FFF2-40B4-BE49-F238E27FC236}">
                    <a16:creationId xmlns:a16="http://schemas.microsoft.com/office/drawing/2014/main" id="{A5A2CDB8-06F2-475A-629E-8991D2D9EB92}"/>
                  </a:ext>
                </a:extLst>
              </p:cNvPr>
              <p:cNvSpPr/>
              <p:nvPr/>
            </p:nvSpPr>
            <p:spPr>
              <a:xfrm>
                <a:off x="4002543" y="4790667"/>
                <a:ext cx="1134113" cy="540599"/>
              </a:xfrm>
              <a:custGeom>
                <a:avLst/>
                <a:gdLst/>
                <a:ahLst/>
                <a:cxnLst/>
                <a:rect l="l" t="t" r="r" b="b"/>
                <a:pathLst>
                  <a:path w="28298" h="12429" extrusionOk="0">
                    <a:moveTo>
                      <a:pt x="25213" y="1"/>
                    </a:moveTo>
                    <a:cubicBezTo>
                      <a:pt x="24017" y="1"/>
                      <a:pt x="22874" y="428"/>
                      <a:pt x="22874" y="428"/>
                    </a:cubicBezTo>
                    <a:cubicBezTo>
                      <a:pt x="22874" y="428"/>
                      <a:pt x="21280" y="396"/>
                      <a:pt x="18995" y="396"/>
                    </a:cubicBezTo>
                    <a:cubicBezTo>
                      <a:pt x="14336" y="396"/>
                      <a:pt x="6808" y="531"/>
                      <a:pt x="4075" y="1352"/>
                    </a:cubicBezTo>
                    <a:cubicBezTo>
                      <a:pt x="1" y="2577"/>
                      <a:pt x="684" y="9941"/>
                      <a:pt x="4075" y="11833"/>
                    </a:cubicBezTo>
                    <a:cubicBezTo>
                      <a:pt x="4843" y="12262"/>
                      <a:pt x="5734" y="12428"/>
                      <a:pt x="6653" y="12428"/>
                    </a:cubicBezTo>
                    <a:cubicBezTo>
                      <a:pt x="9792" y="12428"/>
                      <a:pt x="13257" y="10493"/>
                      <a:pt x="13257" y="10493"/>
                    </a:cubicBezTo>
                    <a:cubicBezTo>
                      <a:pt x="13257" y="10493"/>
                      <a:pt x="14556" y="11967"/>
                      <a:pt x="17828" y="11967"/>
                    </a:cubicBezTo>
                    <a:cubicBezTo>
                      <a:pt x="18712" y="11967"/>
                      <a:pt x="19739" y="11860"/>
                      <a:pt x="20924" y="11587"/>
                    </a:cubicBezTo>
                    <a:cubicBezTo>
                      <a:pt x="26494" y="10302"/>
                      <a:pt x="28297" y="5586"/>
                      <a:pt x="27876" y="2151"/>
                    </a:cubicBezTo>
                    <a:cubicBezTo>
                      <a:pt x="27666" y="430"/>
                      <a:pt x="26413" y="1"/>
                      <a:pt x="25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3285;p71">
                <a:extLst>
                  <a:ext uri="{FF2B5EF4-FFF2-40B4-BE49-F238E27FC236}">
                    <a16:creationId xmlns:a16="http://schemas.microsoft.com/office/drawing/2014/main" id="{28452FC4-1874-4910-DDFF-135C8E9BA5AE}"/>
                  </a:ext>
                </a:extLst>
              </p:cNvPr>
              <p:cNvSpPr/>
              <p:nvPr/>
            </p:nvSpPr>
            <p:spPr>
              <a:xfrm>
                <a:off x="3857618" y="4642006"/>
                <a:ext cx="847399" cy="708882"/>
              </a:xfrm>
              <a:custGeom>
                <a:avLst/>
                <a:gdLst/>
                <a:ahLst/>
                <a:cxnLst/>
                <a:rect l="l" t="t" r="r" b="b"/>
                <a:pathLst>
                  <a:path w="21144" h="16298" extrusionOk="0">
                    <a:moveTo>
                      <a:pt x="5459" y="0"/>
                    </a:moveTo>
                    <a:cubicBezTo>
                      <a:pt x="4099" y="0"/>
                      <a:pt x="2958" y="642"/>
                      <a:pt x="2214" y="2223"/>
                    </a:cubicBezTo>
                    <a:cubicBezTo>
                      <a:pt x="1" y="6918"/>
                      <a:pt x="5874" y="10737"/>
                      <a:pt x="11404" y="13171"/>
                    </a:cubicBezTo>
                    <a:lnTo>
                      <a:pt x="18917" y="16297"/>
                    </a:lnTo>
                    <a:cubicBezTo>
                      <a:pt x="18917" y="16297"/>
                      <a:pt x="21143" y="15190"/>
                      <a:pt x="21143" y="11272"/>
                    </a:cubicBezTo>
                    <a:cubicBezTo>
                      <a:pt x="17792" y="7939"/>
                      <a:pt x="8979" y="33"/>
                      <a:pt x="5500" y="0"/>
                    </a:cubicBezTo>
                    <a:cubicBezTo>
                      <a:pt x="5486" y="0"/>
                      <a:pt x="5472" y="0"/>
                      <a:pt x="54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3286;p71">
                <a:extLst>
                  <a:ext uri="{FF2B5EF4-FFF2-40B4-BE49-F238E27FC236}">
                    <a16:creationId xmlns:a16="http://schemas.microsoft.com/office/drawing/2014/main" id="{B1A198D8-79FB-4139-33FC-BAFBAE44F8F8}"/>
                  </a:ext>
                </a:extLst>
              </p:cNvPr>
              <p:cNvSpPr/>
              <p:nvPr/>
            </p:nvSpPr>
            <p:spPr>
              <a:xfrm>
                <a:off x="3857618" y="4642006"/>
                <a:ext cx="862067" cy="708882"/>
              </a:xfrm>
              <a:custGeom>
                <a:avLst/>
                <a:gdLst/>
                <a:ahLst/>
                <a:cxnLst/>
                <a:rect l="l" t="t" r="r" b="b"/>
                <a:pathLst>
                  <a:path w="21510" h="16298" extrusionOk="0">
                    <a:moveTo>
                      <a:pt x="5459" y="0"/>
                    </a:moveTo>
                    <a:cubicBezTo>
                      <a:pt x="4099" y="0"/>
                      <a:pt x="2958" y="641"/>
                      <a:pt x="2214" y="2223"/>
                    </a:cubicBezTo>
                    <a:cubicBezTo>
                      <a:pt x="1" y="6918"/>
                      <a:pt x="5874" y="10737"/>
                      <a:pt x="11404" y="13171"/>
                    </a:cubicBezTo>
                    <a:cubicBezTo>
                      <a:pt x="14505" y="14458"/>
                      <a:pt x="18917" y="16297"/>
                      <a:pt x="18917" y="16297"/>
                    </a:cubicBezTo>
                    <a:cubicBezTo>
                      <a:pt x="19069" y="16218"/>
                      <a:pt x="19343" y="15998"/>
                      <a:pt x="19343" y="15998"/>
                    </a:cubicBezTo>
                    <a:cubicBezTo>
                      <a:pt x="19590" y="16067"/>
                      <a:pt x="19725" y="16102"/>
                      <a:pt x="19725" y="16102"/>
                    </a:cubicBezTo>
                    <a:cubicBezTo>
                      <a:pt x="21078" y="15200"/>
                      <a:pt x="21479" y="14212"/>
                      <a:pt x="21509" y="13393"/>
                    </a:cubicBezTo>
                    <a:lnTo>
                      <a:pt x="21509" y="13393"/>
                    </a:lnTo>
                    <a:cubicBezTo>
                      <a:pt x="20547" y="13697"/>
                      <a:pt x="19537" y="13842"/>
                      <a:pt x="18526" y="13842"/>
                    </a:cubicBezTo>
                    <a:cubicBezTo>
                      <a:pt x="18278" y="13842"/>
                      <a:pt x="18030" y="13833"/>
                      <a:pt x="17783" y="13816"/>
                    </a:cubicBezTo>
                    <a:cubicBezTo>
                      <a:pt x="16149" y="13705"/>
                      <a:pt x="14559" y="13227"/>
                      <a:pt x="13119" y="12459"/>
                    </a:cubicBezTo>
                    <a:cubicBezTo>
                      <a:pt x="12976" y="12385"/>
                      <a:pt x="12838" y="12308"/>
                      <a:pt x="12701" y="12228"/>
                    </a:cubicBezTo>
                    <a:cubicBezTo>
                      <a:pt x="11219" y="11365"/>
                      <a:pt x="9916" y="10216"/>
                      <a:pt x="8808" y="8913"/>
                    </a:cubicBezTo>
                    <a:cubicBezTo>
                      <a:pt x="8246" y="8252"/>
                      <a:pt x="7733" y="7549"/>
                      <a:pt x="7265" y="6819"/>
                    </a:cubicBezTo>
                    <a:cubicBezTo>
                      <a:pt x="6769" y="6041"/>
                      <a:pt x="6306" y="5230"/>
                      <a:pt x="5947" y="4380"/>
                    </a:cubicBezTo>
                    <a:cubicBezTo>
                      <a:pt x="5369" y="3012"/>
                      <a:pt x="5067" y="1430"/>
                      <a:pt x="5500" y="0"/>
                    </a:cubicBezTo>
                    <a:cubicBezTo>
                      <a:pt x="5486" y="0"/>
                      <a:pt x="5472" y="0"/>
                      <a:pt x="54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3287;p71">
                <a:extLst>
                  <a:ext uri="{FF2B5EF4-FFF2-40B4-BE49-F238E27FC236}">
                    <a16:creationId xmlns:a16="http://schemas.microsoft.com/office/drawing/2014/main" id="{9CC5AC3D-210C-ED3C-C36C-9F13512E9194}"/>
                  </a:ext>
                </a:extLst>
              </p:cNvPr>
              <p:cNvSpPr/>
              <p:nvPr/>
            </p:nvSpPr>
            <p:spPr>
              <a:xfrm>
                <a:off x="4458760" y="4638005"/>
                <a:ext cx="847399" cy="708838"/>
              </a:xfrm>
              <a:custGeom>
                <a:avLst/>
                <a:gdLst/>
                <a:ahLst/>
                <a:cxnLst/>
                <a:rect l="l" t="t" r="r" b="b"/>
                <a:pathLst>
                  <a:path w="21144" h="16297" extrusionOk="0">
                    <a:moveTo>
                      <a:pt x="15682" y="0"/>
                    </a:moveTo>
                    <a:cubicBezTo>
                      <a:pt x="15670" y="0"/>
                      <a:pt x="15657" y="0"/>
                      <a:pt x="15645" y="0"/>
                    </a:cubicBezTo>
                    <a:cubicBezTo>
                      <a:pt x="12166" y="33"/>
                      <a:pt x="3353" y="7939"/>
                      <a:pt x="1" y="11272"/>
                    </a:cubicBezTo>
                    <a:cubicBezTo>
                      <a:pt x="1" y="15192"/>
                      <a:pt x="2227" y="16297"/>
                      <a:pt x="2227" y="16297"/>
                    </a:cubicBezTo>
                    <a:lnTo>
                      <a:pt x="9739" y="13172"/>
                    </a:lnTo>
                    <a:cubicBezTo>
                      <a:pt x="15270" y="10736"/>
                      <a:pt x="21143" y="6918"/>
                      <a:pt x="18930" y="2223"/>
                    </a:cubicBezTo>
                    <a:cubicBezTo>
                      <a:pt x="18185" y="641"/>
                      <a:pt x="17043" y="0"/>
                      <a:pt x="156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3288;p71">
                <a:extLst>
                  <a:ext uri="{FF2B5EF4-FFF2-40B4-BE49-F238E27FC236}">
                    <a16:creationId xmlns:a16="http://schemas.microsoft.com/office/drawing/2014/main" id="{00039180-9D26-62D8-7918-F3FE5EEA232F}"/>
                  </a:ext>
                </a:extLst>
              </p:cNvPr>
              <p:cNvSpPr/>
              <p:nvPr/>
            </p:nvSpPr>
            <p:spPr>
              <a:xfrm>
                <a:off x="4444131" y="4638005"/>
                <a:ext cx="862027" cy="708838"/>
              </a:xfrm>
              <a:custGeom>
                <a:avLst/>
                <a:gdLst/>
                <a:ahLst/>
                <a:cxnLst/>
                <a:rect l="l" t="t" r="r" b="b"/>
                <a:pathLst>
                  <a:path w="21509" h="16297" extrusionOk="0">
                    <a:moveTo>
                      <a:pt x="16047" y="0"/>
                    </a:moveTo>
                    <a:cubicBezTo>
                      <a:pt x="16035" y="0"/>
                      <a:pt x="16022" y="0"/>
                      <a:pt x="16010" y="0"/>
                    </a:cubicBezTo>
                    <a:cubicBezTo>
                      <a:pt x="16441" y="1430"/>
                      <a:pt x="16141" y="3014"/>
                      <a:pt x="15563" y="4380"/>
                    </a:cubicBezTo>
                    <a:cubicBezTo>
                      <a:pt x="15202" y="5231"/>
                      <a:pt x="14740" y="6041"/>
                      <a:pt x="14244" y="6819"/>
                    </a:cubicBezTo>
                    <a:cubicBezTo>
                      <a:pt x="13777" y="7549"/>
                      <a:pt x="13263" y="8252"/>
                      <a:pt x="12701" y="8913"/>
                    </a:cubicBezTo>
                    <a:cubicBezTo>
                      <a:pt x="11593" y="10216"/>
                      <a:pt x="10291" y="11365"/>
                      <a:pt x="8808" y="12229"/>
                    </a:cubicBezTo>
                    <a:cubicBezTo>
                      <a:pt x="8672" y="12308"/>
                      <a:pt x="8533" y="12386"/>
                      <a:pt x="8391" y="12460"/>
                    </a:cubicBezTo>
                    <a:cubicBezTo>
                      <a:pt x="6951" y="13226"/>
                      <a:pt x="5360" y="13704"/>
                      <a:pt x="3727" y="13817"/>
                    </a:cubicBezTo>
                    <a:cubicBezTo>
                      <a:pt x="3482" y="13834"/>
                      <a:pt x="3237" y="13843"/>
                      <a:pt x="2991" y="13843"/>
                    </a:cubicBezTo>
                    <a:cubicBezTo>
                      <a:pt x="1977" y="13843"/>
                      <a:pt x="965" y="13698"/>
                      <a:pt x="1" y="13394"/>
                    </a:cubicBezTo>
                    <a:lnTo>
                      <a:pt x="1" y="13394"/>
                    </a:lnTo>
                    <a:cubicBezTo>
                      <a:pt x="29" y="14213"/>
                      <a:pt x="432" y="15199"/>
                      <a:pt x="1785" y="16102"/>
                    </a:cubicBezTo>
                    <a:cubicBezTo>
                      <a:pt x="1785" y="16102"/>
                      <a:pt x="1919" y="16067"/>
                      <a:pt x="2166" y="15999"/>
                    </a:cubicBezTo>
                    <a:cubicBezTo>
                      <a:pt x="2166" y="15999"/>
                      <a:pt x="2441" y="16218"/>
                      <a:pt x="2592" y="16297"/>
                    </a:cubicBezTo>
                    <a:cubicBezTo>
                      <a:pt x="2592" y="16297"/>
                      <a:pt x="7005" y="14458"/>
                      <a:pt x="10104" y="13172"/>
                    </a:cubicBezTo>
                    <a:cubicBezTo>
                      <a:pt x="15636" y="10736"/>
                      <a:pt x="21508" y="6918"/>
                      <a:pt x="19295" y="2223"/>
                    </a:cubicBezTo>
                    <a:cubicBezTo>
                      <a:pt x="18550" y="641"/>
                      <a:pt x="17408" y="0"/>
                      <a:pt x="160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3289;p71">
                <a:extLst>
                  <a:ext uri="{FF2B5EF4-FFF2-40B4-BE49-F238E27FC236}">
                    <a16:creationId xmlns:a16="http://schemas.microsoft.com/office/drawing/2014/main" id="{48DD8045-EE8A-B83D-535F-CD7C20C6A5E6}"/>
                  </a:ext>
                </a:extLst>
              </p:cNvPr>
              <p:cNvSpPr/>
              <p:nvPr/>
            </p:nvSpPr>
            <p:spPr>
              <a:xfrm>
                <a:off x="4065427" y="3231681"/>
                <a:ext cx="1065540" cy="940884"/>
              </a:xfrm>
              <a:custGeom>
                <a:avLst/>
                <a:gdLst/>
                <a:ahLst/>
                <a:cxnLst/>
                <a:rect l="l" t="t" r="r" b="b"/>
                <a:pathLst>
                  <a:path w="26587" h="21632" extrusionOk="0">
                    <a:moveTo>
                      <a:pt x="13342" y="1"/>
                    </a:moveTo>
                    <a:cubicBezTo>
                      <a:pt x="10580" y="1"/>
                      <a:pt x="8088" y="1226"/>
                      <a:pt x="6338" y="3187"/>
                    </a:cubicBezTo>
                    <a:cubicBezTo>
                      <a:pt x="5583" y="4031"/>
                      <a:pt x="4967" y="5011"/>
                      <a:pt x="4524" y="6090"/>
                    </a:cubicBezTo>
                    <a:cubicBezTo>
                      <a:pt x="4209" y="6857"/>
                      <a:pt x="3981" y="7674"/>
                      <a:pt x="3858" y="8526"/>
                    </a:cubicBezTo>
                    <a:cubicBezTo>
                      <a:pt x="3584" y="9164"/>
                      <a:pt x="3165" y="9745"/>
                      <a:pt x="2715" y="10280"/>
                    </a:cubicBezTo>
                    <a:cubicBezTo>
                      <a:pt x="2094" y="11023"/>
                      <a:pt x="1402" y="11710"/>
                      <a:pt x="877" y="12522"/>
                    </a:cubicBezTo>
                    <a:cubicBezTo>
                      <a:pt x="351" y="13335"/>
                      <a:pt x="1" y="14312"/>
                      <a:pt x="158" y="15265"/>
                    </a:cubicBezTo>
                    <a:cubicBezTo>
                      <a:pt x="316" y="16220"/>
                      <a:pt x="1094" y="17107"/>
                      <a:pt x="2059" y="17160"/>
                    </a:cubicBezTo>
                    <a:cubicBezTo>
                      <a:pt x="1753" y="18867"/>
                      <a:pt x="3168" y="20568"/>
                      <a:pt x="4862" y="20941"/>
                    </a:cubicBezTo>
                    <a:cubicBezTo>
                      <a:pt x="5165" y="21008"/>
                      <a:pt x="5470" y="21039"/>
                      <a:pt x="5776" y="21039"/>
                    </a:cubicBezTo>
                    <a:cubicBezTo>
                      <a:pt x="7178" y="21039"/>
                      <a:pt x="8573" y="20375"/>
                      <a:pt x="9625" y="19416"/>
                    </a:cubicBezTo>
                    <a:cubicBezTo>
                      <a:pt x="10364" y="20714"/>
                      <a:pt x="11803" y="21581"/>
                      <a:pt x="13294" y="21632"/>
                    </a:cubicBezTo>
                    <a:cubicBezTo>
                      <a:pt x="14784" y="21581"/>
                      <a:pt x="16224" y="20714"/>
                      <a:pt x="16961" y="19416"/>
                    </a:cubicBezTo>
                    <a:cubicBezTo>
                      <a:pt x="18012" y="20375"/>
                      <a:pt x="19409" y="21039"/>
                      <a:pt x="20811" y="21039"/>
                    </a:cubicBezTo>
                    <a:cubicBezTo>
                      <a:pt x="21117" y="21039"/>
                      <a:pt x="21422" y="21008"/>
                      <a:pt x="21725" y="20941"/>
                    </a:cubicBezTo>
                    <a:cubicBezTo>
                      <a:pt x="23417" y="20568"/>
                      <a:pt x="24833" y="18867"/>
                      <a:pt x="24527" y="17160"/>
                    </a:cubicBezTo>
                    <a:cubicBezTo>
                      <a:pt x="25493" y="17107"/>
                      <a:pt x="26272" y="16220"/>
                      <a:pt x="26428" y="15265"/>
                    </a:cubicBezTo>
                    <a:lnTo>
                      <a:pt x="26428" y="15266"/>
                    </a:lnTo>
                    <a:cubicBezTo>
                      <a:pt x="26586" y="14312"/>
                      <a:pt x="26235" y="13335"/>
                      <a:pt x="25710" y="12522"/>
                    </a:cubicBezTo>
                    <a:cubicBezTo>
                      <a:pt x="25184" y="11711"/>
                      <a:pt x="24493" y="11023"/>
                      <a:pt x="23871" y="10281"/>
                    </a:cubicBezTo>
                    <a:cubicBezTo>
                      <a:pt x="23493" y="9831"/>
                      <a:pt x="23135" y="9347"/>
                      <a:pt x="22869" y="8827"/>
                    </a:cubicBezTo>
                    <a:cubicBezTo>
                      <a:pt x="22765" y="7951"/>
                      <a:pt x="22557" y="7111"/>
                      <a:pt x="22254" y="6320"/>
                    </a:cubicBezTo>
                    <a:cubicBezTo>
                      <a:pt x="21915" y="5431"/>
                      <a:pt x="21456" y="4604"/>
                      <a:pt x="20901" y="3862"/>
                    </a:cubicBezTo>
                    <a:cubicBezTo>
                      <a:pt x="20023" y="2687"/>
                      <a:pt x="18901" y="1722"/>
                      <a:pt x="17614" y="1052"/>
                    </a:cubicBezTo>
                    <a:cubicBezTo>
                      <a:pt x="17319" y="896"/>
                      <a:pt x="17015" y="758"/>
                      <a:pt x="16705" y="636"/>
                    </a:cubicBezTo>
                    <a:cubicBezTo>
                      <a:pt x="16367" y="504"/>
                      <a:pt x="16020" y="389"/>
                      <a:pt x="15665" y="298"/>
                    </a:cubicBezTo>
                    <a:cubicBezTo>
                      <a:pt x="15290" y="200"/>
                      <a:pt x="14907" y="127"/>
                      <a:pt x="14518" y="76"/>
                    </a:cubicBezTo>
                    <a:cubicBezTo>
                      <a:pt x="14133" y="27"/>
                      <a:pt x="13741" y="1"/>
                      <a:pt x="13342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3290;p71">
                <a:extLst>
                  <a:ext uri="{FF2B5EF4-FFF2-40B4-BE49-F238E27FC236}">
                    <a16:creationId xmlns:a16="http://schemas.microsoft.com/office/drawing/2014/main" id="{2A44E6EA-736A-462A-949E-57EDEA78C6FF}"/>
                  </a:ext>
                </a:extLst>
              </p:cNvPr>
              <p:cNvSpPr/>
              <p:nvPr/>
            </p:nvSpPr>
            <p:spPr>
              <a:xfrm>
                <a:off x="4191675" y="3561581"/>
                <a:ext cx="820707" cy="661776"/>
              </a:xfrm>
              <a:custGeom>
                <a:avLst/>
                <a:gdLst/>
                <a:ahLst/>
                <a:cxnLst/>
                <a:rect l="l" t="t" r="r" b="b"/>
                <a:pathLst>
                  <a:path w="20478" h="15215" extrusionOk="0">
                    <a:moveTo>
                      <a:pt x="11753" y="0"/>
                    </a:moveTo>
                    <a:cubicBezTo>
                      <a:pt x="11539" y="0"/>
                      <a:pt x="11325" y="21"/>
                      <a:pt x="11116" y="62"/>
                    </a:cubicBezTo>
                    <a:cubicBezTo>
                      <a:pt x="10420" y="199"/>
                      <a:pt x="9791" y="573"/>
                      <a:pt x="9319" y="1101"/>
                    </a:cubicBezTo>
                    <a:cubicBezTo>
                      <a:pt x="8873" y="1600"/>
                      <a:pt x="8570" y="2220"/>
                      <a:pt x="8430" y="2872"/>
                    </a:cubicBezTo>
                    <a:cubicBezTo>
                      <a:pt x="8283" y="2326"/>
                      <a:pt x="7980" y="1825"/>
                      <a:pt x="7558" y="1444"/>
                    </a:cubicBezTo>
                    <a:cubicBezTo>
                      <a:pt x="7005" y="944"/>
                      <a:pt x="6272" y="682"/>
                      <a:pt x="5529" y="682"/>
                    </a:cubicBezTo>
                    <a:cubicBezTo>
                      <a:pt x="5522" y="682"/>
                      <a:pt x="5515" y="682"/>
                      <a:pt x="5507" y="682"/>
                    </a:cubicBezTo>
                    <a:cubicBezTo>
                      <a:pt x="4112" y="691"/>
                      <a:pt x="2701" y="1708"/>
                      <a:pt x="2589" y="3168"/>
                    </a:cubicBezTo>
                    <a:cubicBezTo>
                      <a:pt x="2573" y="3382"/>
                      <a:pt x="2588" y="3599"/>
                      <a:pt x="2630" y="3812"/>
                    </a:cubicBezTo>
                    <a:cubicBezTo>
                      <a:pt x="2332" y="3872"/>
                      <a:pt x="2042" y="4000"/>
                      <a:pt x="1781" y="4161"/>
                    </a:cubicBezTo>
                    <a:cubicBezTo>
                      <a:pt x="1299" y="4457"/>
                      <a:pt x="869" y="4859"/>
                      <a:pt x="541" y="5320"/>
                    </a:cubicBezTo>
                    <a:cubicBezTo>
                      <a:pt x="229" y="5758"/>
                      <a:pt x="0" y="6277"/>
                      <a:pt x="8" y="6824"/>
                    </a:cubicBezTo>
                    <a:cubicBezTo>
                      <a:pt x="16" y="7329"/>
                      <a:pt x="242" y="7795"/>
                      <a:pt x="604" y="8142"/>
                    </a:cubicBezTo>
                    <a:cubicBezTo>
                      <a:pt x="982" y="8506"/>
                      <a:pt x="1478" y="8733"/>
                      <a:pt x="1991" y="8840"/>
                    </a:cubicBezTo>
                    <a:cubicBezTo>
                      <a:pt x="1324" y="9605"/>
                      <a:pt x="1254" y="10787"/>
                      <a:pt x="1791" y="11645"/>
                    </a:cubicBezTo>
                    <a:cubicBezTo>
                      <a:pt x="2298" y="12457"/>
                      <a:pt x="3222" y="12921"/>
                      <a:pt x="4162" y="12921"/>
                    </a:cubicBezTo>
                    <a:cubicBezTo>
                      <a:pt x="4299" y="12921"/>
                      <a:pt x="4436" y="12911"/>
                      <a:pt x="4572" y="12891"/>
                    </a:cubicBezTo>
                    <a:cubicBezTo>
                      <a:pt x="5168" y="12804"/>
                      <a:pt x="5728" y="12545"/>
                      <a:pt x="6194" y="12166"/>
                    </a:cubicBezTo>
                    <a:cubicBezTo>
                      <a:pt x="6345" y="13397"/>
                      <a:pt x="7296" y="14408"/>
                      <a:pt x="8413" y="14882"/>
                    </a:cubicBezTo>
                    <a:cubicBezTo>
                      <a:pt x="8920" y="15098"/>
                      <a:pt x="9481" y="15215"/>
                      <a:pt x="10038" y="15215"/>
                    </a:cubicBezTo>
                    <a:cubicBezTo>
                      <a:pt x="10900" y="15215"/>
                      <a:pt x="11752" y="14934"/>
                      <a:pt x="12373" y="14303"/>
                    </a:cubicBezTo>
                    <a:cubicBezTo>
                      <a:pt x="12851" y="13818"/>
                      <a:pt x="13159" y="13165"/>
                      <a:pt x="13172" y="12482"/>
                    </a:cubicBezTo>
                    <a:cubicBezTo>
                      <a:pt x="13879" y="13061"/>
                      <a:pt x="14764" y="13452"/>
                      <a:pt x="15670" y="13452"/>
                    </a:cubicBezTo>
                    <a:cubicBezTo>
                      <a:pt x="15980" y="13452"/>
                      <a:pt x="16292" y="13406"/>
                      <a:pt x="16601" y="13306"/>
                    </a:cubicBezTo>
                    <a:cubicBezTo>
                      <a:pt x="17167" y="13125"/>
                      <a:pt x="17671" y="12771"/>
                      <a:pt x="18003" y="12274"/>
                    </a:cubicBezTo>
                    <a:cubicBezTo>
                      <a:pt x="18331" y="11780"/>
                      <a:pt x="18462" y="11182"/>
                      <a:pt x="18453" y="10597"/>
                    </a:cubicBezTo>
                    <a:cubicBezTo>
                      <a:pt x="18445" y="9963"/>
                      <a:pt x="18284" y="9340"/>
                      <a:pt x="18031" y="8760"/>
                    </a:cubicBezTo>
                    <a:lnTo>
                      <a:pt x="18031" y="8760"/>
                    </a:lnTo>
                    <a:cubicBezTo>
                      <a:pt x="18155" y="8791"/>
                      <a:pt x="18281" y="8805"/>
                      <a:pt x="18406" y="8805"/>
                    </a:cubicBezTo>
                    <a:cubicBezTo>
                      <a:pt x="18927" y="8805"/>
                      <a:pt x="19441" y="8555"/>
                      <a:pt x="19796" y="8166"/>
                    </a:cubicBezTo>
                    <a:lnTo>
                      <a:pt x="19796" y="8164"/>
                    </a:lnTo>
                    <a:cubicBezTo>
                      <a:pt x="20343" y="7567"/>
                      <a:pt x="20478" y="6693"/>
                      <a:pt x="20389" y="5913"/>
                    </a:cubicBezTo>
                    <a:cubicBezTo>
                      <a:pt x="20302" y="5129"/>
                      <a:pt x="20002" y="4341"/>
                      <a:pt x="19437" y="3777"/>
                    </a:cubicBezTo>
                    <a:cubicBezTo>
                      <a:pt x="18868" y="3209"/>
                      <a:pt x="18071" y="2948"/>
                      <a:pt x="17280" y="2916"/>
                    </a:cubicBezTo>
                    <a:cubicBezTo>
                      <a:pt x="17219" y="2913"/>
                      <a:pt x="17159" y="2912"/>
                      <a:pt x="17099" y="2912"/>
                    </a:cubicBezTo>
                    <a:cubicBezTo>
                      <a:pt x="16191" y="2912"/>
                      <a:pt x="15309" y="3206"/>
                      <a:pt x="14476" y="3550"/>
                    </a:cubicBezTo>
                    <a:cubicBezTo>
                      <a:pt x="14888" y="2343"/>
                      <a:pt x="14293" y="930"/>
                      <a:pt x="13167" y="339"/>
                    </a:cubicBezTo>
                    <a:cubicBezTo>
                      <a:pt x="12732" y="110"/>
                      <a:pt x="12242" y="0"/>
                      <a:pt x="1175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3291;p71">
                <a:extLst>
                  <a:ext uri="{FF2B5EF4-FFF2-40B4-BE49-F238E27FC236}">
                    <a16:creationId xmlns:a16="http://schemas.microsoft.com/office/drawing/2014/main" id="{9DF2B896-06D0-EC29-AE45-1EF25302BFFB}"/>
                  </a:ext>
                </a:extLst>
              </p:cNvPr>
              <p:cNvSpPr/>
              <p:nvPr/>
            </p:nvSpPr>
            <p:spPr>
              <a:xfrm>
                <a:off x="4154281" y="4029094"/>
                <a:ext cx="898978" cy="315991"/>
              </a:xfrm>
              <a:custGeom>
                <a:avLst/>
                <a:gdLst/>
                <a:ahLst/>
                <a:cxnLst/>
                <a:rect l="l" t="t" r="r" b="b"/>
                <a:pathLst>
                  <a:path w="22431" h="7265" extrusionOk="0">
                    <a:moveTo>
                      <a:pt x="14943" y="0"/>
                    </a:moveTo>
                    <a:cubicBezTo>
                      <a:pt x="12838" y="0"/>
                      <a:pt x="11300" y="699"/>
                      <a:pt x="11056" y="816"/>
                    </a:cubicBezTo>
                    <a:cubicBezTo>
                      <a:pt x="11049" y="813"/>
                      <a:pt x="11039" y="809"/>
                      <a:pt x="11030" y="805"/>
                    </a:cubicBezTo>
                    <a:cubicBezTo>
                      <a:pt x="10742" y="687"/>
                      <a:pt x="9422" y="189"/>
                      <a:pt x="7632" y="189"/>
                    </a:cubicBezTo>
                    <a:cubicBezTo>
                      <a:pt x="7088" y="189"/>
                      <a:pt x="6500" y="235"/>
                      <a:pt x="5884" y="352"/>
                    </a:cubicBezTo>
                    <a:cubicBezTo>
                      <a:pt x="5674" y="392"/>
                      <a:pt x="5464" y="461"/>
                      <a:pt x="5253" y="559"/>
                    </a:cubicBezTo>
                    <a:cubicBezTo>
                      <a:pt x="4562" y="874"/>
                      <a:pt x="3879" y="1469"/>
                      <a:pt x="3245" y="2181"/>
                    </a:cubicBezTo>
                    <a:cubicBezTo>
                      <a:pt x="2589" y="2917"/>
                      <a:pt x="1987" y="3778"/>
                      <a:pt x="1484" y="4580"/>
                    </a:cubicBezTo>
                    <a:cubicBezTo>
                      <a:pt x="1423" y="4677"/>
                      <a:pt x="1363" y="4775"/>
                      <a:pt x="1305" y="4869"/>
                    </a:cubicBezTo>
                    <a:cubicBezTo>
                      <a:pt x="959" y="5437"/>
                      <a:pt x="670" y="5962"/>
                      <a:pt x="450" y="6375"/>
                    </a:cubicBezTo>
                    <a:cubicBezTo>
                      <a:pt x="163" y="6915"/>
                      <a:pt x="1" y="7264"/>
                      <a:pt x="1" y="7264"/>
                    </a:cubicBezTo>
                    <a:lnTo>
                      <a:pt x="22430" y="6683"/>
                    </a:lnTo>
                    <a:cubicBezTo>
                      <a:pt x="22430" y="6683"/>
                      <a:pt x="21982" y="5838"/>
                      <a:pt x="21268" y="4752"/>
                    </a:cubicBezTo>
                    <a:cubicBezTo>
                      <a:pt x="20929" y="4238"/>
                      <a:pt x="20530" y="3668"/>
                      <a:pt x="20091" y="3108"/>
                    </a:cubicBezTo>
                    <a:cubicBezTo>
                      <a:pt x="19870" y="2826"/>
                      <a:pt x="19637" y="2546"/>
                      <a:pt x="19398" y="2277"/>
                    </a:cubicBezTo>
                    <a:cubicBezTo>
                      <a:pt x="18810" y="1618"/>
                      <a:pt x="18178" y="1025"/>
                      <a:pt x="17536" y="620"/>
                    </a:cubicBezTo>
                    <a:cubicBezTo>
                      <a:pt x="17089" y="336"/>
                      <a:pt x="16639" y="144"/>
                      <a:pt x="16196" y="84"/>
                    </a:cubicBezTo>
                    <a:cubicBezTo>
                      <a:pt x="15837" y="36"/>
                      <a:pt x="15489" y="10"/>
                      <a:pt x="15154" y="3"/>
                    </a:cubicBezTo>
                    <a:cubicBezTo>
                      <a:pt x="15083" y="1"/>
                      <a:pt x="15013" y="0"/>
                      <a:pt x="149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3292;p71">
                <a:extLst>
                  <a:ext uri="{FF2B5EF4-FFF2-40B4-BE49-F238E27FC236}">
                    <a16:creationId xmlns:a16="http://schemas.microsoft.com/office/drawing/2014/main" id="{35078A03-84B3-6A5E-64EB-77F81F4A983F}"/>
                  </a:ext>
                </a:extLst>
              </p:cNvPr>
              <p:cNvSpPr/>
              <p:nvPr/>
            </p:nvSpPr>
            <p:spPr>
              <a:xfrm>
                <a:off x="4154281" y="4029181"/>
                <a:ext cx="898978" cy="315904"/>
              </a:xfrm>
              <a:custGeom>
                <a:avLst/>
                <a:gdLst/>
                <a:ahLst/>
                <a:cxnLst/>
                <a:rect l="l" t="t" r="r" b="b"/>
                <a:pathLst>
                  <a:path w="22431" h="7263" extrusionOk="0">
                    <a:moveTo>
                      <a:pt x="15154" y="1"/>
                    </a:moveTo>
                    <a:cubicBezTo>
                      <a:pt x="14748" y="302"/>
                      <a:pt x="14329" y="592"/>
                      <a:pt x="13905" y="867"/>
                    </a:cubicBezTo>
                    <a:cubicBezTo>
                      <a:pt x="12792" y="1588"/>
                      <a:pt x="11620" y="2220"/>
                      <a:pt x="10404" y="2757"/>
                    </a:cubicBezTo>
                    <a:cubicBezTo>
                      <a:pt x="8252" y="3708"/>
                      <a:pt x="5965" y="4358"/>
                      <a:pt x="3635" y="4667"/>
                    </a:cubicBezTo>
                    <a:lnTo>
                      <a:pt x="3631" y="4667"/>
                    </a:lnTo>
                    <a:cubicBezTo>
                      <a:pt x="3540" y="4679"/>
                      <a:pt x="3449" y="4691"/>
                      <a:pt x="3358" y="4702"/>
                    </a:cubicBezTo>
                    <a:cubicBezTo>
                      <a:pt x="2678" y="4784"/>
                      <a:pt x="1992" y="4840"/>
                      <a:pt x="1305" y="4867"/>
                    </a:cubicBezTo>
                    <a:cubicBezTo>
                      <a:pt x="959" y="5435"/>
                      <a:pt x="670" y="5960"/>
                      <a:pt x="450" y="6373"/>
                    </a:cubicBezTo>
                    <a:cubicBezTo>
                      <a:pt x="163" y="6913"/>
                      <a:pt x="1" y="7262"/>
                      <a:pt x="1" y="7262"/>
                    </a:cubicBezTo>
                    <a:lnTo>
                      <a:pt x="22430" y="6681"/>
                    </a:lnTo>
                    <a:cubicBezTo>
                      <a:pt x="22430" y="6681"/>
                      <a:pt x="21982" y="5836"/>
                      <a:pt x="21268" y="4750"/>
                    </a:cubicBezTo>
                    <a:cubicBezTo>
                      <a:pt x="20929" y="4236"/>
                      <a:pt x="20530" y="3666"/>
                      <a:pt x="20091" y="3107"/>
                    </a:cubicBezTo>
                    <a:cubicBezTo>
                      <a:pt x="19870" y="2824"/>
                      <a:pt x="19637" y="2544"/>
                      <a:pt x="19398" y="2275"/>
                    </a:cubicBezTo>
                    <a:cubicBezTo>
                      <a:pt x="18810" y="1616"/>
                      <a:pt x="18178" y="1023"/>
                      <a:pt x="17536" y="618"/>
                    </a:cubicBezTo>
                    <a:cubicBezTo>
                      <a:pt x="17089" y="334"/>
                      <a:pt x="16639" y="143"/>
                      <a:pt x="16196" y="82"/>
                    </a:cubicBezTo>
                    <a:cubicBezTo>
                      <a:pt x="15837" y="34"/>
                      <a:pt x="15489" y="8"/>
                      <a:pt x="15154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0" name="Google Shape;3293;p71">
                <a:extLst>
                  <a:ext uri="{FF2B5EF4-FFF2-40B4-BE49-F238E27FC236}">
                    <a16:creationId xmlns:a16="http://schemas.microsoft.com/office/drawing/2014/main" id="{C91103A1-15F0-46CC-27A4-E4A8B2728059}"/>
                  </a:ext>
                </a:extLst>
              </p:cNvPr>
              <p:cNvSpPr/>
              <p:nvPr/>
            </p:nvSpPr>
            <p:spPr>
              <a:xfrm>
                <a:off x="4513307" y="4016437"/>
                <a:ext cx="173816" cy="88121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2026" extrusionOk="0">
                    <a:moveTo>
                      <a:pt x="3936" y="0"/>
                    </a:moveTo>
                    <a:cubicBezTo>
                      <a:pt x="3357" y="100"/>
                      <a:pt x="2756" y="156"/>
                      <a:pt x="2136" y="173"/>
                    </a:cubicBezTo>
                    <a:cubicBezTo>
                      <a:pt x="2020" y="176"/>
                      <a:pt x="1905" y="177"/>
                      <a:pt x="1790" y="177"/>
                    </a:cubicBezTo>
                    <a:cubicBezTo>
                      <a:pt x="1291" y="177"/>
                      <a:pt x="804" y="150"/>
                      <a:pt x="329" y="94"/>
                    </a:cubicBezTo>
                    <a:lnTo>
                      <a:pt x="1" y="1470"/>
                    </a:lnTo>
                    <a:cubicBezTo>
                      <a:pt x="1" y="1470"/>
                      <a:pt x="455" y="2026"/>
                      <a:pt x="2007" y="2026"/>
                    </a:cubicBezTo>
                    <a:cubicBezTo>
                      <a:pt x="2065" y="2026"/>
                      <a:pt x="2124" y="2025"/>
                      <a:pt x="2184" y="2024"/>
                    </a:cubicBezTo>
                    <a:cubicBezTo>
                      <a:pt x="3878" y="1981"/>
                      <a:pt x="4336" y="1359"/>
                      <a:pt x="4336" y="1359"/>
                    </a:cubicBezTo>
                    <a:lnTo>
                      <a:pt x="3936" y="0"/>
                    </a:ln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1" name="Google Shape;3294;p71">
                <a:extLst>
                  <a:ext uri="{FF2B5EF4-FFF2-40B4-BE49-F238E27FC236}">
                    <a16:creationId xmlns:a16="http://schemas.microsoft.com/office/drawing/2014/main" id="{98E951A0-E1AD-5C76-5DCD-E70EA0D8C30A}"/>
                  </a:ext>
                </a:extLst>
              </p:cNvPr>
              <p:cNvSpPr/>
              <p:nvPr/>
            </p:nvSpPr>
            <p:spPr>
              <a:xfrm>
                <a:off x="4513307" y="4016437"/>
                <a:ext cx="157785" cy="6689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1538" extrusionOk="0">
                    <a:moveTo>
                      <a:pt x="3935" y="0"/>
                    </a:moveTo>
                    <a:cubicBezTo>
                      <a:pt x="3935" y="0"/>
                      <a:pt x="3935" y="0"/>
                      <a:pt x="3935" y="0"/>
                    </a:cubicBezTo>
                    <a:lnTo>
                      <a:pt x="3935" y="0"/>
                    </a:lnTo>
                    <a:lnTo>
                      <a:pt x="3936" y="0"/>
                    </a:lnTo>
                    <a:close/>
                    <a:moveTo>
                      <a:pt x="3935" y="0"/>
                    </a:moveTo>
                    <a:lnTo>
                      <a:pt x="329" y="94"/>
                    </a:lnTo>
                    <a:lnTo>
                      <a:pt x="1" y="1470"/>
                    </a:lnTo>
                    <a:cubicBezTo>
                      <a:pt x="247" y="1517"/>
                      <a:pt x="484" y="1537"/>
                      <a:pt x="712" y="1537"/>
                    </a:cubicBezTo>
                    <a:cubicBezTo>
                      <a:pt x="2670" y="1537"/>
                      <a:pt x="3928" y="8"/>
                      <a:pt x="3935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2" name="Google Shape;3295;p71">
                <a:extLst>
                  <a:ext uri="{FF2B5EF4-FFF2-40B4-BE49-F238E27FC236}">
                    <a16:creationId xmlns:a16="http://schemas.microsoft.com/office/drawing/2014/main" id="{935B3D03-B1F0-54FD-5835-F943149C7CAB}"/>
                  </a:ext>
                </a:extLst>
              </p:cNvPr>
              <p:cNvSpPr/>
              <p:nvPr/>
            </p:nvSpPr>
            <p:spPr>
              <a:xfrm>
                <a:off x="4134603" y="3577630"/>
                <a:ext cx="166322" cy="295157"/>
              </a:xfrm>
              <a:custGeom>
                <a:avLst/>
                <a:gdLst/>
                <a:ahLst/>
                <a:cxnLst/>
                <a:rect l="l" t="t" r="r" b="b"/>
                <a:pathLst>
                  <a:path w="4150" h="6786" extrusionOk="0">
                    <a:moveTo>
                      <a:pt x="2382" y="1"/>
                    </a:moveTo>
                    <a:cubicBezTo>
                      <a:pt x="2086" y="1"/>
                      <a:pt x="1789" y="69"/>
                      <a:pt x="1524" y="202"/>
                    </a:cubicBezTo>
                    <a:cubicBezTo>
                      <a:pt x="1466" y="231"/>
                      <a:pt x="1410" y="263"/>
                      <a:pt x="1357" y="297"/>
                    </a:cubicBezTo>
                    <a:cubicBezTo>
                      <a:pt x="675" y="734"/>
                      <a:pt x="309" y="1567"/>
                      <a:pt x="181" y="2377"/>
                    </a:cubicBezTo>
                    <a:cubicBezTo>
                      <a:pt x="1" y="3536"/>
                      <a:pt x="234" y="4794"/>
                      <a:pt x="987" y="5693"/>
                    </a:cubicBezTo>
                    <a:cubicBezTo>
                      <a:pt x="1548" y="6363"/>
                      <a:pt x="2419" y="6786"/>
                      <a:pt x="3280" y="6786"/>
                    </a:cubicBezTo>
                    <a:cubicBezTo>
                      <a:pt x="3374" y="6786"/>
                      <a:pt x="3467" y="6781"/>
                      <a:pt x="3560" y="6771"/>
                    </a:cubicBezTo>
                    <a:lnTo>
                      <a:pt x="3562" y="6771"/>
                    </a:lnTo>
                    <a:cubicBezTo>
                      <a:pt x="3761" y="6748"/>
                      <a:pt x="3958" y="6702"/>
                      <a:pt x="4149" y="6629"/>
                    </a:cubicBezTo>
                    <a:lnTo>
                      <a:pt x="4108" y="1114"/>
                    </a:lnTo>
                    <a:cubicBezTo>
                      <a:pt x="3899" y="649"/>
                      <a:pt x="3492" y="276"/>
                      <a:pt x="3010" y="107"/>
                    </a:cubicBezTo>
                    <a:cubicBezTo>
                      <a:pt x="2809" y="36"/>
                      <a:pt x="2595" y="1"/>
                      <a:pt x="2382" y="1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3" name="Google Shape;3296;p71">
                <a:extLst>
                  <a:ext uri="{FF2B5EF4-FFF2-40B4-BE49-F238E27FC236}">
                    <a16:creationId xmlns:a16="http://schemas.microsoft.com/office/drawing/2014/main" id="{A0248509-AD01-E7EE-79B4-14FF58AB7103}"/>
                  </a:ext>
                </a:extLst>
              </p:cNvPr>
              <p:cNvSpPr/>
              <p:nvPr/>
            </p:nvSpPr>
            <p:spPr>
              <a:xfrm>
                <a:off x="4155644" y="3650482"/>
                <a:ext cx="83842" cy="190117"/>
              </a:xfrm>
              <a:custGeom>
                <a:avLst/>
                <a:gdLst/>
                <a:ahLst/>
                <a:cxnLst/>
                <a:rect l="l" t="t" r="r" b="b"/>
                <a:pathLst>
                  <a:path w="2092" h="4371" extrusionOk="0">
                    <a:moveTo>
                      <a:pt x="684" y="1"/>
                    </a:moveTo>
                    <a:cubicBezTo>
                      <a:pt x="664" y="1"/>
                      <a:pt x="644" y="3"/>
                      <a:pt x="624" y="7"/>
                    </a:cubicBezTo>
                    <a:cubicBezTo>
                      <a:pt x="176" y="94"/>
                      <a:pt x="0" y="1139"/>
                      <a:pt x="233" y="2343"/>
                    </a:cubicBezTo>
                    <a:cubicBezTo>
                      <a:pt x="456" y="3492"/>
                      <a:pt x="970" y="4370"/>
                      <a:pt x="1407" y="4370"/>
                    </a:cubicBezTo>
                    <a:cubicBezTo>
                      <a:pt x="1428" y="4370"/>
                      <a:pt x="1448" y="4368"/>
                      <a:pt x="1468" y="4364"/>
                    </a:cubicBezTo>
                    <a:cubicBezTo>
                      <a:pt x="1918" y="4279"/>
                      <a:pt x="2092" y="3232"/>
                      <a:pt x="1859" y="2028"/>
                    </a:cubicBezTo>
                    <a:cubicBezTo>
                      <a:pt x="1636" y="879"/>
                      <a:pt x="1122" y="1"/>
                      <a:pt x="684" y="1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3297;p71">
                <a:extLst>
                  <a:ext uri="{FF2B5EF4-FFF2-40B4-BE49-F238E27FC236}">
                    <a16:creationId xmlns:a16="http://schemas.microsoft.com/office/drawing/2014/main" id="{B8018B7F-BC44-616A-6C6D-BDAB6D705A12}"/>
                  </a:ext>
                </a:extLst>
              </p:cNvPr>
              <p:cNvSpPr/>
              <p:nvPr/>
            </p:nvSpPr>
            <p:spPr>
              <a:xfrm>
                <a:off x="4182457" y="3642305"/>
                <a:ext cx="59996" cy="195858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4503" extrusionOk="0">
                    <a:moveTo>
                      <a:pt x="74" y="1"/>
                    </a:moveTo>
                    <a:cubicBezTo>
                      <a:pt x="53" y="1"/>
                      <a:pt x="32" y="11"/>
                      <a:pt x="20" y="30"/>
                    </a:cubicBezTo>
                    <a:cubicBezTo>
                      <a:pt x="0" y="60"/>
                      <a:pt x="8" y="100"/>
                      <a:pt x="38" y="119"/>
                    </a:cubicBezTo>
                    <a:cubicBezTo>
                      <a:pt x="311" y="301"/>
                      <a:pt x="535" y="591"/>
                      <a:pt x="743" y="1030"/>
                    </a:cubicBezTo>
                    <a:cubicBezTo>
                      <a:pt x="1243" y="2084"/>
                      <a:pt x="1364" y="3290"/>
                      <a:pt x="1085" y="4424"/>
                    </a:cubicBezTo>
                    <a:cubicBezTo>
                      <a:pt x="1076" y="4457"/>
                      <a:pt x="1097" y="4493"/>
                      <a:pt x="1132" y="4502"/>
                    </a:cubicBezTo>
                    <a:cubicBezTo>
                      <a:pt x="1137" y="4503"/>
                      <a:pt x="1143" y="4503"/>
                      <a:pt x="1149" y="4503"/>
                    </a:cubicBezTo>
                    <a:cubicBezTo>
                      <a:pt x="1177" y="4503"/>
                      <a:pt x="1203" y="4483"/>
                      <a:pt x="1210" y="4455"/>
                    </a:cubicBezTo>
                    <a:cubicBezTo>
                      <a:pt x="1497" y="3292"/>
                      <a:pt x="1372" y="2056"/>
                      <a:pt x="860" y="974"/>
                    </a:cubicBezTo>
                    <a:cubicBezTo>
                      <a:pt x="642" y="513"/>
                      <a:pt x="403" y="208"/>
                      <a:pt x="109" y="12"/>
                    </a:cubicBezTo>
                    <a:cubicBezTo>
                      <a:pt x="98" y="4"/>
                      <a:pt x="86" y="1"/>
                      <a:pt x="74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5" name="Google Shape;3298;p71">
                <a:extLst>
                  <a:ext uri="{FF2B5EF4-FFF2-40B4-BE49-F238E27FC236}">
                    <a16:creationId xmlns:a16="http://schemas.microsoft.com/office/drawing/2014/main" id="{7A5EAB46-AAE6-97E9-2508-8001F4DC6729}"/>
                  </a:ext>
                </a:extLst>
              </p:cNvPr>
              <p:cNvSpPr/>
              <p:nvPr/>
            </p:nvSpPr>
            <p:spPr>
              <a:xfrm>
                <a:off x="4185783" y="3740296"/>
                <a:ext cx="47612" cy="62807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444" extrusionOk="0">
                    <a:moveTo>
                      <a:pt x="1114" y="0"/>
                    </a:moveTo>
                    <a:cubicBezTo>
                      <a:pt x="1102" y="0"/>
                      <a:pt x="1090" y="4"/>
                      <a:pt x="1078" y="11"/>
                    </a:cubicBezTo>
                    <a:cubicBezTo>
                      <a:pt x="594" y="334"/>
                      <a:pt x="216" y="812"/>
                      <a:pt x="12" y="1356"/>
                    </a:cubicBezTo>
                    <a:cubicBezTo>
                      <a:pt x="0" y="1390"/>
                      <a:pt x="17" y="1426"/>
                      <a:pt x="50" y="1439"/>
                    </a:cubicBezTo>
                    <a:cubicBezTo>
                      <a:pt x="59" y="1442"/>
                      <a:pt x="67" y="1443"/>
                      <a:pt x="74" y="1443"/>
                    </a:cubicBezTo>
                    <a:cubicBezTo>
                      <a:pt x="100" y="1443"/>
                      <a:pt x="124" y="1426"/>
                      <a:pt x="133" y="1402"/>
                    </a:cubicBezTo>
                    <a:cubicBezTo>
                      <a:pt x="328" y="882"/>
                      <a:pt x="689" y="426"/>
                      <a:pt x="1150" y="119"/>
                    </a:cubicBezTo>
                    <a:cubicBezTo>
                      <a:pt x="1180" y="98"/>
                      <a:pt x="1188" y="57"/>
                      <a:pt x="1168" y="29"/>
                    </a:cubicBezTo>
                    <a:cubicBezTo>
                      <a:pt x="1155" y="10"/>
                      <a:pt x="1135" y="0"/>
                      <a:pt x="1114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6" name="Google Shape;3299;p71">
                <a:extLst>
                  <a:ext uri="{FF2B5EF4-FFF2-40B4-BE49-F238E27FC236}">
                    <a16:creationId xmlns:a16="http://schemas.microsoft.com/office/drawing/2014/main" id="{D4BDDFD0-065D-C1E7-DA61-A70008B2CBAD}"/>
                  </a:ext>
                </a:extLst>
              </p:cNvPr>
              <p:cNvSpPr/>
              <p:nvPr/>
            </p:nvSpPr>
            <p:spPr>
              <a:xfrm>
                <a:off x="4188749" y="3577630"/>
                <a:ext cx="112177" cy="29450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6771" extrusionOk="0">
                    <a:moveTo>
                      <a:pt x="1032" y="1"/>
                    </a:moveTo>
                    <a:cubicBezTo>
                      <a:pt x="735" y="1"/>
                      <a:pt x="438" y="69"/>
                      <a:pt x="173" y="202"/>
                    </a:cubicBezTo>
                    <a:cubicBezTo>
                      <a:pt x="115" y="231"/>
                      <a:pt x="59" y="263"/>
                      <a:pt x="6" y="297"/>
                    </a:cubicBezTo>
                    <a:lnTo>
                      <a:pt x="0" y="302"/>
                    </a:lnTo>
                    <a:cubicBezTo>
                      <a:pt x="1837" y="2049"/>
                      <a:pt x="2209" y="6771"/>
                      <a:pt x="2209" y="6771"/>
                    </a:cubicBezTo>
                    <a:lnTo>
                      <a:pt x="2211" y="6771"/>
                    </a:lnTo>
                    <a:cubicBezTo>
                      <a:pt x="2410" y="6748"/>
                      <a:pt x="2607" y="6702"/>
                      <a:pt x="2798" y="6629"/>
                    </a:cubicBezTo>
                    <a:lnTo>
                      <a:pt x="2757" y="1114"/>
                    </a:lnTo>
                    <a:cubicBezTo>
                      <a:pt x="2548" y="649"/>
                      <a:pt x="2142" y="276"/>
                      <a:pt x="1660" y="107"/>
                    </a:cubicBezTo>
                    <a:cubicBezTo>
                      <a:pt x="1459" y="36"/>
                      <a:pt x="1245" y="1"/>
                      <a:pt x="1032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7" name="Google Shape;3300;p71">
                <a:extLst>
                  <a:ext uri="{FF2B5EF4-FFF2-40B4-BE49-F238E27FC236}">
                    <a16:creationId xmlns:a16="http://schemas.microsoft.com/office/drawing/2014/main" id="{1B449674-30B9-2979-8BCB-3CCB74381681}"/>
                  </a:ext>
                </a:extLst>
              </p:cNvPr>
              <p:cNvSpPr/>
              <p:nvPr/>
            </p:nvSpPr>
            <p:spPr>
              <a:xfrm>
                <a:off x="4879588" y="3557362"/>
                <a:ext cx="169488" cy="297114"/>
              </a:xfrm>
              <a:custGeom>
                <a:avLst/>
                <a:gdLst/>
                <a:ahLst/>
                <a:cxnLst/>
                <a:rect l="l" t="t" r="r" b="b"/>
                <a:pathLst>
                  <a:path w="4229" h="6831" extrusionOk="0">
                    <a:moveTo>
                      <a:pt x="1767" y="1"/>
                    </a:moveTo>
                    <a:cubicBezTo>
                      <a:pt x="1520" y="1"/>
                      <a:pt x="1273" y="48"/>
                      <a:pt x="1045" y="142"/>
                    </a:cubicBezTo>
                    <a:cubicBezTo>
                      <a:pt x="572" y="336"/>
                      <a:pt x="186" y="729"/>
                      <a:pt x="0" y="1205"/>
                    </a:cubicBezTo>
                    <a:lnTo>
                      <a:pt x="246" y="6714"/>
                    </a:lnTo>
                    <a:cubicBezTo>
                      <a:pt x="439" y="6777"/>
                      <a:pt x="639" y="6814"/>
                      <a:pt x="839" y="6826"/>
                    </a:cubicBezTo>
                    <a:lnTo>
                      <a:pt x="842" y="6826"/>
                    </a:lnTo>
                    <a:cubicBezTo>
                      <a:pt x="889" y="6829"/>
                      <a:pt x="937" y="6830"/>
                      <a:pt x="984" y="6830"/>
                    </a:cubicBezTo>
                    <a:cubicBezTo>
                      <a:pt x="1890" y="6830"/>
                      <a:pt x="2802" y="6351"/>
                      <a:pt x="3355" y="5616"/>
                    </a:cubicBezTo>
                    <a:cubicBezTo>
                      <a:pt x="4061" y="4679"/>
                      <a:pt x="4228" y="3411"/>
                      <a:pt x="3988" y="2262"/>
                    </a:cubicBezTo>
                    <a:cubicBezTo>
                      <a:pt x="3818" y="1461"/>
                      <a:pt x="3410" y="646"/>
                      <a:pt x="2707" y="246"/>
                    </a:cubicBezTo>
                    <a:cubicBezTo>
                      <a:pt x="2651" y="215"/>
                      <a:pt x="2594" y="186"/>
                      <a:pt x="2534" y="160"/>
                    </a:cubicBezTo>
                    <a:cubicBezTo>
                      <a:pt x="2293" y="54"/>
                      <a:pt x="2030" y="1"/>
                      <a:pt x="1767" y="1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3301;p71">
                <a:extLst>
                  <a:ext uri="{FF2B5EF4-FFF2-40B4-BE49-F238E27FC236}">
                    <a16:creationId xmlns:a16="http://schemas.microsoft.com/office/drawing/2014/main" id="{598C7E66-124E-9A30-7D5F-ABDA9AB6E37A}"/>
                  </a:ext>
                </a:extLst>
              </p:cNvPr>
              <p:cNvSpPr/>
              <p:nvPr/>
            </p:nvSpPr>
            <p:spPr>
              <a:xfrm>
                <a:off x="4947681" y="3628300"/>
                <a:ext cx="79434" cy="191552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4404" extrusionOk="0">
                    <a:moveTo>
                      <a:pt x="1255" y="1"/>
                    </a:moveTo>
                    <a:cubicBezTo>
                      <a:pt x="815" y="1"/>
                      <a:pt x="336" y="912"/>
                      <a:pt x="172" y="2087"/>
                    </a:cubicBezTo>
                    <a:cubicBezTo>
                      <a:pt x="0" y="3301"/>
                      <a:pt x="230" y="4337"/>
                      <a:pt x="682" y="4400"/>
                    </a:cubicBezTo>
                    <a:cubicBezTo>
                      <a:pt x="697" y="4402"/>
                      <a:pt x="712" y="4403"/>
                      <a:pt x="726" y="4403"/>
                    </a:cubicBezTo>
                    <a:cubicBezTo>
                      <a:pt x="1168" y="4403"/>
                      <a:pt x="1646" y="3492"/>
                      <a:pt x="1811" y="2317"/>
                    </a:cubicBezTo>
                    <a:cubicBezTo>
                      <a:pt x="1981" y="1102"/>
                      <a:pt x="1752" y="67"/>
                      <a:pt x="1299" y="4"/>
                    </a:cubicBezTo>
                    <a:cubicBezTo>
                      <a:pt x="1285" y="2"/>
                      <a:pt x="1270" y="1"/>
                      <a:pt x="1255" y="1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9" name="Google Shape;3302;p71">
                <a:extLst>
                  <a:ext uri="{FF2B5EF4-FFF2-40B4-BE49-F238E27FC236}">
                    <a16:creationId xmlns:a16="http://schemas.microsoft.com/office/drawing/2014/main" id="{2B725AD6-669B-E86E-5DF2-45F4B49F8DB1}"/>
                  </a:ext>
                </a:extLst>
              </p:cNvPr>
              <p:cNvSpPr/>
              <p:nvPr/>
            </p:nvSpPr>
            <p:spPr>
              <a:xfrm>
                <a:off x="4943994" y="3619558"/>
                <a:ext cx="53183" cy="198076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4554" extrusionOk="0">
                    <a:moveTo>
                      <a:pt x="1254" y="1"/>
                    </a:moveTo>
                    <a:cubicBezTo>
                      <a:pt x="1240" y="1"/>
                      <a:pt x="1227" y="5"/>
                      <a:pt x="1214" y="14"/>
                    </a:cubicBezTo>
                    <a:cubicBezTo>
                      <a:pt x="931" y="224"/>
                      <a:pt x="708" y="542"/>
                      <a:pt x="514" y="1014"/>
                    </a:cubicBezTo>
                    <a:cubicBezTo>
                      <a:pt x="60" y="2120"/>
                      <a:pt x="0" y="3361"/>
                      <a:pt x="346" y="4508"/>
                    </a:cubicBezTo>
                    <a:cubicBezTo>
                      <a:pt x="355" y="4535"/>
                      <a:pt x="381" y="4553"/>
                      <a:pt x="409" y="4553"/>
                    </a:cubicBezTo>
                    <a:cubicBezTo>
                      <a:pt x="416" y="4553"/>
                      <a:pt x="421" y="4552"/>
                      <a:pt x="426" y="4551"/>
                    </a:cubicBezTo>
                    <a:cubicBezTo>
                      <a:pt x="461" y="4540"/>
                      <a:pt x="479" y="4504"/>
                      <a:pt x="469" y="4470"/>
                    </a:cubicBezTo>
                    <a:cubicBezTo>
                      <a:pt x="131" y="3352"/>
                      <a:pt x="190" y="2143"/>
                      <a:pt x="634" y="1062"/>
                    </a:cubicBezTo>
                    <a:cubicBezTo>
                      <a:pt x="818" y="614"/>
                      <a:pt x="1027" y="314"/>
                      <a:pt x="1292" y="116"/>
                    </a:cubicBezTo>
                    <a:cubicBezTo>
                      <a:pt x="1321" y="96"/>
                      <a:pt x="1326" y="55"/>
                      <a:pt x="1305" y="27"/>
                    </a:cubicBezTo>
                    <a:cubicBezTo>
                      <a:pt x="1293" y="10"/>
                      <a:pt x="1274" y="1"/>
                      <a:pt x="1254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0" name="Google Shape;3303;p71">
                <a:extLst>
                  <a:ext uri="{FF2B5EF4-FFF2-40B4-BE49-F238E27FC236}">
                    <a16:creationId xmlns:a16="http://schemas.microsoft.com/office/drawing/2014/main" id="{A1B3266A-E55C-6B6B-3A43-DE8704BD72E9}"/>
                  </a:ext>
                </a:extLst>
              </p:cNvPr>
              <p:cNvSpPr/>
              <p:nvPr/>
            </p:nvSpPr>
            <p:spPr>
              <a:xfrm>
                <a:off x="4950968" y="3719897"/>
                <a:ext cx="50297" cy="6041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389" extrusionOk="0">
                    <a:moveTo>
                      <a:pt x="74" y="1"/>
                    </a:moveTo>
                    <a:cubicBezTo>
                      <a:pt x="52" y="1"/>
                      <a:pt x="30" y="12"/>
                      <a:pt x="18" y="32"/>
                    </a:cubicBezTo>
                    <a:cubicBezTo>
                      <a:pt x="0" y="63"/>
                      <a:pt x="10" y="103"/>
                      <a:pt x="42" y="121"/>
                    </a:cubicBezTo>
                    <a:cubicBezTo>
                      <a:pt x="518" y="404"/>
                      <a:pt x="902" y="841"/>
                      <a:pt x="1122" y="1350"/>
                    </a:cubicBezTo>
                    <a:cubicBezTo>
                      <a:pt x="1134" y="1375"/>
                      <a:pt x="1157" y="1389"/>
                      <a:pt x="1183" y="1389"/>
                    </a:cubicBezTo>
                    <a:cubicBezTo>
                      <a:pt x="1191" y="1389"/>
                      <a:pt x="1200" y="1386"/>
                      <a:pt x="1208" y="1384"/>
                    </a:cubicBezTo>
                    <a:cubicBezTo>
                      <a:pt x="1240" y="1369"/>
                      <a:pt x="1255" y="1332"/>
                      <a:pt x="1240" y="1298"/>
                    </a:cubicBezTo>
                    <a:cubicBezTo>
                      <a:pt x="1009" y="765"/>
                      <a:pt x="607" y="307"/>
                      <a:pt x="107" y="10"/>
                    </a:cubicBezTo>
                    <a:cubicBezTo>
                      <a:pt x="97" y="3"/>
                      <a:pt x="85" y="1"/>
                      <a:pt x="74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3304;p71">
                <a:extLst>
                  <a:ext uri="{FF2B5EF4-FFF2-40B4-BE49-F238E27FC236}">
                    <a16:creationId xmlns:a16="http://schemas.microsoft.com/office/drawing/2014/main" id="{88D9E867-77C8-D102-1180-B929BDEA9111}"/>
                  </a:ext>
                </a:extLst>
              </p:cNvPr>
              <p:cNvSpPr/>
              <p:nvPr/>
            </p:nvSpPr>
            <p:spPr>
              <a:xfrm>
                <a:off x="4879588" y="3557405"/>
                <a:ext cx="108730" cy="296897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6826" extrusionOk="0">
                    <a:moveTo>
                      <a:pt x="1768" y="0"/>
                    </a:moveTo>
                    <a:cubicBezTo>
                      <a:pt x="1520" y="0"/>
                      <a:pt x="1273" y="47"/>
                      <a:pt x="1045" y="141"/>
                    </a:cubicBezTo>
                    <a:cubicBezTo>
                      <a:pt x="572" y="336"/>
                      <a:pt x="186" y="728"/>
                      <a:pt x="0" y="1204"/>
                    </a:cubicBezTo>
                    <a:lnTo>
                      <a:pt x="246" y="6713"/>
                    </a:lnTo>
                    <a:cubicBezTo>
                      <a:pt x="439" y="6776"/>
                      <a:pt x="639" y="6813"/>
                      <a:pt x="839" y="6825"/>
                    </a:cubicBezTo>
                    <a:lnTo>
                      <a:pt x="842" y="6825"/>
                    </a:lnTo>
                    <a:cubicBezTo>
                      <a:pt x="842" y="6825"/>
                      <a:pt x="968" y="2091"/>
                      <a:pt x="2712" y="250"/>
                    </a:cubicBezTo>
                    <a:lnTo>
                      <a:pt x="2706" y="245"/>
                    </a:lnTo>
                    <a:cubicBezTo>
                      <a:pt x="2651" y="215"/>
                      <a:pt x="2594" y="185"/>
                      <a:pt x="2534" y="159"/>
                    </a:cubicBezTo>
                    <a:cubicBezTo>
                      <a:pt x="2294" y="53"/>
                      <a:pt x="2031" y="0"/>
                      <a:pt x="1768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2" name="Google Shape;3305;p71">
                <a:extLst>
                  <a:ext uri="{FF2B5EF4-FFF2-40B4-BE49-F238E27FC236}">
                    <a16:creationId xmlns:a16="http://schemas.microsoft.com/office/drawing/2014/main" id="{161769B1-B873-1B54-2FCF-48F06F218B6A}"/>
                  </a:ext>
                </a:extLst>
              </p:cNvPr>
              <p:cNvSpPr/>
              <p:nvPr/>
            </p:nvSpPr>
            <p:spPr>
              <a:xfrm>
                <a:off x="4247825" y="3359118"/>
                <a:ext cx="686528" cy="688352"/>
              </a:xfrm>
              <a:custGeom>
                <a:avLst/>
                <a:gdLst/>
                <a:ahLst/>
                <a:cxnLst/>
                <a:rect l="l" t="t" r="r" b="b"/>
                <a:pathLst>
                  <a:path w="17130" h="15826" extrusionOk="0">
                    <a:moveTo>
                      <a:pt x="8567" y="1"/>
                    </a:moveTo>
                    <a:cubicBezTo>
                      <a:pt x="8495" y="1"/>
                      <a:pt x="8422" y="2"/>
                      <a:pt x="8350" y="4"/>
                    </a:cubicBezTo>
                    <a:cubicBezTo>
                      <a:pt x="3684" y="124"/>
                      <a:pt x="1" y="4102"/>
                      <a:pt x="125" y="8886"/>
                    </a:cubicBezTo>
                    <a:cubicBezTo>
                      <a:pt x="233" y="13038"/>
                      <a:pt x="3139" y="15295"/>
                      <a:pt x="6952" y="15743"/>
                    </a:cubicBezTo>
                    <a:cubicBezTo>
                      <a:pt x="7421" y="15798"/>
                      <a:pt x="7903" y="15826"/>
                      <a:pt x="8396" y="15826"/>
                    </a:cubicBezTo>
                    <a:cubicBezTo>
                      <a:pt x="8517" y="15826"/>
                      <a:pt x="8638" y="15824"/>
                      <a:pt x="8760" y="15821"/>
                    </a:cubicBezTo>
                    <a:cubicBezTo>
                      <a:pt x="9378" y="15805"/>
                      <a:pt x="9981" y="15748"/>
                      <a:pt x="10559" y="15650"/>
                    </a:cubicBezTo>
                    <a:cubicBezTo>
                      <a:pt x="14344" y="15005"/>
                      <a:pt x="17130" y="12599"/>
                      <a:pt x="17022" y="8449"/>
                    </a:cubicBezTo>
                    <a:cubicBezTo>
                      <a:pt x="16901" y="3738"/>
                      <a:pt x="13135" y="1"/>
                      <a:pt x="8567" y="1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3" name="Google Shape;3306;p71">
                <a:extLst>
                  <a:ext uri="{FF2B5EF4-FFF2-40B4-BE49-F238E27FC236}">
                    <a16:creationId xmlns:a16="http://schemas.microsoft.com/office/drawing/2014/main" id="{412D8037-E9E0-4676-F16F-B34A8A13EB5D}"/>
                  </a:ext>
                </a:extLst>
              </p:cNvPr>
              <p:cNvSpPr/>
              <p:nvPr/>
            </p:nvSpPr>
            <p:spPr>
              <a:xfrm>
                <a:off x="4286181" y="3749778"/>
                <a:ext cx="166803" cy="180983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4161" extrusionOk="0">
                    <a:moveTo>
                      <a:pt x="2082" y="1"/>
                    </a:moveTo>
                    <a:cubicBezTo>
                      <a:pt x="932" y="1"/>
                      <a:pt x="1" y="932"/>
                      <a:pt x="1" y="2080"/>
                    </a:cubicBezTo>
                    <a:cubicBezTo>
                      <a:pt x="1" y="3229"/>
                      <a:pt x="932" y="4161"/>
                      <a:pt x="2082" y="4161"/>
                    </a:cubicBezTo>
                    <a:cubicBezTo>
                      <a:pt x="3230" y="4161"/>
                      <a:pt x="4161" y="3229"/>
                      <a:pt x="4161" y="2080"/>
                    </a:cubicBezTo>
                    <a:cubicBezTo>
                      <a:pt x="4161" y="932"/>
                      <a:pt x="3230" y="1"/>
                      <a:pt x="2082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3307;p71">
                <a:extLst>
                  <a:ext uri="{FF2B5EF4-FFF2-40B4-BE49-F238E27FC236}">
                    <a16:creationId xmlns:a16="http://schemas.microsoft.com/office/drawing/2014/main" id="{15E14789-F155-B654-041A-6FF98FFB0D37}"/>
                  </a:ext>
                </a:extLst>
              </p:cNvPr>
              <p:cNvSpPr/>
              <p:nvPr/>
            </p:nvSpPr>
            <p:spPr>
              <a:xfrm>
                <a:off x="4734021" y="3737164"/>
                <a:ext cx="166803" cy="181026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4162" extrusionOk="0">
                    <a:moveTo>
                      <a:pt x="2082" y="1"/>
                    </a:moveTo>
                    <a:cubicBezTo>
                      <a:pt x="932" y="1"/>
                      <a:pt x="1" y="932"/>
                      <a:pt x="1" y="2080"/>
                    </a:cubicBezTo>
                    <a:cubicBezTo>
                      <a:pt x="1" y="3230"/>
                      <a:pt x="932" y="4161"/>
                      <a:pt x="2082" y="4161"/>
                    </a:cubicBezTo>
                    <a:cubicBezTo>
                      <a:pt x="3230" y="4161"/>
                      <a:pt x="4161" y="3230"/>
                      <a:pt x="4161" y="2080"/>
                    </a:cubicBezTo>
                    <a:cubicBezTo>
                      <a:pt x="4161" y="932"/>
                      <a:pt x="3230" y="1"/>
                      <a:pt x="2082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5" name="Google Shape;3308;p71">
                <a:extLst>
                  <a:ext uri="{FF2B5EF4-FFF2-40B4-BE49-F238E27FC236}">
                    <a16:creationId xmlns:a16="http://schemas.microsoft.com/office/drawing/2014/main" id="{345753C3-2C7B-2119-D23A-333FB37AD07C}"/>
                  </a:ext>
                </a:extLst>
              </p:cNvPr>
              <p:cNvSpPr/>
              <p:nvPr/>
            </p:nvSpPr>
            <p:spPr>
              <a:xfrm>
                <a:off x="4336640" y="3654570"/>
                <a:ext cx="187643" cy="206732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4753" extrusionOk="0">
                    <a:moveTo>
                      <a:pt x="2327" y="0"/>
                    </a:moveTo>
                    <a:cubicBezTo>
                      <a:pt x="2309" y="0"/>
                      <a:pt x="2291" y="1"/>
                      <a:pt x="2273" y="1"/>
                    </a:cubicBezTo>
                    <a:cubicBezTo>
                      <a:pt x="1002" y="35"/>
                      <a:pt x="0" y="1225"/>
                      <a:pt x="38" y="2660"/>
                    </a:cubicBezTo>
                    <a:cubicBezTo>
                      <a:pt x="74" y="4061"/>
                      <a:pt x="1076" y="4752"/>
                      <a:pt x="2308" y="4752"/>
                    </a:cubicBezTo>
                    <a:cubicBezTo>
                      <a:pt x="2338" y="4752"/>
                      <a:pt x="2367" y="4752"/>
                      <a:pt x="2397" y="4751"/>
                    </a:cubicBezTo>
                    <a:cubicBezTo>
                      <a:pt x="3668" y="4718"/>
                      <a:pt x="4682" y="3975"/>
                      <a:pt x="4644" y="2540"/>
                    </a:cubicBezTo>
                    <a:cubicBezTo>
                      <a:pt x="4607" y="1125"/>
                      <a:pt x="3574" y="0"/>
                      <a:pt x="23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6" name="Google Shape;3309;p71">
                <a:extLst>
                  <a:ext uri="{FF2B5EF4-FFF2-40B4-BE49-F238E27FC236}">
                    <a16:creationId xmlns:a16="http://schemas.microsoft.com/office/drawing/2014/main" id="{D17BD601-34CC-9612-74B0-F3244A8C4862}"/>
                  </a:ext>
                </a:extLst>
              </p:cNvPr>
              <p:cNvSpPr/>
              <p:nvPr/>
            </p:nvSpPr>
            <p:spPr>
              <a:xfrm>
                <a:off x="4327943" y="3646437"/>
                <a:ext cx="182393" cy="12383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2847" extrusionOk="0">
                    <a:moveTo>
                      <a:pt x="2497" y="0"/>
                    </a:moveTo>
                    <a:cubicBezTo>
                      <a:pt x="1130" y="0"/>
                      <a:pt x="0" y="1377"/>
                      <a:pt x="255" y="2847"/>
                    </a:cubicBezTo>
                    <a:cubicBezTo>
                      <a:pt x="385" y="1553"/>
                      <a:pt x="1336" y="371"/>
                      <a:pt x="2582" y="371"/>
                    </a:cubicBezTo>
                    <a:cubicBezTo>
                      <a:pt x="2832" y="371"/>
                      <a:pt x="3095" y="419"/>
                      <a:pt x="3365" y="523"/>
                    </a:cubicBezTo>
                    <a:cubicBezTo>
                      <a:pt x="3845" y="717"/>
                      <a:pt x="4243" y="1071"/>
                      <a:pt x="4550" y="1496"/>
                    </a:cubicBezTo>
                    <a:cubicBezTo>
                      <a:pt x="4374" y="971"/>
                      <a:pt x="3989" y="514"/>
                      <a:pt x="3493" y="249"/>
                    </a:cubicBezTo>
                    <a:cubicBezTo>
                      <a:pt x="3158" y="77"/>
                      <a:pt x="2821" y="0"/>
                      <a:pt x="24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3310;p71">
                <a:extLst>
                  <a:ext uri="{FF2B5EF4-FFF2-40B4-BE49-F238E27FC236}">
                    <a16:creationId xmlns:a16="http://schemas.microsoft.com/office/drawing/2014/main" id="{6DCC3E9D-8F06-9CDF-4B8A-210287D7DADE}"/>
                  </a:ext>
                </a:extLst>
              </p:cNvPr>
              <p:cNvSpPr/>
              <p:nvPr/>
            </p:nvSpPr>
            <p:spPr>
              <a:xfrm>
                <a:off x="4340167" y="3586676"/>
                <a:ext cx="131534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1518" extrusionOk="0">
                    <a:moveTo>
                      <a:pt x="2368" y="0"/>
                    </a:moveTo>
                    <a:cubicBezTo>
                      <a:pt x="2297" y="0"/>
                      <a:pt x="2224" y="7"/>
                      <a:pt x="2149" y="20"/>
                    </a:cubicBezTo>
                    <a:cubicBezTo>
                      <a:pt x="1446" y="149"/>
                      <a:pt x="1" y="1024"/>
                      <a:pt x="148" y="1485"/>
                    </a:cubicBezTo>
                    <a:cubicBezTo>
                      <a:pt x="155" y="1508"/>
                      <a:pt x="189" y="1518"/>
                      <a:pt x="245" y="1518"/>
                    </a:cubicBezTo>
                    <a:cubicBezTo>
                      <a:pt x="587" y="1518"/>
                      <a:pt x="1727" y="1145"/>
                      <a:pt x="2287" y="1015"/>
                    </a:cubicBezTo>
                    <a:cubicBezTo>
                      <a:pt x="2776" y="902"/>
                      <a:pt x="3282" y="865"/>
                      <a:pt x="3252" y="559"/>
                    </a:cubicBezTo>
                    <a:cubicBezTo>
                      <a:pt x="3226" y="293"/>
                      <a:pt x="2851" y="0"/>
                      <a:pt x="23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8" name="Google Shape;3311;p71">
                <a:extLst>
                  <a:ext uri="{FF2B5EF4-FFF2-40B4-BE49-F238E27FC236}">
                    <a16:creationId xmlns:a16="http://schemas.microsoft.com/office/drawing/2014/main" id="{AAA4E729-B0E3-190B-0F23-2F09E536D57D}"/>
                  </a:ext>
                </a:extLst>
              </p:cNvPr>
              <p:cNvSpPr/>
              <p:nvPr/>
            </p:nvSpPr>
            <p:spPr>
              <a:xfrm>
                <a:off x="4386658" y="3714156"/>
                <a:ext cx="135742" cy="160758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3696" extrusionOk="0">
                    <a:moveTo>
                      <a:pt x="1675" y="1"/>
                    </a:moveTo>
                    <a:cubicBezTo>
                      <a:pt x="1662" y="1"/>
                      <a:pt x="1649" y="1"/>
                      <a:pt x="1636" y="1"/>
                    </a:cubicBezTo>
                    <a:cubicBezTo>
                      <a:pt x="1235" y="12"/>
                      <a:pt x="870" y="177"/>
                      <a:pt x="588" y="444"/>
                    </a:cubicBezTo>
                    <a:cubicBezTo>
                      <a:pt x="599" y="442"/>
                      <a:pt x="610" y="442"/>
                      <a:pt x="622" y="442"/>
                    </a:cubicBezTo>
                    <a:cubicBezTo>
                      <a:pt x="627" y="441"/>
                      <a:pt x="633" y="441"/>
                      <a:pt x="638" y="441"/>
                    </a:cubicBezTo>
                    <a:cubicBezTo>
                      <a:pt x="979" y="441"/>
                      <a:pt x="1259" y="713"/>
                      <a:pt x="1267" y="1055"/>
                    </a:cubicBezTo>
                    <a:cubicBezTo>
                      <a:pt x="1276" y="1403"/>
                      <a:pt x="1003" y="1692"/>
                      <a:pt x="655" y="1701"/>
                    </a:cubicBezTo>
                    <a:cubicBezTo>
                      <a:pt x="650" y="1702"/>
                      <a:pt x="644" y="1702"/>
                      <a:pt x="639" y="1702"/>
                    </a:cubicBezTo>
                    <a:cubicBezTo>
                      <a:pt x="387" y="1702"/>
                      <a:pt x="169" y="1554"/>
                      <a:pt x="68" y="1338"/>
                    </a:cubicBezTo>
                    <a:cubicBezTo>
                      <a:pt x="23" y="1513"/>
                      <a:pt x="1" y="1700"/>
                      <a:pt x="6" y="1892"/>
                    </a:cubicBezTo>
                    <a:cubicBezTo>
                      <a:pt x="31" y="2897"/>
                      <a:pt x="782" y="3696"/>
                      <a:pt x="1689" y="3696"/>
                    </a:cubicBezTo>
                    <a:cubicBezTo>
                      <a:pt x="1703" y="3696"/>
                      <a:pt x="1717" y="3696"/>
                      <a:pt x="1731" y="3695"/>
                    </a:cubicBezTo>
                    <a:cubicBezTo>
                      <a:pt x="2658" y="3672"/>
                      <a:pt x="3387" y="2825"/>
                      <a:pt x="3361" y="1805"/>
                    </a:cubicBezTo>
                    <a:cubicBezTo>
                      <a:pt x="3335" y="799"/>
                      <a:pt x="2584" y="1"/>
                      <a:pt x="16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9" name="Google Shape;3312;p71">
                <a:extLst>
                  <a:ext uri="{FF2B5EF4-FFF2-40B4-BE49-F238E27FC236}">
                    <a16:creationId xmlns:a16="http://schemas.microsoft.com/office/drawing/2014/main" id="{156D37EA-DF12-D306-C740-FA1ADB35BEDD}"/>
                  </a:ext>
                </a:extLst>
              </p:cNvPr>
              <p:cNvSpPr/>
              <p:nvPr/>
            </p:nvSpPr>
            <p:spPr>
              <a:xfrm>
                <a:off x="4321891" y="3669227"/>
                <a:ext cx="39556" cy="5745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321" extrusionOk="0">
                    <a:moveTo>
                      <a:pt x="1" y="0"/>
                    </a:moveTo>
                    <a:cubicBezTo>
                      <a:pt x="14" y="449"/>
                      <a:pt x="204" y="934"/>
                      <a:pt x="579" y="1320"/>
                    </a:cubicBezTo>
                    <a:lnTo>
                      <a:pt x="987" y="662"/>
                    </a:lnTo>
                    <a:cubicBezTo>
                      <a:pt x="632" y="595"/>
                      <a:pt x="258" y="367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3313;p71">
                <a:extLst>
                  <a:ext uri="{FF2B5EF4-FFF2-40B4-BE49-F238E27FC236}">
                    <a16:creationId xmlns:a16="http://schemas.microsoft.com/office/drawing/2014/main" id="{320052B4-392B-667B-EFE3-C265F96F2226}"/>
                  </a:ext>
                </a:extLst>
              </p:cNvPr>
              <p:cNvSpPr/>
              <p:nvPr/>
            </p:nvSpPr>
            <p:spPr>
              <a:xfrm>
                <a:off x="4656830" y="3639913"/>
                <a:ext cx="187643" cy="206732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4753" extrusionOk="0">
                    <a:moveTo>
                      <a:pt x="2327" y="1"/>
                    </a:moveTo>
                    <a:cubicBezTo>
                      <a:pt x="2309" y="1"/>
                      <a:pt x="2291" y="1"/>
                      <a:pt x="2274" y="2"/>
                    </a:cubicBezTo>
                    <a:cubicBezTo>
                      <a:pt x="1002" y="35"/>
                      <a:pt x="1" y="1225"/>
                      <a:pt x="38" y="2660"/>
                    </a:cubicBezTo>
                    <a:cubicBezTo>
                      <a:pt x="74" y="4062"/>
                      <a:pt x="1077" y="4753"/>
                      <a:pt x="2308" y="4753"/>
                    </a:cubicBezTo>
                    <a:cubicBezTo>
                      <a:pt x="2338" y="4753"/>
                      <a:pt x="2367" y="4752"/>
                      <a:pt x="2397" y="4751"/>
                    </a:cubicBezTo>
                    <a:cubicBezTo>
                      <a:pt x="3669" y="4719"/>
                      <a:pt x="4682" y="3976"/>
                      <a:pt x="4644" y="2541"/>
                    </a:cubicBezTo>
                    <a:cubicBezTo>
                      <a:pt x="4608" y="1126"/>
                      <a:pt x="3576" y="1"/>
                      <a:pt x="23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1" name="Google Shape;3314;p71">
                <a:extLst>
                  <a:ext uri="{FF2B5EF4-FFF2-40B4-BE49-F238E27FC236}">
                    <a16:creationId xmlns:a16="http://schemas.microsoft.com/office/drawing/2014/main" id="{F5CD2AD2-DAF3-1CC2-8FFD-E0FAA3B293DE}"/>
                  </a:ext>
                </a:extLst>
              </p:cNvPr>
              <p:cNvSpPr/>
              <p:nvPr/>
            </p:nvSpPr>
            <p:spPr>
              <a:xfrm>
                <a:off x="4668172" y="3631692"/>
                <a:ext cx="181751" cy="118741"/>
              </a:xfrm>
              <a:custGeom>
                <a:avLst/>
                <a:gdLst/>
                <a:ahLst/>
                <a:cxnLst/>
                <a:rect l="l" t="t" r="r" b="b"/>
                <a:pathLst>
                  <a:path w="4535" h="2730" extrusionOk="0">
                    <a:moveTo>
                      <a:pt x="2081" y="1"/>
                    </a:moveTo>
                    <a:cubicBezTo>
                      <a:pt x="1724" y="1"/>
                      <a:pt x="1355" y="94"/>
                      <a:pt x="993" y="304"/>
                    </a:cubicBezTo>
                    <a:cubicBezTo>
                      <a:pt x="511" y="593"/>
                      <a:pt x="150" y="1070"/>
                      <a:pt x="1" y="1604"/>
                    </a:cubicBezTo>
                    <a:cubicBezTo>
                      <a:pt x="288" y="1163"/>
                      <a:pt x="666" y="788"/>
                      <a:pt x="1136" y="570"/>
                    </a:cubicBezTo>
                    <a:cubicBezTo>
                      <a:pt x="1436" y="436"/>
                      <a:pt x="1730" y="375"/>
                      <a:pt x="2010" y="375"/>
                    </a:cubicBezTo>
                    <a:cubicBezTo>
                      <a:pt x="3208" y="375"/>
                      <a:pt x="4170" y="1479"/>
                      <a:pt x="4361" y="2730"/>
                    </a:cubicBezTo>
                    <a:cubicBezTo>
                      <a:pt x="4535" y="1287"/>
                      <a:pt x="3401" y="1"/>
                      <a:pt x="2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2" name="Google Shape;3315;p71">
                <a:extLst>
                  <a:ext uri="{FF2B5EF4-FFF2-40B4-BE49-F238E27FC236}">
                    <a16:creationId xmlns:a16="http://schemas.microsoft.com/office/drawing/2014/main" id="{42DED432-8F1E-D608-40AC-128273FFF071}"/>
                  </a:ext>
                </a:extLst>
              </p:cNvPr>
              <p:cNvSpPr/>
              <p:nvPr/>
            </p:nvSpPr>
            <p:spPr>
              <a:xfrm>
                <a:off x="4702640" y="3572454"/>
                <a:ext cx="131655" cy="61328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1410" extrusionOk="0">
                    <a:moveTo>
                      <a:pt x="931" y="1"/>
                    </a:moveTo>
                    <a:cubicBezTo>
                      <a:pt x="417" y="1"/>
                      <a:pt x="27" y="327"/>
                      <a:pt x="14" y="606"/>
                    </a:cubicBezTo>
                    <a:cubicBezTo>
                      <a:pt x="1" y="912"/>
                      <a:pt x="507" y="924"/>
                      <a:pt x="1002" y="1012"/>
                    </a:cubicBezTo>
                    <a:cubicBezTo>
                      <a:pt x="1551" y="1110"/>
                      <a:pt x="2662" y="1409"/>
                      <a:pt x="3037" y="1409"/>
                    </a:cubicBezTo>
                    <a:cubicBezTo>
                      <a:pt x="3111" y="1409"/>
                      <a:pt x="3156" y="1398"/>
                      <a:pt x="3163" y="1371"/>
                    </a:cubicBezTo>
                    <a:cubicBezTo>
                      <a:pt x="3284" y="903"/>
                      <a:pt x="1796" y="103"/>
                      <a:pt x="1088" y="11"/>
                    </a:cubicBezTo>
                    <a:cubicBezTo>
                      <a:pt x="1034" y="4"/>
                      <a:pt x="982" y="1"/>
                      <a:pt x="93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3" name="Google Shape;3316;p71">
                <a:extLst>
                  <a:ext uri="{FF2B5EF4-FFF2-40B4-BE49-F238E27FC236}">
                    <a16:creationId xmlns:a16="http://schemas.microsoft.com/office/drawing/2014/main" id="{5DA175C0-C43D-75CA-F774-8D6098C099B1}"/>
                  </a:ext>
                </a:extLst>
              </p:cNvPr>
              <p:cNvSpPr/>
              <p:nvPr/>
            </p:nvSpPr>
            <p:spPr>
              <a:xfrm>
                <a:off x="4656749" y="3700934"/>
                <a:ext cx="135742" cy="160758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3696" extrusionOk="0">
                    <a:moveTo>
                      <a:pt x="1673" y="1"/>
                    </a:moveTo>
                    <a:cubicBezTo>
                      <a:pt x="1660" y="1"/>
                      <a:pt x="1647" y="1"/>
                      <a:pt x="1634" y="1"/>
                    </a:cubicBezTo>
                    <a:cubicBezTo>
                      <a:pt x="1234" y="13"/>
                      <a:pt x="869" y="177"/>
                      <a:pt x="587" y="444"/>
                    </a:cubicBezTo>
                    <a:cubicBezTo>
                      <a:pt x="598" y="442"/>
                      <a:pt x="609" y="442"/>
                      <a:pt x="621" y="442"/>
                    </a:cubicBezTo>
                    <a:cubicBezTo>
                      <a:pt x="627" y="442"/>
                      <a:pt x="632" y="441"/>
                      <a:pt x="638" y="441"/>
                    </a:cubicBezTo>
                    <a:cubicBezTo>
                      <a:pt x="978" y="441"/>
                      <a:pt x="1257" y="713"/>
                      <a:pt x="1266" y="1055"/>
                    </a:cubicBezTo>
                    <a:cubicBezTo>
                      <a:pt x="1276" y="1403"/>
                      <a:pt x="1001" y="1692"/>
                      <a:pt x="653" y="1702"/>
                    </a:cubicBezTo>
                    <a:cubicBezTo>
                      <a:pt x="648" y="1702"/>
                      <a:pt x="643" y="1702"/>
                      <a:pt x="637" y="1702"/>
                    </a:cubicBezTo>
                    <a:cubicBezTo>
                      <a:pt x="387" y="1702"/>
                      <a:pt x="168" y="1554"/>
                      <a:pt x="68" y="1338"/>
                    </a:cubicBezTo>
                    <a:cubicBezTo>
                      <a:pt x="22" y="1513"/>
                      <a:pt x="0" y="1700"/>
                      <a:pt x="5" y="1892"/>
                    </a:cubicBezTo>
                    <a:cubicBezTo>
                      <a:pt x="31" y="2897"/>
                      <a:pt x="781" y="3696"/>
                      <a:pt x="1689" y="3696"/>
                    </a:cubicBezTo>
                    <a:cubicBezTo>
                      <a:pt x="1703" y="3696"/>
                      <a:pt x="1716" y="3696"/>
                      <a:pt x="1730" y="3695"/>
                    </a:cubicBezTo>
                    <a:cubicBezTo>
                      <a:pt x="2657" y="3672"/>
                      <a:pt x="3386" y="2825"/>
                      <a:pt x="3360" y="1805"/>
                    </a:cubicBezTo>
                    <a:cubicBezTo>
                      <a:pt x="3335" y="799"/>
                      <a:pt x="2583" y="1"/>
                      <a:pt x="167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4" name="Google Shape;3317;p71">
                <a:extLst>
                  <a:ext uri="{FF2B5EF4-FFF2-40B4-BE49-F238E27FC236}">
                    <a16:creationId xmlns:a16="http://schemas.microsoft.com/office/drawing/2014/main" id="{EF8AD1DB-B7DE-659D-46FF-0A1BB60FDA3F}"/>
                  </a:ext>
                </a:extLst>
              </p:cNvPr>
              <p:cNvSpPr/>
              <p:nvPr/>
            </p:nvSpPr>
            <p:spPr>
              <a:xfrm>
                <a:off x="4811694" y="3637086"/>
                <a:ext cx="38555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348" extrusionOk="0">
                    <a:moveTo>
                      <a:pt x="951" y="0"/>
                    </a:moveTo>
                    <a:cubicBezTo>
                      <a:pt x="712" y="380"/>
                      <a:pt x="351" y="626"/>
                      <a:pt x="1" y="712"/>
                    </a:cubicBezTo>
                    <a:lnTo>
                      <a:pt x="442" y="1347"/>
                    </a:lnTo>
                    <a:cubicBezTo>
                      <a:pt x="797" y="943"/>
                      <a:pt x="962" y="448"/>
                      <a:pt x="9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5" name="Google Shape;3318;p71">
                <a:extLst>
                  <a:ext uri="{FF2B5EF4-FFF2-40B4-BE49-F238E27FC236}">
                    <a16:creationId xmlns:a16="http://schemas.microsoft.com/office/drawing/2014/main" id="{156F97E3-E31B-15B6-8488-2850799A9DB4}"/>
                  </a:ext>
                </a:extLst>
              </p:cNvPr>
              <p:cNvSpPr/>
              <p:nvPr/>
            </p:nvSpPr>
            <p:spPr>
              <a:xfrm>
                <a:off x="4543246" y="3787791"/>
                <a:ext cx="98470" cy="8246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896" extrusionOk="0">
                    <a:moveTo>
                      <a:pt x="1241" y="0"/>
                    </a:moveTo>
                    <a:cubicBezTo>
                      <a:pt x="1231" y="0"/>
                      <a:pt x="1222" y="0"/>
                      <a:pt x="1212" y="1"/>
                    </a:cubicBezTo>
                    <a:cubicBezTo>
                      <a:pt x="440" y="20"/>
                      <a:pt x="1" y="819"/>
                      <a:pt x="12" y="1258"/>
                    </a:cubicBezTo>
                    <a:cubicBezTo>
                      <a:pt x="23" y="1679"/>
                      <a:pt x="393" y="1896"/>
                      <a:pt x="1100" y="1896"/>
                    </a:cubicBezTo>
                    <a:cubicBezTo>
                      <a:pt x="1133" y="1896"/>
                      <a:pt x="1166" y="1895"/>
                      <a:pt x="1199" y="1894"/>
                    </a:cubicBezTo>
                    <a:cubicBezTo>
                      <a:pt x="1972" y="1875"/>
                      <a:pt x="2457" y="1635"/>
                      <a:pt x="2445" y="1196"/>
                    </a:cubicBezTo>
                    <a:cubicBezTo>
                      <a:pt x="2435" y="761"/>
                      <a:pt x="1996" y="0"/>
                      <a:pt x="1241" y="0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6" name="Google Shape;3319;p71">
                <a:extLst>
                  <a:ext uri="{FF2B5EF4-FFF2-40B4-BE49-F238E27FC236}">
                    <a16:creationId xmlns:a16="http://schemas.microsoft.com/office/drawing/2014/main" id="{C41CC55A-B3A0-6835-FDC7-41FFF29D2A6E}"/>
                  </a:ext>
                </a:extLst>
              </p:cNvPr>
              <p:cNvSpPr/>
              <p:nvPr/>
            </p:nvSpPr>
            <p:spPr>
              <a:xfrm>
                <a:off x="4540681" y="3784964"/>
                <a:ext cx="103240" cy="60371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1388" extrusionOk="0">
                    <a:moveTo>
                      <a:pt x="1308" y="0"/>
                    </a:moveTo>
                    <a:cubicBezTo>
                      <a:pt x="1297" y="0"/>
                      <a:pt x="1286" y="0"/>
                      <a:pt x="1275" y="1"/>
                    </a:cubicBezTo>
                    <a:cubicBezTo>
                      <a:pt x="436" y="23"/>
                      <a:pt x="1" y="887"/>
                      <a:pt x="11" y="1324"/>
                    </a:cubicBezTo>
                    <a:cubicBezTo>
                      <a:pt x="13" y="1361"/>
                      <a:pt x="43" y="1388"/>
                      <a:pt x="78" y="1388"/>
                    </a:cubicBezTo>
                    <a:cubicBezTo>
                      <a:pt x="114" y="1387"/>
                      <a:pt x="141" y="1357"/>
                      <a:pt x="141" y="1322"/>
                    </a:cubicBezTo>
                    <a:cubicBezTo>
                      <a:pt x="130" y="913"/>
                      <a:pt x="554" y="149"/>
                      <a:pt x="1278" y="131"/>
                    </a:cubicBezTo>
                    <a:cubicBezTo>
                      <a:pt x="1287" y="130"/>
                      <a:pt x="1296" y="130"/>
                      <a:pt x="1306" y="130"/>
                    </a:cubicBezTo>
                    <a:cubicBezTo>
                      <a:pt x="2025" y="130"/>
                      <a:pt x="2435" y="872"/>
                      <a:pt x="2445" y="1262"/>
                    </a:cubicBezTo>
                    <a:cubicBezTo>
                      <a:pt x="2445" y="1296"/>
                      <a:pt x="2474" y="1324"/>
                      <a:pt x="2509" y="1324"/>
                    </a:cubicBezTo>
                    <a:cubicBezTo>
                      <a:pt x="2510" y="1324"/>
                      <a:pt x="2511" y="1324"/>
                      <a:pt x="2512" y="1324"/>
                    </a:cubicBezTo>
                    <a:cubicBezTo>
                      <a:pt x="2547" y="1323"/>
                      <a:pt x="2575" y="1294"/>
                      <a:pt x="2574" y="1258"/>
                    </a:cubicBezTo>
                    <a:cubicBezTo>
                      <a:pt x="2562" y="813"/>
                      <a:pt x="2117" y="0"/>
                      <a:pt x="1308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7" name="Google Shape;3320;p71">
                <a:extLst>
                  <a:ext uri="{FF2B5EF4-FFF2-40B4-BE49-F238E27FC236}">
                    <a16:creationId xmlns:a16="http://schemas.microsoft.com/office/drawing/2014/main" id="{67ED9BB7-885B-0605-BFCA-A271897D10B6}"/>
                  </a:ext>
                </a:extLst>
              </p:cNvPr>
              <p:cNvSpPr/>
              <p:nvPr/>
            </p:nvSpPr>
            <p:spPr>
              <a:xfrm>
                <a:off x="4558075" y="3800100"/>
                <a:ext cx="30539" cy="29707"/>
              </a:xfrm>
              <a:custGeom>
                <a:avLst/>
                <a:gdLst/>
                <a:ahLst/>
                <a:cxnLst/>
                <a:rect l="l" t="t" r="r" b="b"/>
                <a:pathLst>
                  <a:path w="762" h="683" extrusionOk="0">
                    <a:moveTo>
                      <a:pt x="556" y="1"/>
                    </a:moveTo>
                    <a:cubicBezTo>
                      <a:pt x="537" y="1"/>
                      <a:pt x="518" y="4"/>
                      <a:pt x="501" y="11"/>
                    </a:cubicBezTo>
                    <a:cubicBezTo>
                      <a:pt x="324" y="85"/>
                      <a:pt x="163" y="202"/>
                      <a:pt x="51" y="359"/>
                    </a:cubicBezTo>
                    <a:cubicBezTo>
                      <a:pt x="33" y="379"/>
                      <a:pt x="20" y="401"/>
                      <a:pt x="14" y="427"/>
                    </a:cubicBezTo>
                    <a:cubicBezTo>
                      <a:pt x="3" y="450"/>
                      <a:pt x="1" y="474"/>
                      <a:pt x="2" y="500"/>
                    </a:cubicBezTo>
                    <a:cubicBezTo>
                      <a:pt x="6" y="548"/>
                      <a:pt x="31" y="602"/>
                      <a:pt x="67" y="633"/>
                    </a:cubicBezTo>
                    <a:cubicBezTo>
                      <a:pt x="102" y="661"/>
                      <a:pt x="147" y="682"/>
                      <a:pt x="192" y="682"/>
                    </a:cubicBezTo>
                    <a:cubicBezTo>
                      <a:pt x="197" y="682"/>
                      <a:pt x="202" y="682"/>
                      <a:pt x="207" y="681"/>
                    </a:cubicBezTo>
                    <a:cubicBezTo>
                      <a:pt x="255" y="676"/>
                      <a:pt x="311" y="657"/>
                      <a:pt x="341" y="616"/>
                    </a:cubicBezTo>
                    <a:cubicBezTo>
                      <a:pt x="375" y="568"/>
                      <a:pt x="415" y="524"/>
                      <a:pt x="458" y="484"/>
                    </a:cubicBezTo>
                    <a:cubicBezTo>
                      <a:pt x="507" y="444"/>
                      <a:pt x="559" y="410"/>
                      <a:pt x="616" y="381"/>
                    </a:cubicBezTo>
                    <a:cubicBezTo>
                      <a:pt x="618" y="380"/>
                      <a:pt x="620" y="379"/>
                      <a:pt x="622" y="379"/>
                    </a:cubicBezTo>
                    <a:cubicBezTo>
                      <a:pt x="671" y="358"/>
                      <a:pt x="711" y="328"/>
                      <a:pt x="735" y="280"/>
                    </a:cubicBezTo>
                    <a:cubicBezTo>
                      <a:pt x="755" y="239"/>
                      <a:pt x="762" y="179"/>
                      <a:pt x="745" y="135"/>
                    </a:cubicBezTo>
                    <a:cubicBezTo>
                      <a:pt x="728" y="87"/>
                      <a:pt x="694" y="42"/>
                      <a:pt x="646" y="22"/>
                    </a:cubicBezTo>
                    <a:cubicBezTo>
                      <a:pt x="619" y="9"/>
                      <a:pt x="587" y="1"/>
                      <a:pt x="5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8" name="Google Shape;3321;p71">
                <a:extLst>
                  <a:ext uri="{FF2B5EF4-FFF2-40B4-BE49-F238E27FC236}">
                    <a16:creationId xmlns:a16="http://schemas.microsoft.com/office/drawing/2014/main" id="{33475B06-CF75-A687-82FC-460DBFFD5602}"/>
                  </a:ext>
                </a:extLst>
              </p:cNvPr>
              <p:cNvSpPr/>
              <p:nvPr/>
            </p:nvSpPr>
            <p:spPr>
              <a:xfrm>
                <a:off x="4573506" y="3945194"/>
                <a:ext cx="43123" cy="20443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470" extrusionOk="0">
                    <a:moveTo>
                      <a:pt x="74" y="0"/>
                    </a:moveTo>
                    <a:cubicBezTo>
                      <a:pt x="55" y="0"/>
                      <a:pt x="36" y="8"/>
                      <a:pt x="24" y="24"/>
                    </a:cubicBezTo>
                    <a:cubicBezTo>
                      <a:pt x="0" y="51"/>
                      <a:pt x="5" y="92"/>
                      <a:pt x="33" y="115"/>
                    </a:cubicBezTo>
                    <a:cubicBezTo>
                      <a:pt x="307" y="341"/>
                      <a:pt x="655" y="467"/>
                      <a:pt x="1011" y="469"/>
                    </a:cubicBezTo>
                    <a:lnTo>
                      <a:pt x="1012" y="469"/>
                    </a:lnTo>
                    <a:cubicBezTo>
                      <a:pt x="1047" y="469"/>
                      <a:pt x="1076" y="441"/>
                      <a:pt x="1076" y="405"/>
                    </a:cubicBezTo>
                    <a:cubicBezTo>
                      <a:pt x="1076" y="370"/>
                      <a:pt x="1047" y="341"/>
                      <a:pt x="1011" y="341"/>
                    </a:cubicBezTo>
                    <a:cubicBezTo>
                      <a:pt x="685" y="338"/>
                      <a:pt x="366" y="222"/>
                      <a:pt x="115" y="15"/>
                    </a:cubicBezTo>
                    <a:cubicBezTo>
                      <a:pt x="103" y="5"/>
                      <a:pt x="88" y="0"/>
                      <a:pt x="74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9" name="Google Shape;3322;p71">
                <a:extLst>
                  <a:ext uri="{FF2B5EF4-FFF2-40B4-BE49-F238E27FC236}">
                    <a16:creationId xmlns:a16="http://schemas.microsoft.com/office/drawing/2014/main" id="{CEC0E0C3-2F71-64B9-473F-BCE9A77B19FF}"/>
                  </a:ext>
                </a:extLst>
              </p:cNvPr>
              <p:cNvSpPr/>
              <p:nvPr/>
            </p:nvSpPr>
            <p:spPr>
              <a:xfrm>
                <a:off x="4512907" y="3876040"/>
                <a:ext cx="168726" cy="49715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1143" extrusionOk="0">
                    <a:moveTo>
                      <a:pt x="4210" y="0"/>
                    </a:moveTo>
                    <a:cubicBezTo>
                      <a:pt x="3503" y="546"/>
                      <a:pt x="2677" y="824"/>
                      <a:pt x="1843" y="824"/>
                    </a:cubicBezTo>
                    <a:cubicBezTo>
                      <a:pt x="1219" y="824"/>
                      <a:pt x="589" y="669"/>
                      <a:pt x="0" y="354"/>
                    </a:cubicBezTo>
                    <a:lnTo>
                      <a:pt x="0" y="354"/>
                    </a:lnTo>
                    <a:cubicBezTo>
                      <a:pt x="503" y="885"/>
                      <a:pt x="1218" y="1143"/>
                      <a:pt x="1935" y="1143"/>
                    </a:cubicBezTo>
                    <a:cubicBezTo>
                      <a:pt x="2819" y="1143"/>
                      <a:pt x="3708" y="751"/>
                      <a:pt x="4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0" name="Google Shape;3323;p71">
                <a:extLst>
                  <a:ext uri="{FF2B5EF4-FFF2-40B4-BE49-F238E27FC236}">
                    <a16:creationId xmlns:a16="http://schemas.microsoft.com/office/drawing/2014/main" id="{DAFCC5EB-0482-C78C-5883-CE9EDBE2991A}"/>
                  </a:ext>
                </a:extLst>
              </p:cNvPr>
              <p:cNvSpPr/>
              <p:nvPr/>
            </p:nvSpPr>
            <p:spPr>
              <a:xfrm>
                <a:off x="4277003" y="3317059"/>
                <a:ext cx="621281" cy="287371"/>
              </a:xfrm>
              <a:custGeom>
                <a:avLst/>
                <a:gdLst/>
                <a:ahLst/>
                <a:cxnLst/>
                <a:rect l="l" t="t" r="r" b="b"/>
                <a:pathLst>
                  <a:path w="15502" h="6607" extrusionOk="0">
                    <a:moveTo>
                      <a:pt x="7586" y="0"/>
                    </a:moveTo>
                    <a:cubicBezTo>
                      <a:pt x="7512" y="0"/>
                      <a:pt x="7438" y="1"/>
                      <a:pt x="7363" y="3"/>
                    </a:cubicBezTo>
                    <a:cubicBezTo>
                      <a:pt x="3358" y="107"/>
                      <a:pt x="595" y="2711"/>
                      <a:pt x="0" y="6399"/>
                    </a:cubicBezTo>
                    <a:cubicBezTo>
                      <a:pt x="685" y="6522"/>
                      <a:pt x="1321" y="6607"/>
                      <a:pt x="1940" y="6607"/>
                    </a:cubicBezTo>
                    <a:cubicBezTo>
                      <a:pt x="2723" y="6607"/>
                      <a:pt x="3482" y="6472"/>
                      <a:pt x="4286" y="6111"/>
                    </a:cubicBezTo>
                    <a:cubicBezTo>
                      <a:pt x="6445" y="5144"/>
                      <a:pt x="8589" y="3910"/>
                      <a:pt x="10237" y="2211"/>
                    </a:cubicBezTo>
                    <a:cubicBezTo>
                      <a:pt x="12197" y="5519"/>
                      <a:pt x="15209" y="5980"/>
                      <a:pt x="15502" y="6018"/>
                    </a:cubicBezTo>
                    <a:cubicBezTo>
                      <a:pt x="14645" y="2551"/>
                      <a:pt x="11411" y="0"/>
                      <a:pt x="7586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1" name="Google Shape;3324;p71">
                <a:extLst>
                  <a:ext uri="{FF2B5EF4-FFF2-40B4-BE49-F238E27FC236}">
                    <a16:creationId xmlns:a16="http://schemas.microsoft.com/office/drawing/2014/main" id="{80D9FA49-9618-2B2D-FC93-E2D88BB7BC9E}"/>
                  </a:ext>
                </a:extLst>
              </p:cNvPr>
              <p:cNvSpPr/>
              <p:nvPr/>
            </p:nvSpPr>
            <p:spPr>
              <a:xfrm>
                <a:off x="4263616" y="3296356"/>
                <a:ext cx="644045" cy="302986"/>
              </a:xfrm>
              <a:custGeom>
                <a:avLst/>
                <a:gdLst/>
                <a:ahLst/>
                <a:cxnLst/>
                <a:rect l="l" t="t" r="r" b="b"/>
                <a:pathLst>
                  <a:path w="16070" h="6966" extrusionOk="0">
                    <a:moveTo>
                      <a:pt x="8085" y="1"/>
                    </a:moveTo>
                    <a:cubicBezTo>
                      <a:pt x="8010" y="1"/>
                      <a:pt x="7935" y="2"/>
                      <a:pt x="7860" y="4"/>
                    </a:cubicBezTo>
                    <a:cubicBezTo>
                      <a:pt x="5545" y="63"/>
                      <a:pt x="3480" y="1047"/>
                      <a:pt x="2034" y="2577"/>
                    </a:cubicBezTo>
                    <a:cubicBezTo>
                      <a:pt x="1325" y="3327"/>
                      <a:pt x="764" y="4209"/>
                      <a:pt x="398" y="5180"/>
                    </a:cubicBezTo>
                    <a:cubicBezTo>
                      <a:pt x="217" y="5655"/>
                      <a:pt x="83" y="6150"/>
                      <a:pt x="0" y="6662"/>
                    </a:cubicBezTo>
                    <a:cubicBezTo>
                      <a:pt x="131" y="6721"/>
                      <a:pt x="334" y="6875"/>
                      <a:pt x="334" y="6875"/>
                    </a:cubicBezTo>
                    <a:cubicBezTo>
                      <a:pt x="680" y="6937"/>
                      <a:pt x="1020" y="6966"/>
                      <a:pt x="1357" y="6966"/>
                    </a:cubicBezTo>
                    <a:cubicBezTo>
                      <a:pt x="2534" y="6966"/>
                      <a:pt x="3663" y="6614"/>
                      <a:pt x="4783" y="6112"/>
                    </a:cubicBezTo>
                    <a:cubicBezTo>
                      <a:pt x="6943" y="5146"/>
                      <a:pt x="8917" y="3764"/>
                      <a:pt x="10566" y="2065"/>
                    </a:cubicBezTo>
                    <a:cubicBezTo>
                      <a:pt x="12628" y="5546"/>
                      <a:pt x="15859" y="6497"/>
                      <a:pt x="15859" y="6497"/>
                    </a:cubicBezTo>
                    <a:cubicBezTo>
                      <a:pt x="15859" y="6497"/>
                      <a:pt x="15973" y="6393"/>
                      <a:pt x="16069" y="6328"/>
                    </a:cubicBezTo>
                    <a:cubicBezTo>
                      <a:pt x="16008" y="6030"/>
                      <a:pt x="15930" y="5738"/>
                      <a:pt x="15836" y="5452"/>
                    </a:cubicBezTo>
                    <a:cubicBezTo>
                      <a:pt x="15681" y="4987"/>
                      <a:pt x="15482" y="4539"/>
                      <a:pt x="15245" y="4117"/>
                    </a:cubicBezTo>
                    <a:cubicBezTo>
                      <a:pt x="14425" y="2658"/>
                      <a:pt x="13143" y="1482"/>
                      <a:pt x="11591" y="765"/>
                    </a:cubicBezTo>
                    <a:cubicBezTo>
                      <a:pt x="11438" y="695"/>
                      <a:pt x="11281" y="628"/>
                      <a:pt x="11121" y="567"/>
                    </a:cubicBezTo>
                    <a:cubicBezTo>
                      <a:pt x="10794" y="439"/>
                      <a:pt x="10455" y="331"/>
                      <a:pt x="10108" y="247"/>
                    </a:cubicBezTo>
                    <a:cubicBezTo>
                      <a:pt x="9932" y="202"/>
                      <a:pt x="9756" y="165"/>
                      <a:pt x="9575" y="134"/>
                    </a:cubicBezTo>
                    <a:cubicBezTo>
                      <a:pt x="9092" y="46"/>
                      <a:pt x="8594" y="1"/>
                      <a:pt x="808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2" name="Google Shape;3325;p71">
                <a:extLst>
                  <a:ext uri="{FF2B5EF4-FFF2-40B4-BE49-F238E27FC236}">
                    <a16:creationId xmlns:a16="http://schemas.microsoft.com/office/drawing/2014/main" id="{61EAA3B5-FB9A-801E-EC74-74945616A583}"/>
                  </a:ext>
                </a:extLst>
              </p:cNvPr>
              <p:cNvSpPr/>
              <p:nvPr/>
            </p:nvSpPr>
            <p:spPr>
              <a:xfrm>
                <a:off x="4310829" y="3296443"/>
                <a:ext cx="340659" cy="196249"/>
              </a:xfrm>
              <a:custGeom>
                <a:avLst/>
                <a:gdLst/>
                <a:ahLst/>
                <a:cxnLst/>
                <a:rect l="l" t="t" r="r" b="b"/>
                <a:pathLst>
                  <a:path w="8500" h="4512" extrusionOk="0">
                    <a:moveTo>
                      <a:pt x="7002" y="0"/>
                    </a:moveTo>
                    <a:cubicBezTo>
                      <a:pt x="6657" y="0"/>
                      <a:pt x="6326" y="19"/>
                      <a:pt x="6009" y="56"/>
                    </a:cubicBezTo>
                    <a:cubicBezTo>
                      <a:pt x="5793" y="165"/>
                      <a:pt x="5574" y="268"/>
                      <a:pt x="5355" y="365"/>
                    </a:cubicBezTo>
                    <a:cubicBezTo>
                      <a:pt x="4571" y="713"/>
                      <a:pt x="3763" y="1002"/>
                      <a:pt x="2934" y="1221"/>
                    </a:cubicBezTo>
                    <a:cubicBezTo>
                      <a:pt x="2854" y="1243"/>
                      <a:pt x="2771" y="1264"/>
                      <a:pt x="2690" y="1285"/>
                    </a:cubicBezTo>
                    <a:cubicBezTo>
                      <a:pt x="1389" y="2189"/>
                      <a:pt x="541" y="3429"/>
                      <a:pt x="0" y="4511"/>
                    </a:cubicBezTo>
                    <a:cubicBezTo>
                      <a:pt x="1003" y="4398"/>
                      <a:pt x="1994" y="4172"/>
                      <a:pt x="2947" y="3838"/>
                    </a:cubicBezTo>
                    <a:cubicBezTo>
                      <a:pt x="3914" y="3501"/>
                      <a:pt x="4841" y="3049"/>
                      <a:pt x="5707" y="2495"/>
                    </a:cubicBezTo>
                    <a:cubicBezTo>
                      <a:pt x="6527" y="1972"/>
                      <a:pt x="7291" y="1359"/>
                      <a:pt x="7980" y="672"/>
                    </a:cubicBezTo>
                    <a:cubicBezTo>
                      <a:pt x="8152" y="500"/>
                      <a:pt x="8318" y="326"/>
                      <a:pt x="8478" y="147"/>
                    </a:cubicBezTo>
                    <a:cubicBezTo>
                      <a:pt x="8486" y="139"/>
                      <a:pt x="8493" y="130"/>
                      <a:pt x="8500" y="124"/>
                    </a:cubicBezTo>
                    <a:cubicBezTo>
                      <a:pt x="8035" y="43"/>
                      <a:pt x="7537" y="0"/>
                      <a:pt x="7002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3" name="Google Shape;3326;p71">
                <a:extLst>
                  <a:ext uri="{FF2B5EF4-FFF2-40B4-BE49-F238E27FC236}">
                    <a16:creationId xmlns:a16="http://schemas.microsoft.com/office/drawing/2014/main" id="{1BB2EABC-AEB6-D2A9-549D-5BF397DACDD0}"/>
                  </a:ext>
                </a:extLst>
              </p:cNvPr>
              <p:cNvSpPr/>
              <p:nvPr/>
            </p:nvSpPr>
            <p:spPr>
              <a:xfrm>
                <a:off x="4739713" y="3334065"/>
                <a:ext cx="131895" cy="156582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3600" extrusionOk="0">
                    <a:moveTo>
                      <a:pt x="0" y="0"/>
                    </a:moveTo>
                    <a:cubicBezTo>
                      <a:pt x="2" y="8"/>
                      <a:pt x="4" y="19"/>
                      <a:pt x="7" y="28"/>
                    </a:cubicBezTo>
                    <a:lnTo>
                      <a:pt x="7" y="29"/>
                    </a:lnTo>
                    <a:cubicBezTo>
                      <a:pt x="8" y="34"/>
                      <a:pt x="10" y="41"/>
                      <a:pt x="12" y="46"/>
                    </a:cubicBezTo>
                    <a:cubicBezTo>
                      <a:pt x="194" y="754"/>
                      <a:pt x="534" y="1416"/>
                      <a:pt x="1002" y="1980"/>
                    </a:cubicBezTo>
                    <a:cubicBezTo>
                      <a:pt x="1458" y="2525"/>
                      <a:pt x="2020" y="2977"/>
                      <a:pt x="2649" y="3311"/>
                    </a:cubicBezTo>
                    <a:cubicBezTo>
                      <a:pt x="2855" y="3422"/>
                      <a:pt x="3072" y="3519"/>
                      <a:pt x="3290" y="3599"/>
                    </a:cubicBezTo>
                    <a:cubicBezTo>
                      <a:pt x="2718" y="2388"/>
                      <a:pt x="1714" y="915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4" name="Google Shape;3327;p71">
                <a:extLst>
                  <a:ext uri="{FF2B5EF4-FFF2-40B4-BE49-F238E27FC236}">
                    <a16:creationId xmlns:a16="http://schemas.microsoft.com/office/drawing/2014/main" id="{1C6EFBA1-43D7-3312-5075-577287DBD4B9}"/>
                  </a:ext>
                </a:extLst>
              </p:cNvPr>
              <p:cNvSpPr/>
              <p:nvPr/>
            </p:nvSpPr>
            <p:spPr>
              <a:xfrm>
                <a:off x="4277003" y="3234987"/>
                <a:ext cx="622323" cy="360400"/>
              </a:xfrm>
              <a:custGeom>
                <a:avLst/>
                <a:gdLst/>
                <a:ahLst/>
                <a:cxnLst/>
                <a:rect l="l" t="t" r="r" b="b"/>
                <a:pathLst>
                  <a:path w="15528" h="8286" extrusionOk="0">
                    <a:moveTo>
                      <a:pt x="7846" y="0"/>
                    </a:moveTo>
                    <a:cubicBezTo>
                      <a:pt x="4685" y="0"/>
                      <a:pt x="2795" y="1399"/>
                      <a:pt x="1668" y="3047"/>
                    </a:cubicBezTo>
                    <a:cubicBezTo>
                      <a:pt x="1008" y="4012"/>
                      <a:pt x="609" y="5066"/>
                      <a:pt x="368" y="5971"/>
                    </a:cubicBezTo>
                    <a:cubicBezTo>
                      <a:pt x="20" y="7282"/>
                      <a:pt x="0" y="8286"/>
                      <a:pt x="0" y="8286"/>
                    </a:cubicBezTo>
                    <a:cubicBezTo>
                      <a:pt x="0" y="8286"/>
                      <a:pt x="200" y="7218"/>
                      <a:pt x="844" y="5924"/>
                    </a:cubicBezTo>
                    <a:cubicBezTo>
                      <a:pt x="1385" y="4842"/>
                      <a:pt x="2233" y="3603"/>
                      <a:pt x="3535" y="2698"/>
                    </a:cubicBezTo>
                    <a:cubicBezTo>
                      <a:pt x="4417" y="2082"/>
                      <a:pt x="5508" y="1621"/>
                      <a:pt x="6853" y="1469"/>
                    </a:cubicBezTo>
                    <a:cubicBezTo>
                      <a:pt x="7171" y="1432"/>
                      <a:pt x="7501" y="1413"/>
                      <a:pt x="7846" y="1413"/>
                    </a:cubicBezTo>
                    <a:cubicBezTo>
                      <a:pt x="8381" y="1413"/>
                      <a:pt x="8879" y="1456"/>
                      <a:pt x="9344" y="1537"/>
                    </a:cubicBezTo>
                    <a:cubicBezTo>
                      <a:pt x="10184" y="1680"/>
                      <a:pt x="10912" y="1939"/>
                      <a:pt x="11545" y="2277"/>
                    </a:cubicBezTo>
                    <a:cubicBezTo>
                      <a:pt x="13259" y="3193"/>
                      <a:pt x="14263" y="4666"/>
                      <a:pt x="14835" y="5877"/>
                    </a:cubicBezTo>
                    <a:lnTo>
                      <a:pt x="14835" y="5879"/>
                    </a:lnTo>
                    <a:cubicBezTo>
                      <a:pt x="15370" y="7007"/>
                      <a:pt x="15526" y="7908"/>
                      <a:pt x="15526" y="7908"/>
                    </a:cubicBezTo>
                    <a:cubicBezTo>
                      <a:pt x="15526" y="7908"/>
                      <a:pt x="15528" y="7126"/>
                      <a:pt x="15285" y="6024"/>
                    </a:cubicBezTo>
                    <a:cubicBezTo>
                      <a:pt x="15072" y="5072"/>
                      <a:pt x="14670" y="3899"/>
                      <a:pt x="13916" y="2842"/>
                    </a:cubicBezTo>
                    <a:cubicBezTo>
                      <a:pt x="13564" y="2349"/>
                      <a:pt x="13135" y="1880"/>
                      <a:pt x="12613" y="1470"/>
                    </a:cubicBezTo>
                    <a:lnTo>
                      <a:pt x="12612" y="1469"/>
                    </a:lnTo>
                    <a:cubicBezTo>
                      <a:pt x="12256" y="1191"/>
                      <a:pt x="11857" y="941"/>
                      <a:pt x="11410" y="728"/>
                    </a:cubicBezTo>
                    <a:cubicBezTo>
                      <a:pt x="11074" y="570"/>
                      <a:pt x="10710" y="431"/>
                      <a:pt x="10317" y="320"/>
                    </a:cubicBezTo>
                    <a:cubicBezTo>
                      <a:pt x="9948" y="216"/>
                      <a:pt x="9553" y="134"/>
                      <a:pt x="9130" y="81"/>
                    </a:cubicBezTo>
                    <a:cubicBezTo>
                      <a:pt x="8731" y="27"/>
                      <a:pt x="8302" y="0"/>
                      <a:pt x="78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5" name="Google Shape;3328;p71">
                <a:extLst>
                  <a:ext uri="{FF2B5EF4-FFF2-40B4-BE49-F238E27FC236}">
                    <a16:creationId xmlns:a16="http://schemas.microsoft.com/office/drawing/2014/main" id="{1819F4C1-FD40-C45A-ACAE-03E3024DABC3}"/>
                  </a:ext>
                </a:extLst>
              </p:cNvPr>
              <p:cNvSpPr/>
              <p:nvPr/>
            </p:nvSpPr>
            <p:spPr>
              <a:xfrm>
                <a:off x="4277003" y="3284091"/>
                <a:ext cx="622283" cy="311294"/>
              </a:xfrm>
              <a:custGeom>
                <a:avLst/>
                <a:gdLst/>
                <a:ahLst/>
                <a:cxnLst/>
                <a:rect l="l" t="t" r="r" b="b"/>
                <a:pathLst>
                  <a:path w="15527" h="7157" extrusionOk="0">
                    <a:moveTo>
                      <a:pt x="7868" y="1"/>
                    </a:moveTo>
                    <a:cubicBezTo>
                      <a:pt x="7434" y="1"/>
                      <a:pt x="7001" y="31"/>
                      <a:pt x="6573" y="90"/>
                    </a:cubicBezTo>
                    <a:cubicBezTo>
                      <a:pt x="2932" y="578"/>
                      <a:pt x="531" y="3664"/>
                      <a:pt x="0" y="7157"/>
                    </a:cubicBezTo>
                    <a:cubicBezTo>
                      <a:pt x="740" y="4559"/>
                      <a:pt x="2421" y="2022"/>
                      <a:pt x="5028" y="1061"/>
                    </a:cubicBezTo>
                    <a:cubicBezTo>
                      <a:pt x="5936" y="732"/>
                      <a:pt x="6919" y="563"/>
                      <a:pt x="7902" y="563"/>
                    </a:cubicBezTo>
                    <a:cubicBezTo>
                      <a:pt x="9628" y="563"/>
                      <a:pt x="11355" y="1084"/>
                      <a:pt x="12684" y="2174"/>
                    </a:cubicBezTo>
                    <a:cubicBezTo>
                      <a:pt x="13379" y="2747"/>
                      <a:pt x="13973" y="3452"/>
                      <a:pt x="14443" y="4238"/>
                    </a:cubicBezTo>
                    <a:cubicBezTo>
                      <a:pt x="14916" y="5023"/>
                      <a:pt x="15285" y="5878"/>
                      <a:pt x="15526" y="6779"/>
                    </a:cubicBezTo>
                    <a:cubicBezTo>
                      <a:pt x="15161" y="3969"/>
                      <a:pt x="13265" y="1262"/>
                      <a:pt x="10491" y="401"/>
                    </a:cubicBezTo>
                    <a:cubicBezTo>
                      <a:pt x="9648" y="128"/>
                      <a:pt x="8757" y="1"/>
                      <a:pt x="78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6" name="Google Shape;3329;p71">
                <a:extLst>
                  <a:ext uri="{FF2B5EF4-FFF2-40B4-BE49-F238E27FC236}">
                    <a16:creationId xmlns:a16="http://schemas.microsoft.com/office/drawing/2014/main" id="{FE2E234D-1AFE-B87D-3F5F-719C15B7D42C}"/>
                  </a:ext>
                </a:extLst>
              </p:cNvPr>
              <p:cNvSpPr/>
              <p:nvPr/>
            </p:nvSpPr>
            <p:spPr>
              <a:xfrm>
                <a:off x="4457237" y="4170230"/>
                <a:ext cx="246116" cy="733630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16867" extrusionOk="0">
                    <a:moveTo>
                      <a:pt x="6139" y="1"/>
                    </a:moveTo>
                    <a:cubicBezTo>
                      <a:pt x="5960" y="110"/>
                      <a:pt x="5733" y="207"/>
                      <a:pt x="5482" y="293"/>
                    </a:cubicBezTo>
                    <a:cubicBezTo>
                      <a:pt x="4616" y="591"/>
                      <a:pt x="3479" y="742"/>
                      <a:pt x="3125" y="755"/>
                    </a:cubicBezTo>
                    <a:cubicBezTo>
                      <a:pt x="3110" y="757"/>
                      <a:pt x="3097" y="757"/>
                      <a:pt x="3087" y="757"/>
                    </a:cubicBezTo>
                    <a:lnTo>
                      <a:pt x="3052" y="757"/>
                    </a:lnTo>
                    <a:cubicBezTo>
                      <a:pt x="3040" y="757"/>
                      <a:pt x="3028" y="757"/>
                      <a:pt x="3015" y="757"/>
                    </a:cubicBezTo>
                    <a:cubicBezTo>
                      <a:pt x="2623" y="757"/>
                      <a:pt x="1526" y="662"/>
                      <a:pt x="672" y="418"/>
                    </a:cubicBezTo>
                    <a:cubicBezTo>
                      <a:pt x="419" y="345"/>
                      <a:pt x="187" y="259"/>
                      <a:pt x="1" y="161"/>
                    </a:cubicBezTo>
                    <a:lnTo>
                      <a:pt x="1" y="161"/>
                    </a:lnTo>
                    <a:lnTo>
                      <a:pt x="15" y="327"/>
                    </a:lnTo>
                    <a:lnTo>
                      <a:pt x="1328" y="16539"/>
                    </a:lnTo>
                    <a:cubicBezTo>
                      <a:pt x="1328" y="16539"/>
                      <a:pt x="2065" y="16867"/>
                      <a:pt x="3372" y="16867"/>
                    </a:cubicBezTo>
                    <a:cubicBezTo>
                      <a:pt x="3404" y="16867"/>
                      <a:pt x="3436" y="16867"/>
                      <a:pt x="3469" y="16866"/>
                    </a:cubicBezTo>
                    <a:cubicBezTo>
                      <a:pt x="3480" y="16866"/>
                      <a:pt x="3492" y="16866"/>
                      <a:pt x="3505" y="16865"/>
                    </a:cubicBezTo>
                    <a:lnTo>
                      <a:pt x="3506" y="16865"/>
                    </a:lnTo>
                    <a:cubicBezTo>
                      <a:pt x="3519" y="16865"/>
                      <a:pt x="3531" y="16865"/>
                      <a:pt x="3543" y="16864"/>
                    </a:cubicBezTo>
                    <a:cubicBezTo>
                      <a:pt x="4909" y="16810"/>
                      <a:pt x="5663" y="16426"/>
                      <a:pt x="5663" y="16426"/>
                    </a:cubicBezTo>
                    <a:lnTo>
                      <a:pt x="6135" y="168"/>
                    </a:lnTo>
                    <a:lnTo>
                      <a:pt x="614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7" name="Google Shape;3330;p71">
                <a:extLst>
                  <a:ext uri="{FF2B5EF4-FFF2-40B4-BE49-F238E27FC236}">
                    <a16:creationId xmlns:a16="http://schemas.microsoft.com/office/drawing/2014/main" id="{C67D1F34-C528-6859-8D05-C5E3C85DFA8C}"/>
                  </a:ext>
                </a:extLst>
              </p:cNvPr>
              <p:cNvSpPr/>
              <p:nvPr/>
            </p:nvSpPr>
            <p:spPr>
              <a:xfrm>
                <a:off x="3939299" y="4034791"/>
                <a:ext cx="642082" cy="132573"/>
              </a:xfrm>
              <a:custGeom>
                <a:avLst/>
                <a:gdLst/>
                <a:ahLst/>
                <a:cxnLst/>
                <a:rect l="l" t="t" r="r" b="b"/>
                <a:pathLst>
                  <a:path w="16021" h="3048" extrusionOk="0">
                    <a:moveTo>
                      <a:pt x="3475" y="0"/>
                    </a:moveTo>
                    <a:cubicBezTo>
                      <a:pt x="2686" y="0"/>
                      <a:pt x="1885" y="39"/>
                      <a:pt x="1081" y="126"/>
                    </a:cubicBezTo>
                    <a:lnTo>
                      <a:pt x="2699" y="537"/>
                    </a:lnTo>
                    <a:cubicBezTo>
                      <a:pt x="2699" y="537"/>
                      <a:pt x="2604" y="526"/>
                      <a:pt x="2442" y="526"/>
                    </a:cubicBezTo>
                    <a:cubicBezTo>
                      <a:pt x="1961" y="526"/>
                      <a:pt x="890" y="619"/>
                      <a:pt x="0" y="1361"/>
                    </a:cubicBezTo>
                    <a:lnTo>
                      <a:pt x="12989" y="3047"/>
                    </a:lnTo>
                    <a:lnTo>
                      <a:pt x="16020" y="2799"/>
                    </a:lnTo>
                    <a:cubicBezTo>
                      <a:pt x="16020" y="2799"/>
                      <a:pt x="10167" y="0"/>
                      <a:pt x="3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8" name="Google Shape;3331;p71">
                <a:extLst>
                  <a:ext uri="{FF2B5EF4-FFF2-40B4-BE49-F238E27FC236}">
                    <a16:creationId xmlns:a16="http://schemas.microsoft.com/office/drawing/2014/main" id="{B6DB7316-5C80-22FD-F349-941BF254B57C}"/>
                  </a:ext>
                </a:extLst>
              </p:cNvPr>
              <p:cNvSpPr/>
              <p:nvPr/>
            </p:nvSpPr>
            <p:spPr>
              <a:xfrm>
                <a:off x="3903228" y="4101598"/>
                <a:ext cx="607254" cy="787999"/>
              </a:xfrm>
              <a:custGeom>
                <a:avLst/>
                <a:gdLst/>
                <a:ahLst/>
                <a:cxnLst/>
                <a:rect l="l" t="t" r="r" b="b"/>
                <a:pathLst>
                  <a:path w="15152" h="18117" extrusionOk="0">
                    <a:moveTo>
                      <a:pt x="0" y="1"/>
                    </a:moveTo>
                    <a:lnTo>
                      <a:pt x="2294" y="15748"/>
                    </a:lnTo>
                    <a:lnTo>
                      <a:pt x="15151" y="18117"/>
                    </a:lnTo>
                    <a:lnTo>
                      <a:pt x="13838" y="1905"/>
                    </a:lnTo>
                    <a:lnTo>
                      <a:pt x="13824" y="17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9" name="Google Shape;3332;p71">
                <a:extLst>
                  <a:ext uri="{FF2B5EF4-FFF2-40B4-BE49-F238E27FC236}">
                    <a16:creationId xmlns:a16="http://schemas.microsoft.com/office/drawing/2014/main" id="{86FF505C-94FA-A472-FA0E-EF191C80B6A1}"/>
                  </a:ext>
                </a:extLst>
              </p:cNvPr>
              <p:cNvSpPr/>
              <p:nvPr/>
            </p:nvSpPr>
            <p:spPr>
              <a:xfrm>
                <a:off x="4457237" y="4177189"/>
                <a:ext cx="53263" cy="71240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6379" extrusionOk="0">
                    <a:moveTo>
                      <a:pt x="1" y="1"/>
                    </a:moveTo>
                    <a:lnTo>
                      <a:pt x="422" y="16211"/>
                    </a:lnTo>
                    <a:lnTo>
                      <a:pt x="1328" y="1637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0" name="Google Shape;3333;p71">
                <a:extLst>
                  <a:ext uri="{FF2B5EF4-FFF2-40B4-BE49-F238E27FC236}">
                    <a16:creationId xmlns:a16="http://schemas.microsoft.com/office/drawing/2014/main" id="{D7A96BB2-FBF3-1688-CFE5-A3BB251609BC}"/>
                  </a:ext>
                </a:extLst>
              </p:cNvPr>
              <p:cNvSpPr/>
              <p:nvPr/>
            </p:nvSpPr>
            <p:spPr>
              <a:xfrm>
                <a:off x="4054766" y="4054972"/>
                <a:ext cx="470029" cy="103170"/>
              </a:xfrm>
              <a:custGeom>
                <a:avLst/>
                <a:gdLst/>
                <a:ahLst/>
                <a:cxnLst/>
                <a:rect l="l" t="t" r="r" b="b"/>
                <a:pathLst>
                  <a:path w="11728" h="2372" extrusionOk="0">
                    <a:moveTo>
                      <a:pt x="922" y="1"/>
                    </a:moveTo>
                    <a:cubicBezTo>
                      <a:pt x="168" y="1"/>
                      <a:pt x="0" y="87"/>
                      <a:pt x="0" y="87"/>
                    </a:cubicBezTo>
                    <a:cubicBezTo>
                      <a:pt x="0" y="87"/>
                      <a:pt x="7241" y="649"/>
                      <a:pt x="11728" y="2372"/>
                    </a:cubicBezTo>
                    <a:cubicBezTo>
                      <a:pt x="11728" y="2372"/>
                      <a:pt x="10488" y="1201"/>
                      <a:pt x="5592" y="466"/>
                    </a:cubicBezTo>
                    <a:cubicBezTo>
                      <a:pt x="3104" y="93"/>
                      <a:pt x="1701" y="1"/>
                      <a:pt x="9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1" name="Google Shape;3334;p71">
                <a:extLst>
                  <a:ext uri="{FF2B5EF4-FFF2-40B4-BE49-F238E27FC236}">
                    <a16:creationId xmlns:a16="http://schemas.microsoft.com/office/drawing/2014/main" id="{5D4542A7-CADE-CC39-035C-0C8DA9EA04E9}"/>
                  </a:ext>
                </a:extLst>
              </p:cNvPr>
              <p:cNvSpPr/>
              <p:nvPr/>
            </p:nvSpPr>
            <p:spPr>
              <a:xfrm>
                <a:off x="3939299" y="4061627"/>
                <a:ext cx="571385" cy="105736"/>
              </a:xfrm>
              <a:custGeom>
                <a:avLst/>
                <a:gdLst/>
                <a:ahLst/>
                <a:cxnLst/>
                <a:rect l="l" t="t" r="r" b="b"/>
                <a:pathLst>
                  <a:path w="14257" h="2431" extrusionOk="0">
                    <a:moveTo>
                      <a:pt x="1577" y="0"/>
                    </a:moveTo>
                    <a:lnTo>
                      <a:pt x="1577" y="0"/>
                    </a:lnTo>
                    <a:cubicBezTo>
                      <a:pt x="1578" y="0"/>
                      <a:pt x="6331" y="496"/>
                      <a:pt x="10417" y="1732"/>
                    </a:cubicBezTo>
                    <a:cubicBezTo>
                      <a:pt x="10417" y="1732"/>
                      <a:pt x="5160" y="640"/>
                      <a:pt x="1618" y="640"/>
                    </a:cubicBezTo>
                    <a:cubicBezTo>
                      <a:pt x="1018" y="640"/>
                      <a:pt x="468" y="671"/>
                      <a:pt x="0" y="744"/>
                    </a:cubicBezTo>
                    <a:lnTo>
                      <a:pt x="12989" y="2430"/>
                    </a:lnTo>
                    <a:cubicBezTo>
                      <a:pt x="12989" y="2430"/>
                      <a:pt x="13649" y="2312"/>
                      <a:pt x="14257" y="2271"/>
                    </a:cubicBezTo>
                    <a:cubicBezTo>
                      <a:pt x="14257" y="2271"/>
                      <a:pt x="8105" y="521"/>
                      <a:pt x="15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3335;p71">
                <a:extLst>
                  <a:ext uri="{FF2B5EF4-FFF2-40B4-BE49-F238E27FC236}">
                    <a16:creationId xmlns:a16="http://schemas.microsoft.com/office/drawing/2014/main" id="{A8CB22FC-E415-7B16-6676-D2216A584B4E}"/>
                  </a:ext>
                </a:extLst>
              </p:cNvPr>
              <p:cNvSpPr/>
              <p:nvPr/>
            </p:nvSpPr>
            <p:spPr>
              <a:xfrm>
                <a:off x="3902115" y="4100023"/>
                <a:ext cx="607254" cy="787999"/>
              </a:xfrm>
              <a:custGeom>
                <a:avLst/>
                <a:gdLst/>
                <a:ahLst/>
                <a:cxnLst/>
                <a:rect l="l" t="t" r="r" b="b"/>
                <a:pathLst>
                  <a:path w="15152" h="181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9" y="61"/>
                      <a:pt x="26" y="173"/>
                    </a:cubicBezTo>
                    <a:lnTo>
                      <a:pt x="26" y="173"/>
                    </a:lnTo>
                    <a:lnTo>
                      <a:pt x="0" y="1"/>
                    </a:lnTo>
                    <a:close/>
                    <a:moveTo>
                      <a:pt x="26" y="173"/>
                    </a:moveTo>
                    <a:lnTo>
                      <a:pt x="2294" y="15748"/>
                    </a:lnTo>
                    <a:lnTo>
                      <a:pt x="15151" y="18117"/>
                    </a:lnTo>
                    <a:lnTo>
                      <a:pt x="13824" y="1739"/>
                    </a:lnTo>
                    <a:cubicBezTo>
                      <a:pt x="13824" y="1739"/>
                      <a:pt x="13212" y="14809"/>
                      <a:pt x="8118" y="14809"/>
                    </a:cubicBezTo>
                    <a:cubicBezTo>
                      <a:pt x="7924" y="14809"/>
                      <a:pt x="7723" y="14790"/>
                      <a:pt x="7515" y="14750"/>
                    </a:cubicBezTo>
                    <a:cubicBezTo>
                      <a:pt x="2240" y="13749"/>
                      <a:pt x="264" y="1759"/>
                      <a:pt x="26" y="173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3" name="Google Shape;3336;p71">
                <a:extLst>
                  <a:ext uri="{FF2B5EF4-FFF2-40B4-BE49-F238E27FC236}">
                    <a16:creationId xmlns:a16="http://schemas.microsoft.com/office/drawing/2014/main" id="{0B5FA3E8-2463-AED3-4F71-C306FACCCD2D}"/>
                  </a:ext>
                </a:extLst>
              </p:cNvPr>
              <p:cNvSpPr/>
              <p:nvPr/>
            </p:nvSpPr>
            <p:spPr>
              <a:xfrm>
                <a:off x="4578395" y="4005390"/>
                <a:ext cx="638234" cy="155234"/>
              </a:xfrm>
              <a:custGeom>
                <a:avLst/>
                <a:gdLst/>
                <a:ahLst/>
                <a:cxnLst/>
                <a:rect l="l" t="t" r="r" b="b"/>
                <a:pathLst>
                  <a:path w="15925" h="3569" extrusionOk="0">
                    <a:moveTo>
                      <a:pt x="13582" y="0"/>
                    </a:moveTo>
                    <a:cubicBezTo>
                      <a:pt x="6398" y="0"/>
                      <a:pt x="0" y="3477"/>
                      <a:pt x="0" y="3477"/>
                    </a:cubicBezTo>
                    <a:lnTo>
                      <a:pt x="3041" y="3569"/>
                    </a:lnTo>
                    <a:lnTo>
                      <a:pt x="15924" y="1211"/>
                    </a:lnTo>
                    <a:cubicBezTo>
                      <a:pt x="15112" y="603"/>
                      <a:pt x="14186" y="498"/>
                      <a:pt x="13646" y="498"/>
                    </a:cubicBezTo>
                    <a:cubicBezTo>
                      <a:pt x="13363" y="498"/>
                      <a:pt x="13186" y="527"/>
                      <a:pt x="13186" y="527"/>
                    </a:cubicBezTo>
                    <a:lnTo>
                      <a:pt x="14781" y="33"/>
                    </a:lnTo>
                    <a:cubicBezTo>
                      <a:pt x="14380" y="11"/>
                      <a:pt x="13980" y="0"/>
                      <a:pt x="135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4" name="Google Shape;3337;p71">
                <a:extLst>
                  <a:ext uri="{FF2B5EF4-FFF2-40B4-BE49-F238E27FC236}">
                    <a16:creationId xmlns:a16="http://schemas.microsoft.com/office/drawing/2014/main" id="{124D120D-CE01-08A2-8BED-7E5EF208E096}"/>
                  </a:ext>
                </a:extLst>
              </p:cNvPr>
              <p:cNvSpPr/>
              <p:nvPr/>
            </p:nvSpPr>
            <p:spPr>
              <a:xfrm>
                <a:off x="4459842" y="4156008"/>
                <a:ext cx="240425" cy="42277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972" extrusionOk="0">
                    <a:moveTo>
                      <a:pt x="3948" y="1"/>
                    </a:moveTo>
                    <a:cubicBezTo>
                      <a:pt x="3675" y="1"/>
                      <a:pt x="3371" y="4"/>
                      <a:pt x="3032" y="12"/>
                    </a:cubicBezTo>
                    <a:lnTo>
                      <a:pt x="2958" y="14"/>
                    </a:lnTo>
                    <a:cubicBezTo>
                      <a:pt x="755" y="75"/>
                      <a:pt x="1" y="260"/>
                      <a:pt x="1" y="260"/>
                    </a:cubicBezTo>
                    <a:cubicBezTo>
                      <a:pt x="949" y="856"/>
                      <a:pt x="1881" y="972"/>
                      <a:pt x="2461" y="972"/>
                    </a:cubicBezTo>
                    <a:cubicBezTo>
                      <a:pt x="2742" y="972"/>
                      <a:pt x="2941" y="945"/>
                      <a:pt x="3019" y="932"/>
                    </a:cubicBezTo>
                    <a:cubicBezTo>
                      <a:pt x="3076" y="938"/>
                      <a:pt x="3195" y="949"/>
                      <a:pt x="3361" y="949"/>
                    </a:cubicBezTo>
                    <a:cubicBezTo>
                      <a:pt x="3905" y="949"/>
                      <a:pt x="4956" y="837"/>
                      <a:pt x="5999" y="106"/>
                    </a:cubicBezTo>
                    <a:cubicBezTo>
                      <a:pt x="5999" y="106"/>
                      <a:pt x="5452" y="1"/>
                      <a:pt x="3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5" name="Google Shape;3338;p71">
                <a:extLst>
                  <a:ext uri="{FF2B5EF4-FFF2-40B4-BE49-F238E27FC236}">
                    <a16:creationId xmlns:a16="http://schemas.microsoft.com/office/drawing/2014/main" id="{F81187EB-B892-4354-78B2-D6436B4D81D6}"/>
                  </a:ext>
                </a:extLst>
              </p:cNvPr>
              <p:cNvSpPr/>
              <p:nvPr/>
            </p:nvSpPr>
            <p:spPr>
              <a:xfrm>
                <a:off x="4684203" y="4063628"/>
                <a:ext cx="568780" cy="821055"/>
              </a:xfrm>
              <a:custGeom>
                <a:avLst/>
                <a:gdLst/>
                <a:ahLst/>
                <a:cxnLst/>
                <a:rect l="l" t="t" r="r" b="b"/>
                <a:pathLst>
                  <a:path w="14192" h="18877" extrusionOk="0">
                    <a:moveTo>
                      <a:pt x="14192" y="1"/>
                    </a:moveTo>
                    <a:lnTo>
                      <a:pt x="478" y="2452"/>
                    </a:lnTo>
                    <a:lnTo>
                      <a:pt x="472" y="2619"/>
                    </a:lnTo>
                    <a:lnTo>
                      <a:pt x="1" y="18877"/>
                    </a:lnTo>
                    <a:lnTo>
                      <a:pt x="12718" y="15845"/>
                    </a:lnTo>
                    <a:lnTo>
                      <a:pt x="1419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3339;p71">
                <a:extLst>
                  <a:ext uri="{FF2B5EF4-FFF2-40B4-BE49-F238E27FC236}">
                    <a16:creationId xmlns:a16="http://schemas.microsoft.com/office/drawing/2014/main" id="{FF283104-7EFE-5962-37E3-CCF34F24A8F5}"/>
                  </a:ext>
                </a:extLst>
              </p:cNvPr>
              <p:cNvSpPr/>
              <p:nvPr/>
            </p:nvSpPr>
            <p:spPr>
              <a:xfrm>
                <a:off x="3903228" y="4055799"/>
                <a:ext cx="1349730" cy="147405"/>
              </a:xfrm>
              <a:custGeom>
                <a:avLst/>
                <a:gdLst/>
                <a:ahLst/>
                <a:cxnLst/>
                <a:rect l="l" t="t" r="r" b="b"/>
                <a:pathLst>
                  <a:path w="33678" h="3389" extrusionOk="0">
                    <a:moveTo>
                      <a:pt x="33052" y="0"/>
                    </a:moveTo>
                    <a:lnTo>
                      <a:pt x="19887" y="2410"/>
                    </a:lnTo>
                    <a:cubicBezTo>
                      <a:pt x="19887" y="2410"/>
                      <a:pt x="18796" y="3171"/>
                      <a:pt x="16910" y="3229"/>
                    </a:cubicBezTo>
                    <a:lnTo>
                      <a:pt x="16905" y="3229"/>
                    </a:lnTo>
                    <a:cubicBezTo>
                      <a:pt x="16854" y="3230"/>
                      <a:pt x="16804" y="3231"/>
                      <a:pt x="16754" y="3231"/>
                    </a:cubicBezTo>
                    <a:cubicBezTo>
                      <a:pt x="14958" y="3231"/>
                      <a:pt x="13889" y="2564"/>
                      <a:pt x="13889" y="2564"/>
                    </a:cubicBezTo>
                    <a:lnTo>
                      <a:pt x="617" y="841"/>
                    </a:lnTo>
                    <a:lnTo>
                      <a:pt x="0" y="1054"/>
                    </a:lnTo>
                    <a:lnTo>
                      <a:pt x="13825" y="2792"/>
                    </a:lnTo>
                    <a:cubicBezTo>
                      <a:pt x="14010" y="2892"/>
                      <a:pt x="14242" y="2976"/>
                      <a:pt x="14497" y="3049"/>
                    </a:cubicBezTo>
                    <a:cubicBezTo>
                      <a:pt x="15348" y="3291"/>
                      <a:pt x="16445" y="3388"/>
                      <a:pt x="16837" y="3388"/>
                    </a:cubicBezTo>
                    <a:cubicBezTo>
                      <a:pt x="16850" y="3388"/>
                      <a:pt x="16862" y="3388"/>
                      <a:pt x="16874" y="3388"/>
                    </a:cubicBezTo>
                    <a:lnTo>
                      <a:pt x="16910" y="3388"/>
                    </a:lnTo>
                    <a:cubicBezTo>
                      <a:pt x="16922" y="3388"/>
                      <a:pt x="16935" y="3388"/>
                      <a:pt x="16949" y="3386"/>
                    </a:cubicBezTo>
                    <a:cubicBezTo>
                      <a:pt x="17305" y="3373"/>
                      <a:pt x="18440" y="3220"/>
                      <a:pt x="19305" y="2924"/>
                    </a:cubicBezTo>
                    <a:cubicBezTo>
                      <a:pt x="19556" y="2838"/>
                      <a:pt x="19783" y="2741"/>
                      <a:pt x="19964" y="2632"/>
                    </a:cubicBezTo>
                    <a:lnTo>
                      <a:pt x="33678" y="181"/>
                    </a:lnTo>
                    <a:lnTo>
                      <a:pt x="3305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7" name="Google Shape;3340;p71">
                <a:extLst>
                  <a:ext uri="{FF2B5EF4-FFF2-40B4-BE49-F238E27FC236}">
                    <a16:creationId xmlns:a16="http://schemas.microsoft.com/office/drawing/2014/main" id="{34F3056C-64BB-9A68-ABC5-BFECA7F0403E}"/>
                  </a:ext>
                </a:extLst>
              </p:cNvPr>
              <p:cNvSpPr/>
              <p:nvPr/>
            </p:nvSpPr>
            <p:spPr>
              <a:xfrm>
                <a:off x="4684203" y="4170230"/>
                <a:ext cx="35990" cy="714449"/>
              </a:xfrm>
              <a:custGeom>
                <a:avLst/>
                <a:gdLst/>
                <a:ahLst/>
                <a:cxnLst/>
                <a:rect l="l" t="t" r="r" b="b"/>
                <a:pathLst>
                  <a:path w="898" h="16426" extrusionOk="0">
                    <a:moveTo>
                      <a:pt x="478" y="1"/>
                    </a:moveTo>
                    <a:lnTo>
                      <a:pt x="1" y="16426"/>
                    </a:lnTo>
                    <a:lnTo>
                      <a:pt x="897" y="16212"/>
                    </a:lnTo>
                    <a:lnTo>
                      <a:pt x="47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8" name="Google Shape;3341;p71">
                <a:extLst>
                  <a:ext uri="{FF2B5EF4-FFF2-40B4-BE49-F238E27FC236}">
                    <a16:creationId xmlns:a16="http://schemas.microsoft.com/office/drawing/2014/main" id="{BAB3A597-7E0A-374C-076E-0DA837546297}"/>
                  </a:ext>
                </a:extLst>
              </p:cNvPr>
              <p:cNvSpPr/>
              <p:nvPr/>
            </p:nvSpPr>
            <p:spPr>
              <a:xfrm>
                <a:off x="4634987" y="4027223"/>
                <a:ext cx="464659" cy="127832"/>
              </a:xfrm>
              <a:custGeom>
                <a:avLst/>
                <a:gdLst/>
                <a:ahLst/>
                <a:cxnLst/>
                <a:rect l="l" t="t" r="r" b="b"/>
                <a:pathLst>
                  <a:path w="11594" h="2939" extrusionOk="0">
                    <a:moveTo>
                      <a:pt x="11055" y="0"/>
                    </a:moveTo>
                    <a:cubicBezTo>
                      <a:pt x="10394" y="0"/>
                      <a:pt x="8974" y="118"/>
                      <a:pt x="6029" y="717"/>
                    </a:cubicBezTo>
                    <a:cubicBezTo>
                      <a:pt x="1177" y="1706"/>
                      <a:pt x="0" y="2938"/>
                      <a:pt x="0" y="2938"/>
                    </a:cubicBezTo>
                    <a:cubicBezTo>
                      <a:pt x="4392" y="986"/>
                      <a:pt x="11594" y="50"/>
                      <a:pt x="11594" y="50"/>
                    </a:cubicBezTo>
                    <a:cubicBezTo>
                      <a:pt x="11594" y="50"/>
                      <a:pt x="11483" y="0"/>
                      <a:pt x="110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3342;p71">
                <a:extLst>
                  <a:ext uri="{FF2B5EF4-FFF2-40B4-BE49-F238E27FC236}">
                    <a16:creationId xmlns:a16="http://schemas.microsoft.com/office/drawing/2014/main" id="{4096B3A4-EDC8-4A1E-0BA4-71C905745465}"/>
                  </a:ext>
                </a:extLst>
              </p:cNvPr>
              <p:cNvSpPr/>
              <p:nvPr/>
            </p:nvSpPr>
            <p:spPr>
              <a:xfrm>
                <a:off x="4649175" y="4029311"/>
                <a:ext cx="567457" cy="131311"/>
              </a:xfrm>
              <a:custGeom>
                <a:avLst/>
                <a:gdLst/>
                <a:ahLst/>
                <a:cxnLst/>
                <a:rect l="l" t="t" r="r" b="b"/>
                <a:pathLst>
                  <a:path w="14159" h="3019" extrusionOk="0">
                    <a:moveTo>
                      <a:pt x="12545" y="0"/>
                    </a:moveTo>
                    <a:lnTo>
                      <a:pt x="12545" y="0"/>
                    </a:lnTo>
                    <a:cubicBezTo>
                      <a:pt x="6053" y="859"/>
                      <a:pt x="1" y="2924"/>
                      <a:pt x="1" y="2924"/>
                    </a:cubicBezTo>
                    <a:cubicBezTo>
                      <a:pt x="610" y="2933"/>
                      <a:pt x="1275" y="3019"/>
                      <a:pt x="1275" y="3019"/>
                    </a:cubicBezTo>
                    <a:lnTo>
                      <a:pt x="14158" y="661"/>
                    </a:lnTo>
                    <a:cubicBezTo>
                      <a:pt x="13888" y="633"/>
                      <a:pt x="13591" y="620"/>
                      <a:pt x="13274" y="620"/>
                    </a:cubicBezTo>
                    <a:cubicBezTo>
                      <a:pt x="9777" y="620"/>
                      <a:pt x="3806" y="2186"/>
                      <a:pt x="3806" y="2186"/>
                    </a:cubicBezTo>
                    <a:cubicBezTo>
                      <a:pt x="7823" y="742"/>
                      <a:pt x="12544" y="0"/>
                      <a:pt x="125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0" name="Google Shape;3343;p71">
                <a:extLst>
                  <a:ext uri="{FF2B5EF4-FFF2-40B4-BE49-F238E27FC236}">
                    <a16:creationId xmlns:a16="http://schemas.microsoft.com/office/drawing/2014/main" id="{CD2E684B-C064-9077-1CF2-06BB1F421F81}"/>
                  </a:ext>
                </a:extLst>
              </p:cNvPr>
              <p:cNvSpPr/>
              <p:nvPr/>
            </p:nvSpPr>
            <p:spPr>
              <a:xfrm>
                <a:off x="4684141" y="4063615"/>
                <a:ext cx="568780" cy="821055"/>
              </a:xfrm>
              <a:custGeom>
                <a:avLst/>
                <a:gdLst/>
                <a:ahLst/>
                <a:cxnLst/>
                <a:rect l="l" t="t" r="r" b="b"/>
                <a:pathLst>
                  <a:path w="14192" h="18877" extrusionOk="0">
                    <a:moveTo>
                      <a:pt x="14192" y="1"/>
                    </a:moveTo>
                    <a:lnTo>
                      <a:pt x="14176" y="175"/>
                    </a:lnTo>
                    <a:lnTo>
                      <a:pt x="14176" y="175"/>
                    </a:lnTo>
                    <a:cubicBezTo>
                      <a:pt x="14187" y="62"/>
                      <a:pt x="14192" y="1"/>
                      <a:pt x="14192" y="1"/>
                    </a:cubicBezTo>
                    <a:close/>
                    <a:moveTo>
                      <a:pt x="14176" y="175"/>
                    </a:moveTo>
                    <a:cubicBezTo>
                      <a:pt x="14019" y="1772"/>
                      <a:pt x="12668" y="13846"/>
                      <a:pt x="7452" y="15119"/>
                    </a:cubicBezTo>
                    <a:cubicBezTo>
                      <a:pt x="7193" y="15183"/>
                      <a:pt x="6943" y="15213"/>
                      <a:pt x="6702" y="15213"/>
                    </a:cubicBezTo>
                    <a:cubicBezTo>
                      <a:pt x="1740" y="15213"/>
                      <a:pt x="478" y="2452"/>
                      <a:pt x="478" y="2452"/>
                    </a:cubicBezTo>
                    <a:lnTo>
                      <a:pt x="1" y="18877"/>
                    </a:lnTo>
                    <a:lnTo>
                      <a:pt x="12718" y="15845"/>
                    </a:lnTo>
                    <a:lnTo>
                      <a:pt x="14176" y="175"/>
                    </a:ln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1" name="Google Shape;3344;p71">
                <a:extLst>
                  <a:ext uri="{FF2B5EF4-FFF2-40B4-BE49-F238E27FC236}">
                    <a16:creationId xmlns:a16="http://schemas.microsoft.com/office/drawing/2014/main" id="{8A4427EB-7011-8254-A2DE-4E3CA532C8B3}"/>
                  </a:ext>
                </a:extLst>
              </p:cNvPr>
              <p:cNvSpPr/>
              <p:nvPr/>
            </p:nvSpPr>
            <p:spPr>
              <a:xfrm>
                <a:off x="4951930" y="4134261"/>
                <a:ext cx="244393" cy="26401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6070" extrusionOk="0">
                    <a:moveTo>
                      <a:pt x="6098" y="0"/>
                    </a:moveTo>
                    <a:lnTo>
                      <a:pt x="5794" y="55"/>
                    </a:lnTo>
                    <a:lnTo>
                      <a:pt x="5565" y="98"/>
                    </a:lnTo>
                    <a:cubicBezTo>
                      <a:pt x="3695" y="442"/>
                      <a:pt x="1832" y="825"/>
                      <a:pt x="1" y="1343"/>
                    </a:cubicBezTo>
                    <a:cubicBezTo>
                      <a:pt x="1481" y="1227"/>
                      <a:pt x="2952" y="1014"/>
                      <a:pt x="4418" y="778"/>
                    </a:cubicBezTo>
                    <a:cubicBezTo>
                      <a:pt x="4805" y="715"/>
                      <a:pt x="5191" y="649"/>
                      <a:pt x="5578" y="581"/>
                    </a:cubicBezTo>
                    <a:lnTo>
                      <a:pt x="5578" y="581"/>
                    </a:lnTo>
                    <a:cubicBezTo>
                      <a:pt x="5460" y="2409"/>
                      <a:pt x="5379" y="4239"/>
                      <a:pt x="5431" y="6070"/>
                    </a:cubicBezTo>
                    <a:cubicBezTo>
                      <a:pt x="5755" y="4163"/>
                      <a:pt x="5933" y="2236"/>
                      <a:pt x="6075" y="308"/>
                    </a:cubicBezTo>
                    <a:lnTo>
                      <a:pt x="609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3345;p71">
                <a:extLst>
                  <a:ext uri="{FF2B5EF4-FFF2-40B4-BE49-F238E27FC236}">
                    <a16:creationId xmlns:a16="http://schemas.microsoft.com/office/drawing/2014/main" id="{C829612D-A4E1-4113-F906-5F6F87BF426E}"/>
                  </a:ext>
                </a:extLst>
              </p:cNvPr>
              <p:cNvSpPr/>
              <p:nvPr/>
            </p:nvSpPr>
            <p:spPr>
              <a:xfrm>
                <a:off x="3976772" y="4190629"/>
                <a:ext cx="43204" cy="312164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7177" extrusionOk="0">
                    <a:moveTo>
                      <a:pt x="15" y="1"/>
                    </a:moveTo>
                    <a:cubicBezTo>
                      <a:pt x="1" y="1220"/>
                      <a:pt x="132" y="2423"/>
                      <a:pt x="302" y="3623"/>
                    </a:cubicBezTo>
                    <a:cubicBezTo>
                      <a:pt x="482" y="4823"/>
                      <a:pt x="699" y="6013"/>
                      <a:pt x="1063" y="7177"/>
                    </a:cubicBezTo>
                    <a:cubicBezTo>
                      <a:pt x="1077" y="5957"/>
                      <a:pt x="946" y="4756"/>
                      <a:pt x="776" y="3554"/>
                    </a:cubicBezTo>
                    <a:cubicBezTo>
                      <a:pt x="594" y="2354"/>
                      <a:pt x="376" y="1166"/>
                      <a:pt x="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3" name="Google Shape;3346;p71">
                <a:extLst>
                  <a:ext uri="{FF2B5EF4-FFF2-40B4-BE49-F238E27FC236}">
                    <a16:creationId xmlns:a16="http://schemas.microsoft.com/office/drawing/2014/main" id="{2DA1CEEA-FC27-E4DA-1055-72A03F545DAE}"/>
                  </a:ext>
                </a:extLst>
              </p:cNvPr>
              <p:cNvSpPr/>
              <p:nvPr/>
            </p:nvSpPr>
            <p:spPr>
              <a:xfrm>
                <a:off x="5078819" y="4104120"/>
                <a:ext cx="240144" cy="342001"/>
              </a:xfrm>
              <a:custGeom>
                <a:avLst/>
                <a:gdLst/>
                <a:ahLst/>
                <a:cxnLst/>
                <a:rect l="l" t="t" r="r" b="b"/>
                <a:pathLst>
                  <a:path w="5992" h="7863" extrusionOk="0">
                    <a:moveTo>
                      <a:pt x="4379" y="1"/>
                    </a:moveTo>
                    <a:cubicBezTo>
                      <a:pt x="4235" y="1"/>
                      <a:pt x="4092" y="49"/>
                      <a:pt x="3969" y="138"/>
                    </a:cubicBezTo>
                    <a:cubicBezTo>
                      <a:pt x="3752" y="295"/>
                      <a:pt x="3654" y="547"/>
                      <a:pt x="3604" y="801"/>
                    </a:cubicBezTo>
                    <a:cubicBezTo>
                      <a:pt x="3523" y="1229"/>
                      <a:pt x="3530" y="1684"/>
                      <a:pt x="3604" y="2121"/>
                    </a:cubicBezTo>
                    <a:cubicBezTo>
                      <a:pt x="3289" y="2041"/>
                      <a:pt x="2958" y="1972"/>
                      <a:pt x="2636" y="1972"/>
                    </a:cubicBezTo>
                    <a:cubicBezTo>
                      <a:pt x="2611" y="1972"/>
                      <a:pt x="2587" y="1972"/>
                      <a:pt x="2563" y="1973"/>
                    </a:cubicBezTo>
                    <a:cubicBezTo>
                      <a:pt x="2247" y="1983"/>
                      <a:pt x="1922" y="2087"/>
                      <a:pt x="1695" y="2338"/>
                    </a:cubicBezTo>
                    <a:cubicBezTo>
                      <a:pt x="1508" y="2546"/>
                      <a:pt x="1416" y="2859"/>
                      <a:pt x="1479" y="3152"/>
                    </a:cubicBezTo>
                    <a:cubicBezTo>
                      <a:pt x="1393" y="3139"/>
                      <a:pt x="1306" y="3131"/>
                      <a:pt x="1219" y="3131"/>
                    </a:cubicBezTo>
                    <a:cubicBezTo>
                      <a:pt x="1191" y="3131"/>
                      <a:pt x="1162" y="3132"/>
                      <a:pt x="1134" y="3134"/>
                    </a:cubicBezTo>
                    <a:cubicBezTo>
                      <a:pt x="805" y="3153"/>
                      <a:pt x="466" y="3309"/>
                      <a:pt x="322" y="3655"/>
                    </a:cubicBezTo>
                    <a:cubicBezTo>
                      <a:pt x="220" y="3900"/>
                      <a:pt x="264" y="4216"/>
                      <a:pt x="442" y="4400"/>
                    </a:cubicBezTo>
                    <a:cubicBezTo>
                      <a:pt x="339" y="4439"/>
                      <a:pt x="248" y="4509"/>
                      <a:pt x="183" y="4608"/>
                    </a:cubicBezTo>
                    <a:cubicBezTo>
                      <a:pt x="0" y="4884"/>
                      <a:pt x="78" y="5260"/>
                      <a:pt x="313" y="5477"/>
                    </a:cubicBezTo>
                    <a:cubicBezTo>
                      <a:pt x="443" y="5595"/>
                      <a:pt x="596" y="5672"/>
                      <a:pt x="744" y="5751"/>
                    </a:cubicBezTo>
                    <a:cubicBezTo>
                      <a:pt x="840" y="5803"/>
                      <a:pt x="934" y="5855"/>
                      <a:pt x="1027" y="5906"/>
                    </a:cubicBezTo>
                    <a:cubicBezTo>
                      <a:pt x="977" y="5936"/>
                      <a:pt x="929" y="5976"/>
                      <a:pt x="891" y="6028"/>
                    </a:cubicBezTo>
                    <a:cubicBezTo>
                      <a:pt x="611" y="6407"/>
                      <a:pt x="873" y="6968"/>
                      <a:pt x="1198" y="7134"/>
                    </a:cubicBezTo>
                    <a:cubicBezTo>
                      <a:pt x="2247" y="7669"/>
                      <a:pt x="3068" y="7862"/>
                      <a:pt x="3706" y="7862"/>
                    </a:cubicBezTo>
                    <a:cubicBezTo>
                      <a:pt x="5240" y="7862"/>
                      <a:pt x="5720" y="6749"/>
                      <a:pt x="5770" y="6577"/>
                    </a:cubicBezTo>
                    <a:cubicBezTo>
                      <a:pt x="5885" y="6186"/>
                      <a:pt x="5936" y="5776"/>
                      <a:pt x="5949" y="5362"/>
                    </a:cubicBezTo>
                    <a:cubicBezTo>
                      <a:pt x="5955" y="5189"/>
                      <a:pt x="5954" y="5013"/>
                      <a:pt x="5942" y="4839"/>
                    </a:cubicBezTo>
                    <a:cubicBezTo>
                      <a:pt x="5992" y="4764"/>
                      <a:pt x="5330" y="2190"/>
                      <a:pt x="5236" y="1409"/>
                    </a:cubicBezTo>
                    <a:cubicBezTo>
                      <a:pt x="5175" y="921"/>
                      <a:pt x="5176" y="321"/>
                      <a:pt x="4667" y="69"/>
                    </a:cubicBezTo>
                    <a:cubicBezTo>
                      <a:pt x="4574" y="23"/>
                      <a:pt x="4476" y="1"/>
                      <a:pt x="4379" y="1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4" name="Google Shape;3347;p71">
                <a:extLst>
                  <a:ext uri="{FF2B5EF4-FFF2-40B4-BE49-F238E27FC236}">
                    <a16:creationId xmlns:a16="http://schemas.microsoft.com/office/drawing/2014/main" id="{E045AEA5-FEBE-6C2D-589B-34EDCC379891}"/>
                  </a:ext>
                </a:extLst>
              </p:cNvPr>
              <p:cNvSpPr/>
              <p:nvPr/>
            </p:nvSpPr>
            <p:spPr>
              <a:xfrm>
                <a:off x="5095733" y="4291839"/>
                <a:ext cx="148848" cy="37362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859" extrusionOk="0">
                    <a:moveTo>
                      <a:pt x="882" y="1"/>
                    </a:moveTo>
                    <a:cubicBezTo>
                      <a:pt x="601" y="1"/>
                      <a:pt x="321" y="23"/>
                      <a:pt x="44" y="67"/>
                    </a:cubicBezTo>
                    <a:cubicBezTo>
                      <a:pt x="18" y="71"/>
                      <a:pt x="0" y="99"/>
                      <a:pt x="5" y="129"/>
                    </a:cubicBezTo>
                    <a:cubicBezTo>
                      <a:pt x="9" y="151"/>
                      <a:pt x="25" y="169"/>
                      <a:pt x="44" y="173"/>
                    </a:cubicBezTo>
                    <a:cubicBezTo>
                      <a:pt x="50" y="174"/>
                      <a:pt x="55" y="174"/>
                      <a:pt x="61" y="174"/>
                    </a:cubicBezTo>
                    <a:cubicBezTo>
                      <a:pt x="334" y="130"/>
                      <a:pt x="610" y="108"/>
                      <a:pt x="886" y="108"/>
                    </a:cubicBezTo>
                    <a:cubicBezTo>
                      <a:pt x="1833" y="108"/>
                      <a:pt x="2787" y="364"/>
                      <a:pt x="3638" y="853"/>
                    </a:cubicBezTo>
                    <a:cubicBezTo>
                      <a:pt x="3645" y="857"/>
                      <a:pt x="3652" y="859"/>
                      <a:pt x="3659" y="859"/>
                    </a:cubicBezTo>
                    <a:cubicBezTo>
                      <a:pt x="3677" y="859"/>
                      <a:pt x="3694" y="848"/>
                      <a:pt x="3702" y="830"/>
                    </a:cubicBezTo>
                    <a:cubicBezTo>
                      <a:pt x="3714" y="804"/>
                      <a:pt x="3704" y="771"/>
                      <a:pt x="3680" y="758"/>
                    </a:cubicBezTo>
                    <a:cubicBezTo>
                      <a:pt x="2816" y="261"/>
                      <a:pt x="1846" y="1"/>
                      <a:pt x="882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3348;p71">
                <a:extLst>
                  <a:ext uri="{FF2B5EF4-FFF2-40B4-BE49-F238E27FC236}">
                    <a16:creationId xmlns:a16="http://schemas.microsoft.com/office/drawing/2014/main" id="{41FEFF81-5F4B-6C9E-197B-AA0C96B9D37E}"/>
                  </a:ext>
                </a:extLst>
              </p:cNvPr>
              <p:cNvSpPr/>
              <p:nvPr/>
            </p:nvSpPr>
            <p:spPr>
              <a:xfrm>
                <a:off x="5119419" y="4358036"/>
                <a:ext cx="114221" cy="36666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843" extrusionOk="0">
                    <a:moveTo>
                      <a:pt x="452" y="1"/>
                    </a:moveTo>
                    <a:cubicBezTo>
                      <a:pt x="317" y="1"/>
                      <a:pt x="181" y="10"/>
                      <a:pt x="44" y="30"/>
                    </a:cubicBezTo>
                    <a:cubicBezTo>
                      <a:pt x="18" y="34"/>
                      <a:pt x="0" y="61"/>
                      <a:pt x="4" y="90"/>
                    </a:cubicBezTo>
                    <a:cubicBezTo>
                      <a:pt x="8" y="118"/>
                      <a:pt x="30" y="137"/>
                      <a:pt x="55" y="137"/>
                    </a:cubicBezTo>
                    <a:cubicBezTo>
                      <a:pt x="57" y="137"/>
                      <a:pt x="58" y="137"/>
                      <a:pt x="60" y="137"/>
                    </a:cubicBezTo>
                    <a:cubicBezTo>
                      <a:pt x="192" y="117"/>
                      <a:pt x="324" y="108"/>
                      <a:pt x="455" y="108"/>
                    </a:cubicBezTo>
                    <a:cubicBezTo>
                      <a:pt x="1286" y="108"/>
                      <a:pt x="2087" y="469"/>
                      <a:pt x="2774" y="837"/>
                    </a:cubicBezTo>
                    <a:cubicBezTo>
                      <a:pt x="2778" y="839"/>
                      <a:pt x="2782" y="841"/>
                      <a:pt x="2786" y="842"/>
                    </a:cubicBezTo>
                    <a:cubicBezTo>
                      <a:pt x="2789" y="842"/>
                      <a:pt x="2792" y="843"/>
                      <a:pt x="2795" y="843"/>
                    </a:cubicBezTo>
                    <a:cubicBezTo>
                      <a:pt x="2814" y="843"/>
                      <a:pt x="2830" y="832"/>
                      <a:pt x="2838" y="812"/>
                    </a:cubicBezTo>
                    <a:cubicBezTo>
                      <a:pt x="2850" y="786"/>
                      <a:pt x="2839" y="754"/>
                      <a:pt x="2815" y="741"/>
                    </a:cubicBezTo>
                    <a:cubicBezTo>
                      <a:pt x="2115" y="367"/>
                      <a:pt x="1303" y="1"/>
                      <a:pt x="452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6" name="Google Shape;3349;p71">
                <a:extLst>
                  <a:ext uri="{FF2B5EF4-FFF2-40B4-BE49-F238E27FC236}">
                    <a16:creationId xmlns:a16="http://schemas.microsoft.com/office/drawing/2014/main" id="{0464CD33-A3C0-E014-9B02-BB7D2DA89E58}"/>
                  </a:ext>
                </a:extLst>
              </p:cNvPr>
              <p:cNvSpPr/>
              <p:nvPr/>
            </p:nvSpPr>
            <p:spPr>
              <a:xfrm>
                <a:off x="5222943" y="4192717"/>
                <a:ext cx="32783" cy="2818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648" extrusionOk="0">
                    <a:moveTo>
                      <a:pt x="60" y="0"/>
                    </a:moveTo>
                    <a:cubicBezTo>
                      <a:pt x="44" y="0"/>
                      <a:pt x="28" y="7"/>
                      <a:pt x="16" y="22"/>
                    </a:cubicBezTo>
                    <a:cubicBezTo>
                      <a:pt x="1" y="44"/>
                      <a:pt x="3" y="83"/>
                      <a:pt x="28" y="98"/>
                    </a:cubicBezTo>
                    <a:cubicBezTo>
                      <a:pt x="275" y="248"/>
                      <a:pt x="506" y="424"/>
                      <a:pt x="711" y="627"/>
                    </a:cubicBezTo>
                    <a:cubicBezTo>
                      <a:pt x="724" y="639"/>
                      <a:pt x="739" y="647"/>
                      <a:pt x="756" y="647"/>
                    </a:cubicBezTo>
                    <a:cubicBezTo>
                      <a:pt x="766" y="647"/>
                      <a:pt x="777" y="644"/>
                      <a:pt x="788" y="636"/>
                    </a:cubicBezTo>
                    <a:cubicBezTo>
                      <a:pt x="808" y="619"/>
                      <a:pt x="818" y="580"/>
                      <a:pt x="797" y="559"/>
                    </a:cubicBezTo>
                    <a:cubicBezTo>
                      <a:pt x="584" y="349"/>
                      <a:pt x="349" y="164"/>
                      <a:pt x="93" y="10"/>
                    </a:cubicBezTo>
                    <a:cubicBezTo>
                      <a:pt x="83" y="3"/>
                      <a:pt x="71" y="0"/>
                      <a:pt x="60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7" name="Google Shape;3350;p71">
                <a:extLst>
                  <a:ext uri="{FF2B5EF4-FFF2-40B4-BE49-F238E27FC236}">
                    <a16:creationId xmlns:a16="http://schemas.microsoft.com/office/drawing/2014/main" id="{38CF37ED-0F99-FF16-5AC5-34E25581B466}"/>
                  </a:ext>
                </a:extLst>
              </p:cNvPr>
              <p:cNvSpPr/>
              <p:nvPr/>
            </p:nvSpPr>
            <p:spPr>
              <a:xfrm>
                <a:off x="5141102" y="4234819"/>
                <a:ext cx="98510" cy="35448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815" extrusionOk="0">
                    <a:moveTo>
                      <a:pt x="79" y="0"/>
                    </a:moveTo>
                    <a:cubicBezTo>
                      <a:pt x="12" y="0"/>
                      <a:pt x="1" y="106"/>
                      <a:pt x="71" y="110"/>
                    </a:cubicBezTo>
                    <a:cubicBezTo>
                      <a:pt x="872" y="150"/>
                      <a:pt x="1657" y="389"/>
                      <a:pt x="2343" y="806"/>
                    </a:cubicBezTo>
                    <a:cubicBezTo>
                      <a:pt x="2352" y="812"/>
                      <a:pt x="2362" y="814"/>
                      <a:pt x="2372" y="814"/>
                    </a:cubicBezTo>
                    <a:cubicBezTo>
                      <a:pt x="2420" y="814"/>
                      <a:pt x="2457" y="748"/>
                      <a:pt x="2408" y="717"/>
                    </a:cubicBezTo>
                    <a:cubicBezTo>
                      <a:pt x="1705" y="290"/>
                      <a:pt x="903" y="41"/>
                      <a:pt x="83" y="0"/>
                    </a:cubicBezTo>
                    <a:cubicBezTo>
                      <a:pt x="81" y="0"/>
                      <a:pt x="80" y="0"/>
                      <a:pt x="79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3351;p71">
                <a:extLst>
                  <a:ext uri="{FF2B5EF4-FFF2-40B4-BE49-F238E27FC236}">
                    <a16:creationId xmlns:a16="http://schemas.microsoft.com/office/drawing/2014/main" id="{C29C7B5E-61B1-853D-D016-B87AE01727EF}"/>
                  </a:ext>
                </a:extLst>
              </p:cNvPr>
              <p:cNvSpPr/>
              <p:nvPr/>
            </p:nvSpPr>
            <p:spPr>
              <a:xfrm>
                <a:off x="3877497" y="4302843"/>
                <a:ext cx="244713" cy="330040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7588" extrusionOk="0">
                    <a:moveTo>
                      <a:pt x="856" y="0"/>
                    </a:moveTo>
                    <a:cubicBezTo>
                      <a:pt x="706" y="0"/>
                      <a:pt x="558" y="50"/>
                      <a:pt x="437" y="151"/>
                    </a:cubicBezTo>
                    <a:cubicBezTo>
                      <a:pt x="1" y="515"/>
                      <a:pt x="141" y="1098"/>
                      <a:pt x="196" y="1587"/>
                    </a:cubicBezTo>
                    <a:cubicBezTo>
                      <a:pt x="284" y="2368"/>
                      <a:pt x="238" y="5025"/>
                      <a:pt x="303" y="5088"/>
                    </a:cubicBezTo>
                    <a:cubicBezTo>
                      <a:pt x="333" y="5259"/>
                      <a:pt x="371" y="5431"/>
                      <a:pt x="418" y="5597"/>
                    </a:cubicBezTo>
                    <a:cubicBezTo>
                      <a:pt x="528" y="5997"/>
                      <a:pt x="671" y="6385"/>
                      <a:pt x="875" y="6739"/>
                    </a:cubicBezTo>
                    <a:cubicBezTo>
                      <a:pt x="949" y="6870"/>
                      <a:pt x="1481" y="7587"/>
                      <a:pt x="2548" y="7587"/>
                    </a:cubicBezTo>
                    <a:cubicBezTo>
                      <a:pt x="3266" y="7587"/>
                      <a:pt x="4225" y="7263"/>
                      <a:pt x="5451" y="6219"/>
                    </a:cubicBezTo>
                    <a:cubicBezTo>
                      <a:pt x="5729" y="5983"/>
                      <a:pt x="5853" y="5376"/>
                      <a:pt x="5492" y="5072"/>
                    </a:cubicBezTo>
                    <a:cubicBezTo>
                      <a:pt x="5444" y="5031"/>
                      <a:pt x="5388" y="5002"/>
                      <a:pt x="5331" y="4985"/>
                    </a:cubicBezTo>
                    <a:cubicBezTo>
                      <a:pt x="5412" y="4914"/>
                      <a:pt x="5490" y="4842"/>
                      <a:pt x="5571" y="4770"/>
                    </a:cubicBezTo>
                    <a:cubicBezTo>
                      <a:pt x="5697" y="4658"/>
                      <a:pt x="5829" y="4547"/>
                      <a:pt x="5927" y="4402"/>
                    </a:cubicBezTo>
                    <a:cubicBezTo>
                      <a:pt x="6105" y="4137"/>
                      <a:pt x="6094" y="3753"/>
                      <a:pt x="5852" y="3527"/>
                    </a:cubicBezTo>
                    <a:cubicBezTo>
                      <a:pt x="5766" y="3446"/>
                      <a:pt x="5661" y="3399"/>
                      <a:pt x="5552" y="3384"/>
                    </a:cubicBezTo>
                    <a:cubicBezTo>
                      <a:pt x="5682" y="3163"/>
                      <a:pt x="5653" y="2847"/>
                      <a:pt x="5496" y="2632"/>
                    </a:cubicBezTo>
                    <a:cubicBezTo>
                      <a:pt x="5321" y="2391"/>
                      <a:pt x="5054" y="2295"/>
                      <a:pt x="4789" y="2295"/>
                    </a:cubicBezTo>
                    <a:cubicBezTo>
                      <a:pt x="4721" y="2295"/>
                      <a:pt x="4652" y="2301"/>
                      <a:pt x="4586" y="2313"/>
                    </a:cubicBezTo>
                    <a:cubicBezTo>
                      <a:pt x="4471" y="2332"/>
                      <a:pt x="4360" y="2368"/>
                      <a:pt x="4253" y="2411"/>
                    </a:cubicBezTo>
                    <a:cubicBezTo>
                      <a:pt x="4248" y="2111"/>
                      <a:pt x="4084" y="1828"/>
                      <a:pt x="3854" y="1669"/>
                    </a:cubicBezTo>
                    <a:cubicBezTo>
                      <a:pt x="3663" y="1537"/>
                      <a:pt x="3442" y="1484"/>
                      <a:pt x="3223" y="1484"/>
                    </a:cubicBezTo>
                    <a:cubicBezTo>
                      <a:pt x="3123" y="1484"/>
                      <a:pt x="3023" y="1495"/>
                      <a:pt x="2926" y="1515"/>
                    </a:cubicBezTo>
                    <a:cubicBezTo>
                      <a:pt x="2587" y="1585"/>
                      <a:pt x="2258" y="1739"/>
                      <a:pt x="1946" y="1900"/>
                    </a:cubicBezTo>
                    <a:cubicBezTo>
                      <a:pt x="1918" y="1459"/>
                      <a:pt x="1820" y="1013"/>
                      <a:pt x="1641" y="617"/>
                    </a:cubicBezTo>
                    <a:cubicBezTo>
                      <a:pt x="1533" y="381"/>
                      <a:pt x="1380" y="160"/>
                      <a:pt x="1131" y="56"/>
                    </a:cubicBezTo>
                    <a:cubicBezTo>
                      <a:pt x="1042" y="19"/>
                      <a:pt x="949" y="0"/>
                      <a:pt x="856" y="0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9" name="Google Shape;3352;p71">
                <a:extLst>
                  <a:ext uri="{FF2B5EF4-FFF2-40B4-BE49-F238E27FC236}">
                    <a16:creationId xmlns:a16="http://schemas.microsoft.com/office/drawing/2014/main" id="{8A45A178-86D0-774C-C0B9-04E4E58A21DA}"/>
                  </a:ext>
                </a:extLst>
              </p:cNvPr>
              <p:cNvSpPr/>
              <p:nvPr/>
            </p:nvSpPr>
            <p:spPr>
              <a:xfrm>
                <a:off x="3962665" y="4449547"/>
                <a:ext cx="138468" cy="70027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1610" extrusionOk="0">
                    <a:moveTo>
                      <a:pt x="3402" y="0"/>
                    </a:moveTo>
                    <a:cubicBezTo>
                      <a:pt x="3401" y="0"/>
                      <a:pt x="3400" y="0"/>
                      <a:pt x="3400" y="0"/>
                    </a:cubicBezTo>
                    <a:cubicBezTo>
                      <a:pt x="2159" y="94"/>
                      <a:pt x="960" y="632"/>
                      <a:pt x="23" y="1516"/>
                    </a:cubicBezTo>
                    <a:cubicBezTo>
                      <a:pt x="3" y="1534"/>
                      <a:pt x="1" y="1568"/>
                      <a:pt x="18" y="1591"/>
                    </a:cubicBezTo>
                    <a:cubicBezTo>
                      <a:pt x="28" y="1604"/>
                      <a:pt x="41" y="1610"/>
                      <a:pt x="55" y="1610"/>
                    </a:cubicBezTo>
                    <a:cubicBezTo>
                      <a:pt x="66" y="1610"/>
                      <a:pt x="77" y="1606"/>
                      <a:pt x="86" y="1598"/>
                    </a:cubicBezTo>
                    <a:cubicBezTo>
                      <a:pt x="1009" y="728"/>
                      <a:pt x="2188" y="199"/>
                      <a:pt x="3407" y="108"/>
                    </a:cubicBezTo>
                    <a:cubicBezTo>
                      <a:pt x="3414" y="107"/>
                      <a:pt x="3419" y="106"/>
                      <a:pt x="3423" y="103"/>
                    </a:cubicBezTo>
                    <a:lnTo>
                      <a:pt x="3424" y="103"/>
                    </a:lnTo>
                    <a:cubicBezTo>
                      <a:pt x="3441" y="95"/>
                      <a:pt x="3454" y="74"/>
                      <a:pt x="3452" y="51"/>
                    </a:cubicBezTo>
                    <a:cubicBezTo>
                      <a:pt x="3449" y="22"/>
                      <a:pt x="3427" y="0"/>
                      <a:pt x="3402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0" name="Google Shape;3353;p71">
                <a:extLst>
                  <a:ext uri="{FF2B5EF4-FFF2-40B4-BE49-F238E27FC236}">
                    <a16:creationId xmlns:a16="http://schemas.microsoft.com/office/drawing/2014/main" id="{4E376E2F-BF3A-B0CB-FC7F-1FB46D3D4B37}"/>
                  </a:ext>
                </a:extLst>
              </p:cNvPr>
              <p:cNvSpPr/>
              <p:nvPr/>
            </p:nvSpPr>
            <p:spPr>
              <a:xfrm>
                <a:off x="3987273" y="4518354"/>
                <a:ext cx="104642" cy="62241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1431" extrusionOk="0">
                    <a:moveTo>
                      <a:pt x="2559" y="0"/>
                    </a:moveTo>
                    <a:cubicBezTo>
                      <a:pt x="2557" y="0"/>
                      <a:pt x="2556" y="0"/>
                      <a:pt x="2554" y="0"/>
                    </a:cubicBezTo>
                    <a:cubicBezTo>
                      <a:pt x="1550" y="90"/>
                      <a:pt x="713" y="725"/>
                      <a:pt x="24" y="1334"/>
                    </a:cubicBezTo>
                    <a:cubicBezTo>
                      <a:pt x="5" y="1352"/>
                      <a:pt x="1" y="1386"/>
                      <a:pt x="18" y="1410"/>
                    </a:cubicBezTo>
                    <a:cubicBezTo>
                      <a:pt x="28" y="1423"/>
                      <a:pt x="42" y="1430"/>
                      <a:pt x="57" y="1430"/>
                    </a:cubicBezTo>
                    <a:cubicBezTo>
                      <a:pt x="63" y="1430"/>
                      <a:pt x="70" y="1428"/>
                      <a:pt x="76" y="1425"/>
                    </a:cubicBezTo>
                    <a:cubicBezTo>
                      <a:pt x="80" y="1424"/>
                      <a:pt x="83" y="1421"/>
                      <a:pt x="87" y="1419"/>
                    </a:cubicBezTo>
                    <a:cubicBezTo>
                      <a:pt x="762" y="820"/>
                      <a:pt x="1586" y="195"/>
                      <a:pt x="2565" y="107"/>
                    </a:cubicBezTo>
                    <a:cubicBezTo>
                      <a:pt x="2592" y="104"/>
                      <a:pt x="2610" y="78"/>
                      <a:pt x="2608" y="50"/>
                    </a:cubicBezTo>
                    <a:cubicBezTo>
                      <a:pt x="2605" y="21"/>
                      <a:pt x="2584" y="0"/>
                      <a:pt x="2559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1" name="Google Shape;3354;p71">
                <a:extLst>
                  <a:ext uri="{FF2B5EF4-FFF2-40B4-BE49-F238E27FC236}">
                    <a16:creationId xmlns:a16="http://schemas.microsoft.com/office/drawing/2014/main" id="{08A0C876-11F4-ED51-B792-AA5B870394F7}"/>
                  </a:ext>
                </a:extLst>
              </p:cNvPr>
              <p:cNvSpPr/>
              <p:nvPr/>
            </p:nvSpPr>
            <p:spPr>
              <a:xfrm>
                <a:off x="3928558" y="4382392"/>
                <a:ext cx="27213" cy="34579"/>
              </a:xfrm>
              <a:custGeom>
                <a:avLst/>
                <a:gdLst/>
                <a:ahLst/>
                <a:cxnLst/>
                <a:rect l="l" t="t" r="r" b="b"/>
                <a:pathLst>
                  <a:path w="679" h="795" extrusionOk="0">
                    <a:moveTo>
                      <a:pt x="617" y="1"/>
                    </a:moveTo>
                    <a:cubicBezTo>
                      <a:pt x="601" y="1"/>
                      <a:pt x="586" y="8"/>
                      <a:pt x="574" y="19"/>
                    </a:cubicBezTo>
                    <a:cubicBezTo>
                      <a:pt x="361" y="230"/>
                      <a:pt x="175" y="464"/>
                      <a:pt x="16" y="717"/>
                    </a:cubicBezTo>
                    <a:cubicBezTo>
                      <a:pt x="1" y="742"/>
                      <a:pt x="19" y="778"/>
                      <a:pt x="44" y="790"/>
                    </a:cubicBezTo>
                    <a:cubicBezTo>
                      <a:pt x="51" y="793"/>
                      <a:pt x="58" y="795"/>
                      <a:pt x="66" y="795"/>
                    </a:cubicBezTo>
                    <a:cubicBezTo>
                      <a:pt x="86" y="795"/>
                      <a:pt x="105" y="782"/>
                      <a:pt x="116" y="762"/>
                    </a:cubicBezTo>
                    <a:cubicBezTo>
                      <a:pt x="268" y="518"/>
                      <a:pt x="452" y="292"/>
                      <a:pt x="657" y="91"/>
                    </a:cubicBezTo>
                    <a:cubicBezTo>
                      <a:pt x="679" y="70"/>
                      <a:pt x="672" y="31"/>
                      <a:pt x="650" y="13"/>
                    </a:cubicBezTo>
                    <a:cubicBezTo>
                      <a:pt x="640" y="5"/>
                      <a:pt x="629" y="1"/>
                      <a:pt x="617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2" name="Google Shape;3355;p71">
                <a:extLst>
                  <a:ext uri="{FF2B5EF4-FFF2-40B4-BE49-F238E27FC236}">
                    <a16:creationId xmlns:a16="http://schemas.microsoft.com/office/drawing/2014/main" id="{924FB096-C36A-BCA8-D7FF-E05F101BDBFD}"/>
                  </a:ext>
                </a:extLst>
              </p:cNvPr>
              <p:cNvSpPr/>
              <p:nvPr/>
            </p:nvSpPr>
            <p:spPr>
              <a:xfrm>
                <a:off x="3954970" y="4402921"/>
                <a:ext cx="89493" cy="57761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328" extrusionOk="0">
                    <a:moveTo>
                      <a:pt x="2151" y="1"/>
                    </a:moveTo>
                    <a:cubicBezTo>
                      <a:pt x="2146" y="1"/>
                      <a:pt x="2140" y="2"/>
                      <a:pt x="2134" y="3"/>
                    </a:cubicBezTo>
                    <a:cubicBezTo>
                      <a:pt x="1345" y="233"/>
                      <a:pt x="623" y="662"/>
                      <a:pt x="38" y="1240"/>
                    </a:cubicBezTo>
                    <a:cubicBezTo>
                      <a:pt x="0" y="1278"/>
                      <a:pt x="40" y="1327"/>
                      <a:pt x="83" y="1327"/>
                    </a:cubicBezTo>
                    <a:cubicBezTo>
                      <a:pt x="97" y="1327"/>
                      <a:pt x="111" y="1323"/>
                      <a:pt x="122" y="1311"/>
                    </a:cubicBezTo>
                    <a:cubicBezTo>
                      <a:pt x="693" y="746"/>
                      <a:pt x="1401" y="332"/>
                      <a:pt x="2171" y="107"/>
                    </a:cubicBezTo>
                    <a:cubicBezTo>
                      <a:pt x="2232" y="88"/>
                      <a:pt x="2207" y="1"/>
                      <a:pt x="2151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3" name="Google Shape;3356;p71">
                <a:extLst>
                  <a:ext uri="{FF2B5EF4-FFF2-40B4-BE49-F238E27FC236}">
                    <a16:creationId xmlns:a16="http://schemas.microsoft.com/office/drawing/2014/main" id="{4B0D95C9-0D5A-BF48-022C-D6487D3417A3}"/>
                  </a:ext>
                </a:extLst>
              </p:cNvPr>
              <p:cNvSpPr/>
              <p:nvPr/>
            </p:nvSpPr>
            <p:spPr>
              <a:xfrm rot="3966041" flipH="1">
                <a:off x="2375338" y="3813864"/>
                <a:ext cx="264666" cy="27182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3910" extrusionOk="0">
                    <a:moveTo>
                      <a:pt x="2530" y="0"/>
                    </a:moveTo>
                    <a:lnTo>
                      <a:pt x="1505" y="908"/>
                    </a:lnTo>
                    <a:lnTo>
                      <a:pt x="176" y="580"/>
                    </a:lnTo>
                    <a:lnTo>
                      <a:pt x="176" y="580"/>
                    </a:lnTo>
                    <a:lnTo>
                      <a:pt x="723" y="1834"/>
                    </a:lnTo>
                    <a:lnTo>
                      <a:pt x="1" y="2995"/>
                    </a:lnTo>
                    <a:lnTo>
                      <a:pt x="1362" y="2863"/>
                    </a:lnTo>
                    <a:lnTo>
                      <a:pt x="2244" y="3910"/>
                    </a:lnTo>
                    <a:lnTo>
                      <a:pt x="2539" y="2573"/>
                    </a:lnTo>
                    <a:lnTo>
                      <a:pt x="3806" y="2059"/>
                    </a:lnTo>
                    <a:lnTo>
                      <a:pt x="2627" y="1365"/>
                    </a:lnTo>
                    <a:lnTo>
                      <a:pt x="25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4" name="Google Shape;3357;p71">
                <a:extLst>
                  <a:ext uri="{FF2B5EF4-FFF2-40B4-BE49-F238E27FC236}">
                    <a16:creationId xmlns:a16="http://schemas.microsoft.com/office/drawing/2014/main" id="{01C3BFE9-6B42-1B5B-F7B5-686092FC18E1}"/>
                  </a:ext>
                </a:extLst>
              </p:cNvPr>
              <p:cNvSpPr/>
              <p:nvPr/>
            </p:nvSpPr>
            <p:spPr>
              <a:xfrm rot="8100000" flipH="1">
                <a:off x="3135113" y="3460032"/>
                <a:ext cx="59720" cy="6938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98" extrusionOk="0">
                    <a:moveTo>
                      <a:pt x="443" y="1"/>
                    </a:moveTo>
                    <a:cubicBezTo>
                      <a:pt x="434" y="1"/>
                      <a:pt x="425" y="1"/>
                      <a:pt x="415" y="2"/>
                    </a:cubicBezTo>
                    <a:cubicBezTo>
                      <a:pt x="379" y="7"/>
                      <a:pt x="344" y="14"/>
                      <a:pt x="307" y="19"/>
                    </a:cubicBezTo>
                    <a:cubicBezTo>
                      <a:pt x="233" y="41"/>
                      <a:pt x="170" y="81"/>
                      <a:pt x="118" y="137"/>
                    </a:cubicBezTo>
                    <a:cubicBezTo>
                      <a:pt x="96" y="168"/>
                      <a:pt x="74" y="200"/>
                      <a:pt x="51" y="231"/>
                    </a:cubicBezTo>
                    <a:cubicBezTo>
                      <a:pt x="16" y="297"/>
                      <a:pt x="1" y="368"/>
                      <a:pt x="3" y="444"/>
                    </a:cubicBezTo>
                    <a:lnTo>
                      <a:pt x="3" y="585"/>
                    </a:lnTo>
                    <a:cubicBezTo>
                      <a:pt x="3" y="642"/>
                      <a:pt x="16" y="696"/>
                      <a:pt x="44" y="744"/>
                    </a:cubicBezTo>
                    <a:cubicBezTo>
                      <a:pt x="62" y="798"/>
                      <a:pt x="94" y="845"/>
                      <a:pt x="138" y="883"/>
                    </a:cubicBezTo>
                    <a:cubicBezTo>
                      <a:pt x="180" y="924"/>
                      <a:pt x="228" y="953"/>
                      <a:pt x="284" y="968"/>
                    </a:cubicBezTo>
                    <a:cubicBezTo>
                      <a:pt x="327" y="988"/>
                      <a:pt x="372" y="998"/>
                      <a:pt x="420" y="998"/>
                    </a:cubicBezTo>
                    <a:cubicBezTo>
                      <a:pt x="428" y="998"/>
                      <a:pt x="436" y="998"/>
                      <a:pt x="445" y="997"/>
                    </a:cubicBezTo>
                    <a:lnTo>
                      <a:pt x="553" y="979"/>
                    </a:lnTo>
                    <a:cubicBezTo>
                      <a:pt x="626" y="957"/>
                      <a:pt x="689" y="918"/>
                      <a:pt x="742" y="862"/>
                    </a:cubicBezTo>
                    <a:cubicBezTo>
                      <a:pt x="765" y="831"/>
                      <a:pt x="787" y="800"/>
                      <a:pt x="809" y="768"/>
                    </a:cubicBezTo>
                    <a:cubicBezTo>
                      <a:pt x="842" y="701"/>
                      <a:pt x="858" y="631"/>
                      <a:pt x="857" y="555"/>
                    </a:cubicBezTo>
                    <a:lnTo>
                      <a:pt x="857" y="413"/>
                    </a:lnTo>
                    <a:cubicBezTo>
                      <a:pt x="857" y="357"/>
                      <a:pt x="842" y="303"/>
                      <a:pt x="816" y="255"/>
                    </a:cubicBezTo>
                    <a:cubicBezTo>
                      <a:pt x="797" y="201"/>
                      <a:pt x="766" y="154"/>
                      <a:pt x="720" y="116"/>
                    </a:cubicBezTo>
                    <a:cubicBezTo>
                      <a:pt x="680" y="74"/>
                      <a:pt x="631" y="46"/>
                      <a:pt x="576" y="31"/>
                    </a:cubicBezTo>
                    <a:cubicBezTo>
                      <a:pt x="534" y="11"/>
                      <a:pt x="489" y="1"/>
                      <a:pt x="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5" name="Google Shape;3358;p71">
                <a:extLst>
                  <a:ext uri="{FF2B5EF4-FFF2-40B4-BE49-F238E27FC236}">
                    <a16:creationId xmlns:a16="http://schemas.microsoft.com/office/drawing/2014/main" id="{382C7897-A580-6A23-B212-1B322394E8D2}"/>
                  </a:ext>
                </a:extLst>
              </p:cNvPr>
              <p:cNvSpPr/>
              <p:nvPr/>
            </p:nvSpPr>
            <p:spPr>
              <a:xfrm rot="8100000" flipH="1">
                <a:off x="2610038" y="4425420"/>
                <a:ext cx="59720" cy="6938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98" extrusionOk="0">
                    <a:moveTo>
                      <a:pt x="443" y="1"/>
                    </a:moveTo>
                    <a:cubicBezTo>
                      <a:pt x="434" y="1"/>
                      <a:pt x="425" y="1"/>
                      <a:pt x="415" y="2"/>
                    </a:cubicBezTo>
                    <a:cubicBezTo>
                      <a:pt x="379" y="7"/>
                      <a:pt x="344" y="14"/>
                      <a:pt x="307" y="19"/>
                    </a:cubicBezTo>
                    <a:cubicBezTo>
                      <a:pt x="233" y="41"/>
                      <a:pt x="170" y="81"/>
                      <a:pt x="118" y="137"/>
                    </a:cubicBezTo>
                    <a:cubicBezTo>
                      <a:pt x="96" y="168"/>
                      <a:pt x="74" y="200"/>
                      <a:pt x="51" y="231"/>
                    </a:cubicBezTo>
                    <a:cubicBezTo>
                      <a:pt x="16" y="297"/>
                      <a:pt x="1" y="368"/>
                      <a:pt x="3" y="444"/>
                    </a:cubicBezTo>
                    <a:lnTo>
                      <a:pt x="3" y="585"/>
                    </a:lnTo>
                    <a:cubicBezTo>
                      <a:pt x="3" y="642"/>
                      <a:pt x="16" y="696"/>
                      <a:pt x="44" y="744"/>
                    </a:cubicBezTo>
                    <a:cubicBezTo>
                      <a:pt x="62" y="798"/>
                      <a:pt x="94" y="845"/>
                      <a:pt x="138" y="883"/>
                    </a:cubicBezTo>
                    <a:cubicBezTo>
                      <a:pt x="180" y="924"/>
                      <a:pt x="228" y="953"/>
                      <a:pt x="284" y="968"/>
                    </a:cubicBezTo>
                    <a:cubicBezTo>
                      <a:pt x="327" y="988"/>
                      <a:pt x="372" y="998"/>
                      <a:pt x="420" y="998"/>
                    </a:cubicBezTo>
                    <a:cubicBezTo>
                      <a:pt x="428" y="998"/>
                      <a:pt x="436" y="998"/>
                      <a:pt x="445" y="997"/>
                    </a:cubicBezTo>
                    <a:lnTo>
                      <a:pt x="553" y="979"/>
                    </a:lnTo>
                    <a:cubicBezTo>
                      <a:pt x="626" y="957"/>
                      <a:pt x="689" y="918"/>
                      <a:pt x="742" y="862"/>
                    </a:cubicBezTo>
                    <a:cubicBezTo>
                      <a:pt x="765" y="831"/>
                      <a:pt x="787" y="800"/>
                      <a:pt x="809" y="768"/>
                    </a:cubicBezTo>
                    <a:cubicBezTo>
                      <a:pt x="842" y="701"/>
                      <a:pt x="858" y="631"/>
                      <a:pt x="857" y="555"/>
                    </a:cubicBezTo>
                    <a:lnTo>
                      <a:pt x="857" y="413"/>
                    </a:lnTo>
                    <a:cubicBezTo>
                      <a:pt x="857" y="357"/>
                      <a:pt x="842" y="303"/>
                      <a:pt x="816" y="255"/>
                    </a:cubicBezTo>
                    <a:cubicBezTo>
                      <a:pt x="797" y="201"/>
                      <a:pt x="766" y="154"/>
                      <a:pt x="720" y="116"/>
                    </a:cubicBezTo>
                    <a:cubicBezTo>
                      <a:pt x="680" y="74"/>
                      <a:pt x="631" y="46"/>
                      <a:pt x="576" y="31"/>
                    </a:cubicBezTo>
                    <a:cubicBezTo>
                      <a:pt x="534" y="11"/>
                      <a:pt x="489" y="1"/>
                      <a:pt x="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6" name="Google Shape;3359;p71">
                <a:extLst>
                  <a:ext uri="{FF2B5EF4-FFF2-40B4-BE49-F238E27FC236}">
                    <a16:creationId xmlns:a16="http://schemas.microsoft.com/office/drawing/2014/main" id="{FDBD4266-692D-8778-A211-CDC4E43408E5}"/>
                  </a:ext>
                </a:extLst>
              </p:cNvPr>
              <p:cNvSpPr/>
              <p:nvPr/>
            </p:nvSpPr>
            <p:spPr>
              <a:xfrm rot="2700000">
                <a:off x="6528388" y="4373349"/>
                <a:ext cx="177705" cy="173537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7" name="Google Shape;3360;p71">
                <a:extLst>
                  <a:ext uri="{FF2B5EF4-FFF2-40B4-BE49-F238E27FC236}">
                    <a16:creationId xmlns:a16="http://schemas.microsoft.com/office/drawing/2014/main" id="{5842E2D5-0ADB-DA6A-D341-E3F1087C020F}"/>
                  </a:ext>
                </a:extLst>
              </p:cNvPr>
              <p:cNvSpPr/>
              <p:nvPr/>
            </p:nvSpPr>
            <p:spPr>
              <a:xfrm rot="8100000" flipH="1">
                <a:off x="5997063" y="3332057"/>
                <a:ext cx="59720" cy="6938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98" extrusionOk="0">
                    <a:moveTo>
                      <a:pt x="443" y="1"/>
                    </a:moveTo>
                    <a:cubicBezTo>
                      <a:pt x="434" y="1"/>
                      <a:pt x="425" y="1"/>
                      <a:pt x="415" y="2"/>
                    </a:cubicBezTo>
                    <a:cubicBezTo>
                      <a:pt x="379" y="7"/>
                      <a:pt x="344" y="14"/>
                      <a:pt x="307" y="19"/>
                    </a:cubicBezTo>
                    <a:cubicBezTo>
                      <a:pt x="233" y="41"/>
                      <a:pt x="170" y="81"/>
                      <a:pt x="118" y="137"/>
                    </a:cubicBezTo>
                    <a:cubicBezTo>
                      <a:pt x="96" y="168"/>
                      <a:pt x="74" y="200"/>
                      <a:pt x="51" y="231"/>
                    </a:cubicBezTo>
                    <a:cubicBezTo>
                      <a:pt x="16" y="297"/>
                      <a:pt x="1" y="368"/>
                      <a:pt x="3" y="444"/>
                    </a:cubicBezTo>
                    <a:lnTo>
                      <a:pt x="3" y="585"/>
                    </a:lnTo>
                    <a:cubicBezTo>
                      <a:pt x="3" y="642"/>
                      <a:pt x="16" y="696"/>
                      <a:pt x="44" y="744"/>
                    </a:cubicBezTo>
                    <a:cubicBezTo>
                      <a:pt x="62" y="798"/>
                      <a:pt x="94" y="845"/>
                      <a:pt x="138" y="883"/>
                    </a:cubicBezTo>
                    <a:cubicBezTo>
                      <a:pt x="180" y="924"/>
                      <a:pt x="228" y="953"/>
                      <a:pt x="284" y="968"/>
                    </a:cubicBezTo>
                    <a:cubicBezTo>
                      <a:pt x="327" y="988"/>
                      <a:pt x="372" y="998"/>
                      <a:pt x="420" y="998"/>
                    </a:cubicBezTo>
                    <a:cubicBezTo>
                      <a:pt x="428" y="998"/>
                      <a:pt x="436" y="998"/>
                      <a:pt x="445" y="997"/>
                    </a:cubicBezTo>
                    <a:lnTo>
                      <a:pt x="553" y="979"/>
                    </a:lnTo>
                    <a:cubicBezTo>
                      <a:pt x="626" y="957"/>
                      <a:pt x="689" y="918"/>
                      <a:pt x="742" y="862"/>
                    </a:cubicBezTo>
                    <a:cubicBezTo>
                      <a:pt x="765" y="831"/>
                      <a:pt x="787" y="800"/>
                      <a:pt x="809" y="768"/>
                    </a:cubicBezTo>
                    <a:cubicBezTo>
                      <a:pt x="842" y="701"/>
                      <a:pt x="858" y="631"/>
                      <a:pt x="857" y="555"/>
                    </a:cubicBezTo>
                    <a:lnTo>
                      <a:pt x="857" y="413"/>
                    </a:lnTo>
                    <a:cubicBezTo>
                      <a:pt x="857" y="357"/>
                      <a:pt x="842" y="303"/>
                      <a:pt x="816" y="255"/>
                    </a:cubicBezTo>
                    <a:cubicBezTo>
                      <a:pt x="797" y="201"/>
                      <a:pt x="766" y="154"/>
                      <a:pt x="720" y="116"/>
                    </a:cubicBezTo>
                    <a:cubicBezTo>
                      <a:pt x="680" y="74"/>
                      <a:pt x="631" y="46"/>
                      <a:pt x="576" y="31"/>
                    </a:cubicBezTo>
                    <a:cubicBezTo>
                      <a:pt x="534" y="11"/>
                      <a:pt x="489" y="1"/>
                      <a:pt x="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8" name="Google Shape;3361;p71">
                <a:extLst>
                  <a:ext uri="{FF2B5EF4-FFF2-40B4-BE49-F238E27FC236}">
                    <a16:creationId xmlns:a16="http://schemas.microsoft.com/office/drawing/2014/main" id="{792AB2C0-3E4A-1E34-A34E-17B5F7806FA2}"/>
                  </a:ext>
                </a:extLst>
              </p:cNvPr>
              <p:cNvSpPr/>
              <p:nvPr/>
            </p:nvSpPr>
            <p:spPr>
              <a:xfrm rot="2700000">
                <a:off x="4962063" y="3162724"/>
                <a:ext cx="177705" cy="173537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9" name="Google Shape;3362;p71">
                <a:extLst>
                  <a:ext uri="{FF2B5EF4-FFF2-40B4-BE49-F238E27FC236}">
                    <a16:creationId xmlns:a16="http://schemas.microsoft.com/office/drawing/2014/main" id="{C18A61D3-5AAD-0BF0-4F80-24D303966216}"/>
                  </a:ext>
                </a:extLst>
              </p:cNvPr>
              <p:cNvSpPr/>
              <p:nvPr/>
            </p:nvSpPr>
            <p:spPr>
              <a:xfrm rot="8100000" flipH="1">
                <a:off x="4149488" y="3332057"/>
                <a:ext cx="59720" cy="6938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98" extrusionOk="0">
                    <a:moveTo>
                      <a:pt x="443" y="1"/>
                    </a:moveTo>
                    <a:cubicBezTo>
                      <a:pt x="434" y="1"/>
                      <a:pt x="425" y="1"/>
                      <a:pt x="415" y="2"/>
                    </a:cubicBezTo>
                    <a:cubicBezTo>
                      <a:pt x="379" y="7"/>
                      <a:pt x="344" y="14"/>
                      <a:pt x="307" y="19"/>
                    </a:cubicBezTo>
                    <a:cubicBezTo>
                      <a:pt x="233" y="41"/>
                      <a:pt x="170" y="81"/>
                      <a:pt x="118" y="137"/>
                    </a:cubicBezTo>
                    <a:cubicBezTo>
                      <a:pt x="96" y="168"/>
                      <a:pt x="74" y="200"/>
                      <a:pt x="51" y="231"/>
                    </a:cubicBezTo>
                    <a:cubicBezTo>
                      <a:pt x="16" y="297"/>
                      <a:pt x="1" y="368"/>
                      <a:pt x="3" y="444"/>
                    </a:cubicBezTo>
                    <a:lnTo>
                      <a:pt x="3" y="585"/>
                    </a:lnTo>
                    <a:cubicBezTo>
                      <a:pt x="3" y="642"/>
                      <a:pt x="16" y="696"/>
                      <a:pt x="44" y="744"/>
                    </a:cubicBezTo>
                    <a:cubicBezTo>
                      <a:pt x="62" y="798"/>
                      <a:pt x="94" y="845"/>
                      <a:pt x="138" y="883"/>
                    </a:cubicBezTo>
                    <a:cubicBezTo>
                      <a:pt x="180" y="924"/>
                      <a:pt x="228" y="953"/>
                      <a:pt x="284" y="968"/>
                    </a:cubicBezTo>
                    <a:cubicBezTo>
                      <a:pt x="327" y="988"/>
                      <a:pt x="372" y="998"/>
                      <a:pt x="420" y="998"/>
                    </a:cubicBezTo>
                    <a:cubicBezTo>
                      <a:pt x="428" y="998"/>
                      <a:pt x="436" y="998"/>
                      <a:pt x="445" y="997"/>
                    </a:cubicBezTo>
                    <a:lnTo>
                      <a:pt x="553" y="979"/>
                    </a:lnTo>
                    <a:cubicBezTo>
                      <a:pt x="626" y="957"/>
                      <a:pt x="689" y="918"/>
                      <a:pt x="742" y="862"/>
                    </a:cubicBezTo>
                    <a:cubicBezTo>
                      <a:pt x="765" y="831"/>
                      <a:pt x="787" y="800"/>
                      <a:pt x="809" y="768"/>
                    </a:cubicBezTo>
                    <a:cubicBezTo>
                      <a:pt x="842" y="701"/>
                      <a:pt x="858" y="631"/>
                      <a:pt x="857" y="555"/>
                    </a:cubicBezTo>
                    <a:lnTo>
                      <a:pt x="857" y="413"/>
                    </a:lnTo>
                    <a:cubicBezTo>
                      <a:pt x="857" y="357"/>
                      <a:pt x="842" y="303"/>
                      <a:pt x="816" y="255"/>
                    </a:cubicBezTo>
                    <a:cubicBezTo>
                      <a:pt x="797" y="201"/>
                      <a:pt x="766" y="154"/>
                      <a:pt x="720" y="116"/>
                    </a:cubicBezTo>
                    <a:cubicBezTo>
                      <a:pt x="680" y="74"/>
                      <a:pt x="631" y="46"/>
                      <a:pt x="576" y="31"/>
                    </a:cubicBezTo>
                    <a:cubicBezTo>
                      <a:pt x="534" y="11"/>
                      <a:pt x="489" y="1"/>
                      <a:pt x="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0" name="Google Shape;3363;p71">
                <a:extLst>
                  <a:ext uri="{FF2B5EF4-FFF2-40B4-BE49-F238E27FC236}">
                    <a16:creationId xmlns:a16="http://schemas.microsoft.com/office/drawing/2014/main" id="{326E1381-7AC7-11E1-C38F-3F5A137DD8DE}"/>
                  </a:ext>
                </a:extLst>
              </p:cNvPr>
              <p:cNvSpPr/>
              <p:nvPr/>
            </p:nvSpPr>
            <p:spPr>
              <a:xfrm rot="8100000" flipH="1">
                <a:off x="6265013" y="3784682"/>
                <a:ext cx="59720" cy="6938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98" extrusionOk="0">
                    <a:moveTo>
                      <a:pt x="443" y="1"/>
                    </a:moveTo>
                    <a:cubicBezTo>
                      <a:pt x="434" y="1"/>
                      <a:pt x="425" y="1"/>
                      <a:pt x="415" y="2"/>
                    </a:cubicBezTo>
                    <a:cubicBezTo>
                      <a:pt x="379" y="7"/>
                      <a:pt x="344" y="14"/>
                      <a:pt x="307" y="19"/>
                    </a:cubicBezTo>
                    <a:cubicBezTo>
                      <a:pt x="233" y="41"/>
                      <a:pt x="170" y="81"/>
                      <a:pt x="118" y="137"/>
                    </a:cubicBezTo>
                    <a:cubicBezTo>
                      <a:pt x="96" y="168"/>
                      <a:pt x="74" y="200"/>
                      <a:pt x="51" y="231"/>
                    </a:cubicBezTo>
                    <a:cubicBezTo>
                      <a:pt x="16" y="297"/>
                      <a:pt x="1" y="368"/>
                      <a:pt x="3" y="444"/>
                    </a:cubicBezTo>
                    <a:lnTo>
                      <a:pt x="3" y="585"/>
                    </a:lnTo>
                    <a:cubicBezTo>
                      <a:pt x="3" y="642"/>
                      <a:pt x="16" y="696"/>
                      <a:pt x="44" y="744"/>
                    </a:cubicBezTo>
                    <a:cubicBezTo>
                      <a:pt x="62" y="798"/>
                      <a:pt x="94" y="845"/>
                      <a:pt x="138" y="883"/>
                    </a:cubicBezTo>
                    <a:cubicBezTo>
                      <a:pt x="180" y="924"/>
                      <a:pt x="228" y="953"/>
                      <a:pt x="284" y="968"/>
                    </a:cubicBezTo>
                    <a:cubicBezTo>
                      <a:pt x="327" y="988"/>
                      <a:pt x="372" y="998"/>
                      <a:pt x="420" y="998"/>
                    </a:cubicBezTo>
                    <a:cubicBezTo>
                      <a:pt x="428" y="998"/>
                      <a:pt x="436" y="998"/>
                      <a:pt x="445" y="997"/>
                    </a:cubicBezTo>
                    <a:lnTo>
                      <a:pt x="553" y="979"/>
                    </a:lnTo>
                    <a:cubicBezTo>
                      <a:pt x="626" y="957"/>
                      <a:pt x="689" y="918"/>
                      <a:pt x="742" y="862"/>
                    </a:cubicBezTo>
                    <a:cubicBezTo>
                      <a:pt x="765" y="831"/>
                      <a:pt x="787" y="800"/>
                      <a:pt x="809" y="768"/>
                    </a:cubicBezTo>
                    <a:cubicBezTo>
                      <a:pt x="842" y="701"/>
                      <a:pt x="858" y="631"/>
                      <a:pt x="857" y="555"/>
                    </a:cubicBezTo>
                    <a:lnTo>
                      <a:pt x="857" y="413"/>
                    </a:lnTo>
                    <a:cubicBezTo>
                      <a:pt x="857" y="357"/>
                      <a:pt x="842" y="303"/>
                      <a:pt x="816" y="255"/>
                    </a:cubicBezTo>
                    <a:cubicBezTo>
                      <a:pt x="797" y="201"/>
                      <a:pt x="766" y="154"/>
                      <a:pt x="720" y="116"/>
                    </a:cubicBezTo>
                    <a:cubicBezTo>
                      <a:pt x="680" y="74"/>
                      <a:pt x="631" y="46"/>
                      <a:pt x="576" y="31"/>
                    </a:cubicBezTo>
                    <a:cubicBezTo>
                      <a:pt x="534" y="11"/>
                      <a:pt x="489" y="1"/>
                      <a:pt x="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" name="Google Shape;3364;p71">
              <a:extLst>
                <a:ext uri="{FF2B5EF4-FFF2-40B4-BE49-F238E27FC236}">
                  <a16:creationId xmlns:a16="http://schemas.microsoft.com/office/drawing/2014/main" id="{4D92D850-C86D-020E-2BA8-D58E7498A230}"/>
                </a:ext>
              </a:extLst>
            </p:cNvPr>
            <p:cNvSpPr/>
            <p:nvPr/>
          </p:nvSpPr>
          <p:spPr>
            <a:xfrm>
              <a:off x="2780460" y="5077290"/>
              <a:ext cx="287195" cy="151145"/>
            </a:xfrm>
            <a:custGeom>
              <a:avLst/>
              <a:gdLst/>
              <a:ahLst/>
              <a:cxnLst/>
              <a:rect l="l" t="t" r="r" b="b"/>
              <a:pathLst>
                <a:path w="7166" h="3475" extrusionOk="0">
                  <a:moveTo>
                    <a:pt x="832" y="0"/>
                  </a:moveTo>
                  <a:lnTo>
                    <a:pt x="1" y="1083"/>
                  </a:lnTo>
                  <a:cubicBezTo>
                    <a:pt x="1" y="1083"/>
                    <a:pt x="1618" y="3403"/>
                    <a:pt x="7165" y="3474"/>
                  </a:cubicBezTo>
                  <a:lnTo>
                    <a:pt x="832" y="0"/>
                  </a:ln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365;p71">
              <a:extLst>
                <a:ext uri="{FF2B5EF4-FFF2-40B4-BE49-F238E27FC236}">
                  <a16:creationId xmlns:a16="http://schemas.microsoft.com/office/drawing/2014/main" id="{DA753363-2216-5491-1608-2FA216DB00B5}"/>
                </a:ext>
              </a:extLst>
            </p:cNvPr>
            <p:cNvSpPr/>
            <p:nvPr/>
          </p:nvSpPr>
          <p:spPr>
            <a:xfrm>
              <a:off x="2780100" y="5053325"/>
              <a:ext cx="140031" cy="213430"/>
            </a:xfrm>
            <a:custGeom>
              <a:avLst/>
              <a:gdLst/>
              <a:ahLst/>
              <a:cxnLst/>
              <a:rect l="l" t="t" r="r" b="b"/>
              <a:pathLst>
                <a:path w="3494" h="4907" extrusionOk="0">
                  <a:moveTo>
                    <a:pt x="476" y="140"/>
                  </a:moveTo>
                  <a:cubicBezTo>
                    <a:pt x="586" y="140"/>
                    <a:pt x="687" y="232"/>
                    <a:pt x="719" y="356"/>
                  </a:cubicBezTo>
                  <a:cubicBezTo>
                    <a:pt x="746" y="461"/>
                    <a:pt x="737" y="576"/>
                    <a:pt x="733" y="684"/>
                  </a:cubicBezTo>
                  <a:cubicBezTo>
                    <a:pt x="730" y="794"/>
                    <a:pt x="724" y="904"/>
                    <a:pt x="717" y="1015"/>
                  </a:cubicBezTo>
                  <a:cubicBezTo>
                    <a:pt x="704" y="1236"/>
                    <a:pt x="684" y="1456"/>
                    <a:pt x="662" y="1676"/>
                  </a:cubicBezTo>
                  <a:cubicBezTo>
                    <a:pt x="619" y="2089"/>
                    <a:pt x="563" y="2499"/>
                    <a:pt x="506" y="2911"/>
                  </a:cubicBezTo>
                  <a:cubicBezTo>
                    <a:pt x="226" y="2237"/>
                    <a:pt x="106" y="1510"/>
                    <a:pt x="165" y="787"/>
                  </a:cubicBezTo>
                  <a:cubicBezTo>
                    <a:pt x="179" y="611"/>
                    <a:pt x="178" y="369"/>
                    <a:pt x="305" y="225"/>
                  </a:cubicBezTo>
                  <a:cubicBezTo>
                    <a:pt x="359" y="165"/>
                    <a:pt x="419" y="140"/>
                    <a:pt x="476" y="140"/>
                  </a:cubicBezTo>
                  <a:close/>
                  <a:moveTo>
                    <a:pt x="2748" y="2235"/>
                  </a:moveTo>
                  <a:cubicBezTo>
                    <a:pt x="2892" y="2235"/>
                    <a:pt x="3041" y="2252"/>
                    <a:pt x="3156" y="2327"/>
                  </a:cubicBezTo>
                  <a:cubicBezTo>
                    <a:pt x="3234" y="2377"/>
                    <a:pt x="3300" y="2462"/>
                    <a:pt x="3301" y="2553"/>
                  </a:cubicBezTo>
                  <a:cubicBezTo>
                    <a:pt x="3303" y="2642"/>
                    <a:pt x="3240" y="2714"/>
                    <a:pt x="3170" y="2767"/>
                  </a:cubicBezTo>
                  <a:cubicBezTo>
                    <a:pt x="3017" y="2881"/>
                    <a:pt x="2814" y="2949"/>
                    <a:pt x="2634" y="3011"/>
                  </a:cubicBezTo>
                  <a:cubicBezTo>
                    <a:pt x="2436" y="3079"/>
                    <a:pt x="2232" y="3132"/>
                    <a:pt x="2026" y="3168"/>
                  </a:cubicBezTo>
                  <a:cubicBezTo>
                    <a:pt x="1799" y="3209"/>
                    <a:pt x="1568" y="3228"/>
                    <a:pt x="1337" y="3228"/>
                  </a:cubicBezTo>
                  <a:cubicBezTo>
                    <a:pt x="1101" y="3228"/>
                    <a:pt x="865" y="3208"/>
                    <a:pt x="632" y="3167"/>
                  </a:cubicBezTo>
                  <a:cubicBezTo>
                    <a:pt x="1109" y="2625"/>
                    <a:pt x="1821" y="2280"/>
                    <a:pt x="2569" y="2241"/>
                  </a:cubicBezTo>
                  <a:cubicBezTo>
                    <a:pt x="2626" y="2238"/>
                    <a:pt x="2686" y="2235"/>
                    <a:pt x="2748" y="2235"/>
                  </a:cubicBezTo>
                  <a:close/>
                  <a:moveTo>
                    <a:pt x="487" y="1"/>
                  </a:moveTo>
                  <a:cubicBezTo>
                    <a:pt x="471" y="1"/>
                    <a:pt x="454" y="2"/>
                    <a:pt x="437" y="4"/>
                  </a:cubicBezTo>
                  <a:cubicBezTo>
                    <a:pt x="229" y="35"/>
                    <a:pt x="114" y="219"/>
                    <a:pt x="72" y="395"/>
                  </a:cubicBezTo>
                  <a:cubicBezTo>
                    <a:pt x="23" y="602"/>
                    <a:pt x="13" y="823"/>
                    <a:pt x="7" y="1034"/>
                  </a:cubicBezTo>
                  <a:cubicBezTo>
                    <a:pt x="1" y="1255"/>
                    <a:pt x="11" y="1477"/>
                    <a:pt x="39" y="1698"/>
                  </a:cubicBezTo>
                  <a:cubicBezTo>
                    <a:pt x="98" y="2206"/>
                    <a:pt x="241" y="2702"/>
                    <a:pt x="463" y="3168"/>
                  </a:cubicBezTo>
                  <a:cubicBezTo>
                    <a:pt x="467" y="3176"/>
                    <a:pt x="474" y="3182"/>
                    <a:pt x="479" y="3189"/>
                  </a:cubicBezTo>
                  <a:cubicBezTo>
                    <a:pt x="466" y="3208"/>
                    <a:pt x="462" y="3233"/>
                    <a:pt x="480" y="3255"/>
                  </a:cubicBezTo>
                  <a:cubicBezTo>
                    <a:pt x="870" y="3738"/>
                    <a:pt x="1310" y="4196"/>
                    <a:pt x="1801" y="4590"/>
                  </a:cubicBezTo>
                  <a:cubicBezTo>
                    <a:pt x="2000" y="4751"/>
                    <a:pt x="2238" y="4906"/>
                    <a:pt x="2511" y="4906"/>
                  </a:cubicBezTo>
                  <a:cubicBezTo>
                    <a:pt x="2516" y="4906"/>
                    <a:pt x="2522" y="4906"/>
                    <a:pt x="2527" y="4906"/>
                  </a:cubicBezTo>
                  <a:cubicBezTo>
                    <a:pt x="2765" y="4901"/>
                    <a:pt x="2987" y="4783"/>
                    <a:pt x="3070" y="4570"/>
                  </a:cubicBezTo>
                  <a:cubicBezTo>
                    <a:pt x="3088" y="4522"/>
                    <a:pt x="3047" y="4492"/>
                    <a:pt x="3004" y="4492"/>
                  </a:cubicBezTo>
                  <a:cubicBezTo>
                    <a:pt x="2974" y="4492"/>
                    <a:pt x="2943" y="4507"/>
                    <a:pt x="2930" y="4540"/>
                  </a:cubicBezTo>
                  <a:cubicBezTo>
                    <a:pt x="2868" y="4698"/>
                    <a:pt x="2683" y="4770"/>
                    <a:pt x="2509" y="4770"/>
                  </a:cubicBezTo>
                  <a:cubicBezTo>
                    <a:pt x="2465" y="4770"/>
                    <a:pt x="2422" y="4766"/>
                    <a:pt x="2382" y="4757"/>
                  </a:cubicBezTo>
                  <a:cubicBezTo>
                    <a:pt x="2126" y="4698"/>
                    <a:pt x="1924" y="4518"/>
                    <a:pt x="1736" y="4355"/>
                  </a:cubicBezTo>
                  <a:cubicBezTo>
                    <a:pt x="1367" y="4036"/>
                    <a:pt x="1027" y="3688"/>
                    <a:pt x="715" y="3318"/>
                  </a:cubicBezTo>
                  <a:lnTo>
                    <a:pt x="715" y="3318"/>
                  </a:lnTo>
                  <a:cubicBezTo>
                    <a:pt x="918" y="3347"/>
                    <a:pt x="1123" y="3362"/>
                    <a:pt x="1328" y="3362"/>
                  </a:cubicBezTo>
                  <a:cubicBezTo>
                    <a:pt x="1544" y="3362"/>
                    <a:pt x="1760" y="3346"/>
                    <a:pt x="1974" y="3312"/>
                  </a:cubicBezTo>
                  <a:cubicBezTo>
                    <a:pt x="2213" y="3276"/>
                    <a:pt x="2448" y="3219"/>
                    <a:pt x="2675" y="3141"/>
                  </a:cubicBezTo>
                  <a:cubicBezTo>
                    <a:pt x="2875" y="3072"/>
                    <a:pt x="3097" y="2994"/>
                    <a:pt x="3265" y="2867"/>
                  </a:cubicBezTo>
                  <a:cubicBezTo>
                    <a:pt x="3418" y="2750"/>
                    <a:pt x="3493" y="2575"/>
                    <a:pt x="3405" y="2398"/>
                  </a:cubicBezTo>
                  <a:cubicBezTo>
                    <a:pt x="3312" y="2215"/>
                    <a:pt x="3105" y="2132"/>
                    <a:pt x="2900" y="2111"/>
                  </a:cubicBezTo>
                  <a:cubicBezTo>
                    <a:pt x="2826" y="2103"/>
                    <a:pt x="2752" y="2100"/>
                    <a:pt x="2677" y="2100"/>
                  </a:cubicBezTo>
                  <a:cubicBezTo>
                    <a:pt x="2328" y="2100"/>
                    <a:pt x="1970" y="2179"/>
                    <a:pt x="1652" y="2301"/>
                  </a:cubicBezTo>
                  <a:cubicBezTo>
                    <a:pt x="1271" y="2447"/>
                    <a:pt x="927" y="2667"/>
                    <a:pt x="645" y="2947"/>
                  </a:cubicBezTo>
                  <a:cubicBezTo>
                    <a:pt x="704" y="2528"/>
                    <a:pt x="761" y="2110"/>
                    <a:pt x="804" y="1689"/>
                  </a:cubicBezTo>
                  <a:cubicBezTo>
                    <a:pt x="830" y="1446"/>
                    <a:pt x="850" y="1203"/>
                    <a:pt x="863" y="960"/>
                  </a:cubicBezTo>
                  <a:cubicBezTo>
                    <a:pt x="871" y="845"/>
                    <a:pt x="876" y="728"/>
                    <a:pt x="879" y="612"/>
                  </a:cubicBezTo>
                  <a:cubicBezTo>
                    <a:pt x="883" y="494"/>
                    <a:pt x="883" y="371"/>
                    <a:pt x="839" y="259"/>
                  </a:cubicBezTo>
                  <a:cubicBezTo>
                    <a:pt x="782" y="119"/>
                    <a:pt x="649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366;p71">
              <a:extLst>
                <a:ext uri="{FF2B5EF4-FFF2-40B4-BE49-F238E27FC236}">
                  <a16:creationId xmlns:a16="http://schemas.microsoft.com/office/drawing/2014/main" id="{4BA0F378-38ED-3A2B-A579-F1AB9A390FD3}"/>
                </a:ext>
              </a:extLst>
            </p:cNvPr>
            <p:cNvSpPr/>
            <p:nvPr/>
          </p:nvSpPr>
          <p:spPr>
            <a:xfrm>
              <a:off x="2947148" y="5090817"/>
              <a:ext cx="287195" cy="151189"/>
            </a:xfrm>
            <a:custGeom>
              <a:avLst/>
              <a:gdLst/>
              <a:ahLst/>
              <a:cxnLst/>
              <a:rect l="l" t="t" r="r" b="b"/>
              <a:pathLst>
                <a:path w="7166" h="3476" extrusionOk="0">
                  <a:moveTo>
                    <a:pt x="832" y="1"/>
                  </a:moveTo>
                  <a:lnTo>
                    <a:pt x="1" y="1084"/>
                  </a:lnTo>
                  <a:cubicBezTo>
                    <a:pt x="1" y="1084"/>
                    <a:pt x="1618" y="3404"/>
                    <a:pt x="7165" y="3475"/>
                  </a:cubicBezTo>
                  <a:lnTo>
                    <a:pt x="832" y="1"/>
                  </a:ln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67;p71">
              <a:extLst>
                <a:ext uri="{FF2B5EF4-FFF2-40B4-BE49-F238E27FC236}">
                  <a16:creationId xmlns:a16="http://schemas.microsoft.com/office/drawing/2014/main" id="{2F5F3534-7546-D713-14B5-0D9E4A4A76E5}"/>
                </a:ext>
              </a:extLst>
            </p:cNvPr>
            <p:cNvSpPr/>
            <p:nvPr/>
          </p:nvSpPr>
          <p:spPr>
            <a:xfrm>
              <a:off x="2946867" y="5066808"/>
              <a:ext cx="139951" cy="213430"/>
            </a:xfrm>
            <a:custGeom>
              <a:avLst/>
              <a:gdLst/>
              <a:ahLst/>
              <a:cxnLst/>
              <a:rect l="l" t="t" r="r" b="b"/>
              <a:pathLst>
                <a:path w="3492" h="4907" extrusionOk="0">
                  <a:moveTo>
                    <a:pt x="475" y="141"/>
                  </a:moveTo>
                  <a:cubicBezTo>
                    <a:pt x="584" y="141"/>
                    <a:pt x="685" y="233"/>
                    <a:pt x="717" y="357"/>
                  </a:cubicBezTo>
                  <a:cubicBezTo>
                    <a:pt x="744" y="463"/>
                    <a:pt x="735" y="576"/>
                    <a:pt x="731" y="684"/>
                  </a:cubicBezTo>
                  <a:cubicBezTo>
                    <a:pt x="727" y="794"/>
                    <a:pt x="722" y="905"/>
                    <a:pt x="714" y="1015"/>
                  </a:cubicBezTo>
                  <a:cubicBezTo>
                    <a:pt x="701" y="1236"/>
                    <a:pt x="682" y="1457"/>
                    <a:pt x="660" y="1678"/>
                  </a:cubicBezTo>
                  <a:cubicBezTo>
                    <a:pt x="617" y="2089"/>
                    <a:pt x="561" y="2501"/>
                    <a:pt x="504" y="2911"/>
                  </a:cubicBezTo>
                  <a:cubicBezTo>
                    <a:pt x="225" y="2237"/>
                    <a:pt x="104" y="1510"/>
                    <a:pt x="162" y="788"/>
                  </a:cubicBezTo>
                  <a:cubicBezTo>
                    <a:pt x="177" y="611"/>
                    <a:pt x="175" y="370"/>
                    <a:pt x="304" y="227"/>
                  </a:cubicBezTo>
                  <a:cubicBezTo>
                    <a:pt x="357" y="167"/>
                    <a:pt x="417" y="141"/>
                    <a:pt x="475" y="141"/>
                  </a:cubicBezTo>
                  <a:close/>
                  <a:moveTo>
                    <a:pt x="2740" y="2236"/>
                  </a:moveTo>
                  <a:cubicBezTo>
                    <a:pt x="2886" y="2236"/>
                    <a:pt x="3038" y="2253"/>
                    <a:pt x="3155" y="2328"/>
                  </a:cubicBezTo>
                  <a:cubicBezTo>
                    <a:pt x="3233" y="2378"/>
                    <a:pt x="3298" y="2462"/>
                    <a:pt x="3299" y="2554"/>
                  </a:cubicBezTo>
                  <a:cubicBezTo>
                    <a:pt x="3300" y="2643"/>
                    <a:pt x="3238" y="2715"/>
                    <a:pt x="3168" y="2767"/>
                  </a:cubicBezTo>
                  <a:cubicBezTo>
                    <a:pt x="3015" y="2882"/>
                    <a:pt x="2813" y="2950"/>
                    <a:pt x="2632" y="3013"/>
                  </a:cubicBezTo>
                  <a:cubicBezTo>
                    <a:pt x="2434" y="3080"/>
                    <a:pt x="2230" y="3132"/>
                    <a:pt x="2024" y="3170"/>
                  </a:cubicBezTo>
                  <a:cubicBezTo>
                    <a:pt x="1797" y="3210"/>
                    <a:pt x="1568" y="3229"/>
                    <a:pt x="1338" y="3229"/>
                  </a:cubicBezTo>
                  <a:cubicBezTo>
                    <a:pt x="1101" y="3229"/>
                    <a:pt x="864" y="3208"/>
                    <a:pt x="630" y="3167"/>
                  </a:cubicBezTo>
                  <a:cubicBezTo>
                    <a:pt x="1107" y="2627"/>
                    <a:pt x="1818" y="2280"/>
                    <a:pt x="2568" y="2241"/>
                  </a:cubicBezTo>
                  <a:cubicBezTo>
                    <a:pt x="2623" y="2239"/>
                    <a:pt x="2681" y="2236"/>
                    <a:pt x="2740" y="2236"/>
                  </a:cubicBezTo>
                  <a:close/>
                  <a:moveTo>
                    <a:pt x="485" y="1"/>
                  </a:moveTo>
                  <a:cubicBezTo>
                    <a:pt x="468" y="1"/>
                    <a:pt x="452" y="2"/>
                    <a:pt x="435" y="5"/>
                  </a:cubicBezTo>
                  <a:cubicBezTo>
                    <a:pt x="227" y="36"/>
                    <a:pt x="112" y="219"/>
                    <a:pt x="70" y="397"/>
                  </a:cubicBezTo>
                  <a:cubicBezTo>
                    <a:pt x="21" y="603"/>
                    <a:pt x="10" y="824"/>
                    <a:pt x="5" y="1035"/>
                  </a:cubicBezTo>
                  <a:cubicBezTo>
                    <a:pt x="0" y="1257"/>
                    <a:pt x="10" y="1479"/>
                    <a:pt x="36" y="1700"/>
                  </a:cubicBezTo>
                  <a:cubicBezTo>
                    <a:pt x="96" y="2206"/>
                    <a:pt x="240" y="2702"/>
                    <a:pt x="461" y="3169"/>
                  </a:cubicBezTo>
                  <a:cubicBezTo>
                    <a:pt x="465" y="3178"/>
                    <a:pt x="472" y="3184"/>
                    <a:pt x="477" y="3189"/>
                  </a:cubicBezTo>
                  <a:cubicBezTo>
                    <a:pt x="464" y="3209"/>
                    <a:pt x="460" y="3234"/>
                    <a:pt x="478" y="3256"/>
                  </a:cubicBezTo>
                  <a:cubicBezTo>
                    <a:pt x="869" y="3739"/>
                    <a:pt x="1308" y="4196"/>
                    <a:pt x="1799" y="4592"/>
                  </a:cubicBezTo>
                  <a:cubicBezTo>
                    <a:pt x="1998" y="4751"/>
                    <a:pt x="2236" y="4907"/>
                    <a:pt x="2510" y="4907"/>
                  </a:cubicBezTo>
                  <a:cubicBezTo>
                    <a:pt x="2515" y="4907"/>
                    <a:pt x="2521" y="4907"/>
                    <a:pt x="2526" y="4906"/>
                  </a:cubicBezTo>
                  <a:cubicBezTo>
                    <a:pt x="2763" y="4901"/>
                    <a:pt x="2985" y="4784"/>
                    <a:pt x="3068" y="4570"/>
                  </a:cubicBezTo>
                  <a:cubicBezTo>
                    <a:pt x="3086" y="4522"/>
                    <a:pt x="3045" y="4492"/>
                    <a:pt x="3002" y="4492"/>
                  </a:cubicBezTo>
                  <a:cubicBezTo>
                    <a:pt x="2972" y="4492"/>
                    <a:pt x="2941" y="4507"/>
                    <a:pt x="2928" y="4540"/>
                  </a:cubicBezTo>
                  <a:cubicBezTo>
                    <a:pt x="2866" y="4699"/>
                    <a:pt x="2682" y="4771"/>
                    <a:pt x="2509" y="4771"/>
                  </a:cubicBezTo>
                  <a:cubicBezTo>
                    <a:pt x="2464" y="4771"/>
                    <a:pt x="2421" y="4766"/>
                    <a:pt x="2380" y="4757"/>
                  </a:cubicBezTo>
                  <a:cubicBezTo>
                    <a:pt x="2124" y="4700"/>
                    <a:pt x="1922" y="4518"/>
                    <a:pt x="1734" y="4357"/>
                  </a:cubicBezTo>
                  <a:cubicBezTo>
                    <a:pt x="1365" y="4038"/>
                    <a:pt x="1025" y="3689"/>
                    <a:pt x="713" y="3319"/>
                  </a:cubicBezTo>
                  <a:lnTo>
                    <a:pt x="713" y="3319"/>
                  </a:lnTo>
                  <a:cubicBezTo>
                    <a:pt x="916" y="3349"/>
                    <a:pt x="1121" y="3364"/>
                    <a:pt x="1326" y="3364"/>
                  </a:cubicBezTo>
                  <a:cubicBezTo>
                    <a:pt x="1542" y="3364"/>
                    <a:pt x="1758" y="3347"/>
                    <a:pt x="1972" y="3314"/>
                  </a:cubicBezTo>
                  <a:cubicBezTo>
                    <a:pt x="2211" y="3276"/>
                    <a:pt x="2446" y="3219"/>
                    <a:pt x="2673" y="3141"/>
                  </a:cubicBezTo>
                  <a:cubicBezTo>
                    <a:pt x="2873" y="3073"/>
                    <a:pt x="3095" y="2995"/>
                    <a:pt x="3263" y="2867"/>
                  </a:cubicBezTo>
                  <a:cubicBezTo>
                    <a:pt x="3416" y="2752"/>
                    <a:pt x="3491" y="2575"/>
                    <a:pt x="3403" y="2400"/>
                  </a:cubicBezTo>
                  <a:cubicBezTo>
                    <a:pt x="3311" y="2215"/>
                    <a:pt x="3103" y="2133"/>
                    <a:pt x="2898" y="2111"/>
                  </a:cubicBezTo>
                  <a:cubicBezTo>
                    <a:pt x="2824" y="2104"/>
                    <a:pt x="2750" y="2100"/>
                    <a:pt x="2675" y="2100"/>
                  </a:cubicBezTo>
                  <a:cubicBezTo>
                    <a:pt x="2326" y="2100"/>
                    <a:pt x="1967" y="2179"/>
                    <a:pt x="1650" y="2301"/>
                  </a:cubicBezTo>
                  <a:cubicBezTo>
                    <a:pt x="1269" y="2448"/>
                    <a:pt x="925" y="2669"/>
                    <a:pt x="643" y="2948"/>
                  </a:cubicBezTo>
                  <a:cubicBezTo>
                    <a:pt x="701" y="2530"/>
                    <a:pt x="759" y="2110"/>
                    <a:pt x="803" y="1691"/>
                  </a:cubicBezTo>
                  <a:cubicBezTo>
                    <a:pt x="827" y="1448"/>
                    <a:pt x="848" y="1205"/>
                    <a:pt x="862" y="961"/>
                  </a:cubicBezTo>
                  <a:cubicBezTo>
                    <a:pt x="869" y="845"/>
                    <a:pt x="874" y="729"/>
                    <a:pt x="877" y="613"/>
                  </a:cubicBezTo>
                  <a:cubicBezTo>
                    <a:pt x="881" y="496"/>
                    <a:pt x="881" y="372"/>
                    <a:pt x="837" y="259"/>
                  </a:cubicBezTo>
                  <a:cubicBezTo>
                    <a:pt x="780" y="120"/>
                    <a:pt x="647" y="1"/>
                    <a:pt x="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368;p71">
              <a:extLst>
                <a:ext uri="{FF2B5EF4-FFF2-40B4-BE49-F238E27FC236}">
                  <a16:creationId xmlns:a16="http://schemas.microsoft.com/office/drawing/2014/main" id="{75B2DAFF-A83E-3095-FBF8-458C5D2E38FB}"/>
                </a:ext>
              </a:extLst>
            </p:cNvPr>
            <p:cNvSpPr/>
            <p:nvPr/>
          </p:nvSpPr>
          <p:spPr>
            <a:xfrm>
              <a:off x="6368034" y="4981256"/>
              <a:ext cx="287115" cy="151145"/>
            </a:xfrm>
            <a:custGeom>
              <a:avLst/>
              <a:gdLst/>
              <a:ahLst/>
              <a:cxnLst/>
              <a:rect l="l" t="t" r="r" b="b"/>
              <a:pathLst>
                <a:path w="7164" h="3475" extrusionOk="0">
                  <a:moveTo>
                    <a:pt x="6333" y="0"/>
                  </a:moveTo>
                  <a:lnTo>
                    <a:pt x="0" y="3474"/>
                  </a:lnTo>
                  <a:cubicBezTo>
                    <a:pt x="5546" y="3403"/>
                    <a:pt x="7163" y="1083"/>
                    <a:pt x="7163" y="1083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FA9F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369;p71">
              <a:extLst>
                <a:ext uri="{FF2B5EF4-FFF2-40B4-BE49-F238E27FC236}">
                  <a16:creationId xmlns:a16="http://schemas.microsoft.com/office/drawing/2014/main" id="{575802E0-82ED-4185-F826-664CC7D945E6}"/>
                </a:ext>
              </a:extLst>
            </p:cNvPr>
            <p:cNvSpPr/>
            <p:nvPr/>
          </p:nvSpPr>
          <p:spPr>
            <a:xfrm>
              <a:off x="6221586" y="5028360"/>
              <a:ext cx="523773" cy="220563"/>
            </a:xfrm>
            <a:custGeom>
              <a:avLst/>
              <a:gdLst/>
              <a:ahLst/>
              <a:cxnLst/>
              <a:rect l="l" t="t" r="r" b="b"/>
              <a:pathLst>
                <a:path w="13069" h="5071" extrusionOk="0">
                  <a:moveTo>
                    <a:pt x="1" y="3538"/>
                  </a:moveTo>
                  <a:lnTo>
                    <a:pt x="1" y="3540"/>
                  </a:lnTo>
                  <a:cubicBezTo>
                    <a:pt x="1" y="3539"/>
                    <a:pt x="1" y="3539"/>
                    <a:pt x="1" y="3538"/>
                  </a:cubicBezTo>
                  <a:lnTo>
                    <a:pt x="1" y="3538"/>
                  </a:lnTo>
                  <a:cubicBezTo>
                    <a:pt x="1" y="3538"/>
                    <a:pt x="1" y="3538"/>
                    <a:pt x="1" y="3538"/>
                  </a:cubicBezTo>
                  <a:close/>
                  <a:moveTo>
                    <a:pt x="7588" y="0"/>
                  </a:moveTo>
                  <a:cubicBezTo>
                    <a:pt x="6861" y="552"/>
                    <a:pt x="5993" y="983"/>
                    <a:pt x="5113" y="1316"/>
                  </a:cubicBezTo>
                  <a:cubicBezTo>
                    <a:pt x="4574" y="1520"/>
                    <a:pt x="4032" y="1687"/>
                    <a:pt x="3515" y="1824"/>
                  </a:cubicBezTo>
                  <a:cubicBezTo>
                    <a:pt x="2096" y="2200"/>
                    <a:pt x="863" y="2349"/>
                    <a:pt x="427" y="2391"/>
                  </a:cubicBezTo>
                  <a:lnTo>
                    <a:pt x="425" y="2391"/>
                  </a:lnTo>
                  <a:cubicBezTo>
                    <a:pt x="240" y="2761"/>
                    <a:pt x="97" y="3145"/>
                    <a:pt x="1" y="3538"/>
                  </a:cubicBezTo>
                  <a:lnTo>
                    <a:pt x="1" y="3538"/>
                  </a:lnTo>
                  <a:cubicBezTo>
                    <a:pt x="842" y="3871"/>
                    <a:pt x="1566" y="4411"/>
                    <a:pt x="2050" y="5071"/>
                  </a:cubicBezTo>
                  <a:lnTo>
                    <a:pt x="9700" y="5071"/>
                  </a:lnTo>
                  <a:cubicBezTo>
                    <a:pt x="9872" y="4536"/>
                    <a:pt x="10164" y="4029"/>
                    <a:pt x="10554" y="3581"/>
                  </a:cubicBezTo>
                  <a:cubicBezTo>
                    <a:pt x="10798" y="3303"/>
                    <a:pt x="11077" y="3046"/>
                    <a:pt x="11389" y="2821"/>
                  </a:cubicBezTo>
                  <a:cubicBezTo>
                    <a:pt x="11882" y="2464"/>
                    <a:pt x="12454" y="2184"/>
                    <a:pt x="13068" y="1995"/>
                  </a:cubicBezTo>
                  <a:cubicBezTo>
                    <a:pt x="11785" y="1538"/>
                    <a:pt x="10450" y="1491"/>
                    <a:pt x="9760" y="1195"/>
                  </a:cubicBezTo>
                  <a:cubicBezTo>
                    <a:pt x="8987" y="861"/>
                    <a:pt x="8220" y="494"/>
                    <a:pt x="7588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370;p71">
              <a:extLst>
                <a:ext uri="{FF2B5EF4-FFF2-40B4-BE49-F238E27FC236}">
                  <a16:creationId xmlns:a16="http://schemas.microsoft.com/office/drawing/2014/main" id="{C31032F7-D776-B903-12F3-E507BC152A51}"/>
                </a:ext>
              </a:extLst>
            </p:cNvPr>
            <p:cNvSpPr/>
            <p:nvPr/>
          </p:nvSpPr>
          <p:spPr>
            <a:xfrm>
              <a:off x="6221586" y="5085554"/>
              <a:ext cx="422978" cy="163367"/>
            </a:xfrm>
            <a:custGeom>
              <a:avLst/>
              <a:gdLst/>
              <a:ahLst/>
              <a:cxnLst/>
              <a:rect l="l" t="t" r="r" b="b"/>
              <a:pathLst>
                <a:path w="10554" h="3756" extrusionOk="0">
                  <a:moveTo>
                    <a:pt x="1" y="2223"/>
                  </a:moveTo>
                  <a:lnTo>
                    <a:pt x="1" y="2225"/>
                  </a:lnTo>
                  <a:cubicBezTo>
                    <a:pt x="1" y="2224"/>
                    <a:pt x="1" y="2224"/>
                    <a:pt x="1" y="2223"/>
                  </a:cubicBezTo>
                  <a:lnTo>
                    <a:pt x="1" y="2223"/>
                  </a:lnTo>
                  <a:cubicBezTo>
                    <a:pt x="1" y="2223"/>
                    <a:pt x="1" y="2223"/>
                    <a:pt x="1" y="2223"/>
                  </a:cubicBezTo>
                  <a:close/>
                  <a:moveTo>
                    <a:pt x="5113" y="1"/>
                  </a:moveTo>
                  <a:cubicBezTo>
                    <a:pt x="4574" y="205"/>
                    <a:pt x="4031" y="372"/>
                    <a:pt x="3515" y="509"/>
                  </a:cubicBezTo>
                  <a:cubicBezTo>
                    <a:pt x="2096" y="885"/>
                    <a:pt x="863" y="1034"/>
                    <a:pt x="427" y="1076"/>
                  </a:cubicBezTo>
                  <a:lnTo>
                    <a:pt x="424" y="1076"/>
                  </a:lnTo>
                  <a:cubicBezTo>
                    <a:pt x="240" y="1446"/>
                    <a:pt x="97" y="1830"/>
                    <a:pt x="1" y="2223"/>
                  </a:cubicBezTo>
                  <a:lnTo>
                    <a:pt x="1" y="2223"/>
                  </a:lnTo>
                  <a:cubicBezTo>
                    <a:pt x="842" y="2556"/>
                    <a:pt x="1566" y="3096"/>
                    <a:pt x="2050" y="3756"/>
                  </a:cubicBezTo>
                  <a:lnTo>
                    <a:pt x="9700" y="3756"/>
                  </a:lnTo>
                  <a:cubicBezTo>
                    <a:pt x="9872" y="3221"/>
                    <a:pt x="10164" y="2714"/>
                    <a:pt x="10554" y="2266"/>
                  </a:cubicBezTo>
                  <a:cubicBezTo>
                    <a:pt x="8518" y="2005"/>
                    <a:pt x="6595" y="1191"/>
                    <a:pt x="5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371;p71">
              <a:extLst>
                <a:ext uri="{FF2B5EF4-FFF2-40B4-BE49-F238E27FC236}">
                  <a16:creationId xmlns:a16="http://schemas.microsoft.com/office/drawing/2014/main" id="{CBB5159E-2A2A-95FF-A5FF-4B71D33D6A45}"/>
                </a:ext>
              </a:extLst>
            </p:cNvPr>
            <p:cNvSpPr/>
            <p:nvPr/>
          </p:nvSpPr>
          <p:spPr>
            <a:xfrm>
              <a:off x="6481377" y="5035449"/>
              <a:ext cx="94823" cy="118393"/>
            </a:xfrm>
            <a:custGeom>
              <a:avLst/>
              <a:gdLst/>
              <a:ahLst/>
              <a:cxnLst/>
              <a:rect l="l" t="t" r="r" b="b"/>
              <a:pathLst>
                <a:path w="2366" h="2722" extrusionOk="0">
                  <a:moveTo>
                    <a:pt x="1526" y="1"/>
                  </a:moveTo>
                  <a:cubicBezTo>
                    <a:pt x="1506" y="1"/>
                    <a:pt x="1486" y="11"/>
                    <a:pt x="1474" y="35"/>
                  </a:cubicBezTo>
                  <a:cubicBezTo>
                    <a:pt x="1254" y="463"/>
                    <a:pt x="1086" y="910"/>
                    <a:pt x="965" y="1369"/>
                  </a:cubicBezTo>
                  <a:cubicBezTo>
                    <a:pt x="631" y="1649"/>
                    <a:pt x="322" y="1954"/>
                    <a:pt x="41" y="2284"/>
                  </a:cubicBezTo>
                  <a:lnTo>
                    <a:pt x="41" y="2283"/>
                  </a:lnTo>
                  <a:lnTo>
                    <a:pt x="41" y="2283"/>
                  </a:lnTo>
                  <a:cubicBezTo>
                    <a:pt x="1" y="2332"/>
                    <a:pt x="51" y="2382"/>
                    <a:pt x="104" y="2382"/>
                  </a:cubicBezTo>
                  <a:cubicBezTo>
                    <a:pt x="125" y="2382"/>
                    <a:pt x="147" y="2374"/>
                    <a:pt x="163" y="2354"/>
                  </a:cubicBezTo>
                  <a:cubicBezTo>
                    <a:pt x="393" y="2086"/>
                    <a:pt x="643" y="1834"/>
                    <a:pt x="908" y="1597"/>
                  </a:cubicBezTo>
                  <a:lnTo>
                    <a:pt x="908" y="1597"/>
                  </a:lnTo>
                  <a:cubicBezTo>
                    <a:pt x="830" y="1945"/>
                    <a:pt x="779" y="2299"/>
                    <a:pt x="758" y="2654"/>
                  </a:cubicBezTo>
                  <a:cubicBezTo>
                    <a:pt x="756" y="2699"/>
                    <a:pt x="792" y="2722"/>
                    <a:pt x="829" y="2722"/>
                  </a:cubicBezTo>
                  <a:cubicBezTo>
                    <a:pt x="864" y="2722"/>
                    <a:pt x="900" y="2701"/>
                    <a:pt x="902" y="2660"/>
                  </a:cubicBezTo>
                  <a:cubicBezTo>
                    <a:pt x="926" y="2248"/>
                    <a:pt x="991" y="1839"/>
                    <a:pt x="1093" y="1439"/>
                  </a:cubicBezTo>
                  <a:cubicBezTo>
                    <a:pt x="1466" y="1128"/>
                    <a:pt x="1870" y="849"/>
                    <a:pt x="2299" y="607"/>
                  </a:cubicBezTo>
                  <a:cubicBezTo>
                    <a:pt x="2366" y="570"/>
                    <a:pt x="2328" y="478"/>
                    <a:pt x="2267" y="478"/>
                  </a:cubicBezTo>
                  <a:cubicBezTo>
                    <a:pt x="2256" y="478"/>
                    <a:pt x="2244" y="481"/>
                    <a:pt x="2232" y="488"/>
                  </a:cubicBezTo>
                  <a:cubicBezTo>
                    <a:pt x="1852" y="702"/>
                    <a:pt x="1493" y="945"/>
                    <a:pt x="1157" y="1211"/>
                  </a:cubicBezTo>
                  <a:cubicBezTo>
                    <a:pt x="1269" y="832"/>
                    <a:pt x="1414" y="462"/>
                    <a:pt x="1596" y="106"/>
                  </a:cubicBezTo>
                  <a:cubicBezTo>
                    <a:pt x="1624" y="52"/>
                    <a:pt x="1573" y="1"/>
                    <a:pt x="1526" y="1"/>
                  </a:cubicBezTo>
                  <a:close/>
                </a:path>
              </a:pathLst>
            </a:custGeom>
            <a:solidFill>
              <a:srgbClr val="FBE3C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372;p71">
              <a:extLst>
                <a:ext uri="{FF2B5EF4-FFF2-40B4-BE49-F238E27FC236}">
                  <a16:creationId xmlns:a16="http://schemas.microsoft.com/office/drawing/2014/main" id="{88BA82F9-2D95-A749-503B-42A09E201D4C}"/>
                </a:ext>
              </a:extLst>
            </p:cNvPr>
            <p:cNvSpPr/>
            <p:nvPr/>
          </p:nvSpPr>
          <p:spPr>
            <a:xfrm>
              <a:off x="6386030" y="4957291"/>
              <a:ext cx="140031" cy="213430"/>
            </a:xfrm>
            <a:custGeom>
              <a:avLst/>
              <a:gdLst/>
              <a:ahLst/>
              <a:cxnLst/>
              <a:rect l="l" t="t" r="r" b="b"/>
              <a:pathLst>
                <a:path w="3494" h="4907" extrusionOk="0">
                  <a:moveTo>
                    <a:pt x="3019" y="139"/>
                  </a:moveTo>
                  <a:cubicBezTo>
                    <a:pt x="3077" y="139"/>
                    <a:pt x="3137" y="165"/>
                    <a:pt x="3190" y="225"/>
                  </a:cubicBezTo>
                  <a:cubicBezTo>
                    <a:pt x="3318" y="369"/>
                    <a:pt x="3318" y="609"/>
                    <a:pt x="3332" y="787"/>
                  </a:cubicBezTo>
                  <a:cubicBezTo>
                    <a:pt x="3389" y="1510"/>
                    <a:pt x="3270" y="2237"/>
                    <a:pt x="2989" y="2910"/>
                  </a:cubicBezTo>
                  <a:lnTo>
                    <a:pt x="2989" y="2911"/>
                  </a:lnTo>
                  <a:cubicBezTo>
                    <a:pt x="2932" y="2499"/>
                    <a:pt x="2876" y="2089"/>
                    <a:pt x="2833" y="1676"/>
                  </a:cubicBezTo>
                  <a:cubicBezTo>
                    <a:pt x="2811" y="1456"/>
                    <a:pt x="2792" y="1236"/>
                    <a:pt x="2779" y="1015"/>
                  </a:cubicBezTo>
                  <a:cubicBezTo>
                    <a:pt x="2772" y="904"/>
                    <a:pt x="2766" y="794"/>
                    <a:pt x="2762" y="682"/>
                  </a:cubicBezTo>
                  <a:cubicBezTo>
                    <a:pt x="2758" y="576"/>
                    <a:pt x="2749" y="461"/>
                    <a:pt x="2776" y="356"/>
                  </a:cubicBezTo>
                  <a:cubicBezTo>
                    <a:pt x="2809" y="232"/>
                    <a:pt x="2909" y="139"/>
                    <a:pt x="3019" y="139"/>
                  </a:cubicBezTo>
                  <a:close/>
                  <a:moveTo>
                    <a:pt x="752" y="2235"/>
                  </a:moveTo>
                  <a:cubicBezTo>
                    <a:pt x="812" y="2235"/>
                    <a:pt x="871" y="2238"/>
                    <a:pt x="927" y="2241"/>
                  </a:cubicBezTo>
                  <a:cubicBezTo>
                    <a:pt x="1675" y="2280"/>
                    <a:pt x="2387" y="2627"/>
                    <a:pt x="2863" y="3167"/>
                  </a:cubicBezTo>
                  <a:cubicBezTo>
                    <a:pt x="2631" y="3208"/>
                    <a:pt x="2394" y="3228"/>
                    <a:pt x="2158" y="3228"/>
                  </a:cubicBezTo>
                  <a:cubicBezTo>
                    <a:pt x="1927" y="3228"/>
                    <a:pt x="1697" y="3209"/>
                    <a:pt x="1470" y="3168"/>
                  </a:cubicBezTo>
                  <a:cubicBezTo>
                    <a:pt x="1263" y="3132"/>
                    <a:pt x="1059" y="3080"/>
                    <a:pt x="862" y="3011"/>
                  </a:cubicBezTo>
                  <a:cubicBezTo>
                    <a:pt x="681" y="2949"/>
                    <a:pt x="479" y="2881"/>
                    <a:pt x="325" y="2767"/>
                  </a:cubicBezTo>
                  <a:cubicBezTo>
                    <a:pt x="255" y="2714"/>
                    <a:pt x="193" y="2642"/>
                    <a:pt x="194" y="2554"/>
                  </a:cubicBezTo>
                  <a:cubicBezTo>
                    <a:pt x="195" y="2462"/>
                    <a:pt x="262" y="2377"/>
                    <a:pt x="340" y="2327"/>
                  </a:cubicBezTo>
                  <a:cubicBezTo>
                    <a:pt x="456" y="2252"/>
                    <a:pt x="606" y="2235"/>
                    <a:pt x="752" y="2235"/>
                  </a:cubicBezTo>
                  <a:close/>
                  <a:moveTo>
                    <a:pt x="3008" y="1"/>
                  </a:moveTo>
                  <a:cubicBezTo>
                    <a:pt x="2846" y="1"/>
                    <a:pt x="2713" y="119"/>
                    <a:pt x="2657" y="259"/>
                  </a:cubicBezTo>
                  <a:cubicBezTo>
                    <a:pt x="2611" y="370"/>
                    <a:pt x="2613" y="494"/>
                    <a:pt x="2616" y="612"/>
                  </a:cubicBezTo>
                  <a:cubicBezTo>
                    <a:pt x="2619" y="728"/>
                    <a:pt x="2624" y="845"/>
                    <a:pt x="2631" y="960"/>
                  </a:cubicBezTo>
                  <a:cubicBezTo>
                    <a:pt x="2645" y="1203"/>
                    <a:pt x="2666" y="1446"/>
                    <a:pt x="2690" y="1689"/>
                  </a:cubicBezTo>
                  <a:cubicBezTo>
                    <a:pt x="2735" y="2110"/>
                    <a:pt x="2792" y="2528"/>
                    <a:pt x="2850" y="2947"/>
                  </a:cubicBezTo>
                  <a:cubicBezTo>
                    <a:pt x="2568" y="2667"/>
                    <a:pt x="2224" y="2447"/>
                    <a:pt x="1844" y="2301"/>
                  </a:cubicBezTo>
                  <a:cubicBezTo>
                    <a:pt x="1526" y="2179"/>
                    <a:pt x="1167" y="2100"/>
                    <a:pt x="818" y="2100"/>
                  </a:cubicBezTo>
                  <a:cubicBezTo>
                    <a:pt x="743" y="2100"/>
                    <a:pt x="669" y="2103"/>
                    <a:pt x="595" y="2111"/>
                  </a:cubicBezTo>
                  <a:cubicBezTo>
                    <a:pt x="390" y="2132"/>
                    <a:pt x="182" y="2215"/>
                    <a:pt x="90" y="2398"/>
                  </a:cubicBezTo>
                  <a:cubicBezTo>
                    <a:pt x="1" y="2575"/>
                    <a:pt x="77" y="2750"/>
                    <a:pt x="230" y="2867"/>
                  </a:cubicBezTo>
                  <a:cubicBezTo>
                    <a:pt x="398" y="2994"/>
                    <a:pt x="620" y="3072"/>
                    <a:pt x="820" y="3141"/>
                  </a:cubicBezTo>
                  <a:cubicBezTo>
                    <a:pt x="1047" y="3219"/>
                    <a:pt x="1282" y="3276"/>
                    <a:pt x="1521" y="3312"/>
                  </a:cubicBezTo>
                  <a:cubicBezTo>
                    <a:pt x="1735" y="3346"/>
                    <a:pt x="1951" y="3362"/>
                    <a:pt x="2167" y="3362"/>
                  </a:cubicBezTo>
                  <a:cubicBezTo>
                    <a:pt x="2372" y="3362"/>
                    <a:pt x="2577" y="3347"/>
                    <a:pt x="2780" y="3318"/>
                  </a:cubicBezTo>
                  <a:lnTo>
                    <a:pt x="2780" y="3318"/>
                  </a:lnTo>
                  <a:cubicBezTo>
                    <a:pt x="2468" y="3688"/>
                    <a:pt x="2128" y="4036"/>
                    <a:pt x="1759" y="4355"/>
                  </a:cubicBezTo>
                  <a:cubicBezTo>
                    <a:pt x="1571" y="4518"/>
                    <a:pt x="1370" y="4698"/>
                    <a:pt x="1114" y="4757"/>
                  </a:cubicBezTo>
                  <a:cubicBezTo>
                    <a:pt x="1073" y="4766"/>
                    <a:pt x="1030" y="4770"/>
                    <a:pt x="986" y="4770"/>
                  </a:cubicBezTo>
                  <a:cubicBezTo>
                    <a:pt x="813" y="4770"/>
                    <a:pt x="628" y="4698"/>
                    <a:pt x="566" y="4540"/>
                  </a:cubicBezTo>
                  <a:cubicBezTo>
                    <a:pt x="553" y="4507"/>
                    <a:pt x="521" y="4492"/>
                    <a:pt x="491" y="4492"/>
                  </a:cubicBezTo>
                  <a:cubicBezTo>
                    <a:pt x="448" y="4492"/>
                    <a:pt x="407" y="4522"/>
                    <a:pt x="425" y="4570"/>
                  </a:cubicBezTo>
                  <a:cubicBezTo>
                    <a:pt x="508" y="4783"/>
                    <a:pt x="730" y="4901"/>
                    <a:pt x="967" y="4906"/>
                  </a:cubicBezTo>
                  <a:cubicBezTo>
                    <a:pt x="972" y="4906"/>
                    <a:pt x="978" y="4906"/>
                    <a:pt x="984" y="4906"/>
                  </a:cubicBezTo>
                  <a:cubicBezTo>
                    <a:pt x="1257" y="4906"/>
                    <a:pt x="1496" y="4751"/>
                    <a:pt x="1694" y="4590"/>
                  </a:cubicBezTo>
                  <a:cubicBezTo>
                    <a:pt x="2185" y="4196"/>
                    <a:pt x="2624" y="3738"/>
                    <a:pt x="3015" y="3255"/>
                  </a:cubicBezTo>
                  <a:cubicBezTo>
                    <a:pt x="3033" y="3233"/>
                    <a:pt x="3029" y="3208"/>
                    <a:pt x="3016" y="3189"/>
                  </a:cubicBezTo>
                  <a:cubicBezTo>
                    <a:pt x="3022" y="3182"/>
                    <a:pt x="3028" y="3176"/>
                    <a:pt x="3032" y="3168"/>
                  </a:cubicBezTo>
                  <a:cubicBezTo>
                    <a:pt x="3253" y="2702"/>
                    <a:pt x="3397" y="2206"/>
                    <a:pt x="3457" y="1698"/>
                  </a:cubicBezTo>
                  <a:cubicBezTo>
                    <a:pt x="3483" y="1477"/>
                    <a:pt x="3493" y="1255"/>
                    <a:pt x="3488" y="1034"/>
                  </a:cubicBezTo>
                  <a:cubicBezTo>
                    <a:pt x="3483" y="822"/>
                    <a:pt x="3472" y="602"/>
                    <a:pt x="3423" y="395"/>
                  </a:cubicBezTo>
                  <a:cubicBezTo>
                    <a:pt x="3381" y="219"/>
                    <a:pt x="3266" y="35"/>
                    <a:pt x="3058" y="4"/>
                  </a:cubicBezTo>
                  <a:cubicBezTo>
                    <a:pt x="3041" y="2"/>
                    <a:pt x="3025" y="1"/>
                    <a:pt x="3008" y="1"/>
                  </a:cubicBezTo>
                  <a:close/>
                </a:path>
              </a:pathLst>
            </a:custGeom>
            <a:solidFill>
              <a:srgbClr val="FBE3C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373;p71">
              <a:extLst>
                <a:ext uri="{FF2B5EF4-FFF2-40B4-BE49-F238E27FC236}">
                  <a16:creationId xmlns:a16="http://schemas.microsoft.com/office/drawing/2014/main" id="{A316479F-6A05-E237-4DED-14F756BFF2FB}"/>
                </a:ext>
              </a:extLst>
            </p:cNvPr>
            <p:cNvSpPr/>
            <p:nvPr/>
          </p:nvSpPr>
          <p:spPr>
            <a:xfrm>
              <a:off x="6351001" y="5028360"/>
              <a:ext cx="523773" cy="220563"/>
            </a:xfrm>
            <a:custGeom>
              <a:avLst/>
              <a:gdLst/>
              <a:ahLst/>
              <a:cxnLst/>
              <a:rect l="l" t="t" r="r" b="b"/>
              <a:pathLst>
                <a:path w="13069" h="5071" extrusionOk="0">
                  <a:moveTo>
                    <a:pt x="0" y="3538"/>
                  </a:moveTo>
                  <a:lnTo>
                    <a:pt x="2" y="3540"/>
                  </a:lnTo>
                  <a:cubicBezTo>
                    <a:pt x="2" y="3539"/>
                    <a:pt x="2" y="3539"/>
                    <a:pt x="2" y="3539"/>
                  </a:cubicBezTo>
                  <a:lnTo>
                    <a:pt x="2" y="3539"/>
                  </a:lnTo>
                  <a:cubicBezTo>
                    <a:pt x="1" y="3539"/>
                    <a:pt x="1" y="3538"/>
                    <a:pt x="0" y="3538"/>
                  </a:cubicBezTo>
                  <a:close/>
                  <a:moveTo>
                    <a:pt x="7588" y="0"/>
                  </a:moveTo>
                  <a:cubicBezTo>
                    <a:pt x="6861" y="552"/>
                    <a:pt x="5993" y="983"/>
                    <a:pt x="5114" y="1316"/>
                  </a:cubicBezTo>
                  <a:cubicBezTo>
                    <a:pt x="4575" y="1520"/>
                    <a:pt x="4032" y="1687"/>
                    <a:pt x="3515" y="1824"/>
                  </a:cubicBezTo>
                  <a:cubicBezTo>
                    <a:pt x="2097" y="2200"/>
                    <a:pt x="864" y="2349"/>
                    <a:pt x="426" y="2391"/>
                  </a:cubicBezTo>
                  <a:lnTo>
                    <a:pt x="425" y="2391"/>
                  </a:lnTo>
                  <a:cubicBezTo>
                    <a:pt x="240" y="2761"/>
                    <a:pt x="97" y="3146"/>
                    <a:pt x="2" y="3539"/>
                  </a:cubicBezTo>
                  <a:lnTo>
                    <a:pt x="2" y="3539"/>
                  </a:lnTo>
                  <a:cubicBezTo>
                    <a:pt x="843" y="3871"/>
                    <a:pt x="1567" y="4411"/>
                    <a:pt x="2050" y="5071"/>
                  </a:cubicBezTo>
                  <a:lnTo>
                    <a:pt x="9701" y="5071"/>
                  </a:lnTo>
                  <a:cubicBezTo>
                    <a:pt x="9872" y="4536"/>
                    <a:pt x="10164" y="4029"/>
                    <a:pt x="10553" y="3581"/>
                  </a:cubicBezTo>
                  <a:cubicBezTo>
                    <a:pt x="10798" y="3303"/>
                    <a:pt x="11077" y="3046"/>
                    <a:pt x="11389" y="2821"/>
                  </a:cubicBezTo>
                  <a:cubicBezTo>
                    <a:pt x="11882" y="2464"/>
                    <a:pt x="12454" y="2184"/>
                    <a:pt x="13068" y="1995"/>
                  </a:cubicBezTo>
                  <a:cubicBezTo>
                    <a:pt x="11785" y="1538"/>
                    <a:pt x="10450" y="1491"/>
                    <a:pt x="9760" y="1195"/>
                  </a:cubicBezTo>
                  <a:cubicBezTo>
                    <a:pt x="8987" y="861"/>
                    <a:pt x="8221" y="494"/>
                    <a:pt x="7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374;p71">
              <a:extLst>
                <a:ext uri="{FF2B5EF4-FFF2-40B4-BE49-F238E27FC236}">
                  <a16:creationId xmlns:a16="http://schemas.microsoft.com/office/drawing/2014/main" id="{DFC1622A-340F-1B18-0B6D-55CBBC257A7A}"/>
                </a:ext>
              </a:extLst>
            </p:cNvPr>
            <p:cNvSpPr/>
            <p:nvPr/>
          </p:nvSpPr>
          <p:spPr>
            <a:xfrm>
              <a:off x="6351001" y="5085554"/>
              <a:ext cx="422978" cy="163367"/>
            </a:xfrm>
            <a:custGeom>
              <a:avLst/>
              <a:gdLst/>
              <a:ahLst/>
              <a:cxnLst/>
              <a:rect l="l" t="t" r="r" b="b"/>
              <a:pathLst>
                <a:path w="10554" h="3756" extrusionOk="0">
                  <a:moveTo>
                    <a:pt x="0" y="2223"/>
                  </a:moveTo>
                  <a:lnTo>
                    <a:pt x="0" y="2225"/>
                  </a:lnTo>
                  <a:cubicBezTo>
                    <a:pt x="1" y="2224"/>
                    <a:pt x="1" y="2224"/>
                    <a:pt x="1" y="2223"/>
                  </a:cubicBezTo>
                  <a:lnTo>
                    <a:pt x="1" y="2223"/>
                  </a:lnTo>
                  <a:cubicBezTo>
                    <a:pt x="1" y="2223"/>
                    <a:pt x="1" y="2223"/>
                    <a:pt x="0" y="2223"/>
                  </a:cubicBezTo>
                  <a:close/>
                  <a:moveTo>
                    <a:pt x="5114" y="1"/>
                  </a:moveTo>
                  <a:cubicBezTo>
                    <a:pt x="4575" y="205"/>
                    <a:pt x="4032" y="372"/>
                    <a:pt x="3515" y="509"/>
                  </a:cubicBezTo>
                  <a:cubicBezTo>
                    <a:pt x="2095" y="885"/>
                    <a:pt x="863" y="1034"/>
                    <a:pt x="426" y="1076"/>
                  </a:cubicBezTo>
                  <a:lnTo>
                    <a:pt x="425" y="1076"/>
                  </a:lnTo>
                  <a:cubicBezTo>
                    <a:pt x="240" y="1446"/>
                    <a:pt x="97" y="1830"/>
                    <a:pt x="1" y="2223"/>
                  </a:cubicBezTo>
                  <a:lnTo>
                    <a:pt x="1" y="2223"/>
                  </a:lnTo>
                  <a:cubicBezTo>
                    <a:pt x="842" y="2556"/>
                    <a:pt x="1567" y="3096"/>
                    <a:pt x="2050" y="3756"/>
                  </a:cubicBezTo>
                  <a:lnTo>
                    <a:pt x="9701" y="3756"/>
                  </a:lnTo>
                  <a:cubicBezTo>
                    <a:pt x="9872" y="3221"/>
                    <a:pt x="10164" y="2714"/>
                    <a:pt x="10553" y="2266"/>
                  </a:cubicBezTo>
                  <a:cubicBezTo>
                    <a:pt x="8520" y="2005"/>
                    <a:pt x="6595" y="1191"/>
                    <a:pt x="5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375;p71">
              <a:extLst>
                <a:ext uri="{FF2B5EF4-FFF2-40B4-BE49-F238E27FC236}">
                  <a16:creationId xmlns:a16="http://schemas.microsoft.com/office/drawing/2014/main" id="{82ECBEFC-46B5-8244-988C-DD4A76C871B7}"/>
                </a:ext>
              </a:extLst>
            </p:cNvPr>
            <p:cNvSpPr/>
            <p:nvPr/>
          </p:nvSpPr>
          <p:spPr>
            <a:xfrm>
              <a:off x="6610792" y="5035449"/>
              <a:ext cx="94823" cy="118393"/>
            </a:xfrm>
            <a:custGeom>
              <a:avLst/>
              <a:gdLst/>
              <a:ahLst/>
              <a:cxnLst/>
              <a:rect l="l" t="t" r="r" b="b"/>
              <a:pathLst>
                <a:path w="2366" h="2722" extrusionOk="0">
                  <a:moveTo>
                    <a:pt x="1527" y="1"/>
                  </a:moveTo>
                  <a:cubicBezTo>
                    <a:pt x="1506" y="1"/>
                    <a:pt x="1486" y="11"/>
                    <a:pt x="1474" y="35"/>
                  </a:cubicBezTo>
                  <a:cubicBezTo>
                    <a:pt x="1256" y="463"/>
                    <a:pt x="1085" y="910"/>
                    <a:pt x="965" y="1369"/>
                  </a:cubicBezTo>
                  <a:cubicBezTo>
                    <a:pt x="632" y="1649"/>
                    <a:pt x="323" y="1954"/>
                    <a:pt x="41" y="2284"/>
                  </a:cubicBezTo>
                  <a:lnTo>
                    <a:pt x="41" y="2283"/>
                  </a:lnTo>
                  <a:lnTo>
                    <a:pt x="41" y="2283"/>
                  </a:lnTo>
                  <a:cubicBezTo>
                    <a:pt x="0" y="2332"/>
                    <a:pt x="52" y="2382"/>
                    <a:pt x="105" y="2382"/>
                  </a:cubicBezTo>
                  <a:cubicBezTo>
                    <a:pt x="126" y="2382"/>
                    <a:pt x="148" y="2374"/>
                    <a:pt x="165" y="2354"/>
                  </a:cubicBezTo>
                  <a:cubicBezTo>
                    <a:pt x="393" y="2086"/>
                    <a:pt x="643" y="1834"/>
                    <a:pt x="908" y="1597"/>
                  </a:cubicBezTo>
                  <a:lnTo>
                    <a:pt x="908" y="1597"/>
                  </a:lnTo>
                  <a:cubicBezTo>
                    <a:pt x="830" y="1945"/>
                    <a:pt x="779" y="2299"/>
                    <a:pt x="758" y="2654"/>
                  </a:cubicBezTo>
                  <a:cubicBezTo>
                    <a:pt x="755" y="2699"/>
                    <a:pt x="792" y="2722"/>
                    <a:pt x="829" y="2722"/>
                  </a:cubicBezTo>
                  <a:cubicBezTo>
                    <a:pt x="864" y="2722"/>
                    <a:pt x="900" y="2701"/>
                    <a:pt x="902" y="2660"/>
                  </a:cubicBezTo>
                  <a:cubicBezTo>
                    <a:pt x="926" y="2248"/>
                    <a:pt x="991" y="1839"/>
                    <a:pt x="1093" y="1439"/>
                  </a:cubicBezTo>
                  <a:cubicBezTo>
                    <a:pt x="1467" y="1128"/>
                    <a:pt x="1870" y="849"/>
                    <a:pt x="2299" y="607"/>
                  </a:cubicBezTo>
                  <a:cubicBezTo>
                    <a:pt x="2366" y="570"/>
                    <a:pt x="2328" y="478"/>
                    <a:pt x="2267" y="478"/>
                  </a:cubicBezTo>
                  <a:cubicBezTo>
                    <a:pt x="2256" y="478"/>
                    <a:pt x="2244" y="481"/>
                    <a:pt x="2232" y="488"/>
                  </a:cubicBezTo>
                  <a:cubicBezTo>
                    <a:pt x="1852" y="702"/>
                    <a:pt x="1493" y="945"/>
                    <a:pt x="1157" y="1211"/>
                  </a:cubicBezTo>
                  <a:cubicBezTo>
                    <a:pt x="1269" y="832"/>
                    <a:pt x="1414" y="462"/>
                    <a:pt x="1596" y="106"/>
                  </a:cubicBezTo>
                  <a:cubicBezTo>
                    <a:pt x="1624" y="52"/>
                    <a:pt x="1574" y="1"/>
                    <a:pt x="1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376;p71">
              <a:extLst>
                <a:ext uri="{FF2B5EF4-FFF2-40B4-BE49-F238E27FC236}">
                  <a16:creationId xmlns:a16="http://schemas.microsoft.com/office/drawing/2014/main" id="{634A05A9-D96D-F31E-58EA-CE15D2A20F7B}"/>
                </a:ext>
              </a:extLst>
            </p:cNvPr>
            <p:cNvSpPr/>
            <p:nvPr/>
          </p:nvSpPr>
          <p:spPr>
            <a:xfrm>
              <a:off x="6515484" y="4957291"/>
              <a:ext cx="140031" cy="213430"/>
            </a:xfrm>
            <a:custGeom>
              <a:avLst/>
              <a:gdLst/>
              <a:ahLst/>
              <a:cxnLst/>
              <a:rect l="l" t="t" r="r" b="b"/>
              <a:pathLst>
                <a:path w="3494" h="4907" extrusionOk="0">
                  <a:moveTo>
                    <a:pt x="3019" y="139"/>
                  </a:moveTo>
                  <a:cubicBezTo>
                    <a:pt x="3076" y="139"/>
                    <a:pt x="3136" y="165"/>
                    <a:pt x="3189" y="225"/>
                  </a:cubicBezTo>
                  <a:cubicBezTo>
                    <a:pt x="3318" y="369"/>
                    <a:pt x="3317" y="609"/>
                    <a:pt x="3331" y="787"/>
                  </a:cubicBezTo>
                  <a:cubicBezTo>
                    <a:pt x="3389" y="1510"/>
                    <a:pt x="3269" y="2237"/>
                    <a:pt x="2989" y="2910"/>
                  </a:cubicBezTo>
                  <a:lnTo>
                    <a:pt x="2989" y="2911"/>
                  </a:lnTo>
                  <a:cubicBezTo>
                    <a:pt x="2932" y="2499"/>
                    <a:pt x="2875" y="2089"/>
                    <a:pt x="2834" y="1676"/>
                  </a:cubicBezTo>
                  <a:cubicBezTo>
                    <a:pt x="2810" y="1456"/>
                    <a:pt x="2792" y="1236"/>
                    <a:pt x="2778" y="1015"/>
                  </a:cubicBezTo>
                  <a:cubicBezTo>
                    <a:pt x="2771" y="904"/>
                    <a:pt x="2766" y="794"/>
                    <a:pt x="2762" y="682"/>
                  </a:cubicBezTo>
                  <a:cubicBezTo>
                    <a:pt x="2758" y="576"/>
                    <a:pt x="2748" y="461"/>
                    <a:pt x="2775" y="356"/>
                  </a:cubicBezTo>
                  <a:cubicBezTo>
                    <a:pt x="2807" y="232"/>
                    <a:pt x="2909" y="139"/>
                    <a:pt x="3019" y="139"/>
                  </a:cubicBezTo>
                  <a:close/>
                  <a:moveTo>
                    <a:pt x="751" y="2235"/>
                  </a:moveTo>
                  <a:cubicBezTo>
                    <a:pt x="811" y="2235"/>
                    <a:pt x="870" y="2238"/>
                    <a:pt x="926" y="2241"/>
                  </a:cubicBezTo>
                  <a:cubicBezTo>
                    <a:pt x="1674" y="2280"/>
                    <a:pt x="2385" y="2627"/>
                    <a:pt x="2862" y="3167"/>
                  </a:cubicBezTo>
                  <a:cubicBezTo>
                    <a:pt x="2630" y="3208"/>
                    <a:pt x="2394" y="3228"/>
                    <a:pt x="2157" y="3228"/>
                  </a:cubicBezTo>
                  <a:cubicBezTo>
                    <a:pt x="1927" y="3228"/>
                    <a:pt x="1696" y="3209"/>
                    <a:pt x="1468" y="3168"/>
                  </a:cubicBezTo>
                  <a:cubicBezTo>
                    <a:pt x="1262" y="3132"/>
                    <a:pt x="1059" y="3080"/>
                    <a:pt x="861" y="3011"/>
                  </a:cubicBezTo>
                  <a:cubicBezTo>
                    <a:pt x="680" y="2949"/>
                    <a:pt x="477" y="2881"/>
                    <a:pt x="325" y="2767"/>
                  </a:cubicBezTo>
                  <a:cubicBezTo>
                    <a:pt x="254" y="2714"/>
                    <a:pt x="192" y="2642"/>
                    <a:pt x="193" y="2554"/>
                  </a:cubicBezTo>
                  <a:cubicBezTo>
                    <a:pt x="194" y="2462"/>
                    <a:pt x="261" y="2377"/>
                    <a:pt x="338" y="2327"/>
                  </a:cubicBezTo>
                  <a:cubicBezTo>
                    <a:pt x="455" y="2252"/>
                    <a:pt x="605" y="2235"/>
                    <a:pt x="751" y="2235"/>
                  </a:cubicBezTo>
                  <a:close/>
                  <a:moveTo>
                    <a:pt x="3008" y="1"/>
                  </a:moveTo>
                  <a:cubicBezTo>
                    <a:pt x="2846" y="1"/>
                    <a:pt x="2712" y="119"/>
                    <a:pt x="2657" y="259"/>
                  </a:cubicBezTo>
                  <a:cubicBezTo>
                    <a:pt x="2611" y="370"/>
                    <a:pt x="2611" y="494"/>
                    <a:pt x="2615" y="612"/>
                  </a:cubicBezTo>
                  <a:cubicBezTo>
                    <a:pt x="2618" y="728"/>
                    <a:pt x="2624" y="845"/>
                    <a:pt x="2631" y="960"/>
                  </a:cubicBezTo>
                  <a:cubicBezTo>
                    <a:pt x="2645" y="1203"/>
                    <a:pt x="2666" y="1446"/>
                    <a:pt x="2691" y="1689"/>
                  </a:cubicBezTo>
                  <a:cubicBezTo>
                    <a:pt x="2734" y="2110"/>
                    <a:pt x="2791" y="2528"/>
                    <a:pt x="2849" y="2947"/>
                  </a:cubicBezTo>
                  <a:cubicBezTo>
                    <a:pt x="2567" y="2667"/>
                    <a:pt x="2223" y="2447"/>
                    <a:pt x="1843" y="2301"/>
                  </a:cubicBezTo>
                  <a:cubicBezTo>
                    <a:pt x="1525" y="2179"/>
                    <a:pt x="1166" y="2100"/>
                    <a:pt x="817" y="2100"/>
                  </a:cubicBezTo>
                  <a:cubicBezTo>
                    <a:pt x="742" y="2100"/>
                    <a:pt x="668" y="2103"/>
                    <a:pt x="594" y="2111"/>
                  </a:cubicBezTo>
                  <a:cubicBezTo>
                    <a:pt x="389" y="2132"/>
                    <a:pt x="183" y="2215"/>
                    <a:pt x="89" y="2398"/>
                  </a:cubicBezTo>
                  <a:cubicBezTo>
                    <a:pt x="1" y="2575"/>
                    <a:pt x="76" y="2750"/>
                    <a:pt x="229" y="2867"/>
                  </a:cubicBezTo>
                  <a:cubicBezTo>
                    <a:pt x="397" y="2994"/>
                    <a:pt x="619" y="3072"/>
                    <a:pt x="820" y="3141"/>
                  </a:cubicBezTo>
                  <a:cubicBezTo>
                    <a:pt x="1048" y="3219"/>
                    <a:pt x="1283" y="3276"/>
                    <a:pt x="1520" y="3312"/>
                  </a:cubicBezTo>
                  <a:cubicBezTo>
                    <a:pt x="1734" y="3346"/>
                    <a:pt x="1950" y="3362"/>
                    <a:pt x="2166" y="3362"/>
                  </a:cubicBezTo>
                  <a:cubicBezTo>
                    <a:pt x="2372" y="3362"/>
                    <a:pt x="2577" y="3347"/>
                    <a:pt x="2779" y="3318"/>
                  </a:cubicBezTo>
                  <a:lnTo>
                    <a:pt x="2779" y="3318"/>
                  </a:lnTo>
                  <a:cubicBezTo>
                    <a:pt x="2469" y="3688"/>
                    <a:pt x="2128" y="4036"/>
                    <a:pt x="1758" y="4355"/>
                  </a:cubicBezTo>
                  <a:cubicBezTo>
                    <a:pt x="1571" y="4518"/>
                    <a:pt x="1368" y="4698"/>
                    <a:pt x="1114" y="4757"/>
                  </a:cubicBezTo>
                  <a:cubicBezTo>
                    <a:pt x="1074" y="4766"/>
                    <a:pt x="1030" y="4770"/>
                    <a:pt x="986" y="4770"/>
                  </a:cubicBezTo>
                  <a:cubicBezTo>
                    <a:pt x="812" y="4770"/>
                    <a:pt x="627" y="4698"/>
                    <a:pt x="566" y="4540"/>
                  </a:cubicBezTo>
                  <a:cubicBezTo>
                    <a:pt x="552" y="4507"/>
                    <a:pt x="521" y="4492"/>
                    <a:pt x="490" y="4492"/>
                  </a:cubicBezTo>
                  <a:cubicBezTo>
                    <a:pt x="447" y="4492"/>
                    <a:pt x="406" y="4522"/>
                    <a:pt x="424" y="4570"/>
                  </a:cubicBezTo>
                  <a:cubicBezTo>
                    <a:pt x="507" y="4783"/>
                    <a:pt x="729" y="4901"/>
                    <a:pt x="967" y="4906"/>
                  </a:cubicBezTo>
                  <a:cubicBezTo>
                    <a:pt x="973" y="4906"/>
                    <a:pt x="978" y="4906"/>
                    <a:pt x="984" y="4906"/>
                  </a:cubicBezTo>
                  <a:cubicBezTo>
                    <a:pt x="1256" y="4906"/>
                    <a:pt x="1495" y="4751"/>
                    <a:pt x="1694" y="4590"/>
                  </a:cubicBezTo>
                  <a:cubicBezTo>
                    <a:pt x="2185" y="4196"/>
                    <a:pt x="2624" y="3738"/>
                    <a:pt x="3014" y="3255"/>
                  </a:cubicBezTo>
                  <a:cubicBezTo>
                    <a:pt x="3032" y="3233"/>
                    <a:pt x="3030" y="3208"/>
                    <a:pt x="3015" y="3189"/>
                  </a:cubicBezTo>
                  <a:cubicBezTo>
                    <a:pt x="3022" y="3182"/>
                    <a:pt x="3027" y="3176"/>
                    <a:pt x="3031" y="3168"/>
                  </a:cubicBezTo>
                  <a:cubicBezTo>
                    <a:pt x="3253" y="2702"/>
                    <a:pt x="3396" y="2206"/>
                    <a:pt x="3457" y="1698"/>
                  </a:cubicBezTo>
                  <a:cubicBezTo>
                    <a:pt x="3483" y="1477"/>
                    <a:pt x="3493" y="1255"/>
                    <a:pt x="3487" y="1034"/>
                  </a:cubicBezTo>
                  <a:cubicBezTo>
                    <a:pt x="3482" y="822"/>
                    <a:pt x="3471" y="602"/>
                    <a:pt x="3423" y="395"/>
                  </a:cubicBezTo>
                  <a:cubicBezTo>
                    <a:pt x="3380" y="219"/>
                    <a:pt x="3265" y="35"/>
                    <a:pt x="3057" y="4"/>
                  </a:cubicBezTo>
                  <a:cubicBezTo>
                    <a:pt x="3040" y="2"/>
                    <a:pt x="3024" y="1"/>
                    <a:pt x="30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377;p71">
              <a:extLst>
                <a:ext uri="{FF2B5EF4-FFF2-40B4-BE49-F238E27FC236}">
                  <a16:creationId xmlns:a16="http://schemas.microsoft.com/office/drawing/2014/main" id="{42B4730D-7685-C3E6-D41E-CFAC3D9892C0}"/>
                </a:ext>
              </a:extLst>
            </p:cNvPr>
            <p:cNvSpPr/>
            <p:nvPr/>
          </p:nvSpPr>
          <p:spPr>
            <a:xfrm>
              <a:off x="6680408" y="5056109"/>
              <a:ext cx="94863" cy="118393"/>
            </a:xfrm>
            <a:custGeom>
              <a:avLst/>
              <a:gdLst/>
              <a:ahLst/>
              <a:cxnLst/>
              <a:rect l="l" t="t" r="r" b="b"/>
              <a:pathLst>
                <a:path w="2367" h="2722" extrusionOk="0">
                  <a:moveTo>
                    <a:pt x="1527" y="1"/>
                  </a:moveTo>
                  <a:cubicBezTo>
                    <a:pt x="1506" y="1"/>
                    <a:pt x="1486" y="11"/>
                    <a:pt x="1473" y="35"/>
                  </a:cubicBezTo>
                  <a:cubicBezTo>
                    <a:pt x="1255" y="462"/>
                    <a:pt x="1085" y="910"/>
                    <a:pt x="964" y="1369"/>
                  </a:cubicBezTo>
                  <a:cubicBezTo>
                    <a:pt x="632" y="1650"/>
                    <a:pt x="323" y="1955"/>
                    <a:pt x="42" y="2283"/>
                  </a:cubicBezTo>
                  <a:cubicBezTo>
                    <a:pt x="0" y="2331"/>
                    <a:pt x="51" y="2381"/>
                    <a:pt x="104" y="2381"/>
                  </a:cubicBezTo>
                  <a:cubicBezTo>
                    <a:pt x="126" y="2381"/>
                    <a:pt x="148" y="2373"/>
                    <a:pt x="164" y="2353"/>
                  </a:cubicBezTo>
                  <a:cubicBezTo>
                    <a:pt x="393" y="2086"/>
                    <a:pt x="642" y="1833"/>
                    <a:pt x="908" y="1598"/>
                  </a:cubicBezTo>
                  <a:lnTo>
                    <a:pt x="908" y="1598"/>
                  </a:lnTo>
                  <a:cubicBezTo>
                    <a:pt x="830" y="1944"/>
                    <a:pt x="778" y="2298"/>
                    <a:pt x="759" y="2654"/>
                  </a:cubicBezTo>
                  <a:cubicBezTo>
                    <a:pt x="756" y="2698"/>
                    <a:pt x="793" y="2721"/>
                    <a:pt x="830" y="2721"/>
                  </a:cubicBezTo>
                  <a:cubicBezTo>
                    <a:pt x="865" y="2721"/>
                    <a:pt x="900" y="2701"/>
                    <a:pt x="902" y="2659"/>
                  </a:cubicBezTo>
                  <a:cubicBezTo>
                    <a:pt x="927" y="2247"/>
                    <a:pt x="991" y="1839"/>
                    <a:pt x="1094" y="1439"/>
                  </a:cubicBezTo>
                  <a:cubicBezTo>
                    <a:pt x="1467" y="1127"/>
                    <a:pt x="1871" y="848"/>
                    <a:pt x="2299" y="608"/>
                  </a:cubicBezTo>
                  <a:cubicBezTo>
                    <a:pt x="2366" y="569"/>
                    <a:pt x="2329" y="478"/>
                    <a:pt x="2269" y="478"/>
                  </a:cubicBezTo>
                  <a:cubicBezTo>
                    <a:pt x="2257" y="478"/>
                    <a:pt x="2245" y="481"/>
                    <a:pt x="2233" y="488"/>
                  </a:cubicBezTo>
                  <a:cubicBezTo>
                    <a:pt x="1853" y="701"/>
                    <a:pt x="1494" y="944"/>
                    <a:pt x="1156" y="1212"/>
                  </a:cubicBezTo>
                  <a:cubicBezTo>
                    <a:pt x="1269" y="833"/>
                    <a:pt x="1415" y="461"/>
                    <a:pt x="1597" y="105"/>
                  </a:cubicBezTo>
                  <a:cubicBezTo>
                    <a:pt x="1624" y="51"/>
                    <a:pt x="1574" y="1"/>
                    <a:pt x="1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378;p71">
              <a:extLst>
                <a:ext uri="{FF2B5EF4-FFF2-40B4-BE49-F238E27FC236}">
                  <a16:creationId xmlns:a16="http://schemas.microsoft.com/office/drawing/2014/main" id="{68CFD36A-9375-A44E-8F5C-E88E50F298F6}"/>
                </a:ext>
              </a:extLst>
            </p:cNvPr>
            <p:cNvSpPr/>
            <p:nvPr/>
          </p:nvSpPr>
          <p:spPr>
            <a:xfrm>
              <a:off x="5770099" y="4857865"/>
              <a:ext cx="23245" cy="9221"/>
            </a:xfrm>
            <a:custGeom>
              <a:avLst/>
              <a:gdLst/>
              <a:ahLst/>
              <a:cxnLst/>
              <a:rect l="l" t="t" r="r" b="b"/>
              <a:pathLst>
                <a:path w="580" h="212" extrusionOk="0">
                  <a:moveTo>
                    <a:pt x="81" y="1"/>
                  </a:moveTo>
                  <a:cubicBezTo>
                    <a:pt x="47" y="1"/>
                    <a:pt x="13" y="21"/>
                    <a:pt x="7" y="56"/>
                  </a:cubicBezTo>
                  <a:cubicBezTo>
                    <a:pt x="1" y="93"/>
                    <a:pt x="21" y="137"/>
                    <a:pt x="62" y="143"/>
                  </a:cubicBezTo>
                  <a:cubicBezTo>
                    <a:pt x="203" y="165"/>
                    <a:pt x="346" y="187"/>
                    <a:pt x="488" y="211"/>
                  </a:cubicBezTo>
                  <a:cubicBezTo>
                    <a:pt x="492" y="211"/>
                    <a:pt x="496" y="212"/>
                    <a:pt x="500" y="212"/>
                  </a:cubicBezTo>
                  <a:cubicBezTo>
                    <a:pt x="534" y="212"/>
                    <a:pt x="568" y="192"/>
                    <a:pt x="573" y="156"/>
                  </a:cubicBezTo>
                  <a:cubicBezTo>
                    <a:pt x="580" y="120"/>
                    <a:pt x="559" y="77"/>
                    <a:pt x="519" y="70"/>
                  </a:cubicBezTo>
                  <a:cubicBezTo>
                    <a:pt x="377" y="47"/>
                    <a:pt x="234" y="25"/>
                    <a:pt x="93" y="2"/>
                  </a:cubicBezTo>
                  <a:cubicBezTo>
                    <a:pt x="89" y="1"/>
                    <a:pt x="85" y="1"/>
                    <a:pt x="81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379;p71">
              <a:extLst>
                <a:ext uri="{FF2B5EF4-FFF2-40B4-BE49-F238E27FC236}">
                  <a16:creationId xmlns:a16="http://schemas.microsoft.com/office/drawing/2014/main" id="{23E0496F-BFD2-F2B3-EE65-D1FDCDAE90C8}"/>
                </a:ext>
              </a:extLst>
            </p:cNvPr>
            <p:cNvSpPr/>
            <p:nvPr/>
          </p:nvSpPr>
          <p:spPr>
            <a:xfrm>
              <a:off x="4648133" y="5049628"/>
              <a:ext cx="468266" cy="364967"/>
            </a:xfrm>
            <a:custGeom>
              <a:avLst/>
              <a:gdLst/>
              <a:ahLst/>
              <a:cxnLst/>
              <a:rect l="l" t="t" r="r" b="b"/>
              <a:pathLst>
                <a:path w="11684" h="8391" extrusionOk="0">
                  <a:moveTo>
                    <a:pt x="8118" y="1"/>
                  </a:moveTo>
                  <a:cubicBezTo>
                    <a:pt x="8099" y="1"/>
                    <a:pt x="8081" y="1"/>
                    <a:pt x="8063" y="2"/>
                  </a:cubicBezTo>
                  <a:cubicBezTo>
                    <a:pt x="7883" y="16"/>
                    <a:pt x="7616" y="67"/>
                    <a:pt x="7291" y="146"/>
                  </a:cubicBezTo>
                  <a:cubicBezTo>
                    <a:pt x="7226" y="163"/>
                    <a:pt x="7160" y="179"/>
                    <a:pt x="7090" y="197"/>
                  </a:cubicBezTo>
                  <a:cubicBezTo>
                    <a:pt x="6642" y="314"/>
                    <a:pt x="6101" y="474"/>
                    <a:pt x="5530" y="652"/>
                  </a:cubicBezTo>
                  <a:cubicBezTo>
                    <a:pt x="3864" y="1172"/>
                    <a:pt x="1930" y="1858"/>
                    <a:pt x="1179" y="2128"/>
                  </a:cubicBezTo>
                  <a:cubicBezTo>
                    <a:pt x="974" y="2202"/>
                    <a:pt x="857" y="2245"/>
                    <a:pt x="857" y="2245"/>
                  </a:cubicBezTo>
                  <a:lnTo>
                    <a:pt x="692" y="4405"/>
                  </a:lnTo>
                  <a:lnTo>
                    <a:pt x="681" y="4551"/>
                  </a:lnTo>
                  <a:lnTo>
                    <a:pt x="674" y="4648"/>
                  </a:lnTo>
                  <a:lnTo>
                    <a:pt x="1" y="6730"/>
                  </a:lnTo>
                  <a:cubicBezTo>
                    <a:pt x="1" y="6730"/>
                    <a:pt x="659" y="6889"/>
                    <a:pt x="924" y="6993"/>
                  </a:cubicBezTo>
                  <a:cubicBezTo>
                    <a:pt x="929" y="6994"/>
                    <a:pt x="932" y="6996"/>
                    <a:pt x="937" y="6998"/>
                  </a:cubicBezTo>
                  <a:cubicBezTo>
                    <a:pt x="1485" y="7216"/>
                    <a:pt x="2504" y="7594"/>
                    <a:pt x="3682" y="7902"/>
                  </a:cubicBezTo>
                  <a:cubicBezTo>
                    <a:pt x="4596" y="8139"/>
                    <a:pt x="5603" y="8336"/>
                    <a:pt x="6560" y="8381"/>
                  </a:cubicBezTo>
                  <a:cubicBezTo>
                    <a:pt x="6635" y="8385"/>
                    <a:pt x="6712" y="8388"/>
                    <a:pt x="6787" y="8389"/>
                  </a:cubicBezTo>
                  <a:lnTo>
                    <a:pt x="6788" y="8389"/>
                  </a:lnTo>
                  <a:cubicBezTo>
                    <a:pt x="6850" y="8390"/>
                    <a:pt x="6912" y="8391"/>
                    <a:pt x="6974" y="8391"/>
                  </a:cubicBezTo>
                  <a:cubicBezTo>
                    <a:pt x="7813" y="8391"/>
                    <a:pt x="8594" y="8256"/>
                    <a:pt x="9211" y="7913"/>
                  </a:cubicBezTo>
                  <a:cubicBezTo>
                    <a:pt x="9213" y="7911"/>
                    <a:pt x="9219" y="7908"/>
                    <a:pt x="9221" y="7907"/>
                  </a:cubicBezTo>
                  <a:cubicBezTo>
                    <a:pt x="9733" y="7620"/>
                    <a:pt x="10130" y="7189"/>
                    <a:pt x="10354" y="6567"/>
                  </a:cubicBezTo>
                  <a:cubicBezTo>
                    <a:pt x="11684" y="2891"/>
                    <a:pt x="9684" y="294"/>
                    <a:pt x="8350" y="26"/>
                  </a:cubicBezTo>
                  <a:cubicBezTo>
                    <a:pt x="8270" y="9"/>
                    <a:pt x="8192" y="1"/>
                    <a:pt x="8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380;p71">
              <a:extLst>
                <a:ext uri="{FF2B5EF4-FFF2-40B4-BE49-F238E27FC236}">
                  <a16:creationId xmlns:a16="http://schemas.microsoft.com/office/drawing/2014/main" id="{7AF95A84-3139-F609-1E2D-0489AB47B8E8}"/>
                </a:ext>
              </a:extLst>
            </p:cNvPr>
            <p:cNvSpPr/>
            <p:nvPr/>
          </p:nvSpPr>
          <p:spPr>
            <a:xfrm>
              <a:off x="4833457" y="5049715"/>
              <a:ext cx="282947" cy="365358"/>
            </a:xfrm>
            <a:custGeom>
              <a:avLst/>
              <a:gdLst/>
              <a:ahLst/>
              <a:cxnLst/>
              <a:rect l="l" t="t" r="r" b="b"/>
              <a:pathLst>
                <a:path w="7060" h="8400" extrusionOk="0">
                  <a:moveTo>
                    <a:pt x="3439" y="0"/>
                  </a:moveTo>
                  <a:cubicBezTo>
                    <a:pt x="3439" y="0"/>
                    <a:pt x="340" y="1185"/>
                    <a:pt x="72" y="3989"/>
                  </a:cubicBezTo>
                  <a:cubicBezTo>
                    <a:pt x="1" y="4728"/>
                    <a:pt x="115" y="5385"/>
                    <a:pt x="320" y="5950"/>
                  </a:cubicBezTo>
                  <a:cubicBezTo>
                    <a:pt x="851" y="7417"/>
                    <a:pt x="2002" y="8273"/>
                    <a:pt x="2163" y="8387"/>
                  </a:cubicBezTo>
                  <a:lnTo>
                    <a:pt x="2164" y="8387"/>
                  </a:lnTo>
                  <a:cubicBezTo>
                    <a:pt x="2172" y="8393"/>
                    <a:pt x="2176" y="8396"/>
                    <a:pt x="2180" y="8397"/>
                  </a:cubicBezTo>
                  <a:cubicBezTo>
                    <a:pt x="2241" y="8399"/>
                    <a:pt x="2302" y="8399"/>
                    <a:pt x="2363" y="8399"/>
                  </a:cubicBezTo>
                  <a:cubicBezTo>
                    <a:pt x="3047" y="8399"/>
                    <a:pt x="3693" y="8310"/>
                    <a:pt x="4241" y="8089"/>
                  </a:cubicBezTo>
                  <a:lnTo>
                    <a:pt x="4244" y="8089"/>
                  </a:lnTo>
                  <a:cubicBezTo>
                    <a:pt x="4366" y="8040"/>
                    <a:pt x="4486" y="7985"/>
                    <a:pt x="4597" y="7922"/>
                  </a:cubicBezTo>
                  <a:lnTo>
                    <a:pt x="4597" y="7905"/>
                  </a:lnTo>
                  <a:cubicBezTo>
                    <a:pt x="5109" y="7618"/>
                    <a:pt x="5506" y="7187"/>
                    <a:pt x="5730" y="6563"/>
                  </a:cubicBezTo>
                  <a:cubicBezTo>
                    <a:pt x="7060" y="2889"/>
                    <a:pt x="5060" y="292"/>
                    <a:pt x="3726" y="24"/>
                  </a:cubicBezTo>
                  <a:lnTo>
                    <a:pt x="3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381;p71">
              <a:extLst>
                <a:ext uri="{FF2B5EF4-FFF2-40B4-BE49-F238E27FC236}">
                  <a16:creationId xmlns:a16="http://schemas.microsoft.com/office/drawing/2014/main" id="{99655E72-2F52-7D87-48C7-19249275EFB9}"/>
                </a:ext>
              </a:extLst>
            </p:cNvPr>
            <p:cNvSpPr/>
            <p:nvPr/>
          </p:nvSpPr>
          <p:spPr>
            <a:xfrm>
              <a:off x="4913174" y="5050716"/>
              <a:ext cx="203233" cy="350874"/>
            </a:xfrm>
            <a:custGeom>
              <a:avLst/>
              <a:gdLst/>
              <a:ahLst/>
              <a:cxnLst/>
              <a:rect l="l" t="t" r="r" b="b"/>
              <a:pathLst>
                <a:path w="5071" h="8067" extrusionOk="0">
                  <a:moveTo>
                    <a:pt x="1737" y="1"/>
                  </a:moveTo>
                  <a:cubicBezTo>
                    <a:pt x="1737" y="1"/>
                    <a:pt x="0" y="1559"/>
                    <a:pt x="504" y="4665"/>
                  </a:cubicBezTo>
                  <a:cubicBezTo>
                    <a:pt x="998" y="7721"/>
                    <a:pt x="2216" y="8057"/>
                    <a:pt x="2252" y="8066"/>
                  </a:cubicBezTo>
                  <a:lnTo>
                    <a:pt x="2254" y="8066"/>
                  </a:lnTo>
                  <a:cubicBezTo>
                    <a:pt x="2377" y="8017"/>
                    <a:pt x="2497" y="7962"/>
                    <a:pt x="2608" y="7899"/>
                  </a:cubicBezTo>
                  <a:lnTo>
                    <a:pt x="2608" y="7882"/>
                  </a:lnTo>
                  <a:cubicBezTo>
                    <a:pt x="3120" y="7595"/>
                    <a:pt x="3517" y="7164"/>
                    <a:pt x="3741" y="6542"/>
                  </a:cubicBezTo>
                  <a:cubicBezTo>
                    <a:pt x="5071" y="2866"/>
                    <a:pt x="3071" y="269"/>
                    <a:pt x="17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382;p71">
              <a:extLst>
                <a:ext uri="{FF2B5EF4-FFF2-40B4-BE49-F238E27FC236}">
                  <a16:creationId xmlns:a16="http://schemas.microsoft.com/office/drawing/2014/main" id="{D0F476BA-34C5-F921-AA3A-1EFB67FE9A8A}"/>
                </a:ext>
              </a:extLst>
            </p:cNvPr>
            <p:cNvSpPr/>
            <p:nvPr/>
          </p:nvSpPr>
          <p:spPr>
            <a:xfrm>
              <a:off x="4314677" y="4975298"/>
              <a:ext cx="406586" cy="367098"/>
            </a:xfrm>
            <a:custGeom>
              <a:avLst/>
              <a:gdLst/>
              <a:ahLst/>
              <a:cxnLst/>
              <a:rect l="l" t="t" r="r" b="b"/>
              <a:pathLst>
                <a:path w="10145" h="8440" extrusionOk="0">
                  <a:moveTo>
                    <a:pt x="5736" y="1"/>
                  </a:moveTo>
                  <a:cubicBezTo>
                    <a:pt x="5005" y="2076"/>
                    <a:pt x="3605" y="3743"/>
                    <a:pt x="1715" y="4796"/>
                  </a:cubicBezTo>
                  <a:cubicBezTo>
                    <a:pt x="1173" y="5097"/>
                    <a:pt x="600" y="5338"/>
                    <a:pt x="0" y="5508"/>
                  </a:cubicBezTo>
                  <a:cubicBezTo>
                    <a:pt x="4262" y="7385"/>
                    <a:pt x="8321" y="8439"/>
                    <a:pt x="8321" y="8439"/>
                  </a:cubicBezTo>
                  <a:cubicBezTo>
                    <a:pt x="9674" y="7537"/>
                    <a:pt x="10075" y="6549"/>
                    <a:pt x="10105" y="5730"/>
                  </a:cubicBezTo>
                  <a:cubicBezTo>
                    <a:pt x="10144" y="4704"/>
                    <a:pt x="9594" y="3941"/>
                    <a:pt x="9594" y="3941"/>
                  </a:cubicBezTo>
                  <a:cubicBezTo>
                    <a:pt x="9594" y="3941"/>
                    <a:pt x="7964" y="2218"/>
                    <a:pt x="5736" y="1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383;p71">
              <a:extLst>
                <a:ext uri="{FF2B5EF4-FFF2-40B4-BE49-F238E27FC236}">
                  <a16:creationId xmlns:a16="http://schemas.microsoft.com/office/drawing/2014/main" id="{3AAFD266-E155-92C4-0BBB-595192FF1B89}"/>
                </a:ext>
              </a:extLst>
            </p:cNvPr>
            <p:cNvSpPr/>
            <p:nvPr/>
          </p:nvSpPr>
          <p:spPr>
            <a:xfrm>
              <a:off x="3862828" y="5084771"/>
              <a:ext cx="652862" cy="358660"/>
            </a:xfrm>
            <a:custGeom>
              <a:avLst/>
              <a:gdLst/>
              <a:ahLst/>
              <a:cxnLst/>
              <a:rect l="l" t="t" r="r" b="b"/>
              <a:pathLst>
                <a:path w="16290" h="8246" extrusionOk="0">
                  <a:moveTo>
                    <a:pt x="4828" y="1"/>
                  </a:moveTo>
                  <a:cubicBezTo>
                    <a:pt x="4776" y="1"/>
                    <a:pt x="4727" y="2"/>
                    <a:pt x="4683" y="3"/>
                  </a:cubicBezTo>
                  <a:cubicBezTo>
                    <a:pt x="2870" y="75"/>
                    <a:pt x="0" y="3060"/>
                    <a:pt x="2655" y="6802"/>
                  </a:cubicBezTo>
                  <a:cubicBezTo>
                    <a:pt x="3076" y="7395"/>
                    <a:pt x="3706" y="7776"/>
                    <a:pt x="4467" y="7995"/>
                  </a:cubicBezTo>
                  <a:cubicBezTo>
                    <a:pt x="5074" y="8170"/>
                    <a:pt x="5763" y="8245"/>
                    <a:pt x="6497" y="8245"/>
                  </a:cubicBezTo>
                  <a:cubicBezTo>
                    <a:pt x="7047" y="8245"/>
                    <a:pt x="7622" y="8203"/>
                    <a:pt x="8207" y="8130"/>
                  </a:cubicBezTo>
                  <a:cubicBezTo>
                    <a:pt x="9520" y="7965"/>
                    <a:pt x="10877" y="7646"/>
                    <a:pt x="12095" y="7296"/>
                  </a:cubicBezTo>
                  <a:cubicBezTo>
                    <a:pt x="13679" y="6842"/>
                    <a:pt x="15028" y="6337"/>
                    <a:pt x="15744" y="6052"/>
                  </a:cubicBezTo>
                  <a:cubicBezTo>
                    <a:pt x="16092" y="5914"/>
                    <a:pt x="16289" y="5830"/>
                    <a:pt x="16289" y="5830"/>
                  </a:cubicBezTo>
                  <a:lnTo>
                    <a:pt x="15685" y="3695"/>
                  </a:lnTo>
                  <a:lnTo>
                    <a:pt x="15657" y="3597"/>
                  </a:lnTo>
                  <a:lnTo>
                    <a:pt x="15616" y="3456"/>
                  </a:lnTo>
                  <a:lnTo>
                    <a:pt x="15016" y="1332"/>
                  </a:lnTo>
                  <a:cubicBezTo>
                    <a:pt x="15016" y="1332"/>
                    <a:pt x="14847" y="1305"/>
                    <a:pt x="14551" y="1257"/>
                  </a:cubicBezTo>
                  <a:cubicBezTo>
                    <a:pt x="13468" y="1083"/>
                    <a:pt x="10681" y="642"/>
                    <a:pt x="8292" y="332"/>
                  </a:cubicBezTo>
                  <a:cubicBezTo>
                    <a:pt x="7473" y="227"/>
                    <a:pt x="6699" y="135"/>
                    <a:pt x="6060" y="75"/>
                  </a:cubicBezTo>
                  <a:cubicBezTo>
                    <a:pt x="5961" y="66"/>
                    <a:pt x="5865" y="58"/>
                    <a:pt x="5774" y="50"/>
                  </a:cubicBezTo>
                  <a:cubicBezTo>
                    <a:pt x="5392" y="18"/>
                    <a:pt x="5070" y="1"/>
                    <a:pt x="4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384;p71">
              <a:extLst>
                <a:ext uri="{FF2B5EF4-FFF2-40B4-BE49-F238E27FC236}">
                  <a16:creationId xmlns:a16="http://schemas.microsoft.com/office/drawing/2014/main" id="{8207590D-68FA-2D92-2F05-2394D1B85D76}"/>
                </a:ext>
              </a:extLst>
            </p:cNvPr>
            <p:cNvSpPr/>
            <p:nvPr/>
          </p:nvSpPr>
          <p:spPr>
            <a:xfrm>
              <a:off x="4065387" y="5086946"/>
              <a:ext cx="380656" cy="136270"/>
            </a:xfrm>
            <a:custGeom>
              <a:avLst/>
              <a:gdLst/>
              <a:ahLst/>
              <a:cxnLst/>
              <a:rect l="l" t="t" r="r" b="b"/>
              <a:pathLst>
                <a:path w="9498" h="3133" extrusionOk="0">
                  <a:moveTo>
                    <a:pt x="720" y="0"/>
                  </a:moveTo>
                  <a:lnTo>
                    <a:pt x="0" y="1639"/>
                  </a:lnTo>
                  <a:lnTo>
                    <a:pt x="2" y="1642"/>
                  </a:lnTo>
                  <a:cubicBezTo>
                    <a:pt x="67" y="1664"/>
                    <a:pt x="4274" y="3132"/>
                    <a:pt x="6722" y="3132"/>
                  </a:cubicBezTo>
                  <a:cubicBezTo>
                    <a:pt x="7299" y="3132"/>
                    <a:pt x="7778" y="3051"/>
                    <a:pt x="8083" y="2850"/>
                  </a:cubicBezTo>
                  <a:cubicBezTo>
                    <a:pt x="8836" y="2351"/>
                    <a:pt x="9261" y="1728"/>
                    <a:pt x="9497" y="1207"/>
                  </a:cubicBezTo>
                  <a:cubicBezTo>
                    <a:pt x="8414" y="1033"/>
                    <a:pt x="5627" y="592"/>
                    <a:pt x="3238" y="282"/>
                  </a:cubicBezTo>
                  <a:cubicBezTo>
                    <a:pt x="2291" y="160"/>
                    <a:pt x="1409" y="57"/>
                    <a:pt x="720" y="0"/>
                  </a:cubicBezTo>
                  <a:close/>
                </a:path>
              </a:pathLst>
            </a:custGeom>
            <a:solidFill>
              <a:srgbClr val="000000">
                <a:alpha val="3608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385;p71">
              <a:extLst>
                <a:ext uri="{FF2B5EF4-FFF2-40B4-BE49-F238E27FC236}">
                  <a16:creationId xmlns:a16="http://schemas.microsoft.com/office/drawing/2014/main" id="{D9CD7922-4FB8-11D1-FEAE-27D9B4095852}"/>
                </a:ext>
              </a:extLst>
            </p:cNvPr>
            <p:cNvSpPr/>
            <p:nvPr/>
          </p:nvSpPr>
          <p:spPr>
            <a:xfrm>
              <a:off x="3862828" y="5084771"/>
              <a:ext cx="332363" cy="358660"/>
            </a:xfrm>
            <a:custGeom>
              <a:avLst/>
              <a:gdLst/>
              <a:ahLst/>
              <a:cxnLst/>
              <a:rect l="l" t="t" r="r" b="b"/>
              <a:pathLst>
                <a:path w="8293" h="8246" extrusionOk="0">
                  <a:moveTo>
                    <a:pt x="4828" y="1"/>
                  </a:moveTo>
                  <a:cubicBezTo>
                    <a:pt x="4776" y="1"/>
                    <a:pt x="4727" y="2"/>
                    <a:pt x="4683" y="3"/>
                  </a:cubicBezTo>
                  <a:cubicBezTo>
                    <a:pt x="2870" y="75"/>
                    <a:pt x="0" y="3060"/>
                    <a:pt x="2655" y="6802"/>
                  </a:cubicBezTo>
                  <a:cubicBezTo>
                    <a:pt x="3076" y="7395"/>
                    <a:pt x="3706" y="7776"/>
                    <a:pt x="4467" y="7995"/>
                  </a:cubicBezTo>
                  <a:cubicBezTo>
                    <a:pt x="5074" y="8170"/>
                    <a:pt x="5763" y="8245"/>
                    <a:pt x="6497" y="8245"/>
                  </a:cubicBezTo>
                  <a:cubicBezTo>
                    <a:pt x="7047" y="8245"/>
                    <a:pt x="7622" y="8203"/>
                    <a:pt x="8207" y="8130"/>
                  </a:cubicBezTo>
                  <a:cubicBezTo>
                    <a:pt x="5454" y="7896"/>
                    <a:pt x="4255" y="6516"/>
                    <a:pt x="4255" y="6516"/>
                  </a:cubicBezTo>
                  <a:cubicBezTo>
                    <a:pt x="6360" y="3570"/>
                    <a:pt x="5101" y="1753"/>
                    <a:pt x="5057" y="1692"/>
                  </a:cubicBezTo>
                  <a:lnTo>
                    <a:pt x="5054" y="1689"/>
                  </a:lnTo>
                  <a:cubicBezTo>
                    <a:pt x="5602" y="933"/>
                    <a:pt x="7045" y="537"/>
                    <a:pt x="8292" y="332"/>
                  </a:cubicBezTo>
                  <a:cubicBezTo>
                    <a:pt x="7347" y="210"/>
                    <a:pt x="6463" y="107"/>
                    <a:pt x="5774" y="50"/>
                  </a:cubicBezTo>
                  <a:cubicBezTo>
                    <a:pt x="5392" y="18"/>
                    <a:pt x="5070" y="1"/>
                    <a:pt x="4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386;p71">
              <a:extLst>
                <a:ext uri="{FF2B5EF4-FFF2-40B4-BE49-F238E27FC236}">
                  <a16:creationId xmlns:a16="http://schemas.microsoft.com/office/drawing/2014/main" id="{BA218CA2-1910-2F84-E145-13B2317392CC}"/>
                </a:ext>
              </a:extLst>
            </p:cNvPr>
            <p:cNvSpPr/>
            <p:nvPr/>
          </p:nvSpPr>
          <p:spPr>
            <a:xfrm>
              <a:off x="3862828" y="5084771"/>
              <a:ext cx="652862" cy="358660"/>
            </a:xfrm>
            <a:custGeom>
              <a:avLst/>
              <a:gdLst/>
              <a:ahLst/>
              <a:cxnLst/>
              <a:rect l="l" t="t" r="r" b="b"/>
              <a:pathLst>
                <a:path w="16290" h="8246" extrusionOk="0">
                  <a:moveTo>
                    <a:pt x="4828" y="1"/>
                  </a:moveTo>
                  <a:cubicBezTo>
                    <a:pt x="4776" y="1"/>
                    <a:pt x="4727" y="2"/>
                    <a:pt x="4683" y="3"/>
                  </a:cubicBezTo>
                  <a:cubicBezTo>
                    <a:pt x="2870" y="75"/>
                    <a:pt x="0" y="3060"/>
                    <a:pt x="2655" y="6802"/>
                  </a:cubicBezTo>
                  <a:cubicBezTo>
                    <a:pt x="3076" y="7395"/>
                    <a:pt x="3706" y="7776"/>
                    <a:pt x="4467" y="7995"/>
                  </a:cubicBezTo>
                  <a:cubicBezTo>
                    <a:pt x="5074" y="8170"/>
                    <a:pt x="5763" y="8245"/>
                    <a:pt x="6497" y="8245"/>
                  </a:cubicBezTo>
                  <a:cubicBezTo>
                    <a:pt x="7047" y="8245"/>
                    <a:pt x="7622" y="8203"/>
                    <a:pt x="8207" y="8130"/>
                  </a:cubicBezTo>
                  <a:cubicBezTo>
                    <a:pt x="9520" y="7965"/>
                    <a:pt x="10877" y="7646"/>
                    <a:pt x="12095" y="7296"/>
                  </a:cubicBezTo>
                  <a:cubicBezTo>
                    <a:pt x="13679" y="6842"/>
                    <a:pt x="15028" y="6337"/>
                    <a:pt x="15744" y="6052"/>
                  </a:cubicBezTo>
                  <a:cubicBezTo>
                    <a:pt x="16092" y="5914"/>
                    <a:pt x="16289" y="5830"/>
                    <a:pt x="16289" y="5830"/>
                  </a:cubicBezTo>
                  <a:lnTo>
                    <a:pt x="15685" y="3695"/>
                  </a:lnTo>
                  <a:lnTo>
                    <a:pt x="15628" y="3673"/>
                  </a:lnTo>
                  <a:cubicBezTo>
                    <a:pt x="15638" y="3648"/>
                    <a:pt x="15648" y="3623"/>
                    <a:pt x="15657" y="3597"/>
                  </a:cubicBezTo>
                  <a:cubicBezTo>
                    <a:pt x="15663" y="3582"/>
                    <a:pt x="15670" y="3565"/>
                    <a:pt x="15675" y="3549"/>
                  </a:cubicBezTo>
                  <a:cubicBezTo>
                    <a:pt x="15694" y="3499"/>
                    <a:pt x="15658" y="3464"/>
                    <a:pt x="15616" y="3456"/>
                  </a:cubicBezTo>
                  <a:cubicBezTo>
                    <a:pt x="15611" y="3455"/>
                    <a:pt x="15606" y="3454"/>
                    <a:pt x="15600" y="3454"/>
                  </a:cubicBezTo>
                  <a:cubicBezTo>
                    <a:pt x="15570" y="3454"/>
                    <a:pt x="15540" y="3470"/>
                    <a:pt x="15529" y="3506"/>
                  </a:cubicBezTo>
                  <a:cubicBezTo>
                    <a:pt x="15480" y="3640"/>
                    <a:pt x="15427" y="3773"/>
                    <a:pt x="15367" y="3903"/>
                  </a:cubicBezTo>
                  <a:cubicBezTo>
                    <a:pt x="14884" y="4936"/>
                    <a:pt x="14037" y="5786"/>
                    <a:pt x="13025" y="6305"/>
                  </a:cubicBezTo>
                  <a:cubicBezTo>
                    <a:pt x="12675" y="6483"/>
                    <a:pt x="12307" y="6621"/>
                    <a:pt x="11929" y="6713"/>
                  </a:cubicBezTo>
                  <a:cubicBezTo>
                    <a:pt x="11552" y="6805"/>
                    <a:pt x="11166" y="6852"/>
                    <a:pt x="10778" y="6852"/>
                  </a:cubicBezTo>
                  <a:cubicBezTo>
                    <a:pt x="10411" y="6852"/>
                    <a:pt x="10043" y="6810"/>
                    <a:pt x="9681" y="6724"/>
                  </a:cubicBezTo>
                  <a:cubicBezTo>
                    <a:pt x="8561" y="6457"/>
                    <a:pt x="7534" y="5814"/>
                    <a:pt x="6812" y="4918"/>
                  </a:cubicBezTo>
                  <a:cubicBezTo>
                    <a:pt x="6070" y="3997"/>
                    <a:pt x="5711" y="2830"/>
                    <a:pt x="5756" y="1654"/>
                  </a:cubicBezTo>
                  <a:cubicBezTo>
                    <a:pt x="5776" y="1116"/>
                    <a:pt x="5878" y="581"/>
                    <a:pt x="6060" y="75"/>
                  </a:cubicBezTo>
                  <a:cubicBezTo>
                    <a:pt x="5961" y="66"/>
                    <a:pt x="5865" y="58"/>
                    <a:pt x="5774" y="50"/>
                  </a:cubicBezTo>
                  <a:cubicBezTo>
                    <a:pt x="5392" y="18"/>
                    <a:pt x="5070" y="1"/>
                    <a:pt x="4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387;p71">
              <a:extLst>
                <a:ext uri="{FF2B5EF4-FFF2-40B4-BE49-F238E27FC236}">
                  <a16:creationId xmlns:a16="http://schemas.microsoft.com/office/drawing/2014/main" id="{F4468D92-0407-9B79-3369-730AED9D41AB}"/>
                </a:ext>
              </a:extLst>
            </p:cNvPr>
            <p:cNvSpPr/>
            <p:nvPr/>
          </p:nvSpPr>
          <p:spPr>
            <a:xfrm>
              <a:off x="4442568" y="4969470"/>
              <a:ext cx="406546" cy="368881"/>
            </a:xfrm>
            <a:custGeom>
              <a:avLst/>
              <a:gdLst/>
              <a:ahLst/>
              <a:cxnLst/>
              <a:rect l="l" t="t" r="r" b="b"/>
              <a:pathLst>
                <a:path w="10144" h="8481" extrusionOk="0">
                  <a:moveTo>
                    <a:pt x="4408" y="1"/>
                  </a:moveTo>
                  <a:cubicBezTo>
                    <a:pt x="2179" y="2219"/>
                    <a:pt x="550" y="3983"/>
                    <a:pt x="550" y="3983"/>
                  </a:cubicBezTo>
                  <a:cubicBezTo>
                    <a:pt x="550" y="3983"/>
                    <a:pt x="1" y="4746"/>
                    <a:pt x="38" y="5773"/>
                  </a:cubicBezTo>
                  <a:lnTo>
                    <a:pt x="40" y="5773"/>
                  </a:lnTo>
                  <a:cubicBezTo>
                    <a:pt x="68" y="6592"/>
                    <a:pt x="471" y="7578"/>
                    <a:pt x="1824" y="8481"/>
                  </a:cubicBezTo>
                  <a:cubicBezTo>
                    <a:pt x="1824" y="8481"/>
                    <a:pt x="5883" y="7428"/>
                    <a:pt x="10143" y="5551"/>
                  </a:cubicBezTo>
                  <a:cubicBezTo>
                    <a:pt x="9545" y="5379"/>
                    <a:pt x="8970" y="5139"/>
                    <a:pt x="8430" y="4839"/>
                  </a:cubicBezTo>
                  <a:cubicBezTo>
                    <a:pt x="6539" y="3784"/>
                    <a:pt x="5138" y="2078"/>
                    <a:pt x="4408" y="1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388;p71">
              <a:extLst>
                <a:ext uri="{FF2B5EF4-FFF2-40B4-BE49-F238E27FC236}">
                  <a16:creationId xmlns:a16="http://schemas.microsoft.com/office/drawing/2014/main" id="{C46F3945-353C-84B2-9D43-937FE4595340}"/>
                </a:ext>
              </a:extLst>
            </p:cNvPr>
            <p:cNvSpPr/>
            <p:nvPr/>
          </p:nvSpPr>
          <p:spPr>
            <a:xfrm>
              <a:off x="4597753" y="4903664"/>
              <a:ext cx="1483" cy="130"/>
            </a:xfrm>
            <a:custGeom>
              <a:avLst/>
              <a:gdLst/>
              <a:ahLst/>
              <a:cxnLst/>
              <a:rect l="l" t="t" r="r" b="b"/>
              <a:pathLst>
                <a:path w="37" h="3" extrusionOk="0">
                  <a:moveTo>
                    <a:pt x="37" y="1"/>
                  </a:moveTo>
                  <a:cubicBezTo>
                    <a:pt x="24" y="2"/>
                    <a:pt x="13" y="2"/>
                    <a:pt x="0" y="2"/>
                  </a:cubicBezTo>
                  <a:cubicBezTo>
                    <a:pt x="5" y="2"/>
                    <a:pt x="9" y="3"/>
                    <a:pt x="13" y="3"/>
                  </a:cubicBezTo>
                  <a:cubicBezTo>
                    <a:pt x="21" y="3"/>
                    <a:pt x="29" y="2"/>
                    <a:pt x="37" y="2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F59E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389;p71">
              <a:extLst>
                <a:ext uri="{FF2B5EF4-FFF2-40B4-BE49-F238E27FC236}">
                  <a16:creationId xmlns:a16="http://schemas.microsoft.com/office/drawing/2014/main" id="{29ED605D-14BC-25BD-BE83-052BD4CD0DD4}"/>
                </a:ext>
              </a:extLst>
            </p:cNvPr>
            <p:cNvSpPr/>
            <p:nvPr/>
          </p:nvSpPr>
          <p:spPr>
            <a:xfrm>
              <a:off x="4596230" y="4903707"/>
              <a:ext cx="1523" cy="130"/>
            </a:xfrm>
            <a:custGeom>
              <a:avLst/>
              <a:gdLst/>
              <a:ahLst/>
              <a:cxnLst/>
              <a:rect l="l" t="t" r="r" b="b"/>
              <a:pathLst>
                <a:path w="38" h="3" extrusionOk="0">
                  <a:moveTo>
                    <a:pt x="37" y="1"/>
                  </a:moveTo>
                  <a:cubicBezTo>
                    <a:pt x="24" y="2"/>
                    <a:pt x="12" y="2"/>
                    <a:pt x="1" y="2"/>
                  </a:cubicBezTo>
                  <a:lnTo>
                    <a:pt x="1" y="2"/>
                  </a:lnTo>
                  <a:cubicBezTo>
                    <a:pt x="12" y="2"/>
                    <a:pt x="24" y="2"/>
                    <a:pt x="37" y="1"/>
                  </a:cubicBezTo>
                  <a:close/>
                </a:path>
              </a:pathLst>
            </a:custGeom>
            <a:solidFill>
              <a:srgbClr val="F59E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390;p71">
              <a:extLst>
                <a:ext uri="{FF2B5EF4-FFF2-40B4-BE49-F238E27FC236}">
                  <a16:creationId xmlns:a16="http://schemas.microsoft.com/office/drawing/2014/main" id="{32A10629-1F62-4A99-23EB-EC07407E48A8}"/>
                </a:ext>
              </a:extLst>
            </p:cNvPr>
            <p:cNvSpPr/>
            <p:nvPr/>
          </p:nvSpPr>
          <p:spPr>
            <a:xfrm>
              <a:off x="2444760" y="5211164"/>
              <a:ext cx="648654" cy="184941"/>
            </a:xfrm>
            <a:custGeom>
              <a:avLst/>
              <a:gdLst/>
              <a:ahLst/>
              <a:cxnLst/>
              <a:rect l="l" t="t" r="r" b="b"/>
              <a:pathLst>
                <a:path w="16185" h="4252" extrusionOk="0">
                  <a:moveTo>
                    <a:pt x="2897" y="0"/>
                  </a:moveTo>
                  <a:cubicBezTo>
                    <a:pt x="2641" y="93"/>
                    <a:pt x="2384" y="200"/>
                    <a:pt x="2137" y="330"/>
                  </a:cubicBezTo>
                  <a:cubicBezTo>
                    <a:pt x="1349" y="745"/>
                    <a:pt x="690" y="1354"/>
                    <a:pt x="342" y="2073"/>
                  </a:cubicBezTo>
                  <a:cubicBezTo>
                    <a:pt x="1" y="2777"/>
                    <a:pt x="27" y="3632"/>
                    <a:pt x="554" y="4251"/>
                  </a:cubicBezTo>
                  <a:lnTo>
                    <a:pt x="15918" y="4251"/>
                  </a:lnTo>
                  <a:cubicBezTo>
                    <a:pt x="16173" y="3366"/>
                    <a:pt x="16184" y="2434"/>
                    <a:pt x="15965" y="1543"/>
                  </a:cubicBezTo>
                  <a:lnTo>
                    <a:pt x="15965" y="1543"/>
                  </a:lnTo>
                  <a:cubicBezTo>
                    <a:pt x="15123" y="1876"/>
                    <a:pt x="14400" y="2416"/>
                    <a:pt x="13915" y="3076"/>
                  </a:cubicBezTo>
                  <a:lnTo>
                    <a:pt x="6265" y="3076"/>
                  </a:lnTo>
                  <a:cubicBezTo>
                    <a:pt x="6094" y="2541"/>
                    <a:pt x="5801" y="2034"/>
                    <a:pt x="5412" y="1586"/>
                  </a:cubicBezTo>
                  <a:cubicBezTo>
                    <a:pt x="5169" y="1308"/>
                    <a:pt x="4890" y="1051"/>
                    <a:pt x="4577" y="826"/>
                  </a:cubicBezTo>
                  <a:cubicBezTo>
                    <a:pt x="4083" y="469"/>
                    <a:pt x="3512" y="189"/>
                    <a:pt x="2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391;p71">
              <a:extLst>
                <a:ext uri="{FF2B5EF4-FFF2-40B4-BE49-F238E27FC236}">
                  <a16:creationId xmlns:a16="http://schemas.microsoft.com/office/drawing/2014/main" id="{87F3F28F-9224-8916-F812-F02158318B9E}"/>
                </a:ext>
              </a:extLst>
            </p:cNvPr>
            <p:cNvSpPr/>
            <p:nvPr/>
          </p:nvSpPr>
          <p:spPr>
            <a:xfrm>
              <a:off x="2560868" y="5124394"/>
              <a:ext cx="523733" cy="220563"/>
            </a:xfrm>
            <a:custGeom>
              <a:avLst/>
              <a:gdLst/>
              <a:ahLst/>
              <a:cxnLst/>
              <a:rect l="l" t="t" r="r" b="b"/>
              <a:pathLst>
                <a:path w="13068" h="5071" extrusionOk="0">
                  <a:moveTo>
                    <a:pt x="13068" y="3538"/>
                  </a:moveTo>
                  <a:cubicBezTo>
                    <a:pt x="13068" y="3538"/>
                    <a:pt x="13068" y="3538"/>
                    <a:pt x="13067" y="3538"/>
                  </a:cubicBezTo>
                  <a:lnTo>
                    <a:pt x="13067" y="3538"/>
                  </a:lnTo>
                  <a:cubicBezTo>
                    <a:pt x="13068" y="3539"/>
                    <a:pt x="13068" y="3539"/>
                    <a:pt x="13068" y="3540"/>
                  </a:cubicBezTo>
                  <a:lnTo>
                    <a:pt x="13068" y="3538"/>
                  </a:lnTo>
                  <a:close/>
                  <a:moveTo>
                    <a:pt x="5480" y="0"/>
                  </a:moveTo>
                  <a:cubicBezTo>
                    <a:pt x="4849" y="494"/>
                    <a:pt x="4082" y="861"/>
                    <a:pt x="3308" y="1195"/>
                  </a:cubicBezTo>
                  <a:cubicBezTo>
                    <a:pt x="2619" y="1491"/>
                    <a:pt x="1283" y="1538"/>
                    <a:pt x="0" y="1995"/>
                  </a:cubicBezTo>
                  <a:cubicBezTo>
                    <a:pt x="615" y="2184"/>
                    <a:pt x="1186" y="2464"/>
                    <a:pt x="1680" y="2821"/>
                  </a:cubicBezTo>
                  <a:cubicBezTo>
                    <a:pt x="1991" y="3046"/>
                    <a:pt x="2272" y="3303"/>
                    <a:pt x="2515" y="3581"/>
                  </a:cubicBezTo>
                  <a:cubicBezTo>
                    <a:pt x="2904" y="4029"/>
                    <a:pt x="3197" y="4536"/>
                    <a:pt x="3368" y="5071"/>
                  </a:cubicBezTo>
                  <a:lnTo>
                    <a:pt x="11018" y="5071"/>
                  </a:lnTo>
                  <a:cubicBezTo>
                    <a:pt x="11503" y="4411"/>
                    <a:pt x="12226" y="3871"/>
                    <a:pt x="13067" y="3538"/>
                  </a:cubicBezTo>
                  <a:lnTo>
                    <a:pt x="13067" y="3538"/>
                  </a:lnTo>
                  <a:cubicBezTo>
                    <a:pt x="12971" y="3145"/>
                    <a:pt x="12829" y="2761"/>
                    <a:pt x="12644" y="2391"/>
                  </a:cubicBezTo>
                  <a:lnTo>
                    <a:pt x="12642" y="2391"/>
                  </a:lnTo>
                  <a:cubicBezTo>
                    <a:pt x="12205" y="2349"/>
                    <a:pt x="10973" y="2201"/>
                    <a:pt x="9553" y="1824"/>
                  </a:cubicBezTo>
                  <a:cubicBezTo>
                    <a:pt x="9036" y="1687"/>
                    <a:pt x="8495" y="1520"/>
                    <a:pt x="7956" y="1316"/>
                  </a:cubicBezTo>
                  <a:cubicBezTo>
                    <a:pt x="7075" y="984"/>
                    <a:pt x="6207" y="552"/>
                    <a:pt x="5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392;p71">
              <a:extLst>
                <a:ext uri="{FF2B5EF4-FFF2-40B4-BE49-F238E27FC236}">
                  <a16:creationId xmlns:a16="http://schemas.microsoft.com/office/drawing/2014/main" id="{D56CDABB-760B-6B2A-4CA2-01BB021D9FFA}"/>
                </a:ext>
              </a:extLst>
            </p:cNvPr>
            <p:cNvSpPr/>
            <p:nvPr/>
          </p:nvSpPr>
          <p:spPr>
            <a:xfrm>
              <a:off x="2661627" y="5181631"/>
              <a:ext cx="422978" cy="163324"/>
            </a:xfrm>
            <a:custGeom>
              <a:avLst/>
              <a:gdLst/>
              <a:ahLst/>
              <a:cxnLst/>
              <a:rect l="l" t="t" r="r" b="b"/>
              <a:pathLst>
                <a:path w="10554" h="3755" extrusionOk="0">
                  <a:moveTo>
                    <a:pt x="10554" y="2222"/>
                  </a:moveTo>
                  <a:cubicBezTo>
                    <a:pt x="10554" y="2222"/>
                    <a:pt x="10554" y="2222"/>
                    <a:pt x="10553" y="2222"/>
                  </a:cubicBezTo>
                  <a:lnTo>
                    <a:pt x="10553" y="2222"/>
                  </a:lnTo>
                  <a:cubicBezTo>
                    <a:pt x="10554" y="2223"/>
                    <a:pt x="10554" y="2223"/>
                    <a:pt x="10554" y="2224"/>
                  </a:cubicBezTo>
                  <a:lnTo>
                    <a:pt x="10554" y="2222"/>
                  </a:lnTo>
                  <a:close/>
                  <a:moveTo>
                    <a:pt x="5442" y="0"/>
                  </a:moveTo>
                  <a:cubicBezTo>
                    <a:pt x="3960" y="1190"/>
                    <a:pt x="2036" y="2004"/>
                    <a:pt x="1" y="2265"/>
                  </a:cubicBezTo>
                  <a:cubicBezTo>
                    <a:pt x="390" y="2713"/>
                    <a:pt x="683" y="3220"/>
                    <a:pt x="854" y="3755"/>
                  </a:cubicBezTo>
                  <a:lnTo>
                    <a:pt x="8504" y="3755"/>
                  </a:lnTo>
                  <a:cubicBezTo>
                    <a:pt x="8989" y="3095"/>
                    <a:pt x="9712" y="2555"/>
                    <a:pt x="10553" y="2222"/>
                  </a:cubicBezTo>
                  <a:lnTo>
                    <a:pt x="10553" y="2222"/>
                  </a:lnTo>
                  <a:cubicBezTo>
                    <a:pt x="10457" y="1829"/>
                    <a:pt x="10315" y="1445"/>
                    <a:pt x="10130" y="1075"/>
                  </a:cubicBezTo>
                  <a:lnTo>
                    <a:pt x="10128" y="1075"/>
                  </a:lnTo>
                  <a:cubicBezTo>
                    <a:pt x="9691" y="1033"/>
                    <a:pt x="8459" y="885"/>
                    <a:pt x="7039" y="508"/>
                  </a:cubicBezTo>
                  <a:cubicBezTo>
                    <a:pt x="6523" y="371"/>
                    <a:pt x="5981" y="204"/>
                    <a:pt x="5442" y="0"/>
                  </a:cubicBezTo>
                  <a:close/>
                </a:path>
              </a:pathLst>
            </a:custGeom>
            <a:solidFill>
              <a:srgbClr val="423B5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393;p71">
              <a:extLst>
                <a:ext uri="{FF2B5EF4-FFF2-40B4-BE49-F238E27FC236}">
                  <a16:creationId xmlns:a16="http://schemas.microsoft.com/office/drawing/2014/main" id="{0F77B548-3475-B0B5-5224-2B586B099060}"/>
                </a:ext>
              </a:extLst>
            </p:cNvPr>
            <p:cNvSpPr/>
            <p:nvPr/>
          </p:nvSpPr>
          <p:spPr>
            <a:xfrm>
              <a:off x="2665314" y="5158667"/>
              <a:ext cx="96186" cy="115697"/>
            </a:xfrm>
            <a:custGeom>
              <a:avLst/>
              <a:gdLst/>
              <a:ahLst/>
              <a:cxnLst/>
              <a:rect l="l" t="t" r="r" b="b"/>
              <a:pathLst>
                <a:path w="2400" h="2660" extrusionOk="0">
                  <a:moveTo>
                    <a:pt x="1383" y="1"/>
                  </a:moveTo>
                  <a:cubicBezTo>
                    <a:pt x="1340" y="1"/>
                    <a:pt x="1294" y="35"/>
                    <a:pt x="1305" y="86"/>
                  </a:cubicBezTo>
                  <a:cubicBezTo>
                    <a:pt x="1404" y="533"/>
                    <a:pt x="1473" y="984"/>
                    <a:pt x="1515" y="1437"/>
                  </a:cubicBezTo>
                  <a:cubicBezTo>
                    <a:pt x="1104" y="1083"/>
                    <a:pt x="641" y="780"/>
                    <a:pt x="139" y="546"/>
                  </a:cubicBezTo>
                  <a:cubicBezTo>
                    <a:pt x="127" y="541"/>
                    <a:pt x="116" y="538"/>
                    <a:pt x="106" y="538"/>
                  </a:cubicBezTo>
                  <a:cubicBezTo>
                    <a:pt x="41" y="538"/>
                    <a:pt x="1" y="632"/>
                    <a:pt x="72" y="666"/>
                  </a:cubicBezTo>
                  <a:cubicBezTo>
                    <a:pt x="610" y="916"/>
                    <a:pt x="1102" y="1244"/>
                    <a:pt x="1532" y="1633"/>
                  </a:cubicBezTo>
                  <a:cubicBezTo>
                    <a:pt x="1557" y="1954"/>
                    <a:pt x="1567" y="2275"/>
                    <a:pt x="1565" y="2597"/>
                  </a:cubicBezTo>
                  <a:cubicBezTo>
                    <a:pt x="1564" y="2639"/>
                    <a:pt x="1598" y="2660"/>
                    <a:pt x="1632" y="2660"/>
                  </a:cubicBezTo>
                  <a:cubicBezTo>
                    <a:pt x="1669" y="2660"/>
                    <a:pt x="1708" y="2637"/>
                    <a:pt x="1708" y="2592"/>
                  </a:cubicBezTo>
                  <a:cubicBezTo>
                    <a:pt x="1712" y="2322"/>
                    <a:pt x="1702" y="2050"/>
                    <a:pt x="1686" y="1780"/>
                  </a:cubicBezTo>
                  <a:lnTo>
                    <a:pt x="1686" y="1780"/>
                  </a:lnTo>
                  <a:cubicBezTo>
                    <a:pt x="1886" y="1975"/>
                    <a:pt x="2073" y="2183"/>
                    <a:pt x="2240" y="2404"/>
                  </a:cubicBezTo>
                  <a:cubicBezTo>
                    <a:pt x="2256" y="2424"/>
                    <a:pt x="2277" y="2433"/>
                    <a:pt x="2299" y="2433"/>
                  </a:cubicBezTo>
                  <a:cubicBezTo>
                    <a:pt x="2350" y="2433"/>
                    <a:pt x="2400" y="2383"/>
                    <a:pt x="2362" y="2333"/>
                  </a:cubicBezTo>
                  <a:cubicBezTo>
                    <a:pt x="2156" y="2061"/>
                    <a:pt x="1925" y="1807"/>
                    <a:pt x="1671" y="1574"/>
                  </a:cubicBezTo>
                  <a:cubicBezTo>
                    <a:pt x="1630" y="1062"/>
                    <a:pt x="1554" y="551"/>
                    <a:pt x="1443" y="49"/>
                  </a:cubicBezTo>
                  <a:cubicBezTo>
                    <a:pt x="1435" y="15"/>
                    <a:pt x="1410" y="1"/>
                    <a:pt x="1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394;p71">
              <a:extLst>
                <a:ext uri="{FF2B5EF4-FFF2-40B4-BE49-F238E27FC236}">
                  <a16:creationId xmlns:a16="http://schemas.microsoft.com/office/drawing/2014/main" id="{3BFA3E26-8251-F571-DFFF-95D0481FD016}"/>
                </a:ext>
              </a:extLst>
            </p:cNvPr>
            <p:cNvSpPr/>
            <p:nvPr/>
          </p:nvSpPr>
          <p:spPr>
            <a:xfrm>
              <a:off x="2730001" y="5131527"/>
              <a:ext cx="94863" cy="118350"/>
            </a:xfrm>
            <a:custGeom>
              <a:avLst/>
              <a:gdLst/>
              <a:ahLst/>
              <a:cxnLst/>
              <a:rect l="l" t="t" r="r" b="b"/>
              <a:pathLst>
                <a:path w="2367" h="2721" extrusionOk="0">
                  <a:moveTo>
                    <a:pt x="841" y="0"/>
                  </a:moveTo>
                  <a:cubicBezTo>
                    <a:pt x="794" y="0"/>
                    <a:pt x="743" y="51"/>
                    <a:pt x="770" y="105"/>
                  </a:cubicBezTo>
                  <a:cubicBezTo>
                    <a:pt x="952" y="461"/>
                    <a:pt x="1098" y="831"/>
                    <a:pt x="1211" y="1210"/>
                  </a:cubicBezTo>
                  <a:cubicBezTo>
                    <a:pt x="873" y="944"/>
                    <a:pt x="514" y="701"/>
                    <a:pt x="134" y="487"/>
                  </a:cubicBezTo>
                  <a:cubicBezTo>
                    <a:pt x="122" y="480"/>
                    <a:pt x="110" y="477"/>
                    <a:pt x="99" y="477"/>
                  </a:cubicBezTo>
                  <a:cubicBezTo>
                    <a:pt x="38" y="477"/>
                    <a:pt x="0" y="569"/>
                    <a:pt x="68" y="606"/>
                  </a:cubicBezTo>
                  <a:cubicBezTo>
                    <a:pt x="496" y="848"/>
                    <a:pt x="900" y="1127"/>
                    <a:pt x="1273" y="1438"/>
                  </a:cubicBezTo>
                  <a:cubicBezTo>
                    <a:pt x="1376" y="1838"/>
                    <a:pt x="1441" y="2247"/>
                    <a:pt x="1465" y="2659"/>
                  </a:cubicBezTo>
                  <a:cubicBezTo>
                    <a:pt x="1467" y="2700"/>
                    <a:pt x="1502" y="2721"/>
                    <a:pt x="1537" y="2721"/>
                  </a:cubicBezTo>
                  <a:cubicBezTo>
                    <a:pt x="1574" y="2721"/>
                    <a:pt x="1611" y="2698"/>
                    <a:pt x="1608" y="2653"/>
                  </a:cubicBezTo>
                  <a:cubicBezTo>
                    <a:pt x="1589" y="2298"/>
                    <a:pt x="1537" y="1944"/>
                    <a:pt x="1459" y="1596"/>
                  </a:cubicBezTo>
                  <a:lnTo>
                    <a:pt x="1459" y="1596"/>
                  </a:lnTo>
                  <a:cubicBezTo>
                    <a:pt x="1725" y="1833"/>
                    <a:pt x="1974" y="2085"/>
                    <a:pt x="2203" y="2353"/>
                  </a:cubicBezTo>
                  <a:cubicBezTo>
                    <a:pt x="2219" y="2373"/>
                    <a:pt x="2241" y="2381"/>
                    <a:pt x="2263" y="2381"/>
                  </a:cubicBezTo>
                  <a:cubicBezTo>
                    <a:pt x="2316" y="2381"/>
                    <a:pt x="2367" y="2331"/>
                    <a:pt x="2325" y="2282"/>
                  </a:cubicBezTo>
                  <a:lnTo>
                    <a:pt x="2325" y="2282"/>
                  </a:lnTo>
                  <a:lnTo>
                    <a:pt x="2325" y="2283"/>
                  </a:lnTo>
                  <a:cubicBezTo>
                    <a:pt x="2044" y="1953"/>
                    <a:pt x="1735" y="1648"/>
                    <a:pt x="1403" y="1368"/>
                  </a:cubicBezTo>
                  <a:cubicBezTo>
                    <a:pt x="1282" y="909"/>
                    <a:pt x="1112" y="462"/>
                    <a:pt x="894" y="34"/>
                  </a:cubicBezTo>
                  <a:cubicBezTo>
                    <a:pt x="881" y="10"/>
                    <a:pt x="861" y="0"/>
                    <a:pt x="8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395;p71">
              <a:extLst>
                <a:ext uri="{FF2B5EF4-FFF2-40B4-BE49-F238E27FC236}">
                  <a16:creationId xmlns:a16="http://schemas.microsoft.com/office/drawing/2014/main" id="{0B5283E4-1221-D9FB-306C-EF1069A8DA30}"/>
                </a:ext>
              </a:extLst>
            </p:cNvPr>
            <p:cNvSpPr/>
            <p:nvPr/>
          </p:nvSpPr>
          <p:spPr>
            <a:xfrm>
              <a:off x="2611448" y="5224647"/>
              <a:ext cx="648654" cy="184941"/>
            </a:xfrm>
            <a:custGeom>
              <a:avLst/>
              <a:gdLst/>
              <a:ahLst/>
              <a:cxnLst/>
              <a:rect l="l" t="t" r="r" b="b"/>
              <a:pathLst>
                <a:path w="16185" h="4252" extrusionOk="0">
                  <a:moveTo>
                    <a:pt x="2898" y="1"/>
                  </a:moveTo>
                  <a:cubicBezTo>
                    <a:pt x="2641" y="93"/>
                    <a:pt x="2385" y="201"/>
                    <a:pt x="2139" y="332"/>
                  </a:cubicBezTo>
                  <a:cubicBezTo>
                    <a:pt x="1349" y="746"/>
                    <a:pt x="692" y="1354"/>
                    <a:pt x="342" y="2074"/>
                  </a:cubicBezTo>
                  <a:cubicBezTo>
                    <a:pt x="1" y="2779"/>
                    <a:pt x="27" y="3632"/>
                    <a:pt x="554" y="4252"/>
                  </a:cubicBezTo>
                  <a:lnTo>
                    <a:pt x="15918" y="4252"/>
                  </a:lnTo>
                  <a:cubicBezTo>
                    <a:pt x="16172" y="3367"/>
                    <a:pt x="16184" y="2436"/>
                    <a:pt x="15965" y="1545"/>
                  </a:cubicBezTo>
                  <a:lnTo>
                    <a:pt x="15965" y="1545"/>
                  </a:lnTo>
                  <a:cubicBezTo>
                    <a:pt x="15124" y="1878"/>
                    <a:pt x="14400" y="2417"/>
                    <a:pt x="13915" y="3076"/>
                  </a:cubicBezTo>
                  <a:lnTo>
                    <a:pt x="6265" y="3076"/>
                  </a:lnTo>
                  <a:cubicBezTo>
                    <a:pt x="6093" y="2543"/>
                    <a:pt x="5801" y="2035"/>
                    <a:pt x="5412" y="1587"/>
                  </a:cubicBezTo>
                  <a:cubicBezTo>
                    <a:pt x="5169" y="1309"/>
                    <a:pt x="4889" y="1053"/>
                    <a:pt x="4578" y="827"/>
                  </a:cubicBezTo>
                  <a:cubicBezTo>
                    <a:pt x="4083" y="471"/>
                    <a:pt x="3511" y="190"/>
                    <a:pt x="28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396;p71">
              <a:extLst>
                <a:ext uri="{FF2B5EF4-FFF2-40B4-BE49-F238E27FC236}">
                  <a16:creationId xmlns:a16="http://schemas.microsoft.com/office/drawing/2014/main" id="{93D50463-7BDF-8EC6-3B06-67C8FB35189A}"/>
                </a:ext>
              </a:extLst>
            </p:cNvPr>
            <p:cNvSpPr/>
            <p:nvPr/>
          </p:nvSpPr>
          <p:spPr>
            <a:xfrm>
              <a:off x="2727556" y="5137920"/>
              <a:ext cx="523733" cy="220563"/>
            </a:xfrm>
            <a:custGeom>
              <a:avLst/>
              <a:gdLst/>
              <a:ahLst/>
              <a:cxnLst/>
              <a:rect l="l" t="t" r="r" b="b"/>
              <a:pathLst>
                <a:path w="13068" h="5071" extrusionOk="0">
                  <a:moveTo>
                    <a:pt x="5480" y="1"/>
                  </a:moveTo>
                  <a:cubicBezTo>
                    <a:pt x="4849" y="495"/>
                    <a:pt x="4082" y="862"/>
                    <a:pt x="3308" y="1195"/>
                  </a:cubicBezTo>
                  <a:cubicBezTo>
                    <a:pt x="2619" y="1492"/>
                    <a:pt x="1283" y="1538"/>
                    <a:pt x="0" y="1995"/>
                  </a:cubicBezTo>
                  <a:cubicBezTo>
                    <a:pt x="614" y="2184"/>
                    <a:pt x="1186" y="2465"/>
                    <a:pt x="1679" y="2821"/>
                  </a:cubicBezTo>
                  <a:cubicBezTo>
                    <a:pt x="1991" y="3047"/>
                    <a:pt x="2272" y="3303"/>
                    <a:pt x="2515" y="3581"/>
                  </a:cubicBezTo>
                  <a:cubicBezTo>
                    <a:pt x="2904" y="4029"/>
                    <a:pt x="3196" y="4537"/>
                    <a:pt x="3368" y="5070"/>
                  </a:cubicBezTo>
                  <a:lnTo>
                    <a:pt x="11018" y="5070"/>
                  </a:lnTo>
                  <a:cubicBezTo>
                    <a:pt x="11503" y="4411"/>
                    <a:pt x="12226" y="3872"/>
                    <a:pt x="13068" y="3539"/>
                  </a:cubicBezTo>
                  <a:cubicBezTo>
                    <a:pt x="12972" y="3147"/>
                    <a:pt x="12829" y="2762"/>
                    <a:pt x="12644" y="2392"/>
                  </a:cubicBezTo>
                  <a:lnTo>
                    <a:pt x="12642" y="2392"/>
                  </a:lnTo>
                  <a:cubicBezTo>
                    <a:pt x="12205" y="2349"/>
                    <a:pt x="10973" y="2200"/>
                    <a:pt x="9553" y="1825"/>
                  </a:cubicBezTo>
                  <a:cubicBezTo>
                    <a:pt x="9036" y="1688"/>
                    <a:pt x="8494" y="1521"/>
                    <a:pt x="7955" y="1317"/>
                  </a:cubicBezTo>
                  <a:cubicBezTo>
                    <a:pt x="7075" y="983"/>
                    <a:pt x="6207" y="553"/>
                    <a:pt x="5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397;p71">
              <a:extLst>
                <a:ext uri="{FF2B5EF4-FFF2-40B4-BE49-F238E27FC236}">
                  <a16:creationId xmlns:a16="http://schemas.microsoft.com/office/drawing/2014/main" id="{DA65232A-C320-4A4D-1FF0-E9DC6A95A8F2}"/>
                </a:ext>
              </a:extLst>
            </p:cNvPr>
            <p:cNvSpPr/>
            <p:nvPr/>
          </p:nvSpPr>
          <p:spPr>
            <a:xfrm>
              <a:off x="2828314" y="5195158"/>
              <a:ext cx="422978" cy="163324"/>
            </a:xfrm>
            <a:custGeom>
              <a:avLst/>
              <a:gdLst/>
              <a:ahLst/>
              <a:cxnLst/>
              <a:rect l="l" t="t" r="r" b="b"/>
              <a:pathLst>
                <a:path w="10554" h="3755" extrusionOk="0">
                  <a:moveTo>
                    <a:pt x="5441" y="1"/>
                  </a:moveTo>
                  <a:cubicBezTo>
                    <a:pt x="3961" y="1189"/>
                    <a:pt x="2036" y="2005"/>
                    <a:pt x="1" y="2265"/>
                  </a:cubicBezTo>
                  <a:cubicBezTo>
                    <a:pt x="390" y="2713"/>
                    <a:pt x="682" y="3221"/>
                    <a:pt x="854" y="3754"/>
                  </a:cubicBezTo>
                  <a:lnTo>
                    <a:pt x="8504" y="3754"/>
                  </a:lnTo>
                  <a:cubicBezTo>
                    <a:pt x="8989" y="3095"/>
                    <a:pt x="9712" y="2556"/>
                    <a:pt x="10554" y="2223"/>
                  </a:cubicBezTo>
                  <a:cubicBezTo>
                    <a:pt x="10458" y="1831"/>
                    <a:pt x="10315" y="1446"/>
                    <a:pt x="10130" y="1076"/>
                  </a:cubicBezTo>
                  <a:lnTo>
                    <a:pt x="10129" y="1076"/>
                  </a:lnTo>
                  <a:cubicBezTo>
                    <a:pt x="9691" y="1033"/>
                    <a:pt x="8459" y="884"/>
                    <a:pt x="7039" y="509"/>
                  </a:cubicBezTo>
                  <a:cubicBezTo>
                    <a:pt x="6523" y="372"/>
                    <a:pt x="5980" y="205"/>
                    <a:pt x="5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6" name="Google Shape;3398;p71">
              <a:extLst>
                <a:ext uri="{FF2B5EF4-FFF2-40B4-BE49-F238E27FC236}">
                  <a16:creationId xmlns:a16="http://schemas.microsoft.com/office/drawing/2014/main" id="{3B6DA532-EBCD-C2EF-A3A4-CB2DF8C6FD18}"/>
                </a:ext>
              </a:extLst>
            </p:cNvPr>
            <p:cNvSpPr/>
            <p:nvPr/>
          </p:nvSpPr>
          <p:spPr>
            <a:xfrm>
              <a:off x="2832002" y="5172193"/>
              <a:ext cx="96186" cy="115697"/>
            </a:xfrm>
            <a:custGeom>
              <a:avLst/>
              <a:gdLst/>
              <a:ahLst/>
              <a:cxnLst/>
              <a:rect l="l" t="t" r="r" b="b"/>
              <a:pathLst>
                <a:path w="2400" h="2660" extrusionOk="0">
                  <a:moveTo>
                    <a:pt x="1383" y="0"/>
                  </a:moveTo>
                  <a:cubicBezTo>
                    <a:pt x="1341" y="0"/>
                    <a:pt x="1294" y="36"/>
                    <a:pt x="1305" y="87"/>
                  </a:cubicBezTo>
                  <a:cubicBezTo>
                    <a:pt x="1404" y="533"/>
                    <a:pt x="1472" y="983"/>
                    <a:pt x="1515" y="1437"/>
                  </a:cubicBezTo>
                  <a:cubicBezTo>
                    <a:pt x="1104" y="1082"/>
                    <a:pt x="641" y="781"/>
                    <a:pt x="138" y="546"/>
                  </a:cubicBezTo>
                  <a:cubicBezTo>
                    <a:pt x="127" y="540"/>
                    <a:pt x="116" y="538"/>
                    <a:pt x="106" y="538"/>
                  </a:cubicBezTo>
                  <a:cubicBezTo>
                    <a:pt x="41" y="538"/>
                    <a:pt x="1" y="631"/>
                    <a:pt x="72" y="665"/>
                  </a:cubicBezTo>
                  <a:cubicBezTo>
                    <a:pt x="610" y="916"/>
                    <a:pt x="1102" y="1244"/>
                    <a:pt x="1533" y="1633"/>
                  </a:cubicBezTo>
                  <a:cubicBezTo>
                    <a:pt x="1557" y="1954"/>
                    <a:pt x="1567" y="2276"/>
                    <a:pt x="1565" y="2596"/>
                  </a:cubicBezTo>
                  <a:cubicBezTo>
                    <a:pt x="1564" y="2639"/>
                    <a:pt x="1598" y="2659"/>
                    <a:pt x="1633" y="2659"/>
                  </a:cubicBezTo>
                  <a:cubicBezTo>
                    <a:pt x="1670" y="2659"/>
                    <a:pt x="1708" y="2637"/>
                    <a:pt x="1709" y="2593"/>
                  </a:cubicBezTo>
                  <a:cubicBezTo>
                    <a:pt x="1711" y="2321"/>
                    <a:pt x="1704" y="2051"/>
                    <a:pt x="1687" y="1781"/>
                  </a:cubicBezTo>
                  <a:lnTo>
                    <a:pt x="1687" y="1781"/>
                  </a:lnTo>
                  <a:cubicBezTo>
                    <a:pt x="1885" y="1976"/>
                    <a:pt x="2072" y="2182"/>
                    <a:pt x="2240" y="2404"/>
                  </a:cubicBezTo>
                  <a:cubicBezTo>
                    <a:pt x="2256" y="2425"/>
                    <a:pt x="2277" y="2433"/>
                    <a:pt x="2298" y="2433"/>
                  </a:cubicBezTo>
                  <a:cubicBezTo>
                    <a:pt x="2350" y="2433"/>
                    <a:pt x="2400" y="2383"/>
                    <a:pt x="2362" y="2333"/>
                  </a:cubicBezTo>
                  <a:cubicBezTo>
                    <a:pt x="2156" y="2060"/>
                    <a:pt x="1924" y="1807"/>
                    <a:pt x="1671" y="1574"/>
                  </a:cubicBezTo>
                  <a:cubicBezTo>
                    <a:pt x="1631" y="1061"/>
                    <a:pt x="1554" y="552"/>
                    <a:pt x="1444" y="48"/>
                  </a:cubicBezTo>
                  <a:cubicBezTo>
                    <a:pt x="1436" y="15"/>
                    <a:pt x="1411" y="0"/>
                    <a:pt x="13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7" name="Google Shape;3399;p71">
              <a:extLst>
                <a:ext uri="{FF2B5EF4-FFF2-40B4-BE49-F238E27FC236}">
                  <a16:creationId xmlns:a16="http://schemas.microsoft.com/office/drawing/2014/main" id="{E253B07A-04AD-3F13-1D6A-0679733D0CB1}"/>
                </a:ext>
              </a:extLst>
            </p:cNvPr>
            <p:cNvSpPr/>
            <p:nvPr/>
          </p:nvSpPr>
          <p:spPr>
            <a:xfrm>
              <a:off x="2896689" y="5145053"/>
              <a:ext cx="94863" cy="118350"/>
            </a:xfrm>
            <a:custGeom>
              <a:avLst/>
              <a:gdLst/>
              <a:ahLst/>
              <a:cxnLst/>
              <a:rect l="l" t="t" r="r" b="b"/>
              <a:pathLst>
                <a:path w="2367" h="2721" extrusionOk="0">
                  <a:moveTo>
                    <a:pt x="840" y="0"/>
                  </a:moveTo>
                  <a:cubicBezTo>
                    <a:pt x="794" y="0"/>
                    <a:pt x="743" y="51"/>
                    <a:pt x="770" y="105"/>
                  </a:cubicBezTo>
                  <a:cubicBezTo>
                    <a:pt x="952" y="460"/>
                    <a:pt x="1097" y="832"/>
                    <a:pt x="1210" y="1211"/>
                  </a:cubicBezTo>
                  <a:cubicBezTo>
                    <a:pt x="873" y="944"/>
                    <a:pt x="514" y="701"/>
                    <a:pt x="135" y="488"/>
                  </a:cubicBezTo>
                  <a:cubicBezTo>
                    <a:pt x="123" y="481"/>
                    <a:pt x="111" y="478"/>
                    <a:pt x="100" y="478"/>
                  </a:cubicBezTo>
                  <a:cubicBezTo>
                    <a:pt x="38" y="478"/>
                    <a:pt x="0" y="570"/>
                    <a:pt x="68" y="607"/>
                  </a:cubicBezTo>
                  <a:cubicBezTo>
                    <a:pt x="496" y="847"/>
                    <a:pt x="900" y="1127"/>
                    <a:pt x="1273" y="1438"/>
                  </a:cubicBezTo>
                  <a:cubicBezTo>
                    <a:pt x="1375" y="1839"/>
                    <a:pt x="1442" y="2246"/>
                    <a:pt x="1465" y="2658"/>
                  </a:cubicBezTo>
                  <a:cubicBezTo>
                    <a:pt x="1468" y="2700"/>
                    <a:pt x="1503" y="2721"/>
                    <a:pt x="1538" y="2721"/>
                  </a:cubicBezTo>
                  <a:cubicBezTo>
                    <a:pt x="1574" y="2721"/>
                    <a:pt x="1611" y="2698"/>
                    <a:pt x="1608" y="2654"/>
                  </a:cubicBezTo>
                  <a:cubicBezTo>
                    <a:pt x="1588" y="2297"/>
                    <a:pt x="1538" y="1944"/>
                    <a:pt x="1459" y="1597"/>
                  </a:cubicBezTo>
                  <a:lnTo>
                    <a:pt x="1459" y="1597"/>
                  </a:lnTo>
                  <a:cubicBezTo>
                    <a:pt x="1725" y="1832"/>
                    <a:pt x="1974" y="2085"/>
                    <a:pt x="2203" y="2354"/>
                  </a:cubicBezTo>
                  <a:cubicBezTo>
                    <a:pt x="2219" y="2373"/>
                    <a:pt x="2241" y="2381"/>
                    <a:pt x="2262" y="2381"/>
                  </a:cubicBezTo>
                  <a:cubicBezTo>
                    <a:pt x="2315" y="2381"/>
                    <a:pt x="2367" y="2331"/>
                    <a:pt x="2325" y="2283"/>
                  </a:cubicBezTo>
                  <a:cubicBezTo>
                    <a:pt x="2044" y="1954"/>
                    <a:pt x="1735" y="1649"/>
                    <a:pt x="1403" y="1368"/>
                  </a:cubicBezTo>
                  <a:cubicBezTo>
                    <a:pt x="1282" y="910"/>
                    <a:pt x="1112" y="462"/>
                    <a:pt x="894" y="34"/>
                  </a:cubicBezTo>
                  <a:cubicBezTo>
                    <a:pt x="881" y="10"/>
                    <a:pt x="861" y="0"/>
                    <a:pt x="8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8" name="Google Shape;3400;p71">
              <a:extLst>
                <a:ext uri="{FF2B5EF4-FFF2-40B4-BE49-F238E27FC236}">
                  <a16:creationId xmlns:a16="http://schemas.microsoft.com/office/drawing/2014/main" id="{0A9C179D-7302-0C3D-D581-FBED52E3F9FE}"/>
                </a:ext>
              </a:extLst>
            </p:cNvPr>
            <p:cNvSpPr/>
            <p:nvPr/>
          </p:nvSpPr>
          <p:spPr>
            <a:xfrm>
              <a:off x="6212769" y="5115130"/>
              <a:ext cx="648654" cy="184941"/>
            </a:xfrm>
            <a:custGeom>
              <a:avLst/>
              <a:gdLst/>
              <a:ahLst/>
              <a:cxnLst/>
              <a:rect l="l" t="t" r="r" b="b"/>
              <a:pathLst>
                <a:path w="16185" h="4252" extrusionOk="0">
                  <a:moveTo>
                    <a:pt x="13288" y="0"/>
                  </a:moveTo>
                  <a:cubicBezTo>
                    <a:pt x="12674" y="189"/>
                    <a:pt x="12102" y="469"/>
                    <a:pt x="11609" y="826"/>
                  </a:cubicBezTo>
                  <a:cubicBezTo>
                    <a:pt x="11297" y="1051"/>
                    <a:pt x="11018" y="1308"/>
                    <a:pt x="10774" y="1586"/>
                  </a:cubicBezTo>
                  <a:cubicBezTo>
                    <a:pt x="10384" y="2034"/>
                    <a:pt x="10092" y="2541"/>
                    <a:pt x="9920" y="3076"/>
                  </a:cubicBezTo>
                  <a:lnTo>
                    <a:pt x="2270" y="3076"/>
                  </a:lnTo>
                  <a:cubicBezTo>
                    <a:pt x="1786" y="2416"/>
                    <a:pt x="1062" y="1876"/>
                    <a:pt x="221" y="1543"/>
                  </a:cubicBezTo>
                  <a:lnTo>
                    <a:pt x="221" y="1543"/>
                  </a:lnTo>
                  <a:cubicBezTo>
                    <a:pt x="1" y="2434"/>
                    <a:pt x="13" y="3366"/>
                    <a:pt x="267" y="4251"/>
                  </a:cubicBezTo>
                  <a:lnTo>
                    <a:pt x="15631" y="4251"/>
                  </a:lnTo>
                  <a:cubicBezTo>
                    <a:pt x="16159" y="3632"/>
                    <a:pt x="16185" y="2777"/>
                    <a:pt x="15844" y="2073"/>
                  </a:cubicBezTo>
                  <a:cubicBezTo>
                    <a:pt x="15495" y="1354"/>
                    <a:pt x="14836" y="745"/>
                    <a:pt x="14048" y="330"/>
                  </a:cubicBezTo>
                  <a:cubicBezTo>
                    <a:pt x="13801" y="200"/>
                    <a:pt x="13544" y="92"/>
                    <a:pt x="13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9" name="Google Shape;3401;p71">
              <a:extLst>
                <a:ext uri="{FF2B5EF4-FFF2-40B4-BE49-F238E27FC236}">
                  <a16:creationId xmlns:a16="http://schemas.microsoft.com/office/drawing/2014/main" id="{21F5229E-F2F0-8B15-3AD8-6C028D11FB48}"/>
                </a:ext>
              </a:extLst>
            </p:cNvPr>
            <p:cNvSpPr/>
            <p:nvPr/>
          </p:nvSpPr>
          <p:spPr>
            <a:xfrm>
              <a:off x="6342183" y="5115130"/>
              <a:ext cx="648694" cy="184941"/>
            </a:xfrm>
            <a:custGeom>
              <a:avLst/>
              <a:gdLst/>
              <a:ahLst/>
              <a:cxnLst/>
              <a:rect l="l" t="t" r="r" b="b"/>
              <a:pathLst>
                <a:path w="16186" h="4252" extrusionOk="0">
                  <a:moveTo>
                    <a:pt x="13288" y="0"/>
                  </a:moveTo>
                  <a:cubicBezTo>
                    <a:pt x="12674" y="189"/>
                    <a:pt x="12102" y="469"/>
                    <a:pt x="11609" y="826"/>
                  </a:cubicBezTo>
                  <a:cubicBezTo>
                    <a:pt x="11297" y="1051"/>
                    <a:pt x="11018" y="1308"/>
                    <a:pt x="10773" y="1586"/>
                  </a:cubicBezTo>
                  <a:cubicBezTo>
                    <a:pt x="10384" y="2034"/>
                    <a:pt x="10092" y="2541"/>
                    <a:pt x="9921" y="3076"/>
                  </a:cubicBezTo>
                  <a:lnTo>
                    <a:pt x="2270" y="3076"/>
                  </a:lnTo>
                  <a:cubicBezTo>
                    <a:pt x="1787" y="2416"/>
                    <a:pt x="1062" y="1876"/>
                    <a:pt x="220" y="1543"/>
                  </a:cubicBezTo>
                  <a:lnTo>
                    <a:pt x="220" y="1543"/>
                  </a:lnTo>
                  <a:cubicBezTo>
                    <a:pt x="1" y="2434"/>
                    <a:pt x="13" y="3366"/>
                    <a:pt x="267" y="4251"/>
                  </a:cubicBezTo>
                  <a:lnTo>
                    <a:pt x="15631" y="4251"/>
                  </a:lnTo>
                  <a:cubicBezTo>
                    <a:pt x="16160" y="3632"/>
                    <a:pt x="16186" y="2777"/>
                    <a:pt x="15844" y="2073"/>
                  </a:cubicBezTo>
                  <a:cubicBezTo>
                    <a:pt x="15495" y="1354"/>
                    <a:pt x="14838" y="745"/>
                    <a:pt x="14048" y="330"/>
                  </a:cubicBezTo>
                  <a:cubicBezTo>
                    <a:pt x="13801" y="200"/>
                    <a:pt x="13544" y="92"/>
                    <a:pt x="13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0" name="Google Shape;3402;p71">
              <a:extLst>
                <a:ext uri="{FF2B5EF4-FFF2-40B4-BE49-F238E27FC236}">
                  <a16:creationId xmlns:a16="http://schemas.microsoft.com/office/drawing/2014/main" id="{47EC6DF6-A85C-17DE-E56A-FDA5E6F1152D}"/>
                </a:ext>
              </a:extLst>
            </p:cNvPr>
            <p:cNvSpPr/>
            <p:nvPr/>
          </p:nvSpPr>
          <p:spPr>
            <a:xfrm>
              <a:off x="4033364" y="5304457"/>
              <a:ext cx="460450" cy="138967"/>
            </a:xfrm>
            <a:custGeom>
              <a:avLst/>
              <a:gdLst/>
              <a:ahLst/>
              <a:cxnLst/>
              <a:rect l="l" t="t" r="r" b="b"/>
              <a:pathLst>
                <a:path w="11489" h="3195" extrusionOk="0">
                  <a:moveTo>
                    <a:pt x="9691" y="0"/>
                  </a:moveTo>
                  <a:cubicBezTo>
                    <a:pt x="7650" y="0"/>
                    <a:pt x="0" y="1465"/>
                    <a:pt x="0" y="1465"/>
                  </a:cubicBezTo>
                  <a:lnTo>
                    <a:pt x="212" y="2944"/>
                  </a:lnTo>
                  <a:cubicBezTo>
                    <a:pt x="819" y="3119"/>
                    <a:pt x="1508" y="3194"/>
                    <a:pt x="2242" y="3194"/>
                  </a:cubicBezTo>
                  <a:cubicBezTo>
                    <a:pt x="2792" y="3194"/>
                    <a:pt x="3367" y="3152"/>
                    <a:pt x="3952" y="3079"/>
                  </a:cubicBezTo>
                  <a:cubicBezTo>
                    <a:pt x="6967" y="2701"/>
                    <a:pt x="10224" y="1502"/>
                    <a:pt x="11489" y="1001"/>
                  </a:cubicBezTo>
                  <a:cubicBezTo>
                    <a:pt x="11200" y="535"/>
                    <a:pt x="10703" y="71"/>
                    <a:pt x="9911" y="7"/>
                  </a:cubicBezTo>
                  <a:cubicBezTo>
                    <a:pt x="9847" y="2"/>
                    <a:pt x="9774" y="0"/>
                    <a:pt x="9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3403;p71">
              <a:extLst>
                <a:ext uri="{FF2B5EF4-FFF2-40B4-BE49-F238E27FC236}">
                  <a16:creationId xmlns:a16="http://schemas.microsoft.com/office/drawing/2014/main" id="{B88AEAA9-3403-0FDD-334C-E4C625FA36BA}"/>
                </a:ext>
              </a:extLst>
            </p:cNvPr>
            <p:cNvSpPr/>
            <p:nvPr/>
          </p:nvSpPr>
          <p:spPr>
            <a:xfrm>
              <a:off x="4134683" y="5159493"/>
              <a:ext cx="83201" cy="217432"/>
            </a:xfrm>
            <a:custGeom>
              <a:avLst/>
              <a:gdLst/>
              <a:ahLst/>
              <a:cxnLst/>
              <a:rect l="l" t="t" r="r" b="b"/>
              <a:pathLst>
                <a:path w="2076" h="4999" extrusionOk="0">
                  <a:moveTo>
                    <a:pt x="198" y="0"/>
                  </a:moveTo>
                  <a:cubicBezTo>
                    <a:pt x="144" y="0"/>
                    <a:pt x="92" y="51"/>
                    <a:pt x="127" y="109"/>
                  </a:cubicBezTo>
                  <a:cubicBezTo>
                    <a:pt x="313" y="408"/>
                    <a:pt x="488" y="712"/>
                    <a:pt x="652" y="1023"/>
                  </a:cubicBezTo>
                  <a:cubicBezTo>
                    <a:pt x="869" y="1439"/>
                    <a:pt x="1066" y="1865"/>
                    <a:pt x="1240" y="2300"/>
                  </a:cubicBezTo>
                  <a:cubicBezTo>
                    <a:pt x="923" y="3196"/>
                    <a:pt x="520" y="4061"/>
                    <a:pt x="36" y="4881"/>
                  </a:cubicBezTo>
                  <a:cubicBezTo>
                    <a:pt x="1" y="4941"/>
                    <a:pt x="55" y="4998"/>
                    <a:pt x="107" y="4998"/>
                  </a:cubicBezTo>
                  <a:cubicBezTo>
                    <a:pt x="130" y="4998"/>
                    <a:pt x="152" y="4988"/>
                    <a:pt x="168" y="4963"/>
                  </a:cubicBezTo>
                  <a:cubicBezTo>
                    <a:pt x="353" y="4647"/>
                    <a:pt x="527" y="4326"/>
                    <a:pt x="688" y="3999"/>
                  </a:cubicBezTo>
                  <a:cubicBezTo>
                    <a:pt x="927" y="3517"/>
                    <a:pt x="1138" y="3022"/>
                    <a:pt x="1324" y="2518"/>
                  </a:cubicBezTo>
                  <a:cubicBezTo>
                    <a:pt x="1566" y="3157"/>
                    <a:pt x="1765" y="3813"/>
                    <a:pt x="1912" y="4482"/>
                  </a:cubicBezTo>
                  <a:cubicBezTo>
                    <a:pt x="1921" y="4522"/>
                    <a:pt x="1952" y="4540"/>
                    <a:pt x="1984" y="4540"/>
                  </a:cubicBezTo>
                  <a:cubicBezTo>
                    <a:pt x="2029" y="4540"/>
                    <a:pt x="2075" y="4505"/>
                    <a:pt x="2063" y="4448"/>
                  </a:cubicBezTo>
                  <a:cubicBezTo>
                    <a:pt x="1986" y="4100"/>
                    <a:pt x="1896" y="3754"/>
                    <a:pt x="1794" y="3412"/>
                  </a:cubicBezTo>
                  <a:cubicBezTo>
                    <a:pt x="1679" y="3035"/>
                    <a:pt x="1548" y="2664"/>
                    <a:pt x="1403" y="2298"/>
                  </a:cubicBezTo>
                  <a:cubicBezTo>
                    <a:pt x="1621" y="1674"/>
                    <a:pt x="1798" y="1038"/>
                    <a:pt x="1931" y="391"/>
                  </a:cubicBezTo>
                  <a:cubicBezTo>
                    <a:pt x="1943" y="332"/>
                    <a:pt x="1893" y="292"/>
                    <a:pt x="1848" y="292"/>
                  </a:cubicBezTo>
                  <a:cubicBezTo>
                    <a:pt x="1818" y="292"/>
                    <a:pt x="1791" y="308"/>
                    <a:pt x="1783" y="347"/>
                  </a:cubicBezTo>
                  <a:cubicBezTo>
                    <a:pt x="1711" y="699"/>
                    <a:pt x="1626" y="1047"/>
                    <a:pt x="1529" y="1394"/>
                  </a:cubicBezTo>
                  <a:cubicBezTo>
                    <a:pt x="1464" y="1623"/>
                    <a:pt x="1391" y="1851"/>
                    <a:pt x="1314" y="2078"/>
                  </a:cubicBezTo>
                  <a:cubicBezTo>
                    <a:pt x="1021" y="1370"/>
                    <a:pt x="669" y="688"/>
                    <a:pt x="264" y="38"/>
                  </a:cubicBezTo>
                  <a:cubicBezTo>
                    <a:pt x="247" y="11"/>
                    <a:pt x="222" y="0"/>
                    <a:pt x="1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2" name="Google Shape;3404;p71">
              <a:extLst>
                <a:ext uri="{FF2B5EF4-FFF2-40B4-BE49-F238E27FC236}">
                  <a16:creationId xmlns:a16="http://schemas.microsoft.com/office/drawing/2014/main" id="{20D64086-346D-B59E-BB9A-A684D463652F}"/>
                </a:ext>
              </a:extLst>
            </p:cNvPr>
            <p:cNvSpPr/>
            <p:nvPr/>
          </p:nvSpPr>
          <p:spPr>
            <a:xfrm>
              <a:off x="4224660" y="5185850"/>
              <a:ext cx="89132" cy="157930"/>
            </a:xfrm>
            <a:custGeom>
              <a:avLst/>
              <a:gdLst/>
              <a:ahLst/>
              <a:cxnLst/>
              <a:rect l="l" t="t" r="r" b="b"/>
              <a:pathLst>
                <a:path w="2224" h="3631" extrusionOk="0">
                  <a:moveTo>
                    <a:pt x="285" y="0"/>
                  </a:moveTo>
                  <a:cubicBezTo>
                    <a:pt x="232" y="0"/>
                    <a:pt x="179" y="52"/>
                    <a:pt x="214" y="110"/>
                  </a:cubicBezTo>
                  <a:cubicBezTo>
                    <a:pt x="560" y="676"/>
                    <a:pt x="864" y="1265"/>
                    <a:pt x="1127" y="1873"/>
                  </a:cubicBezTo>
                  <a:cubicBezTo>
                    <a:pt x="786" y="2436"/>
                    <a:pt x="425" y="2984"/>
                    <a:pt x="42" y="3516"/>
                  </a:cubicBezTo>
                  <a:cubicBezTo>
                    <a:pt x="1" y="3573"/>
                    <a:pt x="54" y="3630"/>
                    <a:pt x="110" y="3630"/>
                  </a:cubicBezTo>
                  <a:cubicBezTo>
                    <a:pt x="133" y="3630"/>
                    <a:pt x="156" y="3620"/>
                    <a:pt x="173" y="3597"/>
                  </a:cubicBezTo>
                  <a:cubicBezTo>
                    <a:pt x="535" y="3094"/>
                    <a:pt x="876" y="2576"/>
                    <a:pt x="1200" y="2047"/>
                  </a:cubicBezTo>
                  <a:cubicBezTo>
                    <a:pt x="1403" y="2538"/>
                    <a:pt x="1581" y="3038"/>
                    <a:pt x="1728" y="3550"/>
                  </a:cubicBezTo>
                  <a:cubicBezTo>
                    <a:pt x="1739" y="3589"/>
                    <a:pt x="1772" y="3607"/>
                    <a:pt x="1804" y="3607"/>
                  </a:cubicBezTo>
                  <a:cubicBezTo>
                    <a:pt x="1849" y="3607"/>
                    <a:pt x="1894" y="3572"/>
                    <a:pt x="1878" y="3516"/>
                  </a:cubicBezTo>
                  <a:cubicBezTo>
                    <a:pt x="1718" y="2960"/>
                    <a:pt x="1524" y="2416"/>
                    <a:pt x="1298" y="1885"/>
                  </a:cubicBezTo>
                  <a:cubicBezTo>
                    <a:pt x="1616" y="1355"/>
                    <a:pt x="1915" y="816"/>
                    <a:pt x="2193" y="264"/>
                  </a:cubicBezTo>
                  <a:cubicBezTo>
                    <a:pt x="2224" y="203"/>
                    <a:pt x="2170" y="145"/>
                    <a:pt x="2120" y="145"/>
                  </a:cubicBezTo>
                  <a:cubicBezTo>
                    <a:pt x="2097" y="145"/>
                    <a:pt x="2075" y="156"/>
                    <a:pt x="2062" y="184"/>
                  </a:cubicBezTo>
                  <a:cubicBezTo>
                    <a:pt x="1801" y="702"/>
                    <a:pt x="1519" y="1208"/>
                    <a:pt x="1223" y="1707"/>
                  </a:cubicBezTo>
                  <a:cubicBezTo>
                    <a:pt x="970" y="1133"/>
                    <a:pt x="679" y="575"/>
                    <a:pt x="351" y="38"/>
                  </a:cubicBezTo>
                  <a:cubicBezTo>
                    <a:pt x="335" y="11"/>
                    <a:pt x="310" y="0"/>
                    <a:pt x="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3" name="Google Shape;3405;p71">
              <a:extLst>
                <a:ext uri="{FF2B5EF4-FFF2-40B4-BE49-F238E27FC236}">
                  <a16:creationId xmlns:a16="http://schemas.microsoft.com/office/drawing/2014/main" id="{C17CD09F-8266-6B84-CC3F-2ACA3CC6C007}"/>
                </a:ext>
              </a:extLst>
            </p:cNvPr>
            <p:cNvSpPr/>
            <p:nvPr/>
          </p:nvSpPr>
          <p:spPr>
            <a:xfrm>
              <a:off x="4307944" y="5144357"/>
              <a:ext cx="114421" cy="256099"/>
            </a:xfrm>
            <a:custGeom>
              <a:avLst/>
              <a:gdLst/>
              <a:ahLst/>
              <a:cxnLst/>
              <a:rect l="l" t="t" r="r" b="b"/>
              <a:pathLst>
                <a:path w="2855" h="5888" extrusionOk="0">
                  <a:moveTo>
                    <a:pt x="1706" y="154"/>
                  </a:moveTo>
                  <a:cubicBezTo>
                    <a:pt x="1762" y="154"/>
                    <a:pt x="1818" y="172"/>
                    <a:pt x="1869" y="215"/>
                  </a:cubicBezTo>
                  <a:cubicBezTo>
                    <a:pt x="2028" y="352"/>
                    <a:pt x="2010" y="586"/>
                    <a:pt x="1963" y="769"/>
                  </a:cubicBezTo>
                  <a:cubicBezTo>
                    <a:pt x="1793" y="1428"/>
                    <a:pt x="1454" y="2058"/>
                    <a:pt x="1033" y="2597"/>
                  </a:cubicBezTo>
                  <a:cubicBezTo>
                    <a:pt x="976" y="2235"/>
                    <a:pt x="968" y="1868"/>
                    <a:pt x="1015" y="1503"/>
                  </a:cubicBezTo>
                  <a:cubicBezTo>
                    <a:pt x="1043" y="1297"/>
                    <a:pt x="1087" y="1093"/>
                    <a:pt x="1146" y="896"/>
                  </a:cubicBezTo>
                  <a:cubicBezTo>
                    <a:pt x="1202" y="709"/>
                    <a:pt x="1263" y="508"/>
                    <a:pt x="1379" y="348"/>
                  </a:cubicBezTo>
                  <a:cubicBezTo>
                    <a:pt x="1452" y="245"/>
                    <a:pt x="1580" y="154"/>
                    <a:pt x="1706" y="154"/>
                  </a:cubicBezTo>
                  <a:close/>
                  <a:moveTo>
                    <a:pt x="1011" y="2968"/>
                  </a:moveTo>
                  <a:cubicBezTo>
                    <a:pt x="1037" y="2978"/>
                    <a:pt x="1063" y="2988"/>
                    <a:pt x="1087" y="2999"/>
                  </a:cubicBezTo>
                  <a:cubicBezTo>
                    <a:pt x="1171" y="3039"/>
                    <a:pt x="1253" y="3083"/>
                    <a:pt x="1333" y="3130"/>
                  </a:cubicBezTo>
                  <a:cubicBezTo>
                    <a:pt x="1505" y="3231"/>
                    <a:pt x="1666" y="3349"/>
                    <a:pt x="1814" y="3483"/>
                  </a:cubicBezTo>
                  <a:cubicBezTo>
                    <a:pt x="2100" y="3740"/>
                    <a:pt x="2339" y="4051"/>
                    <a:pt x="2510" y="4396"/>
                  </a:cubicBezTo>
                  <a:cubicBezTo>
                    <a:pt x="2589" y="4555"/>
                    <a:pt x="2696" y="4760"/>
                    <a:pt x="2652" y="4944"/>
                  </a:cubicBezTo>
                  <a:cubicBezTo>
                    <a:pt x="2622" y="5065"/>
                    <a:pt x="2539" y="5110"/>
                    <a:pt x="2444" y="5110"/>
                  </a:cubicBezTo>
                  <a:cubicBezTo>
                    <a:pt x="2339" y="5110"/>
                    <a:pt x="2221" y="5056"/>
                    <a:pt x="2145" y="4993"/>
                  </a:cubicBezTo>
                  <a:cubicBezTo>
                    <a:pt x="1991" y="4863"/>
                    <a:pt x="1859" y="4692"/>
                    <a:pt x="1739" y="4531"/>
                  </a:cubicBezTo>
                  <a:cubicBezTo>
                    <a:pt x="1611" y="4363"/>
                    <a:pt x="1498" y="4183"/>
                    <a:pt x="1398" y="3996"/>
                  </a:cubicBezTo>
                  <a:cubicBezTo>
                    <a:pt x="1224" y="3672"/>
                    <a:pt x="1097" y="3325"/>
                    <a:pt x="1011" y="2968"/>
                  </a:cubicBezTo>
                  <a:close/>
                  <a:moveTo>
                    <a:pt x="1702" y="1"/>
                  </a:moveTo>
                  <a:cubicBezTo>
                    <a:pt x="1540" y="1"/>
                    <a:pt x="1389" y="92"/>
                    <a:pt x="1287" y="215"/>
                  </a:cubicBezTo>
                  <a:cubicBezTo>
                    <a:pt x="1149" y="382"/>
                    <a:pt x="1078" y="599"/>
                    <a:pt x="1014" y="801"/>
                  </a:cubicBezTo>
                  <a:cubicBezTo>
                    <a:pt x="945" y="1017"/>
                    <a:pt x="897" y="1239"/>
                    <a:pt x="866" y="1464"/>
                  </a:cubicBezTo>
                  <a:cubicBezTo>
                    <a:pt x="809" y="1882"/>
                    <a:pt x="822" y="2309"/>
                    <a:pt x="898" y="2725"/>
                  </a:cubicBezTo>
                  <a:cubicBezTo>
                    <a:pt x="867" y="2726"/>
                    <a:pt x="833" y="2746"/>
                    <a:pt x="819" y="2777"/>
                  </a:cubicBezTo>
                  <a:cubicBezTo>
                    <a:pt x="688" y="3075"/>
                    <a:pt x="555" y="3374"/>
                    <a:pt x="423" y="3673"/>
                  </a:cubicBezTo>
                  <a:cubicBezTo>
                    <a:pt x="305" y="3942"/>
                    <a:pt x="183" y="4212"/>
                    <a:pt x="114" y="4499"/>
                  </a:cubicBezTo>
                  <a:cubicBezTo>
                    <a:pt x="1" y="4973"/>
                    <a:pt x="54" y="5534"/>
                    <a:pt x="446" y="5868"/>
                  </a:cubicBezTo>
                  <a:cubicBezTo>
                    <a:pt x="463" y="5882"/>
                    <a:pt x="481" y="5888"/>
                    <a:pt x="498" y="5888"/>
                  </a:cubicBezTo>
                  <a:cubicBezTo>
                    <a:pt x="561" y="5888"/>
                    <a:pt x="617" y="5813"/>
                    <a:pt x="558" y="5763"/>
                  </a:cubicBezTo>
                  <a:cubicBezTo>
                    <a:pt x="164" y="5428"/>
                    <a:pt x="161" y="4868"/>
                    <a:pt x="298" y="4408"/>
                  </a:cubicBezTo>
                  <a:cubicBezTo>
                    <a:pt x="377" y="4140"/>
                    <a:pt x="496" y="3886"/>
                    <a:pt x="609" y="3631"/>
                  </a:cubicBezTo>
                  <a:cubicBezTo>
                    <a:pt x="696" y="3434"/>
                    <a:pt x="784" y="3236"/>
                    <a:pt x="871" y="3038"/>
                  </a:cubicBezTo>
                  <a:cubicBezTo>
                    <a:pt x="978" y="3468"/>
                    <a:pt x="1144" y="3883"/>
                    <a:pt x="1372" y="4263"/>
                  </a:cubicBezTo>
                  <a:cubicBezTo>
                    <a:pt x="1492" y="4460"/>
                    <a:pt x="1627" y="4648"/>
                    <a:pt x="1775" y="4825"/>
                  </a:cubicBezTo>
                  <a:cubicBezTo>
                    <a:pt x="1909" y="4983"/>
                    <a:pt x="2057" y="5163"/>
                    <a:pt x="2257" y="5237"/>
                  </a:cubicBezTo>
                  <a:cubicBezTo>
                    <a:pt x="2310" y="5256"/>
                    <a:pt x="2367" y="5266"/>
                    <a:pt x="2423" y="5266"/>
                  </a:cubicBezTo>
                  <a:cubicBezTo>
                    <a:pt x="2553" y="5266"/>
                    <a:pt x="2680" y="5213"/>
                    <a:pt x="2753" y="5098"/>
                  </a:cubicBezTo>
                  <a:cubicBezTo>
                    <a:pt x="2854" y="4938"/>
                    <a:pt x="2813" y="4728"/>
                    <a:pt x="2752" y="4561"/>
                  </a:cubicBezTo>
                  <a:cubicBezTo>
                    <a:pt x="2466" y="3790"/>
                    <a:pt x="1821" y="3161"/>
                    <a:pt x="1076" y="2827"/>
                  </a:cubicBezTo>
                  <a:cubicBezTo>
                    <a:pt x="1074" y="2817"/>
                    <a:pt x="1072" y="2805"/>
                    <a:pt x="1070" y="2794"/>
                  </a:cubicBezTo>
                  <a:cubicBezTo>
                    <a:pt x="1346" y="2453"/>
                    <a:pt x="1587" y="2086"/>
                    <a:pt x="1776" y="1690"/>
                  </a:cubicBezTo>
                  <a:cubicBezTo>
                    <a:pt x="1879" y="1475"/>
                    <a:pt x="1970" y="1254"/>
                    <a:pt x="2045" y="1030"/>
                  </a:cubicBezTo>
                  <a:cubicBezTo>
                    <a:pt x="2119" y="808"/>
                    <a:pt x="2197" y="560"/>
                    <a:pt x="2119" y="328"/>
                  </a:cubicBezTo>
                  <a:cubicBezTo>
                    <a:pt x="2063" y="165"/>
                    <a:pt x="1932" y="24"/>
                    <a:pt x="1754" y="4"/>
                  </a:cubicBezTo>
                  <a:cubicBezTo>
                    <a:pt x="1737" y="2"/>
                    <a:pt x="1720" y="1"/>
                    <a:pt x="17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21" name="TextBox 2420">
            <a:extLst>
              <a:ext uri="{FF2B5EF4-FFF2-40B4-BE49-F238E27FC236}">
                <a16:creationId xmlns:a16="http://schemas.microsoft.com/office/drawing/2014/main" id="{B1FCCF27-5329-D00E-299D-A5DE2242AFB0}"/>
              </a:ext>
            </a:extLst>
          </p:cNvPr>
          <p:cNvSpPr txBox="1"/>
          <p:nvPr/>
        </p:nvSpPr>
        <p:spPr>
          <a:xfrm>
            <a:off x="3026216" y="1143342"/>
            <a:ext cx="5732660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DẶN DÒ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C4A685-5D85-7295-D9EB-C02958E7971F}"/>
              </a:ext>
            </a:extLst>
          </p:cNvPr>
          <p:cNvSpPr txBox="1"/>
          <p:nvPr/>
        </p:nvSpPr>
        <p:spPr>
          <a:xfrm>
            <a:off x="0" y="6858000"/>
            <a:ext cx="120051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n w="101600">
                  <a:solidFill>
                    <a:srgbClr val="00B050"/>
                  </a:solidFill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Khám phá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AB5F84-3824-612F-92AC-0ED0A8D5F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7176" y="2154223"/>
            <a:ext cx="12004064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2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63FB1C-076C-9C7F-7708-77B5734B1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28" y="132327"/>
            <a:ext cx="10804582" cy="659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A43582-6A4E-0886-1A3E-92DDC60EF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9731" y="301976"/>
            <a:ext cx="5682376" cy="346759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CA3911-5FAC-85AA-5CCB-7349CCC9439E}"/>
              </a:ext>
            </a:extLst>
          </p:cNvPr>
          <p:cNvSpPr/>
          <p:nvPr/>
        </p:nvSpPr>
        <p:spPr>
          <a:xfrm>
            <a:off x="459361" y="4217436"/>
            <a:ext cx="11243115" cy="194737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rgbClr val="000000"/>
                </a:solidFill>
              </a:rPr>
              <a:t>Rút gọn phân số là tìm phân số mới bằng phần số ban đầu nhưng có tử số và mẫu số bé hơn.</a:t>
            </a:r>
          </a:p>
        </p:txBody>
      </p:sp>
    </p:spTree>
    <p:extLst>
      <p:ext uri="{BB962C8B-B14F-4D97-AF65-F5344CB8AC3E}">
        <p14:creationId xmlns:p14="http://schemas.microsoft.com/office/powerpoint/2010/main" val="49450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A1B678D-1473-B6F9-704A-C3558ED1F041}"/>
              </a:ext>
            </a:extLst>
          </p:cNvPr>
          <p:cNvSpPr txBox="1"/>
          <p:nvPr/>
        </p:nvSpPr>
        <p:spPr>
          <a:xfrm>
            <a:off x="461670" y="246873"/>
            <a:ext cx="8405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b) Cách rút gọn phân số.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4C36D-5AEB-898B-2293-B1C1F7CE6B65}"/>
              </a:ext>
            </a:extLst>
          </p:cNvPr>
          <p:cNvSpPr txBox="1"/>
          <p:nvPr/>
        </p:nvSpPr>
        <p:spPr>
          <a:xfrm>
            <a:off x="461670" y="1201706"/>
            <a:ext cx="8405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Ví dụ: Rút gọn phân số       . </a:t>
            </a:r>
            <a:endParaRPr lang="en-US" sz="3600" b="1">
              <a:solidFill>
                <a:srgbClr val="C0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B8E139-2CF9-D122-DAE5-97D716D4CD1C}"/>
              </a:ext>
            </a:extLst>
          </p:cNvPr>
          <p:cNvGrpSpPr/>
          <p:nvPr/>
        </p:nvGrpSpPr>
        <p:grpSpPr>
          <a:xfrm>
            <a:off x="5350623" y="889429"/>
            <a:ext cx="714566" cy="1490306"/>
            <a:chOff x="1252442" y="1866900"/>
            <a:chExt cx="714566" cy="14903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4F50644-CA51-B50B-4011-340205E6B95F}"/>
                </a:ext>
              </a:extLst>
            </p:cNvPr>
            <p:cNvGrpSpPr/>
            <p:nvPr/>
          </p:nvGrpSpPr>
          <p:grpSpPr>
            <a:xfrm>
              <a:off x="1252442" y="1866900"/>
              <a:ext cx="714566" cy="1490306"/>
              <a:chOff x="1252442" y="1866900"/>
              <a:chExt cx="714566" cy="1490306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F54269-6258-7B60-224C-EAE56B76D2EB}"/>
                  </a:ext>
                </a:extLst>
              </p:cNvPr>
              <p:cNvSpPr txBox="1"/>
              <p:nvPr/>
            </p:nvSpPr>
            <p:spPr>
              <a:xfrm>
                <a:off x="1252442" y="1866900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20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FB5112-D673-272D-15B6-FD060EE53A8E}"/>
                  </a:ext>
                </a:extLst>
              </p:cNvPr>
              <p:cNvSpPr txBox="1"/>
              <p:nvPr/>
            </p:nvSpPr>
            <p:spPr>
              <a:xfrm>
                <a:off x="1252442" y="2710875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35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C47A784-ACED-0FD6-606A-0B0306A0302D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CC8A643-4C4A-1D57-4BCF-A3B238DDD55A}"/>
              </a:ext>
            </a:extLst>
          </p:cNvPr>
          <p:cNvSpPr txBox="1"/>
          <p:nvPr/>
        </p:nvSpPr>
        <p:spPr>
          <a:xfrm>
            <a:off x="461670" y="2389082"/>
            <a:ext cx="1049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Nhận xét: 20 và 35 cùng chia hết cho 5.</a:t>
            </a:r>
            <a:endParaRPr lang="en-US" sz="3600" b="1">
              <a:solidFill>
                <a:srgbClr val="C00000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32FE70D-291D-6BAF-033A-C3E5BAEE7B37}"/>
              </a:ext>
            </a:extLst>
          </p:cNvPr>
          <p:cNvGrpSpPr/>
          <p:nvPr/>
        </p:nvGrpSpPr>
        <p:grpSpPr>
          <a:xfrm>
            <a:off x="461670" y="3135809"/>
            <a:ext cx="11778012" cy="1508967"/>
            <a:chOff x="461670" y="3135809"/>
            <a:chExt cx="11778012" cy="15089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7656CD-F2EF-1E13-6757-210514D7E143}"/>
                </a:ext>
              </a:extLst>
            </p:cNvPr>
            <p:cNvSpPr txBox="1"/>
            <p:nvPr/>
          </p:nvSpPr>
          <p:spPr>
            <a:xfrm>
              <a:off x="461670" y="3576458"/>
              <a:ext cx="104924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Chia tử số và mẫu số cho 5, ta viết:</a:t>
              </a:r>
              <a:endParaRPr lang="en-US" sz="3600" b="1">
                <a:solidFill>
                  <a:srgbClr val="C00000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5925A3E-9C7C-8BBB-DBAE-6DB47C1ABCDD}"/>
                </a:ext>
              </a:extLst>
            </p:cNvPr>
            <p:cNvGrpSpPr/>
            <p:nvPr/>
          </p:nvGrpSpPr>
          <p:grpSpPr>
            <a:xfrm>
              <a:off x="7835676" y="3154470"/>
              <a:ext cx="714566" cy="1490306"/>
              <a:chOff x="1252442" y="1866900"/>
              <a:chExt cx="714566" cy="149030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9FF27F88-A81D-CC74-C3A1-DAE61C3B0227}"/>
                  </a:ext>
                </a:extLst>
              </p:cNvPr>
              <p:cNvGrpSpPr/>
              <p:nvPr/>
            </p:nvGrpSpPr>
            <p:grpSpPr>
              <a:xfrm>
                <a:off x="1252442" y="1866900"/>
                <a:ext cx="714566" cy="1490306"/>
                <a:chOff x="1252442" y="1866900"/>
                <a:chExt cx="714566" cy="1490306"/>
              </a:xfrm>
            </p:grpSpPr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E3D10C5-EE7F-13BF-EB37-6A757EF238F7}"/>
                    </a:ext>
                  </a:extLst>
                </p:cNvPr>
                <p:cNvSpPr txBox="1"/>
                <p:nvPr/>
              </p:nvSpPr>
              <p:spPr>
                <a:xfrm>
                  <a:off x="1252442" y="1866900"/>
                  <a:ext cx="71456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/>
                    <a:t>20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F0076BC-BBB3-7A89-B79F-5062EA779FF6}"/>
                    </a:ext>
                  </a:extLst>
                </p:cNvPr>
                <p:cNvSpPr txBox="1"/>
                <p:nvPr/>
              </p:nvSpPr>
              <p:spPr>
                <a:xfrm>
                  <a:off x="1252442" y="2710875"/>
                  <a:ext cx="71456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/>
                    <a:t>35</a:t>
                  </a:r>
                </a:p>
              </p:txBody>
            </p:sp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1848FDD-F043-7B28-D46B-AD09672CE9EF}"/>
                  </a:ext>
                </a:extLst>
              </p:cNvPr>
              <p:cNvCxnSpPr/>
              <p:nvPr/>
            </p:nvCxnSpPr>
            <p:spPr>
              <a:xfrm>
                <a:off x="1323975" y="2596575"/>
                <a:ext cx="571500" cy="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EA140B-5A6C-8E0E-A531-E138F4F0BE84}"/>
                </a:ext>
              </a:extLst>
            </p:cNvPr>
            <p:cNvSpPr txBox="1"/>
            <p:nvPr/>
          </p:nvSpPr>
          <p:spPr>
            <a:xfrm>
              <a:off x="8550242" y="3557797"/>
              <a:ext cx="571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=</a:t>
              </a:r>
              <a:endParaRPr lang="en-US" sz="3600" b="1">
                <a:solidFill>
                  <a:srgbClr val="C00000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05C7E15-82F0-51EF-B5A8-3B4A63FF91CD}"/>
                </a:ext>
              </a:extLst>
            </p:cNvPr>
            <p:cNvGrpSpPr/>
            <p:nvPr/>
          </p:nvGrpSpPr>
          <p:grpSpPr>
            <a:xfrm>
              <a:off x="8851016" y="3135809"/>
              <a:ext cx="1916516" cy="1490306"/>
              <a:chOff x="1252442" y="1866900"/>
              <a:chExt cx="714566" cy="149030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6981805-09C7-1193-C163-B8E780B623D3}"/>
                  </a:ext>
                </a:extLst>
              </p:cNvPr>
              <p:cNvGrpSpPr/>
              <p:nvPr/>
            </p:nvGrpSpPr>
            <p:grpSpPr>
              <a:xfrm>
                <a:off x="1252442" y="1866900"/>
                <a:ext cx="714566" cy="1490306"/>
                <a:chOff x="1252442" y="1866900"/>
                <a:chExt cx="714566" cy="1490306"/>
              </a:xfrm>
            </p:grpSpPr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01F14AF-4BB6-CE6E-FBE7-145A451F0F78}"/>
                    </a:ext>
                  </a:extLst>
                </p:cNvPr>
                <p:cNvSpPr txBox="1"/>
                <p:nvPr/>
              </p:nvSpPr>
              <p:spPr>
                <a:xfrm>
                  <a:off x="1252442" y="1866900"/>
                  <a:ext cx="71456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/>
                    <a:t>20 : 5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55E7313-C76F-51DF-EF44-07A82082042E}"/>
                    </a:ext>
                  </a:extLst>
                </p:cNvPr>
                <p:cNvSpPr txBox="1"/>
                <p:nvPr/>
              </p:nvSpPr>
              <p:spPr>
                <a:xfrm>
                  <a:off x="1252442" y="2710875"/>
                  <a:ext cx="71456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/>
                    <a:t>35 : 5</a:t>
                  </a:r>
                </a:p>
              </p:txBody>
            </p:sp>
          </p:grp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7FB65AC-6A25-010C-377C-00D401C85438}"/>
                  </a:ext>
                </a:extLst>
              </p:cNvPr>
              <p:cNvCxnSpPr/>
              <p:nvPr/>
            </p:nvCxnSpPr>
            <p:spPr>
              <a:xfrm>
                <a:off x="1323975" y="2596575"/>
                <a:ext cx="571500" cy="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5A9C7C7-8FE4-201C-5AC1-768C79262D4D}"/>
                </a:ext>
              </a:extLst>
            </p:cNvPr>
            <p:cNvSpPr txBox="1"/>
            <p:nvPr/>
          </p:nvSpPr>
          <p:spPr>
            <a:xfrm>
              <a:off x="10631027" y="3542318"/>
              <a:ext cx="571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=</a:t>
              </a:r>
              <a:endParaRPr lang="en-US" sz="3600" b="1">
                <a:solidFill>
                  <a:srgbClr val="C00000"/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72F56FC-4838-7C09-C7AA-83A4539DB71A}"/>
                </a:ext>
              </a:extLst>
            </p:cNvPr>
            <p:cNvGrpSpPr/>
            <p:nvPr/>
          </p:nvGrpSpPr>
          <p:grpSpPr>
            <a:xfrm>
              <a:off x="11025149" y="3136532"/>
              <a:ext cx="714566" cy="1490306"/>
              <a:chOff x="1252442" y="1866900"/>
              <a:chExt cx="714566" cy="1490306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1FCCF0A-209C-134E-EF76-534F1F9F75E4}"/>
                  </a:ext>
                </a:extLst>
              </p:cNvPr>
              <p:cNvGrpSpPr/>
              <p:nvPr/>
            </p:nvGrpSpPr>
            <p:grpSpPr>
              <a:xfrm>
                <a:off x="1252442" y="1866900"/>
                <a:ext cx="714566" cy="1490306"/>
                <a:chOff x="1252442" y="1866900"/>
                <a:chExt cx="714566" cy="1490306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E4089E9-7F81-8D25-7629-D8F4D1B21F46}"/>
                    </a:ext>
                  </a:extLst>
                </p:cNvPr>
                <p:cNvSpPr txBox="1"/>
                <p:nvPr/>
              </p:nvSpPr>
              <p:spPr>
                <a:xfrm>
                  <a:off x="1252442" y="1866900"/>
                  <a:ext cx="71456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/>
                    <a:t>4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42CAAAF-BDA6-1AAF-E0EB-CF847363A79B}"/>
                    </a:ext>
                  </a:extLst>
                </p:cNvPr>
                <p:cNvSpPr txBox="1"/>
                <p:nvPr/>
              </p:nvSpPr>
              <p:spPr>
                <a:xfrm>
                  <a:off x="1252442" y="2710875"/>
                  <a:ext cx="71456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/>
                    <a:t>7</a:t>
                  </a:r>
                </a:p>
              </p:txBody>
            </p: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9B24501-6B8B-2AF2-4BF8-84681799D144}"/>
                  </a:ext>
                </a:extLst>
              </p:cNvPr>
              <p:cNvCxnSpPr/>
              <p:nvPr/>
            </p:nvCxnSpPr>
            <p:spPr>
              <a:xfrm>
                <a:off x="1323975" y="2596575"/>
                <a:ext cx="571500" cy="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A3CAFD6-1F61-F45D-80C2-81E99DF359A3}"/>
                </a:ext>
              </a:extLst>
            </p:cNvPr>
            <p:cNvSpPr txBox="1"/>
            <p:nvPr/>
          </p:nvSpPr>
          <p:spPr>
            <a:xfrm>
              <a:off x="11668182" y="3445256"/>
              <a:ext cx="571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.</a:t>
              </a:r>
              <a:endParaRPr lang="en-US" sz="3600" b="1">
                <a:solidFill>
                  <a:srgbClr val="C00000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2E36161-7AE1-1D36-0FB9-331C15850FFB}"/>
              </a:ext>
            </a:extLst>
          </p:cNvPr>
          <p:cNvGrpSpPr/>
          <p:nvPr/>
        </p:nvGrpSpPr>
        <p:grpSpPr>
          <a:xfrm>
            <a:off x="461669" y="4576497"/>
            <a:ext cx="12358592" cy="1521263"/>
            <a:chOff x="461669" y="4576497"/>
            <a:chExt cx="12358592" cy="152126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4481F6-347C-F439-6588-B5FE2211FA10}"/>
                </a:ext>
              </a:extLst>
            </p:cNvPr>
            <p:cNvSpPr txBox="1"/>
            <p:nvPr/>
          </p:nvSpPr>
          <p:spPr>
            <a:xfrm>
              <a:off x="461669" y="4895017"/>
              <a:ext cx="12358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Ta nói: Phân số       đã được rút gọn thành phân số       .</a:t>
              </a:r>
              <a:endParaRPr lang="en-US" sz="3600" b="1">
                <a:solidFill>
                  <a:srgbClr val="C00000"/>
                </a:solidFill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C32CFF6-339A-779F-B59C-545635FE597A}"/>
                </a:ext>
              </a:extLst>
            </p:cNvPr>
            <p:cNvGrpSpPr/>
            <p:nvPr/>
          </p:nvGrpSpPr>
          <p:grpSpPr>
            <a:xfrm>
              <a:off x="3847373" y="4607454"/>
              <a:ext cx="714566" cy="1490306"/>
              <a:chOff x="1252442" y="1866900"/>
              <a:chExt cx="714566" cy="1490306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4F3BD239-1822-5135-8FFC-0502D2CCA157}"/>
                  </a:ext>
                </a:extLst>
              </p:cNvPr>
              <p:cNvGrpSpPr/>
              <p:nvPr/>
            </p:nvGrpSpPr>
            <p:grpSpPr>
              <a:xfrm>
                <a:off x="1252442" y="1866900"/>
                <a:ext cx="714566" cy="1490306"/>
                <a:chOff x="1252442" y="1866900"/>
                <a:chExt cx="714566" cy="1490306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44E7585F-4A9B-065D-4DA0-ECF27BB090B8}"/>
                    </a:ext>
                  </a:extLst>
                </p:cNvPr>
                <p:cNvSpPr txBox="1"/>
                <p:nvPr/>
              </p:nvSpPr>
              <p:spPr>
                <a:xfrm>
                  <a:off x="1252442" y="1866900"/>
                  <a:ext cx="71456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/>
                    <a:t>20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DB116CD-CA8F-8C20-3649-58810B9F344F}"/>
                    </a:ext>
                  </a:extLst>
                </p:cNvPr>
                <p:cNvSpPr txBox="1"/>
                <p:nvPr/>
              </p:nvSpPr>
              <p:spPr>
                <a:xfrm>
                  <a:off x="1252442" y="2710875"/>
                  <a:ext cx="71456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/>
                    <a:t>35</a:t>
                  </a:r>
                </a:p>
              </p:txBody>
            </p:sp>
          </p:grp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7CF0D4C-80FE-3CCD-7199-24F6D5FE5F2B}"/>
                  </a:ext>
                </a:extLst>
              </p:cNvPr>
              <p:cNvCxnSpPr/>
              <p:nvPr/>
            </p:nvCxnSpPr>
            <p:spPr>
              <a:xfrm>
                <a:off x="1323975" y="2596575"/>
                <a:ext cx="571500" cy="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2795008-8D92-7213-E1A0-014ECB0FC671}"/>
                </a:ext>
              </a:extLst>
            </p:cNvPr>
            <p:cNvGrpSpPr/>
            <p:nvPr/>
          </p:nvGrpSpPr>
          <p:grpSpPr>
            <a:xfrm>
              <a:off x="11025149" y="4576497"/>
              <a:ext cx="714566" cy="1490306"/>
              <a:chOff x="1252442" y="1866900"/>
              <a:chExt cx="714566" cy="1490306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F43BF81-F528-A7CA-AF61-F62DF021C288}"/>
                  </a:ext>
                </a:extLst>
              </p:cNvPr>
              <p:cNvGrpSpPr/>
              <p:nvPr/>
            </p:nvGrpSpPr>
            <p:grpSpPr>
              <a:xfrm>
                <a:off x="1252442" y="1866900"/>
                <a:ext cx="714566" cy="1490306"/>
                <a:chOff x="1252442" y="1866900"/>
                <a:chExt cx="714566" cy="1490306"/>
              </a:xfrm>
            </p:grpSpPr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FFDFEA3-7D14-E58B-B449-3231A3D764E5}"/>
                    </a:ext>
                  </a:extLst>
                </p:cNvPr>
                <p:cNvSpPr txBox="1"/>
                <p:nvPr/>
              </p:nvSpPr>
              <p:spPr>
                <a:xfrm>
                  <a:off x="1252442" y="1866900"/>
                  <a:ext cx="71456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/>
                    <a:t>4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F829D1A-79B5-336F-1246-8819A9610910}"/>
                    </a:ext>
                  </a:extLst>
                </p:cNvPr>
                <p:cNvSpPr txBox="1"/>
                <p:nvPr/>
              </p:nvSpPr>
              <p:spPr>
                <a:xfrm>
                  <a:off x="1252442" y="2710875"/>
                  <a:ext cx="71456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/>
                    <a:t>7</a:t>
                  </a:r>
                </a:p>
              </p:txBody>
            </p:sp>
          </p:grp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52D9DDD-E16F-CAAB-786C-7BCD7E72CD2C}"/>
                  </a:ext>
                </a:extLst>
              </p:cNvPr>
              <p:cNvCxnSpPr/>
              <p:nvPr/>
            </p:nvCxnSpPr>
            <p:spPr>
              <a:xfrm>
                <a:off x="1323975" y="2596575"/>
                <a:ext cx="571500" cy="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1508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00145-2B53-6FA0-FB86-8AC0AA1DC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CC3AFF1-A4E8-B64D-89F6-B798F49B7BE8}"/>
              </a:ext>
            </a:extLst>
          </p:cNvPr>
          <p:cNvSpPr txBox="1"/>
          <p:nvPr/>
        </p:nvSpPr>
        <p:spPr>
          <a:xfrm>
            <a:off x="461670" y="246873"/>
            <a:ext cx="8405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Lưu ý: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9128CE-FCD2-6730-F51D-BEC4A3BE5770}"/>
              </a:ext>
            </a:extLst>
          </p:cNvPr>
          <p:cNvSpPr txBox="1"/>
          <p:nvPr/>
        </p:nvSpPr>
        <p:spPr>
          <a:xfrm>
            <a:off x="461670" y="1201706"/>
            <a:ext cx="11238918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/>
              <a:t>Phân số được rút gọn như      có đặc điểm: “Tử số và mẫu số không cùng chia hết cho số tự nhiên nào lớn hơn 1”. Phân số       là </a:t>
            </a:r>
            <a:r>
              <a:rPr lang="en-US" sz="3600" i="1"/>
              <a:t>phân số tối giản</a:t>
            </a:r>
            <a:r>
              <a:rPr lang="en-US" sz="3600"/>
              <a:t>. </a:t>
            </a:r>
            <a:endParaRPr lang="en-US" sz="3600" b="1">
              <a:solidFill>
                <a:srgbClr val="C0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086A9C-92F2-8FA5-7B18-9769F203E1C9}"/>
              </a:ext>
            </a:extLst>
          </p:cNvPr>
          <p:cNvGrpSpPr/>
          <p:nvPr/>
        </p:nvGrpSpPr>
        <p:grpSpPr>
          <a:xfrm>
            <a:off x="13785497" y="1938694"/>
            <a:ext cx="714566" cy="1490306"/>
            <a:chOff x="1252442" y="1866900"/>
            <a:chExt cx="714566" cy="14903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E40F5C9-B47A-09CC-8DC5-872699AAE747}"/>
                </a:ext>
              </a:extLst>
            </p:cNvPr>
            <p:cNvGrpSpPr/>
            <p:nvPr/>
          </p:nvGrpSpPr>
          <p:grpSpPr>
            <a:xfrm>
              <a:off x="1252442" y="1866900"/>
              <a:ext cx="714566" cy="1490306"/>
              <a:chOff x="1252442" y="1866900"/>
              <a:chExt cx="714566" cy="1490306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DB267B-CABC-AB19-B2A2-A10844629C4C}"/>
                  </a:ext>
                </a:extLst>
              </p:cNvPr>
              <p:cNvSpPr txBox="1"/>
              <p:nvPr/>
            </p:nvSpPr>
            <p:spPr>
              <a:xfrm>
                <a:off x="1252442" y="1866900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20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494C25-137F-51A6-0A6E-087DDDEB3334}"/>
                  </a:ext>
                </a:extLst>
              </p:cNvPr>
              <p:cNvSpPr txBox="1"/>
              <p:nvPr/>
            </p:nvSpPr>
            <p:spPr>
              <a:xfrm>
                <a:off x="1252442" y="2710875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35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EDDFAED-4720-C0C6-9E5D-E1B1FFA4141D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2E228B9-A7DA-A93C-AFB9-3E5B42E2801D}"/>
              </a:ext>
            </a:extLst>
          </p:cNvPr>
          <p:cNvGrpSpPr/>
          <p:nvPr/>
        </p:nvGrpSpPr>
        <p:grpSpPr>
          <a:xfrm>
            <a:off x="6658421" y="1201057"/>
            <a:ext cx="714566" cy="1173069"/>
            <a:chOff x="11025149" y="4725785"/>
            <a:chExt cx="714566" cy="117306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ECFE4CB-C979-5D10-D146-3775DD7F42AD}"/>
                </a:ext>
              </a:extLst>
            </p:cNvPr>
            <p:cNvSpPr txBox="1"/>
            <p:nvPr/>
          </p:nvSpPr>
          <p:spPr>
            <a:xfrm>
              <a:off x="11025149" y="4725785"/>
              <a:ext cx="7145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/>
                <a:t>4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050226E-FA16-80A0-2733-204569F6BDAA}"/>
                </a:ext>
              </a:extLst>
            </p:cNvPr>
            <p:cNvSpPr txBox="1"/>
            <p:nvPr/>
          </p:nvSpPr>
          <p:spPr>
            <a:xfrm>
              <a:off x="11025149" y="5252523"/>
              <a:ext cx="7145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/>
                <a:t>7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15FBA32-6447-F64E-8F6D-5E5DA0B02A40}"/>
                </a:ext>
              </a:extLst>
            </p:cNvPr>
            <p:cNvCxnSpPr/>
            <p:nvPr/>
          </p:nvCxnSpPr>
          <p:spPr>
            <a:xfrm>
              <a:off x="11096682" y="5306172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B994959-D897-DB89-9D76-143A82A5A28D}"/>
              </a:ext>
            </a:extLst>
          </p:cNvPr>
          <p:cNvGrpSpPr/>
          <p:nvPr/>
        </p:nvGrpSpPr>
        <p:grpSpPr>
          <a:xfrm>
            <a:off x="6139237" y="2842465"/>
            <a:ext cx="714566" cy="1173069"/>
            <a:chOff x="11025149" y="4725785"/>
            <a:chExt cx="714566" cy="117306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8A0E7B5-6E6A-0A73-9289-A68C1A5FFAFD}"/>
                </a:ext>
              </a:extLst>
            </p:cNvPr>
            <p:cNvSpPr txBox="1"/>
            <p:nvPr/>
          </p:nvSpPr>
          <p:spPr>
            <a:xfrm>
              <a:off x="11025149" y="4725785"/>
              <a:ext cx="7145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/>
                <a:t>4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D53AA07-DA64-AFF9-083B-4CD9830277EA}"/>
                </a:ext>
              </a:extLst>
            </p:cNvPr>
            <p:cNvSpPr txBox="1"/>
            <p:nvPr/>
          </p:nvSpPr>
          <p:spPr>
            <a:xfrm>
              <a:off x="11025149" y="5252523"/>
              <a:ext cx="7145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/>
                <a:t>7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DC98E83-B6FF-2B14-9055-A7D90E65613D}"/>
                </a:ext>
              </a:extLst>
            </p:cNvPr>
            <p:cNvCxnSpPr/>
            <p:nvPr/>
          </p:nvCxnSpPr>
          <p:spPr>
            <a:xfrm>
              <a:off x="11096682" y="5306172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CE8CCA7B-041B-2190-ACB7-8166F96333B6}"/>
              </a:ext>
            </a:extLst>
          </p:cNvPr>
          <p:cNvSpPr txBox="1"/>
          <p:nvPr/>
        </p:nvSpPr>
        <p:spPr>
          <a:xfrm>
            <a:off x="461460" y="3888221"/>
            <a:ext cx="11238918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/>
              <a:t>Khi rút gọn phân số, ta phải rút gọn </a:t>
            </a:r>
            <a:r>
              <a:rPr lang="en-US" sz="3600" i="1"/>
              <a:t>đến phân số tối giản.</a:t>
            </a:r>
            <a:endParaRPr lang="en-US" sz="3600" b="1" i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6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F8AC63-19B3-5668-F4A3-BE0BCAEE0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26" y="2115055"/>
            <a:ext cx="10912785" cy="20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45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438677" y="155882"/>
            <a:ext cx="1128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1. </a:t>
            </a:r>
            <a:endParaRPr lang="vi-VN" sz="36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805243-6178-8340-D4B7-71D852AD4B26}"/>
              </a:ext>
            </a:extLst>
          </p:cNvPr>
          <p:cNvSpPr txBox="1"/>
          <p:nvPr/>
        </p:nvSpPr>
        <p:spPr>
          <a:xfrm>
            <a:off x="572618" y="826580"/>
            <a:ext cx="11284483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/>
              <a:t>a) Trong các phân số:      ;      ;      ;       ;       ;     , phân số nào tối giản, phân số nào chưa tối giản?</a:t>
            </a:r>
            <a:endParaRPr lang="vi-VN" sz="3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F46F08-C3A0-44D4-CBC5-65F0E5405DD9}"/>
              </a:ext>
            </a:extLst>
          </p:cNvPr>
          <p:cNvSpPr txBox="1"/>
          <p:nvPr/>
        </p:nvSpPr>
        <p:spPr>
          <a:xfrm>
            <a:off x="572618" y="2998088"/>
            <a:ext cx="10810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b) Rút gọn các phân số chưa tối giản ở câu a (theo mẫu).</a:t>
            </a:r>
            <a:endParaRPr lang="vi-VN" sz="36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7DDA91-08F8-343D-FB60-66075D8C3EE5}"/>
              </a:ext>
            </a:extLst>
          </p:cNvPr>
          <p:cNvGrpSpPr/>
          <p:nvPr/>
        </p:nvGrpSpPr>
        <p:grpSpPr>
          <a:xfrm>
            <a:off x="5298957" y="733907"/>
            <a:ext cx="590550" cy="1341018"/>
            <a:chOff x="1314450" y="1941544"/>
            <a:chExt cx="590550" cy="134101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38DC5F9-248C-07B2-8346-9AB1D3411C09}"/>
                </a:ext>
              </a:extLst>
            </p:cNvPr>
            <p:cNvGrpSpPr/>
            <p:nvPr/>
          </p:nvGrpSpPr>
          <p:grpSpPr>
            <a:xfrm>
              <a:off x="1314450" y="1941544"/>
              <a:ext cx="590550" cy="1341018"/>
              <a:chOff x="1314450" y="1941544"/>
              <a:chExt cx="590550" cy="1341018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BC4224-DD27-915B-12BB-5C99E69F5D37}"/>
                  </a:ext>
                </a:extLst>
              </p:cNvPr>
              <p:cNvSpPr txBox="1"/>
              <p:nvPr/>
            </p:nvSpPr>
            <p:spPr>
              <a:xfrm>
                <a:off x="1314450" y="1941544"/>
                <a:ext cx="5905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2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528176-EDF2-772D-3957-3BDCE9342D38}"/>
                  </a:ext>
                </a:extLst>
              </p:cNvPr>
              <p:cNvSpPr txBox="1"/>
              <p:nvPr/>
            </p:nvSpPr>
            <p:spPr>
              <a:xfrm>
                <a:off x="1314450" y="2636231"/>
                <a:ext cx="5905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3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4A9D2D9-EF1B-3A7D-ED46-EB5C1BEF083D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B602D0-5EE0-DC8E-1CB4-BEE2D12EB549}"/>
              </a:ext>
            </a:extLst>
          </p:cNvPr>
          <p:cNvGrpSpPr/>
          <p:nvPr/>
        </p:nvGrpSpPr>
        <p:grpSpPr>
          <a:xfrm>
            <a:off x="6117020" y="718429"/>
            <a:ext cx="714566" cy="1895016"/>
            <a:chOff x="1252442" y="1941544"/>
            <a:chExt cx="714566" cy="189501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8BFE0D8-1473-CB6B-A5BE-E8789BB1140F}"/>
                </a:ext>
              </a:extLst>
            </p:cNvPr>
            <p:cNvGrpSpPr/>
            <p:nvPr/>
          </p:nvGrpSpPr>
          <p:grpSpPr>
            <a:xfrm>
              <a:off x="1252442" y="1941544"/>
              <a:ext cx="714566" cy="1895016"/>
              <a:chOff x="1252442" y="1941544"/>
              <a:chExt cx="714566" cy="1895016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C50B2F-73C9-6100-BDCE-FD76B542E537}"/>
                  </a:ext>
                </a:extLst>
              </p:cNvPr>
              <p:cNvSpPr txBox="1"/>
              <p:nvPr/>
            </p:nvSpPr>
            <p:spPr>
              <a:xfrm>
                <a:off x="1314450" y="1941544"/>
                <a:ext cx="5905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9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19FA97-BC03-F6A5-3991-54F5B781C730}"/>
                  </a:ext>
                </a:extLst>
              </p:cNvPr>
              <p:cNvSpPr txBox="1"/>
              <p:nvPr/>
            </p:nvSpPr>
            <p:spPr>
              <a:xfrm>
                <a:off x="1252442" y="2636231"/>
                <a:ext cx="71456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21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150817-A112-D733-1E3F-DC5C7B2C90AF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1168D0-1FCC-C720-1550-2ACF96F2B0CC}"/>
              </a:ext>
            </a:extLst>
          </p:cNvPr>
          <p:cNvGrpSpPr/>
          <p:nvPr/>
        </p:nvGrpSpPr>
        <p:grpSpPr>
          <a:xfrm>
            <a:off x="7049481" y="702951"/>
            <a:ext cx="714566" cy="1341018"/>
            <a:chOff x="1252442" y="1941544"/>
            <a:chExt cx="714566" cy="134101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ABB27D8-5B6C-48EF-0674-3CAEB948A135}"/>
                </a:ext>
              </a:extLst>
            </p:cNvPr>
            <p:cNvGrpSpPr/>
            <p:nvPr/>
          </p:nvGrpSpPr>
          <p:grpSpPr>
            <a:xfrm>
              <a:off x="1252442" y="1941544"/>
              <a:ext cx="714566" cy="1341018"/>
              <a:chOff x="1252442" y="1941544"/>
              <a:chExt cx="714566" cy="1341018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713D44-6CD8-D357-8F2B-56918997A889}"/>
                  </a:ext>
                </a:extLst>
              </p:cNvPr>
              <p:cNvSpPr txBox="1"/>
              <p:nvPr/>
            </p:nvSpPr>
            <p:spPr>
              <a:xfrm>
                <a:off x="1314450" y="1941544"/>
                <a:ext cx="5905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5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DB93D88-2EA2-8B78-C181-9794D81BC28F}"/>
                  </a:ext>
                </a:extLst>
              </p:cNvPr>
              <p:cNvSpPr txBox="1"/>
              <p:nvPr/>
            </p:nvSpPr>
            <p:spPr>
              <a:xfrm>
                <a:off x="1252442" y="2636231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17</a:t>
                </a: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36A8241-AC76-09D0-1C71-D973BBFF5629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20615-A3C8-76C2-4E6C-D2AE908066FC}"/>
              </a:ext>
            </a:extLst>
          </p:cNvPr>
          <p:cNvGrpSpPr/>
          <p:nvPr/>
        </p:nvGrpSpPr>
        <p:grpSpPr>
          <a:xfrm>
            <a:off x="8000724" y="709729"/>
            <a:ext cx="714566" cy="1341018"/>
            <a:chOff x="1252442" y="1941544"/>
            <a:chExt cx="714566" cy="134101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FB0333A-16ED-A3B8-A460-BE197132BFD2}"/>
                </a:ext>
              </a:extLst>
            </p:cNvPr>
            <p:cNvGrpSpPr/>
            <p:nvPr/>
          </p:nvGrpSpPr>
          <p:grpSpPr>
            <a:xfrm>
              <a:off x="1252442" y="1941544"/>
              <a:ext cx="714566" cy="1341018"/>
              <a:chOff x="1252442" y="1941544"/>
              <a:chExt cx="714566" cy="1341018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7B7DF97-ACA1-69F4-D649-A57926FEC22D}"/>
                  </a:ext>
                </a:extLst>
              </p:cNvPr>
              <p:cNvSpPr txBox="1"/>
              <p:nvPr/>
            </p:nvSpPr>
            <p:spPr>
              <a:xfrm>
                <a:off x="1314450" y="1941544"/>
                <a:ext cx="5905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1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C02154-9A39-2610-B9B7-CD3860A1FDDC}"/>
                  </a:ext>
                </a:extLst>
              </p:cNvPr>
              <p:cNvSpPr txBox="1"/>
              <p:nvPr/>
            </p:nvSpPr>
            <p:spPr>
              <a:xfrm>
                <a:off x="1252442" y="2636231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10</a:t>
                </a: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624CBAA-C42D-516F-944F-A8D039F2EB06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54FA25C-73FE-7C51-265E-09362A133853}"/>
              </a:ext>
            </a:extLst>
          </p:cNvPr>
          <p:cNvGrpSpPr/>
          <p:nvPr/>
        </p:nvGrpSpPr>
        <p:grpSpPr>
          <a:xfrm>
            <a:off x="8955137" y="691386"/>
            <a:ext cx="714566" cy="1341018"/>
            <a:chOff x="1252442" y="1941544"/>
            <a:chExt cx="714566" cy="134101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1FE4EA7-B8EE-37DA-FB6F-2C07D5A61CBD}"/>
                </a:ext>
              </a:extLst>
            </p:cNvPr>
            <p:cNvGrpSpPr/>
            <p:nvPr/>
          </p:nvGrpSpPr>
          <p:grpSpPr>
            <a:xfrm>
              <a:off x="1252442" y="1941544"/>
              <a:ext cx="714566" cy="1341018"/>
              <a:chOff x="1252442" y="1941544"/>
              <a:chExt cx="714566" cy="1341018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B4B63DA-95C4-2938-EDEB-31CC0B95CB08}"/>
                  </a:ext>
                </a:extLst>
              </p:cNvPr>
              <p:cNvSpPr txBox="1"/>
              <p:nvPr/>
            </p:nvSpPr>
            <p:spPr>
              <a:xfrm>
                <a:off x="1252442" y="1941544"/>
                <a:ext cx="71456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10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97DCA99-0E41-81A8-E532-4ADEEE2AED0F}"/>
                  </a:ext>
                </a:extLst>
              </p:cNvPr>
              <p:cNvSpPr txBox="1"/>
              <p:nvPr/>
            </p:nvSpPr>
            <p:spPr>
              <a:xfrm>
                <a:off x="1252442" y="2636231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15</a:t>
                </a: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F8C766B-82AC-7298-CD39-293AB26CE577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BD096D2-3FB1-C5E5-B807-87B2EEE33CEB}"/>
              </a:ext>
            </a:extLst>
          </p:cNvPr>
          <p:cNvGrpSpPr/>
          <p:nvPr/>
        </p:nvGrpSpPr>
        <p:grpSpPr>
          <a:xfrm>
            <a:off x="9844372" y="709729"/>
            <a:ext cx="714566" cy="1341018"/>
            <a:chOff x="1252442" y="1941544"/>
            <a:chExt cx="714566" cy="134101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5853220-DA8D-1D45-FE77-B823290DA73E}"/>
                </a:ext>
              </a:extLst>
            </p:cNvPr>
            <p:cNvGrpSpPr/>
            <p:nvPr/>
          </p:nvGrpSpPr>
          <p:grpSpPr>
            <a:xfrm>
              <a:off x="1252442" y="1941544"/>
              <a:ext cx="714566" cy="1341018"/>
              <a:chOff x="1252442" y="1941544"/>
              <a:chExt cx="714566" cy="1341018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FAF6603-A60E-DDD4-B4F2-46DBA2F75F36}"/>
                  </a:ext>
                </a:extLst>
              </p:cNvPr>
              <p:cNvSpPr txBox="1"/>
              <p:nvPr/>
            </p:nvSpPr>
            <p:spPr>
              <a:xfrm>
                <a:off x="1252442" y="1941544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7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EEE40A7-6A03-A388-7C1B-5BFA22DF6D94}"/>
                  </a:ext>
                </a:extLst>
              </p:cNvPr>
              <p:cNvSpPr txBox="1"/>
              <p:nvPr/>
            </p:nvSpPr>
            <p:spPr>
              <a:xfrm>
                <a:off x="1252442" y="2636231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14</a:t>
                </a: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A0177F7-0103-417D-0F27-8A876A56C52E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288FD0D-A64E-46AC-7F16-013AEFA848DF}"/>
              </a:ext>
            </a:extLst>
          </p:cNvPr>
          <p:cNvGrpSpPr/>
          <p:nvPr/>
        </p:nvGrpSpPr>
        <p:grpSpPr>
          <a:xfrm>
            <a:off x="2345012" y="4186555"/>
            <a:ext cx="714566" cy="1490306"/>
            <a:chOff x="1252442" y="1866900"/>
            <a:chExt cx="714566" cy="149030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56246D5-0757-9C9A-EC51-439CDFF926C9}"/>
                </a:ext>
              </a:extLst>
            </p:cNvPr>
            <p:cNvGrpSpPr/>
            <p:nvPr/>
          </p:nvGrpSpPr>
          <p:grpSpPr>
            <a:xfrm>
              <a:off x="1252442" y="1866900"/>
              <a:ext cx="714566" cy="1490306"/>
              <a:chOff x="1252442" y="1866900"/>
              <a:chExt cx="714566" cy="1490306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E5C70BB-DA80-14F8-74C7-0A0A33C40D5D}"/>
                  </a:ext>
                </a:extLst>
              </p:cNvPr>
              <p:cNvSpPr txBox="1"/>
              <p:nvPr/>
            </p:nvSpPr>
            <p:spPr>
              <a:xfrm>
                <a:off x="1314450" y="1866900"/>
                <a:ext cx="5905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9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0F3642-43EB-C20C-14A7-BA816E5419B6}"/>
                  </a:ext>
                </a:extLst>
              </p:cNvPr>
              <p:cNvSpPr txBox="1"/>
              <p:nvPr/>
            </p:nvSpPr>
            <p:spPr>
              <a:xfrm>
                <a:off x="1252442" y="2710875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21</a:t>
                </a:r>
              </a:p>
            </p:txBody>
          </p: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4C46919-61E8-BB41-8D43-F3B1D47F59B3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A07F6CC-D0E7-D12E-B010-FBD0B5323F9D}"/>
              </a:ext>
            </a:extLst>
          </p:cNvPr>
          <p:cNvSpPr txBox="1"/>
          <p:nvPr/>
        </p:nvSpPr>
        <p:spPr>
          <a:xfrm>
            <a:off x="3073770" y="4593064"/>
            <a:ext cx="59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=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A253F82-2562-F21A-7A14-72020D905C1C}"/>
              </a:ext>
            </a:extLst>
          </p:cNvPr>
          <p:cNvGrpSpPr/>
          <p:nvPr/>
        </p:nvGrpSpPr>
        <p:grpSpPr>
          <a:xfrm>
            <a:off x="3622117" y="4186555"/>
            <a:ext cx="1347568" cy="1490306"/>
            <a:chOff x="1253197" y="1866900"/>
            <a:chExt cx="1347568" cy="149030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1548752-B2F1-CCFE-0C8B-070C4AC5924F}"/>
                </a:ext>
              </a:extLst>
            </p:cNvPr>
            <p:cNvGrpSpPr/>
            <p:nvPr/>
          </p:nvGrpSpPr>
          <p:grpSpPr>
            <a:xfrm>
              <a:off x="1253197" y="1866900"/>
              <a:ext cx="1347568" cy="1490306"/>
              <a:chOff x="1253197" y="1866900"/>
              <a:chExt cx="1347568" cy="1490306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2B2EBFD-9319-6C0B-5961-2BDF00C99795}"/>
                  </a:ext>
                </a:extLst>
              </p:cNvPr>
              <p:cNvSpPr txBox="1"/>
              <p:nvPr/>
            </p:nvSpPr>
            <p:spPr>
              <a:xfrm>
                <a:off x="1314450" y="1866900"/>
                <a:ext cx="12250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9 : 3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285F22E-65F7-C50E-4F99-5E39BB8A72B4}"/>
                  </a:ext>
                </a:extLst>
              </p:cNvPr>
              <p:cNvSpPr txBox="1"/>
              <p:nvPr/>
            </p:nvSpPr>
            <p:spPr>
              <a:xfrm>
                <a:off x="1253197" y="2710875"/>
                <a:ext cx="13475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21 : 3</a:t>
                </a:r>
              </a:p>
            </p:txBody>
          </p: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C3678D8-75DC-425F-ED75-8E8AB0C3DBA0}"/>
                </a:ext>
              </a:extLst>
            </p:cNvPr>
            <p:cNvCxnSpPr/>
            <p:nvPr/>
          </p:nvCxnSpPr>
          <p:spPr>
            <a:xfrm>
              <a:off x="1359144" y="2596575"/>
              <a:ext cx="1225062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B3873E0-ED12-523C-F246-8D1B3F97710C}"/>
              </a:ext>
            </a:extLst>
          </p:cNvPr>
          <p:cNvGrpSpPr/>
          <p:nvPr/>
        </p:nvGrpSpPr>
        <p:grpSpPr>
          <a:xfrm>
            <a:off x="5532224" y="4171076"/>
            <a:ext cx="714566" cy="1490306"/>
            <a:chOff x="1252442" y="1866900"/>
            <a:chExt cx="714566" cy="149030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64EE666-865D-BA3C-5C28-C883718A6CA4}"/>
                </a:ext>
              </a:extLst>
            </p:cNvPr>
            <p:cNvGrpSpPr/>
            <p:nvPr/>
          </p:nvGrpSpPr>
          <p:grpSpPr>
            <a:xfrm>
              <a:off x="1252442" y="1866900"/>
              <a:ext cx="714566" cy="1490306"/>
              <a:chOff x="1252442" y="1866900"/>
              <a:chExt cx="714566" cy="1490306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0B63C50-0E1B-4EAD-342C-9D4D2DAD264A}"/>
                  </a:ext>
                </a:extLst>
              </p:cNvPr>
              <p:cNvSpPr txBox="1"/>
              <p:nvPr/>
            </p:nvSpPr>
            <p:spPr>
              <a:xfrm>
                <a:off x="1314450" y="1866900"/>
                <a:ext cx="5905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3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81FF6EB-2737-E177-7870-81207EEFE02F}"/>
                  </a:ext>
                </a:extLst>
              </p:cNvPr>
              <p:cNvSpPr txBox="1"/>
              <p:nvPr/>
            </p:nvSpPr>
            <p:spPr>
              <a:xfrm>
                <a:off x="1252442" y="2710875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7</a:t>
                </a:r>
              </a:p>
            </p:txBody>
          </p: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CFF859D-8871-0FEE-A6A9-AF9C5A42B09B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8AD8830C-85E8-79A8-34CF-BDC4651DB01D}"/>
              </a:ext>
            </a:extLst>
          </p:cNvPr>
          <p:cNvSpPr txBox="1"/>
          <p:nvPr/>
        </p:nvSpPr>
        <p:spPr>
          <a:xfrm>
            <a:off x="4965582" y="4577585"/>
            <a:ext cx="59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=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FC8FD06-0B4B-71DD-8459-E53A5CF97035}"/>
              </a:ext>
            </a:extLst>
          </p:cNvPr>
          <p:cNvSpPr txBox="1"/>
          <p:nvPr/>
        </p:nvSpPr>
        <p:spPr>
          <a:xfrm>
            <a:off x="1154663" y="4494241"/>
            <a:ext cx="1547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Mẫu:</a:t>
            </a:r>
            <a:endParaRPr lang="vi-VN" sz="3600"/>
          </a:p>
        </p:txBody>
      </p:sp>
    </p:spTree>
    <p:extLst>
      <p:ext uri="{BB962C8B-B14F-4D97-AF65-F5344CB8AC3E}">
        <p14:creationId xmlns:p14="http://schemas.microsoft.com/office/powerpoint/2010/main" val="2935559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D93D8-7230-3ED5-2EE0-7FB4B84EA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4BD7DA-461D-300D-087B-2A244D397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090690"/>
              </p:ext>
            </p:extLst>
          </p:nvPr>
        </p:nvGraphicFramePr>
        <p:xfrm>
          <a:off x="776837" y="2996075"/>
          <a:ext cx="10804382" cy="3556375"/>
        </p:xfrm>
        <a:graphic>
          <a:graphicData uri="http://schemas.openxmlformats.org/drawingml/2006/table">
            <a:tbl>
              <a:tblPr firstRow="1" bandRow="1">
                <a:tableStyleId>{2625C379-8424-4B3C-851D-A5F68EA15CB4}</a:tableStyleId>
              </a:tblPr>
              <a:tblGrid>
                <a:gridCol w="5402191">
                  <a:extLst>
                    <a:ext uri="{9D8B030D-6E8A-4147-A177-3AD203B41FA5}">
                      <a16:colId xmlns:a16="http://schemas.microsoft.com/office/drawing/2014/main" val="3109832816"/>
                    </a:ext>
                  </a:extLst>
                </a:gridCol>
                <a:gridCol w="5402191">
                  <a:extLst>
                    <a:ext uri="{9D8B030D-6E8A-4147-A177-3AD203B41FA5}">
                      <a16:colId xmlns:a16="http://schemas.microsoft.com/office/drawing/2014/main" val="172034560"/>
                    </a:ext>
                  </a:extLst>
                </a:gridCol>
              </a:tblGrid>
              <a:tr h="8794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000"/>
                        <a:t>Phân số tối giản</a:t>
                      </a:r>
                      <a:endParaRPr lang="vi-VN" sz="400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Phân số chưa tối giản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55098"/>
                  </a:ext>
                </a:extLst>
              </a:tr>
              <a:tr h="2676904"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97890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DBB2A3D-24AC-CF0A-229B-F4E9B1FCC26D}"/>
              </a:ext>
            </a:extLst>
          </p:cNvPr>
          <p:cNvSpPr txBox="1"/>
          <p:nvPr/>
        </p:nvSpPr>
        <p:spPr>
          <a:xfrm>
            <a:off x="438677" y="155882"/>
            <a:ext cx="1128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1. </a:t>
            </a:r>
            <a:endParaRPr lang="vi-VN" sz="36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F016C-DD81-161F-74FC-94D6FFAE77C8}"/>
              </a:ext>
            </a:extLst>
          </p:cNvPr>
          <p:cNvSpPr txBox="1"/>
          <p:nvPr/>
        </p:nvSpPr>
        <p:spPr>
          <a:xfrm>
            <a:off x="572618" y="826580"/>
            <a:ext cx="11284483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/>
              <a:t>a) Trong các phân số:      ;      ;      ;       ;       ;     , phân số nào tối giản, phân số nào chưa tối giản?</a:t>
            </a:r>
            <a:endParaRPr lang="vi-VN" sz="36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934901-9FE1-96D2-7E37-30DC69B8628D}"/>
              </a:ext>
            </a:extLst>
          </p:cNvPr>
          <p:cNvGrpSpPr/>
          <p:nvPr/>
        </p:nvGrpSpPr>
        <p:grpSpPr>
          <a:xfrm>
            <a:off x="5298957" y="733907"/>
            <a:ext cx="590550" cy="1341018"/>
            <a:chOff x="1314450" y="1941544"/>
            <a:chExt cx="590550" cy="134101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B3D9A80-07F2-90B8-F700-7F4CD9753508}"/>
                </a:ext>
              </a:extLst>
            </p:cNvPr>
            <p:cNvGrpSpPr/>
            <p:nvPr/>
          </p:nvGrpSpPr>
          <p:grpSpPr>
            <a:xfrm>
              <a:off x="1314450" y="1941544"/>
              <a:ext cx="590550" cy="1341018"/>
              <a:chOff x="1314450" y="1941544"/>
              <a:chExt cx="590550" cy="1341018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28FE3A-912E-DBDD-7C75-2AEB85C700A7}"/>
                  </a:ext>
                </a:extLst>
              </p:cNvPr>
              <p:cNvSpPr txBox="1"/>
              <p:nvPr/>
            </p:nvSpPr>
            <p:spPr>
              <a:xfrm>
                <a:off x="1314450" y="1941544"/>
                <a:ext cx="5905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2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2B2AFF-A8F9-A940-4016-FB616CBC258A}"/>
                  </a:ext>
                </a:extLst>
              </p:cNvPr>
              <p:cNvSpPr txBox="1"/>
              <p:nvPr/>
            </p:nvSpPr>
            <p:spPr>
              <a:xfrm>
                <a:off x="1314450" y="2636231"/>
                <a:ext cx="5905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3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45DE071-F609-A482-83BB-FB4BB58807AF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4CCAD3-E441-9015-FEC9-E4060BC783C6}"/>
              </a:ext>
            </a:extLst>
          </p:cNvPr>
          <p:cNvGrpSpPr/>
          <p:nvPr/>
        </p:nvGrpSpPr>
        <p:grpSpPr>
          <a:xfrm>
            <a:off x="6117020" y="718429"/>
            <a:ext cx="714566" cy="1895016"/>
            <a:chOff x="1252442" y="1941544"/>
            <a:chExt cx="714566" cy="189501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02ECC8A-1118-8CEF-AD8F-EC8E81BE1C31}"/>
                </a:ext>
              </a:extLst>
            </p:cNvPr>
            <p:cNvGrpSpPr/>
            <p:nvPr/>
          </p:nvGrpSpPr>
          <p:grpSpPr>
            <a:xfrm>
              <a:off x="1252442" y="1941544"/>
              <a:ext cx="714566" cy="1895016"/>
              <a:chOff x="1252442" y="1941544"/>
              <a:chExt cx="714566" cy="1895016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AFF393-F338-F0F2-1BC8-28E9AE69F14E}"/>
                  </a:ext>
                </a:extLst>
              </p:cNvPr>
              <p:cNvSpPr txBox="1"/>
              <p:nvPr/>
            </p:nvSpPr>
            <p:spPr>
              <a:xfrm>
                <a:off x="1314450" y="1941544"/>
                <a:ext cx="5905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9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51FDA22-0936-3463-BFB6-DE873B200739}"/>
                  </a:ext>
                </a:extLst>
              </p:cNvPr>
              <p:cNvSpPr txBox="1"/>
              <p:nvPr/>
            </p:nvSpPr>
            <p:spPr>
              <a:xfrm>
                <a:off x="1252442" y="2636231"/>
                <a:ext cx="71456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21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0C1DBFD-86E7-826D-2EF6-0F5EE3128F93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E39F66-BF33-0045-DC47-381CC51702D4}"/>
              </a:ext>
            </a:extLst>
          </p:cNvPr>
          <p:cNvGrpSpPr/>
          <p:nvPr/>
        </p:nvGrpSpPr>
        <p:grpSpPr>
          <a:xfrm>
            <a:off x="7049481" y="702951"/>
            <a:ext cx="714566" cy="1341018"/>
            <a:chOff x="1252442" y="1941544"/>
            <a:chExt cx="714566" cy="134101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B354E3C-DD59-B750-F39B-859CCD8EDF32}"/>
                </a:ext>
              </a:extLst>
            </p:cNvPr>
            <p:cNvGrpSpPr/>
            <p:nvPr/>
          </p:nvGrpSpPr>
          <p:grpSpPr>
            <a:xfrm>
              <a:off x="1252442" y="1941544"/>
              <a:ext cx="714566" cy="1341018"/>
              <a:chOff x="1252442" y="1941544"/>
              <a:chExt cx="714566" cy="1341018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AE5459D-050C-52E2-049A-4A4694DCECDB}"/>
                  </a:ext>
                </a:extLst>
              </p:cNvPr>
              <p:cNvSpPr txBox="1"/>
              <p:nvPr/>
            </p:nvSpPr>
            <p:spPr>
              <a:xfrm>
                <a:off x="1314450" y="1941544"/>
                <a:ext cx="5905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5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B37B8B0-8C4D-5983-DB4C-433973515B94}"/>
                  </a:ext>
                </a:extLst>
              </p:cNvPr>
              <p:cNvSpPr txBox="1"/>
              <p:nvPr/>
            </p:nvSpPr>
            <p:spPr>
              <a:xfrm>
                <a:off x="1252442" y="2636231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17</a:t>
                </a: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E6CC85A-4163-5B65-0A12-1F5DD4089B11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8C32ABE-B886-43B1-AEC6-D13183E16BD6}"/>
              </a:ext>
            </a:extLst>
          </p:cNvPr>
          <p:cNvGrpSpPr/>
          <p:nvPr/>
        </p:nvGrpSpPr>
        <p:grpSpPr>
          <a:xfrm>
            <a:off x="8000724" y="709729"/>
            <a:ext cx="714566" cy="1341018"/>
            <a:chOff x="1252442" y="1941544"/>
            <a:chExt cx="714566" cy="134101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D757AFE-7CDF-D617-3AD5-99A590B24BC8}"/>
                </a:ext>
              </a:extLst>
            </p:cNvPr>
            <p:cNvGrpSpPr/>
            <p:nvPr/>
          </p:nvGrpSpPr>
          <p:grpSpPr>
            <a:xfrm>
              <a:off x="1252442" y="1941544"/>
              <a:ext cx="714566" cy="1341018"/>
              <a:chOff x="1252442" y="1941544"/>
              <a:chExt cx="714566" cy="1341018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99B75B-A715-9F74-6FDD-B4392938DF1B}"/>
                  </a:ext>
                </a:extLst>
              </p:cNvPr>
              <p:cNvSpPr txBox="1"/>
              <p:nvPr/>
            </p:nvSpPr>
            <p:spPr>
              <a:xfrm>
                <a:off x="1314450" y="1941544"/>
                <a:ext cx="5905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1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D6D2400-9EAA-AEC8-F1CB-060E51D5B572}"/>
                  </a:ext>
                </a:extLst>
              </p:cNvPr>
              <p:cNvSpPr txBox="1"/>
              <p:nvPr/>
            </p:nvSpPr>
            <p:spPr>
              <a:xfrm>
                <a:off x="1252442" y="2636231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10</a:t>
                </a: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AE99E37-478A-7518-A526-B82CA6FD71B8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BDEF16D-77C0-118B-A7A2-55302D6ED42C}"/>
              </a:ext>
            </a:extLst>
          </p:cNvPr>
          <p:cNvGrpSpPr/>
          <p:nvPr/>
        </p:nvGrpSpPr>
        <p:grpSpPr>
          <a:xfrm>
            <a:off x="8955137" y="691386"/>
            <a:ext cx="714566" cy="1341018"/>
            <a:chOff x="1252442" y="1941544"/>
            <a:chExt cx="714566" cy="134101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5610A14-9921-28D0-EB36-7522E5728DAF}"/>
                </a:ext>
              </a:extLst>
            </p:cNvPr>
            <p:cNvGrpSpPr/>
            <p:nvPr/>
          </p:nvGrpSpPr>
          <p:grpSpPr>
            <a:xfrm>
              <a:off x="1252442" y="1941544"/>
              <a:ext cx="714566" cy="1341018"/>
              <a:chOff x="1252442" y="1941544"/>
              <a:chExt cx="714566" cy="1341018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D525E21-F8A9-E725-0E2C-EA9B786D45DA}"/>
                  </a:ext>
                </a:extLst>
              </p:cNvPr>
              <p:cNvSpPr txBox="1"/>
              <p:nvPr/>
            </p:nvSpPr>
            <p:spPr>
              <a:xfrm>
                <a:off x="1252442" y="1941544"/>
                <a:ext cx="71456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10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8CEF92-9852-4A69-37A5-750C713D4511}"/>
                  </a:ext>
                </a:extLst>
              </p:cNvPr>
              <p:cNvSpPr txBox="1"/>
              <p:nvPr/>
            </p:nvSpPr>
            <p:spPr>
              <a:xfrm>
                <a:off x="1252442" y="2636231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15</a:t>
                </a: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BDF78A0-FA9F-2B69-37C3-0D2733C50482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B1C4AB6-0044-AC44-D8DB-028B05A7CDD9}"/>
              </a:ext>
            </a:extLst>
          </p:cNvPr>
          <p:cNvGrpSpPr/>
          <p:nvPr/>
        </p:nvGrpSpPr>
        <p:grpSpPr>
          <a:xfrm>
            <a:off x="9844372" y="709729"/>
            <a:ext cx="714566" cy="1341018"/>
            <a:chOff x="1252442" y="1941544"/>
            <a:chExt cx="714566" cy="134101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293C57D-7AC1-BF0F-EC86-9E2A4F64D26E}"/>
                </a:ext>
              </a:extLst>
            </p:cNvPr>
            <p:cNvGrpSpPr/>
            <p:nvPr/>
          </p:nvGrpSpPr>
          <p:grpSpPr>
            <a:xfrm>
              <a:off x="1252442" y="1941544"/>
              <a:ext cx="714566" cy="1341018"/>
              <a:chOff x="1252442" y="1941544"/>
              <a:chExt cx="714566" cy="1341018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F9AFDCB-E7F0-7E6D-941B-A8F80A26D5A8}"/>
                  </a:ext>
                </a:extLst>
              </p:cNvPr>
              <p:cNvSpPr txBox="1"/>
              <p:nvPr/>
            </p:nvSpPr>
            <p:spPr>
              <a:xfrm>
                <a:off x="1252442" y="1941544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7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2DDF14D-9F5A-2112-1E3C-5E4596D67FEA}"/>
                  </a:ext>
                </a:extLst>
              </p:cNvPr>
              <p:cNvSpPr txBox="1"/>
              <p:nvPr/>
            </p:nvSpPr>
            <p:spPr>
              <a:xfrm>
                <a:off x="1252442" y="2636231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14</a:t>
                </a: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E512E0D-16AF-99E2-F1AA-BEB56CE09714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C013FA-8F2B-FFBB-182B-77EE93D5A2CF}"/>
              </a:ext>
            </a:extLst>
          </p:cNvPr>
          <p:cNvGrpSpPr/>
          <p:nvPr/>
        </p:nvGrpSpPr>
        <p:grpSpPr>
          <a:xfrm>
            <a:off x="1700449" y="4103753"/>
            <a:ext cx="590550" cy="1341018"/>
            <a:chOff x="1314450" y="1941544"/>
            <a:chExt cx="590550" cy="134101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7EC509D-FF0F-8713-20D5-B80BEAB69CDA}"/>
                </a:ext>
              </a:extLst>
            </p:cNvPr>
            <p:cNvGrpSpPr/>
            <p:nvPr/>
          </p:nvGrpSpPr>
          <p:grpSpPr>
            <a:xfrm>
              <a:off x="1314450" y="1941544"/>
              <a:ext cx="590550" cy="1341018"/>
              <a:chOff x="1314450" y="1941544"/>
              <a:chExt cx="590550" cy="1341018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669A7AF-A0CE-25EC-7458-8107F90B2F7A}"/>
                  </a:ext>
                </a:extLst>
              </p:cNvPr>
              <p:cNvSpPr txBox="1"/>
              <p:nvPr/>
            </p:nvSpPr>
            <p:spPr>
              <a:xfrm>
                <a:off x="1314450" y="1941544"/>
                <a:ext cx="5905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2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7BA9CF3-3A38-925A-586C-955B3C866051}"/>
                  </a:ext>
                </a:extLst>
              </p:cNvPr>
              <p:cNvSpPr txBox="1"/>
              <p:nvPr/>
            </p:nvSpPr>
            <p:spPr>
              <a:xfrm>
                <a:off x="1314450" y="2636231"/>
                <a:ext cx="5905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3</a:t>
                </a:r>
              </a:p>
            </p:txBody>
          </p:sp>
        </p:grp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709FB5C-589E-880B-D688-E87BBA45243C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659C64C-ED79-A536-00CF-700DBA044BDD}"/>
              </a:ext>
            </a:extLst>
          </p:cNvPr>
          <p:cNvGrpSpPr/>
          <p:nvPr/>
        </p:nvGrpSpPr>
        <p:grpSpPr>
          <a:xfrm>
            <a:off x="4066795" y="4041152"/>
            <a:ext cx="714566" cy="1341018"/>
            <a:chOff x="1252442" y="1941544"/>
            <a:chExt cx="714566" cy="1341018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90757E9-8F33-CE03-8106-7C1A121C773C}"/>
                </a:ext>
              </a:extLst>
            </p:cNvPr>
            <p:cNvGrpSpPr/>
            <p:nvPr/>
          </p:nvGrpSpPr>
          <p:grpSpPr>
            <a:xfrm>
              <a:off x="1252442" y="1941544"/>
              <a:ext cx="714566" cy="1341018"/>
              <a:chOff x="1252442" y="1941544"/>
              <a:chExt cx="714566" cy="1341018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EC6C1A7-37E3-D031-F094-920BB6EDC3A4}"/>
                  </a:ext>
                </a:extLst>
              </p:cNvPr>
              <p:cNvSpPr txBox="1"/>
              <p:nvPr/>
            </p:nvSpPr>
            <p:spPr>
              <a:xfrm>
                <a:off x="1314450" y="1941544"/>
                <a:ext cx="5905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5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5AB57CA-E789-6D3E-62AB-E09BB4D538DB}"/>
                  </a:ext>
                </a:extLst>
              </p:cNvPr>
              <p:cNvSpPr txBox="1"/>
              <p:nvPr/>
            </p:nvSpPr>
            <p:spPr>
              <a:xfrm>
                <a:off x="1252442" y="2636231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17</a:t>
                </a:r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E31C35C-BC97-98DB-4F7B-8142000C9981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A4550A8-DDFE-88A6-7252-7BEAA1FEBBC7}"/>
              </a:ext>
            </a:extLst>
          </p:cNvPr>
          <p:cNvGrpSpPr/>
          <p:nvPr/>
        </p:nvGrpSpPr>
        <p:grpSpPr>
          <a:xfrm>
            <a:off x="2953961" y="5121605"/>
            <a:ext cx="714566" cy="1341018"/>
            <a:chOff x="1252442" y="1941544"/>
            <a:chExt cx="714566" cy="1341018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B06F3CE-5E24-3990-54ED-956A0C4AA78E}"/>
                </a:ext>
              </a:extLst>
            </p:cNvPr>
            <p:cNvGrpSpPr/>
            <p:nvPr/>
          </p:nvGrpSpPr>
          <p:grpSpPr>
            <a:xfrm>
              <a:off x="1252442" y="1941544"/>
              <a:ext cx="714566" cy="1341018"/>
              <a:chOff x="1252442" y="1941544"/>
              <a:chExt cx="714566" cy="1341018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31D5B47-A703-F24C-3302-BB199577A27E}"/>
                  </a:ext>
                </a:extLst>
              </p:cNvPr>
              <p:cNvSpPr txBox="1"/>
              <p:nvPr/>
            </p:nvSpPr>
            <p:spPr>
              <a:xfrm>
                <a:off x="1314450" y="1941544"/>
                <a:ext cx="5905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1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39BE459-4476-2453-6245-BE6ABE10D2AB}"/>
                  </a:ext>
                </a:extLst>
              </p:cNvPr>
              <p:cNvSpPr txBox="1"/>
              <p:nvPr/>
            </p:nvSpPr>
            <p:spPr>
              <a:xfrm>
                <a:off x="1252442" y="2636231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10</a:t>
                </a:r>
              </a:p>
            </p:txBody>
          </p:sp>
        </p:grp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C3B3D11-065E-8141-DDE2-9DA0358EA33A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D7004FA-703B-0A23-FFDD-D587DA35D945}"/>
              </a:ext>
            </a:extLst>
          </p:cNvPr>
          <p:cNvGrpSpPr/>
          <p:nvPr/>
        </p:nvGrpSpPr>
        <p:grpSpPr>
          <a:xfrm>
            <a:off x="7261706" y="4099641"/>
            <a:ext cx="714566" cy="1895016"/>
            <a:chOff x="1252442" y="1941544"/>
            <a:chExt cx="714566" cy="1895016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205CF0B-846A-595C-68BE-66DDBE3DC223}"/>
                </a:ext>
              </a:extLst>
            </p:cNvPr>
            <p:cNvGrpSpPr/>
            <p:nvPr/>
          </p:nvGrpSpPr>
          <p:grpSpPr>
            <a:xfrm>
              <a:off x="1252442" y="1941544"/>
              <a:ext cx="714566" cy="1895016"/>
              <a:chOff x="1252442" y="1941544"/>
              <a:chExt cx="714566" cy="1895016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825891D-373D-6530-1373-5FE221A2B03C}"/>
                  </a:ext>
                </a:extLst>
              </p:cNvPr>
              <p:cNvSpPr txBox="1"/>
              <p:nvPr/>
            </p:nvSpPr>
            <p:spPr>
              <a:xfrm>
                <a:off x="1314450" y="1941544"/>
                <a:ext cx="5905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9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740EC8B-F1EA-5518-D704-BB34179965E3}"/>
                  </a:ext>
                </a:extLst>
              </p:cNvPr>
              <p:cNvSpPr txBox="1"/>
              <p:nvPr/>
            </p:nvSpPr>
            <p:spPr>
              <a:xfrm>
                <a:off x="1252442" y="2636231"/>
                <a:ext cx="71456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21</a:t>
                </a:r>
              </a:p>
            </p:txBody>
          </p:sp>
        </p:grp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6BDBE07-B4D8-B7D9-DEFD-F26AD33185F6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D8CEA42-3406-793D-3BCB-DA032EC866DF}"/>
              </a:ext>
            </a:extLst>
          </p:cNvPr>
          <p:cNvGrpSpPr/>
          <p:nvPr/>
        </p:nvGrpSpPr>
        <p:grpSpPr>
          <a:xfrm>
            <a:off x="9558622" y="4085416"/>
            <a:ext cx="714566" cy="1341018"/>
            <a:chOff x="1252442" y="1941544"/>
            <a:chExt cx="714566" cy="1341018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11F481ED-AA0D-9E91-1295-7EF6893C817B}"/>
                </a:ext>
              </a:extLst>
            </p:cNvPr>
            <p:cNvGrpSpPr/>
            <p:nvPr/>
          </p:nvGrpSpPr>
          <p:grpSpPr>
            <a:xfrm>
              <a:off x="1252442" y="1941544"/>
              <a:ext cx="714566" cy="1341018"/>
              <a:chOff x="1252442" y="1941544"/>
              <a:chExt cx="714566" cy="1341018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B865FF1-6067-41FA-7305-EC8EB1CD0953}"/>
                  </a:ext>
                </a:extLst>
              </p:cNvPr>
              <p:cNvSpPr txBox="1"/>
              <p:nvPr/>
            </p:nvSpPr>
            <p:spPr>
              <a:xfrm>
                <a:off x="1252442" y="1941544"/>
                <a:ext cx="71456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10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EF971CA-E5EE-306B-49C1-00D1AD127D36}"/>
                  </a:ext>
                </a:extLst>
              </p:cNvPr>
              <p:cNvSpPr txBox="1"/>
              <p:nvPr/>
            </p:nvSpPr>
            <p:spPr>
              <a:xfrm>
                <a:off x="1252442" y="2636231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15</a:t>
                </a:r>
              </a:p>
            </p:txBody>
          </p:sp>
        </p:grp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5B4B266-F60E-3A47-3C55-DAF49EF6F6C8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D4D680A-9116-4105-F7B5-73B70F501AF2}"/>
              </a:ext>
            </a:extLst>
          </p:cNvPr>
          <p:cNvGrpSpPr/>
          <p:nvPr/>
        </p:nvGrpSpPr>
        <p:grpSpPr>
          <a:xfrm>
            <a:off x="8514614" y="5121605"/>
            <a:ext cx="714566" cy="1341018"/>
            <a:chOff x="1252442" y="1941544"/>
            <a:chExt cx="714566" cy="1341018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1E77060-830D-D615-ABBB-DB4F65194359}"/>
                </a:ext>
              </a:extLst>
            </p:cNvPr>
            <p:cNvGrpSpPr/>
            <p:nvPr/>
          </p:nvGrpSpPr>
          <p:grpSpPr>
            <a:xfrm>
              <a:off x="1252442" y="1941544"/>
              <a:ext cx="714566" cy="1341018"/>
              <a:chOff x="1252442" y="1941544"/>
              <a:chExt cx="714566" cy="1341018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F67E0B3-F217-0D59-99DE-A87DE1FB4BD4}"/>
                  </a:ext>
                </a:extLst>
              </p:cNvPr>
              <p:cNvSpPr txBox="1"/>
              <p:nvPr/>
            </p:nvSpPr>
            <p:spPr>
              <a:xfrm>
                <a:off x="1252442" y="1941544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7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EF769DB-8332-D78B-FC77-90A6DE2B1C7E}"/>
                  </a:ext>
                </a:extLst>
              </p:cNvPr>
              <p:cNvSpPr txBox="1"/>
              <p:nvPr/>
            </p:nvSpPr>
            <p:spPr>
              <a:xfrm>
                <a:off x="1252442" y="2636231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14</a:t>
                </a:r>
              </a:p>
            </p:txBody>
          </p:sp>
        </p:grp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E91AB26-B36E-6FD9-B442-6EB336AB3643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960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855830-5BC6-4C63-89C5-F8F447C721AC}:917"/>
</p:tagLst>
</file>

<file path=ppt/theme/theme1.xml><?xml version="1.0" encoding="utf-8"?>
<a:theme xmlns:a="http://schemas.openxmlformats.org/drawingml/2006/main" name="Basic English for Hispanic Speakers Workshop by Slidesgo">
  <a:themeElements>
    <a:clrScheme name="Simple Light">
      <a:dk1>
        <a:srgbClr val="04596F"/>
      </a:dk1>
      <a:lt1>
        <a:srgbClr val="FAEFCC"/>
      </a:lt1>
      <a:dk2>
        <a:srgbClr val="000000"/>
      </a:dk2>
      <a:lt2>
        <a:srgbClr val="DB3B44"/>
      </a:lt2>
      <a:accent1>
        <a:srgbClr val="FBB44B"/>
      </a:accent1>
      <a:accent2>
        <a:srgbClr val="FEAE9D"/>
      </a:accent2>
      <a:accent3>
        <a:srgbClr val="42996F"/>
      </a:accent3>
      <a:accent4>
        <a:srgbClr val="51B7B2"/>
      </a:accent4>
      <a:accent5>
        <a:srgbClr val="C8F1FA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arrative Writing - Language Arts - 5th grade by Slidesgo">
  <a:themeElements>
    <a:clrScheme name="Simple Light">
      <a:dk1>
        <a:srgbClr val="3D0531"/>
      </a:dk1>
      <a:lt1>
        <a:srgbClr val="FADEDC"/>
      </a:lt1>
      <a:dk2>
        <a:srgbClr val="DF9AA5"/>
      </a:dk2>
      <a:lt2>
        <a:srgbClr val="F77868"/>
      </a:lt2>
      <a:accent1>
        <a:srgbClr val="F69E4D"/>
      </a:accent1>
      <a:accent2>
        <a:srgbClr val="7DD1C8"/>
      </a:accent2>
      <a:accent3>
        <a:srgbClr val="6C8EE1"/>
      </a:accent3>
      <a:accent4>
        <a:srgbClr val="FFFFFF"/>
      </a:accent4>
      <a:accent5>
        <a:srgbClr val="FFFFFF"/>
      </a:accent5>
      <a:accent6>
        <a:srgbClr val="FFFFFF"/>
      </a:accent6>
      <a:hlink>
        <a:srgbClr val="3D05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</TotalTime>
  <Words>543</Words>
  <Application>Microsoft Office PowerPoint</Application>
  <PresentationFormat>Custom</PresentationFormat>
  <Paragraphs>136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ABeeZee</vt:lpstr>
      <vt:lpstr>Arial</vt:lpstr>
      <vt:lpstr>AvantGarde</vt:lpstr>
      <vt:lpstr>Baloo Tammudu 2</vt:lpstr>
      <vt:lpstr>Bebas Neue</vt:lpstr>
      <vt:lpstr>Kavoon</vt:lpstr>
      <vt:lpstr>Open Sans</vt:lpstr>
      <vt:lpstr>PT Sans</vt:lpstr>
      <vt:lpstr>SVN-Billo</vt:lpstr>
      <vt:lpstr>Times New Roman</vt:lpstr>
      <vt:lpstr>Wingdings</vt:lpstr>
      <vt:lpstr>Basic English for Hispanic Speakers Workshop by Slidesgo</vt:lpstr>
      <vt:lpstr>Narrative Writing - Language Arts - 5th grade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inglés básico para hispanohablantes</dc:title>
  <dc:creator>Admin</dc:creator>
  <cp:lastModifiedBy>Admin</cp:lastModifiedBy>
  <cp:revision>197</cp:revision>
  <dcterms:modified xsi:type="dcterms:W3CDTF">2025-03-10T08:57:46Z</dcterms:modified>
</cp:coreProperties>
</file>