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8" r:id="rId1"/>
    <p:sldMasterId id="2147483833" r:id="rId2"/>
  </p:sldMasterIdLst>
  <p:notesMasterIdLst>
    <p:notesMasterId r:id="rId26"/>
  </p:notesMasterIdLst>
  <p:sldIdLst>
    <p:sldId id="941" r:id="rId3"/>
    <p:sldId id="809" r:id="rId4"/>
    <p:sldId id="935" r:id="rId5"/>
    <p:sldId id="936" r:id="rId6"/>
    <p:sldId id="937" r:id="rId7"/>
    <p:sldId id="938" r:id="rId8"/>
    <p:sldId id="940" r:id="rId9"/>
    <p:sldId id="939" r:id="rId10"/>
    <p:sldId id="684" r:id="rId11"/>
    <p:sldId id="688" r:id="rId12"/>
    <p:sldId id="690" r:id="rId13"/>
    <p:sldId id="697" r:id="rId14"/>
    <p:sldId id="699" r:id="rId15"/>
    <p:sldId id="914" r:id="rId16"/>
    <p:sldId id="857" r:id="rId17"/>
    <p:sldId id="915" r:id="rId18"/>
    <p:sldId id="925" r:id="rId19"/>
    <p:sldId id="916" r:id="rId20"/>
    <p:sldId id="741" r:id="rId21"/>
    <p:sldId id="933" r:id="rId22"/>
    <p:sldId id="934" r:id="rId23"/>
    <p:sldId id="932" r:id="rId24"/>
    <p:sldId id="278" r:id="rId25"/>
  </p:sldIdLst>
  <p:sldSz cx="12161838" cy="6858000"/>
  <p:notesSz cx="6858000" cy="9144000"/>
  <p:embeddedFontLs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EAB9"/>
    <a:srgbClr val="FFFFCC"/>
    <a:srgbClr val="FFFFFF"/>
    <a:srgbClr val="FF7C80"/>
    <a:srgbClr val="CCFF33"/>
    <a:srgbClr val="FF66CC"/>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5144" autoAdjust="0"/>
  </p:normalViewPr>
  <p:slideViewPr>
    <p:cSldViewPr snapToGrid="0">
      <p:cViewPr varScale="1">
        <p:scale>
          <a:sx n="61" d="100"/>
          <a:sy n="61" d="100"/>
        </p:scale>
        <p:origin x="1032" y="78"/>
      </p:cViewPr>
      <p:guideLst/>
    </p:cSldViewPr>
  </p:slideViewPr>
  <p:notesTextViewPr>
    <p:cViewPr>
      <p:scale>
        <a:sx n="1" d="1"/>
        <a:sy n="1" d="1"/>
      </p:scale>
      <p:origin x="0" y="0"/>
    </p:cViewPr>
  </p:notesTextViewPr>
  <p:sorterViewPr>
    <p:cViewPr>
      <p:scale>
        <a:sx n="125" d="100"/>
        <a:sy n="125" d="100"/>
      </p:scale>
      <p:origin x="0" y="-5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51809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1e17975bb5f_0_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1e17975bb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hs giải được từ khoá khi chưa lật hết ô thì nhấp vào mũi tên </a:t>
            </a:r>
          </a:p>
          <a:p>
            <a:r>
              <a:rPr lang="en-US"/>
              <a:t>Còn không cứ giải theo thứ tự các ô hàng ngang ah</a:t>
            </a:r>
          </a:p>
        </p:txBody>
      </p:sp>
    </p:spTree>
    <p:extLst>
      <p:ext uri="{BB962C8B-B14F-4D97-AF65-F5344CB8AC3E}">
        <p14:creationId xmlns:p14="http://schemas.microsoft.com/office/powerpoint/2010/main" val="103799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này chỉ dành cho HS nào giải được từ khó sớm</a:t>
            </a:r>
          </a:p>
        </p:txBody>
      </p:sp>
    </p:spTree>
    <p:extLst>
      <p:ext uri="{BB962C8B-B14F-4D97-AF65-F5344CB8AC3E}">
        <p14:creationId xmlns:p14="http://schemas.microsoft.com/office/powerpoint/2010/main" val="36556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một số câu thơ</a:t>
            </a:r>
          </a:p>
        </p:txBody>
      </p:sp>
    </p:spTree>
    <p:extLst>
      <p:ext uri="{BB962C8B-B14F-4D97-AF65-F5344CB8AC3E}">
        <p14:creationId xmlns:p14="http://schemas.microsoft.com/office/powerpoint/2010/main" val="186198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54267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đáp án bất kì hoặc nêu thêm ý kiến khác</a:t>
            </a:r>
          </a:p>
        </p:txBody>
      </p:sp>
    </p:spTree>
    <p:extLst>
      <p:ext uri="{BB962C8B-B14F-4D97-AF65-F5344CB8AC3E}">
        <p14:creationId xmlns:p14="http://schemas.microsoft.com/office/powerpoint/2010/main" val="320852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29FA-D406-69D2-4C7C-5E3DF383F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10A43-9FFC-3410-01B9-CAA200596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BC326-F663-CB5C-FA75-FD0F4BE45957}"/>
              </a:ext>
            </a:extLst>
          </p:cNvPr>
          <p:cNvSpPr>
            <a:spLocks noGrp="1"/>
          </p:cNvSpPr>
          <p:nvPr>
            <p:ph type="body" idx="1"/>
          </p:nvPr>
        </p:nvSpPr>
        <p:spPr/>
        <p:txBody>
          <a:bodyPr/>
          <a:lstStyle/>
          <a:p>
            <a:r>
              <a:rPr lang="en-US"/>
              <a:t>GV HD HS đặt câu hỏi “ai” để tìm chủ ngữ, “làm gì?” để tìm vị ngữ</a:t>
            </a:r>
          </a:p>
        </p:txBody>
      </p:sp>
    </p:spTree>
    <p:extLst>
      <p:ext uri="{BB962C8B-B14F-4D97-AF65-F5344CB8AC3E}">
        <p14:creationId xmlns:p14="http://schemas.microsoft.com/office/powerpoint/2010/main" val="22513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34AAA-CBAE-4A59-9742-673A93E2E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BA5F7-1078-193C-D7B1-73D3CEFBD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190DB-38AE-82C8-4D4B-DCCE55130A67}"/>
              </a:ext>
            </a:extLst>
          </p:cNvPr>
          <p:cNvSpPr>
            <a:spLocks noGrp="1"/>
          </p:cNvSpPr>
          <p:nvPr>
            <p:ph type="body" idx="1"/>
          </p:nvPr>
        </p:nvSpPr>
        <p:spPr/>
        <p:txBody>
          <a:bodyPr/>
          <a:lstStyle/>
          <a:p>
            <a:r>
              <a:rPr lang="en-US"/>
              <a:t>GV HD HS đặt câu hỏi “ai” để tìm chủ ngữ, “làm gì?” để tìm vị ngữ</a:t>
            </a:r>
          </a:p>
        </p:txBody>
      </p:sp>
    </p:spTree>
    <p:extLst>
      <p:ext uri="{BB962C8B-B14F-4D97-AF65-F5344CB8AC3E}">
        <p14:creationId xmlns:p14="http://schemas.microsoft.com/office/powerpoint/2010/main" val="167727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0535-05D5-672C-2ADD-E1A145007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58753-0476-7E09-7D2A-4EA66CE09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7D3A9-30E6-9F2B-57D5-6B9F09CCBA75}"/>
              </a:ext>
            </a:extLst>
          </p:cNvPr>
          <p:cNvSpPr>
            <a:spLocks noGrp="1"/>
          </p:cNvSpPr>
          <p:nvPr>
            <p:ph type="body" idx="1"/>
          </p:nvPr>
        </p:nvSpPr>
        <p:spPr/>
        <p:txBody>
          <a:bodyPr/>
          <a:lstStyle/>
          <a:p>
            <a:r>
              <a:rPr lang="en-US"/>
              <a:t>GV HD HS đặt câu hỏi “ai” để tìm chủ ngữ, “làm gì?” để tìm vị ngữ</a:t>
            </a:r>
          </a:p>
        </p:txBody>
      </p:sp>
    </p:spTree>
    <p:extLst>
      <p:ext uri="{BB962C8B-B14F-4D97-AF65-F5344CB8AC3E}">
        <p14:creationId xmlns:p14="http://schemas.microsoft.com/office/powerpoint/2010/main" val="138530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73105" y="877667"/>
            <a:ext cx="7155055" cy="2949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10640" b="0">
                <a:latin typeface="Spicy Rice"/>
                <a:ea typeface="Spicy Rice"/>
                <a:cs typeface="Spicy Rice"/>
                <a:sym typeface="Spicy Rice"/>
              </a:defRPr>
            </a:lvl1pPr>
            <a:lvl2pPr lvl="1" algn="ctr">
              <a:lnSpc>
                <a:spcPct val="100000"/>
              </a:lnSpc>
              <a:spcBef>
                <a:spcPts val="0"/>
              </a:spcBef>
              <a:spcAft>
                <a:spcPts val="0"/>
              </a:spcAft>
              <a:buClr>
                <a:srgbClr val="191919"/>
              </a:buClr>
              <a:buSzPts val="5200"/>
              <a:buNone/>
              <a:defRPr sz="6916">
                <a:solidFill>
                  <a:srgbClr val="191919"/>
                </a:solidFill>
              </a:defRPr>
            </a:lvl2pPr>
            <a:lvl3pPr lvl="2" algn="ctr">
              <a:lnSpc>
                <a:spcPct val="100000"/>
              </a:lnSpc>
              <a:spcBef>
                <a:spcPts val="0"/>
              </a:spcBef>
              <a:spcAft>
                <a:spcPts val="0"/>
              </a:spcAft>
              <a:buClr>
                <a:srgbClr val="191919"/>
              </a:buClr>
              <a:buSzPts val="5200"/>
              <a:buNone/>
              <a:defRPr sz="6916">
                <a:solidFill>
                  <a:srgbClr val="191919"/>
                </a:solidFill>
              </a:defRPr>
            </a:lvl3pPr>
            <a:lvl4pPr lvl="3" algn="ctr">
              <a:lnSpc>
                <a:spcPct val="100000"/>
              </a:lnSpc>
              <a:spcBef>
                <a:spcPts val="0"/>
              </a:spcBef>
              <a:spcAft>
                <a:spcPts val="0"/>
              </a:spcAft>
              <a:buClr>
                <a:srgbClr val="191919"/>
              </a:buClr>
              <a:buSzPts val="5200"/>
              <a:buNone/>
              <a:defRPr sz="6916">
                <a:solidFill>
                  <a:srgbClr val="191919"/>
                </a:solidFill>
              </a:defRPr>
            </a:lvl4pPr>
            <a:lvl5pPr lvl="4" algn="ctr">
              <a:lnSpc>
                <a:spcPct val="100000"/>
              </a:lnSpc>
              <a:spcBef>
                <a:spcPts val="0"/>
              </a:spcBef>
              <a:spcAft>
                <a:spcPts val="0"/>
              </a:spcAft>
              <a:buClr>
                <a:srgbClr val="191919"/>
              </a:buClr>
              <a:buSzPts val="5200"/>
              <a:buNone/>
              <a:defRPr sz="6916">
                <a:solidFill>
                  <a:srgbClr val="191919"/>
                </a:solidFill>
              </a:defRPr>
            </a:lvl5pPr>
            <a:lvl6pPr lvl="5" algn="ctr">
              <a:lnSpc>
                <a:spcPct val="100000"/>
              </a:lnSpc>
              <a:spcBef>
                <a:spcPts val="0"/>
              </a:spcBef>
              <a:spcAft>
                <a:spcPts val="0"/>
              </a:spcAft>
              <a:buClr>
                <a:srgbClr val="191919"/>
              </a:buClr>
              <a:buSzPts val="5200"/>
              <a:buNone/>
              <a:defRPr sz="6916">
                <a:solidFill>
                  <a:srgbClr val="191919"/>
                </a:solidFill>
              </a:defRPr>
            </a:lvl6pPr>
            <a:lvl7pPr lvl="6" algn="ctr">
              <a:lnSpc>
                <a:spcPct val="100000"/>
              </a:lnSpc>
              <a:spcBef>
                <a:spcPts val="0"/>
              </a:spcBef>
              <a:spcAft>
                <a:spcPts val="0"/>
              </a:spcAft>
              <a:buClr>
                <a:srgbClr val="191919"/>
              </a:buClr>
              <a:buSzPts val="5200"/>
              <a:buNone/>
              <a:defRPr sz="6916">
                <a:solidFill>
                  <a:srgbClr val="191919"/>
                </a:solidFill>
              </a:defRPr>
            </a:lvl7pPr>
            <a:lvl8pPr lvl="7" algn="ctr">
              <a:lnSpc>
                <a:spcPct val="100000"/>
              </a:lnSpc>
              <a:spcBef>
                <a:spcPts val="0"/>
              </a:spcBef>
              <a:spcAft>
                <a:spcPts val="0"/>
              </a:spcAft>
              <a:buClr>
                <a:srgbClr val="191919"/>
              </a:buClr>
              <a:buSzPts val="5200"/>
              <a:buNone/>
              <a:defRPr sz="6916">
                <a:solidFill>
                  <a:srgbClr val="191919"/>
                </a:solidFill>
              </a:defRPr>
            </a:lvl8pPr>
            <a:lvl9pPr lvl="8" algn="ctr">
              <a:lnSpc>
                <a:spcPct val="100000"/>
              </a:lnSpc>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1073111" y="4003867"/>
            <a:ext cx="7155055" cy="546000"/>
          </a:xfrm>
          <a:prstGeom prst="rect">
            <a:avLst/>
          </a:prstGeom>
          <a:solidFill>
            <a:schemeClr val="accent6"/>
          </a:solidFill>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2261"/>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grpSp>
        <p:nvGrpSpPr>
          <p:cNvPr id="11" name="Google Shape;11;p2"/>
          <p:cNvGrpSpPr/>
          <p:nvPr/>
        </p:nvGrpSpPr>
        <p:grpSpPr>
          <a:xfrm rot="-3570868">
            <a:off x="11683443" y="6188671"/>
            <a:ext cx="404632" cy="530436"/>
            <a:chOff x="1085200" y="298999"/>
            <a:chExt cx="311594" cy="409485"/>
          </a:xfrm>
        </p:grpSpPr>
        <p:sp>
          <p:nvSpPr>
            <p:cNvPr id="12" name="Google Shape;12;p2"/>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 name="Google Shape;14;p2"/>
          <p:cNvGrpSpPr/>
          <p:nvPr/>
        </p:nvGrpSpPr>
        <p:grpSpPr>
          <a:xfrm>
            <a:off x="-163701" y="10"/>
            <a:ext cx="1037206" cy="939253"/>
            <a:chOff x="7770018" y="3153792"/>
            <a:chExt cx="771426" cy="696844"/>
          </a:xfrm>
        </p:grpSpPr>
        <p:sp>
          <p:nvSpPr>
            <p:cNvPr id="15" name="Google Shape;15;p2"/>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 name="Google Shape;21;p2"/>
          <p:cNvGrpSpPr/>
          <p:nvPr/>
        </p:nvGrpSpPr>
        <p:grpSpPr>
          <a:xfrm rot="5917309">
            <a:off x="152590" y="1796663"/>
            <a:ext cx="404619" cy="530418"/>
            <a:chOff x="1085200" y="298999"/>
            <a:chExt cx="311594" cy="409485"/>
          </a:xfrm>
        </p:grpSpPr>
        <p:sp>
          <p:nvSpPr>
            <p:cNvPr id="22" name="Google Shape;22;p2"/>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 name="Google Shape;24;p2"/>
          <p:cNvGrpSpPr/>
          <p:nvPr/>
        </p:nvGrpSpPr>
        <p:grpSpPr>
          <a:xfrm rot="-5790507">
            <a:off x="2228851" y="67293"/>
            <a:ext cx="404648" cy="530456"/>
            <a:chOff x="1085200" y="298999"/>
            <a:chExt cx="311594" cy="409485"/>
          </a:xfrm>
        </p:grpSpPr>
        <p:sp>
          <p:nvSpPr>
            <p:cNvPr id="25" name="Google Shape;25;p2"/>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 name="Google Shape;27;p2"/>
          <p:cNvGrpSpPr/>
          <p:nvPr/>
        </p:nvGrpSpPr>
        <p:grpSpPr>
          <a:xfrm rot="-6264422" flipH="1">
            <a:off x="6502471" y="-920250"/>
            <a:ext cx="911540" cy="2505562"/>
            <a:chOff x="1840583" y="2940415"/>
            <a:chExt cx="429219" cy="1182635"/>
          </a:xfrm>
        </p:grpSpPr>
        <p:sp>
          <p:nvSpPr>
            <p:cNvPr id="28" name="Google Shape;28;p2"/>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23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45"/>
        <p:cNvGrpSpPr/>
        <p:nvPr/>
      </p:nvGrpSpPr>
      <p:grpSpPr>
        <a:xfrm>
          <a:off x="0" y="0"/>
          <a:ext cx="0" cy="0"/>
          <a:chOff x="0" y="0"/>
          <a:chExt cx="0" cy="0"/>
        </a:xfrm>
      </p:grpSpPr>
      <p:grpSp>
        <p:nvGrpSpPr>
          <p:cNvPr id="1146" name="Google Shape;1146;p25"/>
          <p:cNvGrpSpPr/>
          <p:nvPr/>
        </p:nvGrpSpPr>
        <p:grpSpPr>
          <a:xfrm rot="825395">
            <a:off x="8491334" y="5792041"/>
            <a:ext cx="403631" cy="531751"/>
            <a:chOff x="1085200" y="298999"/>
            <a:chExt cx="311594" cy="409485"/>
          </a:xfrm>
        </p:grpSpPr>
        <p:sp>
          <p:nvSpPr>
            <p:cNvPr id="1147" name="Google Shape;1147;p25"/>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25"/>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49" name="Google Shape;1149;p25"/>
          <p:cNvGrpSpPr/>
          <p:nvPr/>
        </p:nvGrpSpPr>
        <p:grpSpPr>
          <a:xfrm>
            <a:off x="10958577" y="781700"/>
            <a:ext cx="890793" cy="806667"/>
            <a:chOff x="7770018" y="3153792"/>
            <a:chExt cx="771426" cy="696844"/>
          </a:xfrm>
        </p:grpSpPr>
        <p:sp>
          <p:nvSpPr>
            <p:cNvPr id="1150" name="Google Shape;1150;p25"/>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1" name="Google Shape;1151;p25"/>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25"/>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25"/>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25"/>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25"/>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6" name="Google Shape;1156;p25"/>
          <p:cNvGrpSpPr/>
          <p:nvPr/>
        </p:nvGrpSpPr>
        <p:grpSpPr>
          <a:xfrm>
            <a:off x="9325928" y="-476605"/>
            <a:ext cx="1037173" cy="1008679"/>
            <a:chOff x="-309269" y="4230246"/>
            <a:chExt cx="779809" cy="756509"/>
          </a:xfrm>
        </p:grpSpPr>
        <p:sp>
          <p:nvSpPr>
            <p:cNvPr id="1157" name="Google Shape;1157;p25"/>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25"/>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25"/>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25"/>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25"/>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25"/>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25"/>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25"/>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25"/>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66" name="Google Shape;1166;p25"/>
          <p:cNvGrpSpPr/>
          <p:nvPr/>
        </p:nvGrpSpPr>
        <p:grpSpPr>
          <a:xfrm rot="1749421" flipH="1">
            <a:off x="10451117" y="2729860"/>
            <a:ext cx="2081362" cy="4029797"/>
            <a:chOff x="470557" y="2546896"/>
            <a:chExt cx="1411633" cy="2726016"/>
          </a:xfrm>
        </p:grpSpPr>
        <p:grpSp>
          <p:nvGrpSpPr>
            <p:cNvPr id="1167" name="Google Shape;1167;p25"/>
            <p:cNvGrpSpPr/>
            <p:nvPr/>
          </p:nvGrpSpPr>
          <p:grpSpPr>
            <a:xfrm>
              <a:off x="470557" y="2546896"/>
              <a:ext cx="1411633" cy="2726016"/>
              <a:chOff x="3138819" y="3121116"/>
              <a:chExt cx="695283" cy="1342667"/>
            </a:xfrm>
          </p:grpSpPr>
          <p:sp>
            <p:nvSpPr>
              <p:cNvPr id="1168" name="Google Shape;1168;p25"/>
              <p:cNvSpPr/>
              <p:nvPr/>
            </p:nvSpPr>
            <p:spPr>
              <a:xfrm>
                <a:off x="3138819" y="3582653"/>
                <a:ext cx="458820" cy="881130"/>
              </a:xfrm>
              <a:custGeom>
                <a:avLst/>
                <a:gdLst/>
                <a:ahLst/>
                <a:cxnLst/>
                <a:rect l="l" t="t" r="r" b="b"/>
                <a:pathLst>
                  <a:path w="15872" h="30481" extrusionOk="0">
                    <a:moveTo>
                      <a:pt x="15312" y="1"/>
                    </a:moveTo>
                    <a:cubicBezTo>
                      <a:pt x="15277" y="179"/>
                      <a:pt x="11205" y="17431"/>
                      <a:pt x="1" y="30100"/>
                    </a:cubicBezTo>
                    <a:lnTo>
                      <a:pt x="430" y="30481"/>
                    </a:lnTo>
                    <a:cubicBezTo>
                      <a:pt x="11741" y="17705"/>
                      <a:pt x="15836" y="322"/>
                      <a:pt x="15872" y="144"/>
                    </a:cubicBezTo>
                    <a:lnTo>
                      <a:pt x="15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25"/>
              <p:cNvSpPr/>
              <p:nvPr/>
            </p:nvSpPr>
            <p:spPr>
              <a:xfrm>
                <a:off x="3676441" y="3135194"/>
                <a:ext cx="79178" cy="139103"/>
              </a:xfrm>
              <a:custGeom>
                <a:avLst/>
                <a:gdLst/>
                <a:ahLst/>
                <a:cxnLst/>
                <a:rect l="l" t="t" r="r" b="b"/>
                <a:pathLst>
                  <a:path w="2739" h="4812" extrusionOk="0">
                    <a:moveTo>
                      <a:pt x="2657" y="0"/>
                    </a:moveTo>
                    <a:cubicBezTo>
                      <a:pt x="2196" y="0"/>
                      <a:pt x="544" y="1751"/>
                      <a:pt x="274" y="3157"/>
                    </a:cubicBezTo>
                    <a:cubicBezTo>
                      <a:pt x="1" y="4586"/>
                      <a:pt x="2144" y="4812"/>
                      <a:pt x="2144" y="4812"/>
                    </a:cubicBezTo>
                    <a:lnTo>
                      <a:pt x="2739" y="2002"/>
                    </a:lnTo>
                    <a:lnTo>
                      <a:pt x="2679" y="2"/>
                    </a:lnTo>
                    <a:cubicBezTo>
                      <a:pt x="2672" y="1"/>
                      <a:pt x="2665" y="0"/>
                      <a:pt x="2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25"/>
              <p:cNvSpPr/>
              <p:nvPr/>
            </p:nvSpPr>
            <p:spPr>
              <a:xfrm>
                <a:off x="3590065" y="3121116"/>
                <a:ext cx="36163" cy="68511"/>
              </a:xfrm>
              <a:custGeom>
                <a:avLst/>
                <a:gdLst/>
                <a:ahLst/>
                <a:cxnLst/>
                <a:rect l="l" t="t" r="r" b="b"/>
                <a:pathLst>
                  <a:path w="1251" h="2370" extrusionOk="0">
                    <a:moveTo>
                      <a:pt x="655" y="0"/>
                    </a:moveTo>
                    <a:lnTo>
                      <a:pt x="95" y="965"/>
                    </a:lnTo>
                    <a:lnTo>
                      <a:pt x="0" y="2370"/>
                    </a:lnTo>
                    <a:lnTo>
                      <a:pt x="0" y="2370"/>
                    </a:lnTo>
                    <a:lnTo>
                      <a:pt x="1072" y="2120"/>
                    </a:lnTo>
                    <a:cubicBezTo>
                      <a:pt x="1250" y="1655"/>
                      <a:pt x="655" y="0"/>
                      <a:pt x="655" y="0"/>
                    </a:cubicBezTo>
                    <a:close/>
                  </a:path>
                </a:pathLst>
              </a:custGeom>
              <a:solidFill>
                <a:srgbClr val="504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25"/>
              <p:cNvSpPr/>
              <p:nvPr/>
            </p:nvSpPr>
            <p:spPr>
              <a:xfrm>
                <a:off x="3607612" y="3135223"/>
                <a:ext cx="226490" cy="522156"/>
              </a:xfrm>
              <a:custGeom>
                <a:avLst/>
                <a:gdLst/>
                <a:ahLst/>
                <a:cxnLst/>
                <a:rect l="l" t="t" r="r" b="b"/>
                <a:pathLst>
                  <a:path w="7835" h="18063" extrusionOk="0">
                    <a:moveTo>
                      <a:pt x="5060" y="1"/>
                    </a:moveTo>
                    <a:cubicBezTo>
                      <a:pt x="5057" y="24"/>
                      <a:pt x="5054" y="47"/>
                      <a:pt x="5053" y="70"/>
                    </a:cubicBezTo>
                    <a:lnTo>
                      <a:pt x="5053" y="70"/>
                    </a:lnTo>
                    <a:cubicBezTo>
                      <a:pt x="5059" y="25"/>
                      <a:pt x="5060" y="1"/>
                      <a:pt x="5060" y="1"/>
                    </a:cubicBezTo>
                    <a:close/>
                    <a:moveTo>
                      <a:pt x="5053" y="70"/>
                    </a:moveTo>
                    <a:lnTo>
                      <a:pt x="5053" y="70"/>
                    </a:lnTo>
                    <a:cubicBezTo>
                      <a:pt x="5005" y="415"/>
                      <a:pt x="4686" y="2007"/>
                      <a:pt x="2679" y="4108"/>
                    </a:cubicBezTo>
                    <a:lnTo>
                      <a:pt x="0" y="16943"/>
                    </a:lnTo>
                    <a:lnTo>
                      <a:pt x="250" y="18062"/>
                    </a:lnTo>
                    <a:cubicBezTo>
                      <a:pt x="2834" y="17765"/>
                      <a:pt x="7751" y="17110"/>
                      <a:pt x="7835" y="10752"/>
                    </a:cubicBezTo>
                    <a:cubicBezTo>
                      <a:pt x="7788" y="2352"/>
                      <a:pt x="4986" y="1200"/>
                      <a:pt x="5053" y="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25"/>
              <p:cNvSpPr/>
              <p:nvPr/>
            </p:nvSpPr>
            <p:spPr>
              <a:xfrm>
                <a:off x="3390777" y="3121116"/>
                <a:ext cx="220304" cy="490474"/>
              </a:xfrm>
              <a:custGeom>
                <a:avLst/>
                <a:gdLst/>
                <a:ahLst/>
                <a:cxnLst/>
                <a:rect l="l" t="t" r="r" b="b"/>
                <a:pathLst>
                  <a:path w="7621" h="16967" extrusionOk="0">
                    <a:moveTo>
                      <a:pt x="7549" y="0"/>
                    </a:moveTo>
                    <a:lnTo>
                      <a:pt x="7549" y="0"/>
                    </a:lnTo>
                    <a:cubicBezTo>
                      <a:pt x="6227" y="501"/>
                      <a:pt x="2560" y="5215"/>
                      <a:pt x="1274" y="9061"/>
                    </a:cubicBezTo>
                    <a:cubicBezTo>
                      <a:pt x="0" y="12919"/>
                      <a:pt x="941" y="15955"/>
                      <a:pt x="3120" y="16967"/>
                    </a:cubicBezTo>
                    <a:lnTo>
                      <a:pt x="7620" y="2644"/>
                    </a:lnTo>
                    <a:lnTo>
                      <a:pt x="7549" y="2013"/>
                    </a:lnTo>
                    <a:cubicBezTo>
                      <a:pt x="7549" y="2013"/>
                      <a:pt x="7192" y="667"/>
                      <a:pt x="7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25"/>
              <p:cNvSpPr/>
              <p:nvPr/>
            </p:nvSpPr>
            <p:spPr>
              <a:xfrm>
                <a:off x="3416938" y="3142797"/>
                <a:ext cx="338015" cy="517618"/>
              </a:xfrm>
              <a:custGeom>
                <a:avLst/>
                <a:gdLst/>
                <a:ahLst/>
                <a:cxnLst/>
                <a:rect l="l" t="t" r="r" b="b"/>
                <a:pathLst>
                  <a:path w="11693" h="17906" extrusionOk="0">
                    <a:moveTo>
                      <a:pt x="8597" y="1"/>
                    </a:moveTo>
                    <a:cubicBezTo>
                      <a:pt x="7227" y="239"/>
                      <a:pt x="2155" y="3227"/>
                      <a:pt x="596" y="10014"/>
                    </a:cubicBezTo>
                    <a:cubicBezTo>
                      <a:pt x="0" y="11823"/>
                      <a:pt x="596" y="14550"/>
                      <a:pt x="1977" y="15991"/>
                    </a:cubicBezTo>
                    <a:cubicBezTo>
                      <a:pt x="3282" y="17318"/>
                      <a:pt x="4639" y="17906"/>
                      <a:pt x="6143" y="17906"/>
                    </a:cubicBezTo>
                    <a:cubicBezTo>
                      <a:pt x="6258" y="17906"/>
                      <a:pt x="6373" y="17902"/>
                      <a:pt x="6489" y="17896"/>
                    </a:cubicBezTo>
                    <a:cubicBezTo>
                      <a:pt x="7727" y="17777"/>
                      <a:pt x="10692" y="14526"/>
                      <a:pt x="11133" y="10859"/>
                    </a:cubicBezTo>
                    <a:cubicBezTo>
                      <a:pt x="11692" y="6394"/>
                      <a:pt x="9930" y="1882"/>
                      <a:pt x="8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4" name="Google Shape;1174;p25"/>
            <p:cNvSpPr/>
            <p:nvPr/>
          </p:nvSpPr>
          <p:spPr>
            <a:xfrm>
              <a:off x="749217" y="3773787"/>
              <a:ext cx="310467" cy="656721"/>
            </a:xfrm>
            <a:custGeom>
              <a:avLst/>
              <a:gdLst/>
              <a:ahLst/>
              <a:cxnLst/>
              <a:rect l="l" t="t" r="r" b="b"/>
              <a:pathLst>
                <a:path w="10740" h="22718" extrusionOk="0">
                  <a:moveTo>
                    <a:pt x="0" y="0"/>
                  </a:moveTo>
                  <a:cubicBezTo>
                    <a:pt x="0" y="1"/>
                    <a:pt x="977" y="5299"/>
                    <a:pt x="2239" y="8704"/>
                  </a:cubicBezTo>
                  <a:cubicBezTo>
                    <a:pt x="3513" y="12121"/>
                    <a:pt x="9228" y="22717"/>
                    <a:pt x="9228" y="22717"/>
                  </a:cubicBezTo>
                  <a:lnTo>
                    <a:pt x="9418" y="22158"/>
                  </a:lnTo>
                  <a:cubicBezTo>
                    <a:pt x="9418" y="22158"/>
                    <a:pt x="10740" y="16467"/>
                    <a:pt x="7739" y="10347"/>
                  </a:cubicBezTo>
                  <a:cubicBezTo>
                    <a:pt x="4739" y="4227"/>
                    <a:pt x="2096" y="15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25"/>
            <p:cNvSpPr/>
            <p:nvPr/>
          </p:nvSpPr>
          <p:spPr>
            <a:xfrm>
              <a:off x="771909" y="3806481"/>
              <a:ext cx="249558" cy="621627"/>
            </a:xfrm>
            <a:custGeom>
              <a:avLst/>
              <a:gdLst/>
              <a:ahLst/>
              <a:cxnLst/>
              <a:rect l="l" t="t" r="r" b="b"/>
              <a:pathLst>
                <a:path w="8633" h="21504" extrusionOk="0">
                  <a:moveTo>
                    <a:pt x="1" y="0"/>
                  </a:moveTo>
                  <a:lnTo>
                    <a:pt x="1" y="0"/>
                  </a:lnTo>
                  <a:cubicBezTo>
                    <a:pt x="7073" y="9871"/>
                    <a:pt x="8335" y="21503"/>
                    <a:pt x="8335" y="21503"/>
                  </a:cubicBezTo>
                  <a:lnTo>
                    <a:pt x="8633" y="21027"/>
                  </a:lnTo>
                  <a:cubicBezTo>
                    <a:pt x="6811" y="8217"/>
                    <a:pt x="2" y="2"/>
                    <a:pt x="1" y="0"/>
                  </a:cubicBezTo>
                  <a:close/>
                </a:path>
              </a:pathLst>
            </a:custGeom>
            <a:solidFill>
              <a:srgbClr val="546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76" name="Google Shape;1176;p25"/>
          <p:cNvGrpSpPr/>
          <p:nvPr/>
        </p:nvGrpSpPr>
        <p:grpSpPr>
          <a:xfrm rot="-5790507">
            <a:off x="2378180" y="-237507"/>
            <a:ext cx="404648" cy="530456"/>
            <a:chOff x="1085200" y="298999"/>
            <a:chExt cx="311594" cy="409485"/>
          </a:xfrm>
        </p:grpSpPr>
        <p:sp>
          <p:nvSpPr>
            <p:cNvPr id="1177" name="Google Shape;1177;p25"/>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8" name="Google Shape;1178;p25"/>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79" name="Google Shape;1179;p25"/>
          <p:cNvGrpSpPr/>
          <p:nvPr/>
        </p:nvGrpSpPr>
        <p:grpSpPr>
          <a:xfrm>
            <a:off x="4743892" y="6003913"/>
            <a:ext cx="1037173" cy="1008679"/>
            <a:chOff x="-309269" y="4230246"/>
            <a:chExt cx="779809" cy="756509"/>
          </a:xfrm>
        </p:grpSpPr>
        <p:sp>
          <p:nvSpPr>
            <p:cNvPr id="1180" name="Google Shape;1180;p25"/>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1" name="Google Shape;1181;p25"/>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2" name="Google Shape;1182;p25"/>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3" name="Google Shape;1183;p25"/>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4" name="Google Shape;1184;p25"/>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5" name="Google Shape;1185;p25"/>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6" name="Google Shape;1186;p25"/>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7" name="Google Shape;1187;p25"/>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8" name="Google Shape;1188;p25"/>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89" name="Google Shape;1189;p25"/>
          <p:cNvGrpSpPr/>
          <p:nvPr/>
        </p:nvGrpSpPr>
        <p:grpSpPr>
          <a:xfrm rot="-6264422" flipH="1">
            <a:off x="6898621" y="-1598217"/>
            <a:ext cx="911540" cy="2505562"/>
            <a:chOff x="1840583" y="2940415"/>
            <a:chExt cx="429219" cy="1182635"/>
          </a:xfrm>
        </p:grpSpPr>
        <p:sp>
          <p:nvSpPr>
            <p:cNvPr id="1190" name="Google Shape;1190;p25"/>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1" name="Google Shape;1191;p25"/>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2" name="Google Shape;1192;p25"/>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3" name="Google Shape;1193;p25"/>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4" name="Google Shape;1194;p25"/>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5" name="Google Shape;1195;p25"/>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6" name="Google Shape;1196;p25"/>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7" name="Google Shape;1197;p25"/>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8" name="Google Shape;1198;p25"/>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9" name="Google Shape;1199;p25"/>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0" name="Google Shape;1200;p25"/>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1" name="Google Shape;1201;p25"/>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2" name="Google Shape;1202;p25"/>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3" name="Google Shape;1203;p25"/>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4" name="Google Shape;1204;p25"/>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5" name="Google Shape;1205;p25"/>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6" name="Google Shape;1206;p25"/>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7" name="Google Shape;1207;p25"/>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8" name="Google Shape;1208;p25"/>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9" name="Google Shape;1209;p25"/>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0" name="Google Shape;1210;p25"/>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1" name="Google Shape;1211;p25"/>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2" name="Google Shape;1212;p25"/>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13" name="Google Shape;1213;p25"/>
          <p:cNvGrpSpPr/>
          <p:nvPr/>
        </p:nvGrpSpPr>
        <p:grpSpPr>
          <a:xfrm rot="4388879">
            <a:off x="704760" y="4193341"/>
            <a:ext cx="1356795" cy="3729155"/>
            <a:chOff x="1840583" y="2940415"/>
            <a:chExt cx="429219" cy="1182635"/>
          </a:xfrm>
        </p:grpSpPr>
        <p:sp>
          <p:nvSpPr>
            <p:cNvPr id="1214" name="Google Shape;1214;p25"/>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5" name="Google Shape;1215;p25"/>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6" name="Google Shape;1216;p25"/>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7" name="Google Shape;1217;p25"/>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8" name="Google Shape;1218;p25"/>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9" name="Google Shape;1219;p25"/>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0" name="Google Shape;1220;p25"/>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1" name="Google Shape;1221;p25"/>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2" name="Google Shape;1222;p25"/>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3" name="Google Shape;1223;p25"/>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4" name="Google Shape;1224;p25"/>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5" name="Google Shape;1225;p25"/>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6" name="Google Shape;1226;p25"/>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7" name="Google Shape;1227;p25"/>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8" name="Google Shape;1228;p25"/>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5"/>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5"/>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5"/>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2" name="Google Shape;1232;p25"/>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3" name="Google Shape;1233;p25"/>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4" name="Google Shape;1234;p25"/>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5" name="Google Shape;1235;p25"/>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6" name="Google Shape;1236;p25"/>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37" name="Google Shape;1237;p25"/>
          <p:cNvGrpSpPr/>
          <p:nvPr/>
        </p:nvGrpSpPr>
        <p:grpSpPr>
          <a:xfrm>
            <a:off x="-241923" y="2119966"/>
            <a:ext cx="1523317" cy="4024705"/>
            <a:chOff x="6664176" y="2124974"/>
            <a:chExt cx="1145321" cy="3018529"/>
          </a:xfrm>
        </p:grpSpPr>
        <p:sp>
          <p:nvSpPr>
            <p:cNvPr id="1238" name="Google Shape;1238;p25"/>
            <p:cNvSpPr/>
            <p:nvPr/>
          </p:nvSpPr>
          <p:spPr>
            <a:xfrm>
              <a:off x="6948593" y="4019440"/>
              <a:ext cx="298541" cy="500732"/>
            </a:xfrm>
            <a:custGeom>
              <a:avLst/>
              <a:gdLst/>
              <a:ahLst/>
              <a:cxnLst/>
              <a:rect l="l" t="t" r="r" b="b"/>
              <a:pathLst>
                <a:path w="5537" h="9287" extrusionOk="0">
                  <a:moveTo>
                    <a:pt x="0" y="0"/>
                  </a:moveTo>
                  <a:lnTo>
                    <a:pt x="0" y="0"/>
                  </a:lnTo>
                  <a:cubicBezTo>
                    <a:pt x="0" y="0"/>
                    <a:pt x="26" y="8"/>
                    <a:pt x="75" y="24"/>
                  </a:cubicBezTo>
                  <a:lnTo>
                    <a:pt x="75" y="24"/>
                  </a:lnTo>
                  <a:cubicBezTo>
                    <a:pt x="26" y="7"/>
                    <a:pt x="0" y="0"/>
                    <a:pt x="0" y="0"/>
                  </a:cubicBezTo>
                  <a:close/>
                  <a:moveTo>
                    <a:pt x="75" y="24"/>
                  </a:moveTo>
                  <a:cubicBezTo>
                    <a:pt x="525" y="178"/>
                    <a:pt x="2906" y="1146"/>
                    <a:pt x="4239" y="4715"/>
                  </a:cubicBezTo>
                  <a:cubicBezTo>
                    <a:pt x="4679" y="5918"/>
                    <a:pt x="5013" y="7406"/>
                    <a:pt x="5096" y="9287"/>
                  </a:cubicBezTo>
                  <a:cubicBezTo>
                    <a:pt x="5096" y="9287"/>
                    <a:pt x="5537" y="7394"/>
                    <a:pt x="5394" y="4501"/>
                  </a:cubicBezTo>
                  <a:cubicBezTo>
                    <a:pt x="5261" y="1811"/>
                    <a:pt x="714" y="233"/>
                    <a:pt x="75"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9" name="Google Shape;1239;p25"/>
            <p:cNvSpPr/>
            <p:nvPr/>
          </p:nvSpPr>
          <p:spPr>
            <a:xfrm>
              <a:off x="7209233" y="3512178"/>
              <a:ext cx="465470" cy="391711"/>
            </a:xfrm>
            <a:custGeom>
              <a:avLst/>
              <a:gdLst/>
              <a:ahLst/>
              <a:cxnLst/>
              <a:rect l="l" t="t" r="r" b="b"/>
              <a:pathLst>
                <a:path w="8633" h="7265" extrusionOk="0">
                  <a:moveTo>
                    <a:pt x="7019" y="1"/>
                  </a:moveTo>
                  <a:cubicBezTo>
                    <a:pt x="4939" y="1"/>
                    <a:pt x="1499" y="523"/>
                    <a:pt x="738" y="3860"/>
                  </a:cubicBezTo>
                  <a:cubicBezTo>
                    <a:pt x="0" y="7086"/>
                    <a:pt x="846" y="7265"/>
                    <a:pt x="846" y="7265"/>
                  </a:cubicBezTo>
                  <a:cubicBezTo>
                    <a:pt x="3763" y="157"/>
                    <a:pt x="8632" y="109"/>
                    <a:pt x="8632" y="109"/>
                  </a:cubicBezTo>
                  <a:cubicBezTo>
                    <a:pt x="8632" y="109"/>
                    <a:pt x="7967" y="1"/>
                    <a:pt x="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0" name="Google Shape;1240;p25"/>
            <p:cNvSpPr/>
            <p:nvPr/>
          </p:nvSpPr>
          <p:spPr>
            <a:xfrm>
              <a:off x="7168148" y="3188562"/>
              <a:ext cx="138083" cy="1954941"/>
            </a:xfrm>
            <a:custGeom>
              <a:avLst/>
              <a:gdLst/>
              <a:ahLst/>
              <a:cxnLst/>
              <a:rect l="l" t="t" r="r" b="b"/>
              <a:pathLst>
                <a:path w="2561" h="36258" extrusionOk="0">
                  <a:moveTo>
                    <a:pt x="502" y="1"/>
                  </a:moveTo>
                  <a:cubicBezTo>
                    <a:pt x="163" y="1"/>
                    <a:pt x="0" y="222"/>
                    <a:pt x="274" y="885"/>
                  </a:cubicBezTo>
                  <a:cubicBezTo>
                    <a:pt x="1036" y="2706"/>
                    <a:pt x="834" y="31353"/>
                    <a:pt x="810" y="35710"/>
                  </a:cubicBezTo>
                  <a:cubicBezTo>
                    <a:pt x="810" y="36008"/>
                    <a:pt x="1048" y="36258"/>
                    <a:pt x="1358" y="36258"/>
                  </a:cubicBezTo>
                  <a:cubicBezTo>
                    <a:pt x="1667" y="36258"/>
                    <a:pt x="1905" y="36008"/>
                    <a:pt x="1905" y="35698"/>
                  </a:cubicBezTo>
                  <a:cubicBezTo>
                    <a:pt x="1822" y="31245"/>
                    <a:pt x="1238" y="1682"/>
                    <a:pt x="2560" y="885"/>
                  </a:cubicBezTo>
                  <a:cubicBezTo>
                    <a:pt x="2560" y="885"/>
                    <a:pt x="1179"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1" name="Google Shape;1241;p25"/>
            <p:cNvSpPr/>
            <p:nvPr/>
          </p:nvSpPr>
          <p:spPr>
            <a:xfrm>
              <a:off x="7232310" y="2230168"/>
              <a:ext cx="577187" cy="1008689"/>
            </a:xfrm>
            <a:custGeom>
              <a:avLst/>
              <a:gdLst/>
              <a:ahLst/>
              <a:cxnLst/>
              <a:rect l="l" t="t" r="r" b="b"/>
              <a:pathLst>
                <a:path w="10705" h="18708" extrusionOk="0">
                  <a:moveTo>
                    <a:pt x="5945" y="0"/>
                  </a:moveTo>
                  <a:cubicBezTo>
                    <a:pt x="5652" y="0"/>
                    <a:pt x="5355" y="109"/>
                    <a:pt x="5121" y="348"/>
                  </a:cubicBezTo>
                  <a:cubicBezTo>
                    <a:pt x="1501" y="4098"/>
                    <a:pt x="1" y="18707"/>
                    <a:pt x="1" y="18707"/>
                  </a:cubicBezTo>
                  <a:cubicBezTo>
                    <a:pt x="10705" y="18707"/>
                    <a:pt x="7859" y="6098"/>
                    <a:pt x="7097" y="991"/>
                  </a:cubicBezTo>
                  <a:cubicBezTo>
                    <a:pt x="7012" y="373"/>
                    <a:pt x="6486" y="0"/>
                    <a:pt x="5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25"/>
            <p:cNvSpPr/>
            <p:nvPr/>
          </p:nvSpPr>
          <p:spPr>
            <a:xfrm>
              <a:off x="6725966" y="2496469"/>
              <a:ext cx="169409" cy="497119"/>
            </a:xfrm>
            <a:custGeom>
              <a:avLst/>
              <a:gdLst/>
              <a:ahLst/>
              <a:cxnLst/>
              <a:rect l="l" t="t" r="r" b="b"/>
              <a:pathLst>
                <a:path w="3142" h="9220" extrusionOk="0">
                  <a:moveTo>
                    <a:pt x="748" y="0"/>
                  </a:moveTo>
                  <a:cubicBezTo>
                    <a:pt x="355" y="0"/>
                    <a:pt x="1" y="345"/>
                    <a:pt x="57" y="778"/>
                  </a:cubicBezTo>
                  <a:cubicBezTo>
                    <a:pt x="295" y="2707"/>
                    <a:pt x="938" y="6458"/>
                    <a:pt x="2439" y="9220"/>
                  </a:cubicBezTo>
                  <a:lnTo>
                    <a:pt x="3141" y="1076"/>
                  </a:lnTo>
                  <a:lnTo>
                    <a:pt x="1057" y="76"/>
                  </a:lnTo>
                  <a:cubicBezTo>
                    <a:pt x="956" y="24"/>
                    <a:pt x="850" y="0"/>
                    <a:pt x="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25"/>
            <p:cNvSpPr/>
            <p:nvPr/>
          </p:nvSpPr>
          <p:spPr>
            <a:xfrm>
              <a:off x="6664176" y="2230168"/>
              <a:ext cx="577187" cy="1008689"/>
            </a:xfrm>
            <a:custGeom>
              <a:avLst/>
              <a:gdLst/>
              <a:ahLst/>
              <a:cxnLst/>
              <a:rect l="l" t="t" r="r" b="b"/>
              <a:pathLst>
                <a:path w="10705" h="18708" extrusionOk="0">
                  <a:moveTo>
                    <a:pt x="4755" y="0"/>
                  </a:moveTo>
                  <a:cubicBezTo>
                    <a:pt x="4214" y="0"/>
                    <a:pt x="3693" y="373"/>
                    <a:pt x="3608" y="991"/>
                  </a:cubicBezTo>
                  <a:cubicBezTo>
                    <a:pt x="2846" y="6098"/>
                    <a:pt x="1" y="18707"/>
                    <a:pt x="10705" y="18707"/>
                  </a:cubicBezTo>
                  <a:cubicBezTo>
                    <a:pt x="10705" y="18707"/>
                    <a:pt x="9181" y="4098"/>
                    <a:pt x="5585" y="348"/>
                  </a:cubicBezTo>
                  <a:cubicBezTo>
                    <a:pt x="5347" y="109"/>
                    <a:pt x="5048" y="0"/>
                    <a:pt x="4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25"/>
            <p:cNvSpPr/>
            <p:nvPr/>
          </p:nvSpPr>
          <p:spPr>
            <a:xfrm>
              <a:off x="6895322" y="2124974"/>
              <a:ext cx="692031" cy="1109191"/>
            </a:xfrm>
            <a:custGeom>
              <a:avLst/>
              <a:gdLst/>
              <a:ahLst/>
              <a:cxnLst/>
              <a:rect l="l" t="t" r="r" b="b"/>
              <a:pathLst>
                <a:path w="12835" h="20572" extrusionOk="0">
                  <a:moveTo>
                    <a:pt x="6418" y="1"/>
                  </a:moveTo>
                  <a:cubicBezTo>
                    <a:pt x="5644" y="72"/>
                    <a:pt x="4917" y="429"/>
                    <a:pt x="4489" y="1037"/>
                  </a:cubicBezTo>
                  <a:cubicBezTo>
                    <a:pt x="0" y="7597"/>
                    <a:pt x="643" y="14955"/>
                    <a:pt x="3370" y="18956"/>
                  </a:cubicBezTo>
                  <a:cubicBezTo>
                    <a:pt x="4102" y="20033"/>
                    <a:pt x="5263" y="20572"/>
                    <a:pt x="6423" y="20572"/>
                  </a:cubicBezTo>
                  <a:cubicBezTo>
                    <a:pt x="7584" y="20572"/>
                    <a:pt x="8745" y="20033"/>
                    <a:pt x="9477" y="18956"/>
                  </a:cubicBezTo>
                  <a:cubicBezTo>
                    <a:pt x="12192" y="14955"/>
                    <a:pt x="12835" y="7597"/>
                    <a:pt x="8334" y="1037"/>
                  </a:cubicBezTo>
                  <a:cubicBezTo>
                    <a:pt x="7918" y="429"/>
                    <a:pt x="7191" y="84"/>
                    <a:pt x="6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4541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912114">
              <a:buClrTx/>
              <a:defRPr/>
            </a:pPr>
            <a:fld id="{DBA32C21-FD13-4697-ADCD-F9E33DDFF06F}" type="datetimeFigureOut">
              <a:rPr lang="vi-VN" sz="1197" kern="1200" smtClean="0">
                <a:solidFill>
                  <a:prstClr val="black">
                    <a:tint val="75000"/>
                  </a:prstClr>
                </a:solidFill>
                <a:latin typeface="Arial" panose="020B0604020202020204" pitchFamily="34" charset="0"/>
                <a:ea typeface="+mn-ea"/>
                <a:cs typeface="+mn-cs"/>
              </a:rPr>
              <a:pPr defTabSz="912114">
                <a:buClrTx/>
                <a:defRPr/>
              </a:pPr>
              <a:t>11/03/2025</a:t>
            </a:fld>
            <a:endParaRPr lang="vi-VN" sz="1197"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algn="ctr" defTabSz="912114">
              <a:buClrTx/>
              <a:defRPr/>
            </a:pPr>
            <a:endParaRPr lang="vi-VN" sz="1197"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r" defTabSz="912114">
              <a:buClrTx/>
              <a:defRPr/>
            </a:pPr>
            <a:fld id="{2885D699-091F-4322-9983-565B97A178FD}" type="slidenum">
              <a:rPr lang="vi-VN" sz="1197" kern="1200" smtClean="0">
                <a:solidFill>
                  <a:prstClr val="black">
                    <a:tint val="75000"/>
                  </a:prstClr>
                </a:solidFill>
                <a:latin typeface="Arial" panose="020B0604020202020204" pitchFamily="34" charset="0"/>
                <a:ea typeface="+mn-ea"/>
                <a:cs typeface="+mn-cs"/>
              </a:rPr>
              <a:pPr algn="r" defTabSz="912114">
                <a:buClrTx/>
                <a:defRPr/>
              </a:pPr>
              <a:t>‹#›</a:t>
            </a:fld>
            <a:endParaRPr lang="vi-VN" sz="1197"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3728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54102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876593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868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6" name="页脚占位符 5"/>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7" name="灯片编号占位符 6"/>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45179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8" name="页脚占位符 7"/>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9" name="灯片编号占位符 8"/>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88051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4" name="页脚占位符 3"/>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5" name="灯片编号占位符 4"/>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862478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3" name="页脚占位符 2"/>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4" name="灯片编号占位符 3"/>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813488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6" name="页脚占位符 5"/>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7" name="灯片编号占位符 6"/>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896329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73"/>
        <p:cNvGrpSpPr/>
        <p:nvPr/>
      </p:nvGrpSpPr>
      <p:grpSpPr>
        <a:xfrm>
          <a:off x="0" y="0"/>
          <a:ext cx="0" cy="0"/>
          <a:chOff x="0" y="0"/>
          <a:chExt cx="0" cy="0"/>
        </a:xfrm>
      </p:grpSpPr>
      <p:grpSp>
        <p:nvGrpSpPr>
          <p:cNvPr id="74" name="Google Shape;74;p4"/>
          <p:cNvGrpSpPr/>
          <p:nvPr/>
        </p:nvGrpSpPr>
        <p:grpSpPr>
          <a:xfrm>
            <a:off x="10210810" y="6405733"/>
            <a:ext cx="749081" cy="763611"/>
            <a:chOff x="197525" y="200375"/>
            <a:chExt cx="563204" cy="572708"/>
          </a:xfrm>
        </p:grpSpPr>
        <p:sp>
          <p:nvSpPr>
            <p:cNvPr id="75" name="Google Shape;75;p4"/>
            <p:cNvSpPr/>
            <p:nvPr/>
          </p:nvSpPr>
          <p:spPr>
            <a:xfrm>
              <a:off x="397733" y="200375"/>
              <a:ext cx="232037" cy="263447"/>
            </a:xfrm>
            <a:custGeom>
              <a:avLst/>
              <a:gdLst/>
              <a:ahLst/>
              <a:cxnLst/>
              <a:rect l="l" t="t" r="r" b="b"/>
              <a:pathLst>
                <a:path w="8776" h="9963" extrusionOk="0">
                  <a:moveTo>
                    <a:pt x="5772" y="1"/>
                  </a:moveTo>
                  <a:cubicBezTo>
                    <a:pt x="4378" y="1"/>
                    <a:pt x="2137" y="1053"/>
                    <a:pt x="1131" y="3950"/>
                  </a:cubicBezTo>
                  <a:cubicBezTo>
                    <a:pt x="0" y="7128"/>
                    <a:pt x="1751" y="8950"/>
                    <a:pt x="2679" y="9962"/>
                  </a:cubicBezTo>
                  <a:cubicBezTo>
                    <a:pt x="4060" y="9760"/>
                    <a:pt x="6537" y="9426"/>
                    <a:pt x="7656" y="6236"/>
                  </a:cubicBezTo>
                  <a:cubicBezTo>
                    <a:pt x="8775" y="3057"/>
                    <a:pt x="7347" y="687"/>
                    <a:pt x="6168" y="32"/>
                  </a:cubicBezTo>
                  <a:cubicBezTo>
                    <a:pt x="6046" y="12"/>
                    <a:pt x="5913" y="1"/>
                    <a:pt x="5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4"/>
            <p:cNvSpPr/>
            <p:nvPr/>
          </p:nvSpPr>
          <p:spPr>
            <a:xfrm>
              <a:off x="482422" y="397577"/>
              <a:ext cx="278307" cy="183088"/>
            </a:xfrm>
            <a:custGeom>
              <a:avLst/>
              <a:gdLst/>
              <a:ahLst/>
              <a:cxnLst/>
              <a:rect l="l" t="t" r="r" b="b"/>
              <a:pathLst>
                <a:path w="10526" h="6924" extrusionOk="0">
                  <a:moveTo>
                    <a:pt x="5030" y="1"/>
                  </a:moveTo>
                  <a:cubicBezTo>
                    <a:pt x="1820" y="1"/>
                    <a:pt x="665" y="2149"/>
                    <a:pt x="0" y="3338"/>
                  </a:cubicBezTo>
                  <a:cubicBezTo>
                    <a:pt x="619" y="4588"/>
                    <a:pt x="1703" y="6850"/>
                    <a:pt x="5084" y="6921"/>
                  </a:cubicBezTo>
                  <a:cubicBezTo>
                    <a:pt x="5141" y="6923"/>
                    <a:pt x="5197" y="6923"/>
                    <a:pt x="5252" y="6923"/>
                  </a:cubicBezTo>
                  <a:cubicBezTo>
                    <a:pt x="8514" y="6923"/>
                    <a:pt x="10279" y="4887"/>
                    <a:pt x="10525" y="3588"/>
                  </a:cubicBezTo>
                  <a:cubicBezTo>
                    <a:pt x="10335" y="2266"/>
                    <a:pt x="8620" y="75"/>
                    <a:pt x="5239" y="4"/>
                  </a:cubicBezTo>
                  <a:cubicBezTo>
                    <a:pt x="5168" y="2"/>
                    <a:pt x="5099" y="1"/>
                    <a:pt x="5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4"/>
            <p:cNvSpPr/>
            <p:nvPr/>
          </p:nvSpPr>
          <p:spPr>
            <a:xfrm>
              <a:off x="391757" y="505644"/>
              <a:ext cx="226670" cy="267439"/>
            </a:xfrm>
            <a:custGeom>
              <a:avLst/>
              <a:gdLst/>
              <a:ahLst/>
              <a:cxnLst/>
              <a:rect l="l" t="t" r="r" b="b"/>
              <a:pathLst>
                <a:path w="8573" h="10114" extrusionOk="0">
                  <a:moveTo>
                    <a:pt x="2810" y="1"/>
                  </a:moveTo>
                  <a:cubicBezTo>
                    <a:pt x="1810" y="977"/>
                    <a:pt x="0" y="2715"/>
                    <a:pt x="965" y="5942"/>
                  </a:cubicBezTo>
                  <a:cubicBezTo>
                    <a:pt x="1867" y="8960"/>
                    <a:pt x="4154" y="10113"/>
                    <a:pt x="5538" y="10113"/>
                  </a:cubicBezTo>
                  <a:cubicBezTo>
                    <a:pt x="5633" y="10113"/>
                    <a:pt x="5724" y="10108"/>
                    <a:pt x="5810" y="10097"/>
                  </a:cubicBezTo>
                  <a:cubicBezTo>
                    <a:pt x="7025" y="9502"/>
                    <a:pt x="8573" y="7204"/>
                    <a:pt x="7596" y="3965"/>
                  </a:cubicBezTo>
                  <a:cubicBezTo>
                    <a:pt x="6632" y="715"/>
                    <a:pt x="4167" y="275"/>
                    <a:pt x="2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4"/>
            <p:cNvSpPr/>
            <p:nvPr/>
          </p:nvSpPr>
          <p:spPr>
            <a:xfrm>
              <a:off x="197525" y="471137"/>
              <a:ext cx="257526" cy="209557"/>
            </a:xfrm>
            <a:custGeom>
              <a:avLst/>
              <a:gdLst/>
              <a:ahLst/>
              <a:cxnLst/>
              <a:rect l="l" t="t" r="r" b="b"/>
              <a:pathLst>
                <a:path w="9740" h="7925" extrusionOk="0">
                  <a:moveTo>
                    <a:pt x="6098" y="0"/>
                  </a:moveTo>
                  <a:cubicBezTo>
                    <a:pt x="5187" y="0"/>
                    <a:pt x="4154" y="267"/>
                    <a:pt x="3024" y="1044"/>
                  </a:cubicBezTo>
                  <a:cubicBezTo>
                    <a:pt x="238" y="2961"/>
                    <a:pt x="0" y="5711"/>
                    <a:pt x="572" y="6937"/>
                  </a:cubicBezTo>
                  <a:cubicBezTo>
                    <a:pt x="1084" y="7463"/>
                    <a:pt x="2105" y="7924"/>
                    <a:pt x="3378" y="7924"/>
                  </a:cubicBezTo>
                  <a:cubicBezTo>
                    <a:pt x="4443" y="7924"/>
                    <a:pt x="5684" y="7601"/>
                    <a:pt x="6953" y="6723"/>
                  </a:cubicBezTo>
                  <a:cubicBezTo>
                    <a:pt x="9739" y="4806"/>
                    <a:pt x="9394" y="2318"/>
                    <a:pt x="9227" y="949"/>
                  </a:cubicBezTo>
                  <a:cubicBezTo>
                    <a:pt x="8505" y="573"/>
                    <a:pt x="7434" y="0"/>
                    <a:pt x="60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4"/>
            <p:cNvSpPr/>
            <p:nvPr/>
          </p:nvSpPr>
          <p:spPr>
            <a:xfrm>
              <a:off x="205378" y="278378"/>
              <a:ext cx="255966" cy="213074"/>
            </a:xfrm>
            <a:custGeom>
              <a:avLst/>
              <a:gdLst/>
              <a:ahLst/>
              <a:cxnLst/>
              <a:rect l="l" t="t" r="r" b="b"/>
              <a:pathLst>
                <a:path w="9681" h="8058" extrusionOk="0">
                  <a:moveTo>
                    <a:pt x="3248" y="0"/>
                  </a:moveTo>
                  <a:cubicBezTo>
                    <a:pt x="2080" y="0"/>
                    <a:pt x="1131" y="394"/>
                    <a:pt x="632" y="857"/>
                  </a:cubicBezTo>
                  <a:cubicBezTo>
                    <a:pt x="1" y="2047"/>
                    <a:pt x="108" y="4821"/>
                    <a:pt x="2787" y="6857"/>
                  </a:cubicBezTo>
                  <a:cubicBezTo>
                    <a:pt x="3967" y="7761"/>
                    <a:pt x="5064" y="8057"/>
                    <a:pt x="6030" y="8057"/>
                  </a:cubicBezTo>
                  <a:cubicBezTo>
                    <a:pt x="7267" y="8057"/>
                    <a:pt x="8288" y="7571"/>
                    <a:pt x="8990" y="7250"/>
                  </a:cubicBezTo>
                  <a:cubicBezTo>
                    <a:pt x="9228" y="5893"/>
                    <a:pt x="9680" y="3416"/>
                    <a:pt x="7002" y="1369"/>
                  </a:cubicBezTo>
                  <a:cubicBezTo>
                    <a:pt x="5686" y="361"/>
                    <a:pt x="4367" y="0"/>
                    <a:pt x="3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4"/>
            <p:cNvSpPr/>
            <p:nvPr/>
          </p:nvSpPr>
          <p:spPr>
            <a:xfrm>
              <a:off x="469519" y="239006"/>
              <a:ext cx="79664" cy="226374"/>
            </a:xfrm>
            <a:custGeom>
              <a:avLst/>
              <a:gdLst/>
              <a:ahLst/>
              <a:cxnLst/>
              <a:rect l="l" t="t" r="r" b="b"/>
              <a:pathLst>
                <a:path w="3013" h="8561" extrusionOk="0">
                  <a:moveTo>
                    <a:pt x="3012" y="0"/>
                  </a:moveTo>
                  <a:lnTo>
                    <a:pt x="3012" y="0"/>
                  </a:lnTo>
                  <a:cubicBezTo>
                    <a:pt x="3012" y="1"/>
                    <a:pt x="214" y="6608"/>
                    <a:pt x="0" y="8561"/>
                  </a:cubicBezTo>
                  <a:cubicBezTo>
                    <a:pt x="0" y="8561"/>
                    <a:pt x="2429" y="2631"/>
                    <a:pt x="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4"/>
            <p:cNvSpPr/>
            <p:nvPr/>
          </p:nvSpPr>
          <p:spPr>
            <a:xfrm>
              <a:off x="482422" y="482190"/>
              <a:ext cx="240207" cy="11397"/>
            </a:xfrm>
            <a:custGeom>
              <a:avLst/>
              <a:gdLst/>
              <a:ahLst/>
              <a:cxnLst/>
              <a:rect l="l" t="t" r="r" b="b"/>
              <a:pathLst>
                <a:path w="9085" h="431" extrusionOk="0">
                  <a:moveTo>
                    <a:pt x="2192" y="0"/>
                  </a:moveTo>
                  <a:cubicBezTo>
                    <a:pt x="1268" y="0"/>
                    <a:pt x="475" y="38"/>
                    <a:pt x="0" y="138"/>
                  </a:cubicBezTo>
                  <a:cubicBezTo>
                    <a:pt x="0" y="138"/>
                    <a:pt x="3933" y="431"/>
                    <a:pt x="6928" y="431"/>
                  </a:cubicBezTo>
                  <a:cubicBezTo>
                    <a:pt x="7752" y="431"/>
                    <a:pt x="8504" y="408"/>
                    <a:pt x="9085" y="352"/>
                  </a:cubicBezTo>
                  <a:cubicBezTo>
                    <a:pt x="9085" y="352"/>
                    <a:pt x="5021"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4"/>
            <p:cNvSpPr/>
            <p:nvPr/>
          </p:nvSpPr>
          <p:spPr>
            <a:xfrm>
              <a:off x="467298" y="504692"/>
              <a:ext cx="68585" cy="229547"/>
            </a:xfrm>
            <a:custGeom>
              <a:avLst/>
              <a:gdLst/>
              <a:ahLst/>
              <a:cxnLst/>
              <a:rect l="l" t="t" r="r" b="b"/>
              <a:pathLst>
                <a:path w="2594" h="8681" extrusionOk="0">
                  <a:moveTo>
                    <a:pt x="1" y="1"/>
                  </a:moveTo>
                  <a:lnTo>
                    <a:pt x="1" y="1"/>
                  </a:lnTo>
                  <a:cubicBezTo>
                    <a:pt x="1" y="2"/>
                    <a:pt x="1513" y="6204"/>
                    <a:pt x="2584" y="8681"/>
                  </a:cubicBezTo>
                  <a:cubicBezTo>
                    <a:pt x="2584" y="8681"/>
                    <a:pt x="2584" y="8681"/>
                    <a:pt x="2584" y="8681"/>
                  </a:cubicBezTo>
                  <a:cubicBezTo>
                    <a:pt x="2593" y="8681"/>
                    <a:pt x="976" y="16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4"/>
            <p:cNvSpPr/>
            <p:nvPr/>
          </p:nvSpPr>
          <p:spPr>
            <a:xfrm>
              <a:off x="247260" y="495570"/>
              <a:ext cx="197401" cy="136047"/>
            </a:xfrm>
            <a:custGeom>
              <a:avLst/>
              <a:gdLst/>
              <a:ahLst/>
              <a:cxnLst/>
              <a:rect l="l" t="t" r="r" b="b"/>
              <a:pathLst>
                <a:path w="7466" h="5145" extrusionOk="0">
                  <a:moveTo>
                    <a:pt x="7465" y="1"/>
                  </a:moveTo>
                  <a:lnTo>
                    <a:pt x="7465" y="1"/>
                  </a:lnTo>
                  <a:cubicBezTo>
                    <a:pt x="7465" y="1"/>
                    <a:pt x="2024" y="3358"/>
                    <a:pt x="0" y="5144"/>
                  </a:cubicBezTo>
                  <a:cubicBezTo>
                    <a:pt x="0" y="5144"/>
                    <a:pt x="0" y="5144"/>
                    <a:pt x="0" y="5144"/>
                  </a:cubicBezTo>
                  <a:cubicBezTo>
                    <a:pt x="39" y="5144"/>
                    <a:pt x="6148" y="1449"/>
                    <a:pt x="7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4"/>
            <p:cNvSpPr/>
            <p:nvPr/>
          </p:nvSpPr>
          <p:spPr>
            <a:xfrm>
              <a:off x="255113" y="325893"/>
              <a:ext cx="190817" cy="145778"/>
            </a:xfrm>
            <a:custGeom>
              <a:avLst/>
              <a:gdLst/>
              <a:ahLst/>
              <a:cxnLst/>
              <a:rect l="l" t="t" r="r" b="b"/>
              <a:pathLst>
                <a:path w="7217" h="5513" extrusionOk="0">
                  <a:moveTo>
                    <a:pt x="1" y="0"/>
                  </a:moveTo>
                  <a:lnTo>
                    <a:pt x="1" y="0"/>
                  </a:lnTo>
                  <a:cubicBezTo>
                    <a:pt x="1" y="0"/>
                    <a:pt x="1" y="0"/>
                    <a:pt x="1" y="1"/>
                  </a:cubicBezTo>
                  <a:lnTo>
                    <a:pt x="1" y="1"/>
                  </a:lnTo>
                  <a:cubicBezTo>
                    <a:pt x="1" y="0"/>
                    <a:pt x="1" y="0"/>
                    <a:pt x="1" y="0"/>
                  </a:cubicBezTo>
                  <a:close/>
                  <a:moveTo>
                    <a:pt x="1" y="1"/>
                  </a:moveTo>
                  <a:cubicBezTo>
                    <a:pt x="62" y="43"/>
                    <a:pt x="5438" y="4707"/>
                    <a:pt x="7216" y="5513"/>
                  </a:cubicBezTo>
                  <a:cubicBezTo>
                    <a:pt x="7216" y="5513"/>
                    <a:pt x="2335" y="13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4"/>
            <p:cNvSpPr/>
            <p:nvPr/>
          </p:nvSpPr>
          <p:spPr>
            <a:xfrm>
              <a:off x="398050" y="417196"/>
              <a:ext cx="129715" cy="130044"/>
            </a:xfrm>
            <a:custGeom>
              <a:avLst/>
              <a:gdLst/>
              <a:ahLst/>
              <a:cxnLst/>
              <a:rect l="l" t="t" r="r" b="b"/>
              <a:pathLst>
                <a:path w="4906" h="4918" extrusionOk="0">
                  <a:moveTo>
                    <a:pt x="2453" y="0"/>
                  </a:moveTo>
                  <a:cubicBezTo>
                    <a:pt x="1096" y="0"/>
                    <a:pt x="0" y="1107"/>
                    <a:pt x="0" y="2453"/>
                  </a:cubicBezTo>
                  <a:cubicBezTo>
                    <a:pt x="0" y="3810"/>
                    <a:pt x="1096" y="4917"/>
                    <a:pt x="2453" y="4917"/>
                  </a:cubicBezTo>
                  <a:cubicBezTo>
                    <a:pt x="3810" y="4917"/>
                    <a:pt x="4906" y="3810"/>
                    <a:pt x="4906" y="2453"/>
                  </a:cubicBezTo>
                  <a:cubicBezTo>
                    <a:pt x="4906" y="1107"/>
                    <a:pt x="3810"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6" name="Google Shape;86;p4"/>
          <p:cNvGrpSpPr/>
          <p:nvPr/>
        </p:nvGrpSpPr>
        <p:grpSpPr>
          <a:xfrm rot="333981">
            <a:off x="-387627" y="3863531"/>
            <a:ext cx="1199590" cy="3069381"/>
            <a:chOff x="103545" y="2910175"/>
            <a:chExt cx="901910" cy="2302000"/>
          </a:xfrm>
        </p:grpSpPr>
        <p:sp>
          <p:nvSpPr>
            <p:cNvPr id="87" name="Google Shape;87;p4"/>
            <p:cNvSpPr/>
            <p:nvPr/>
          </p:nvSpPr>
          <p:spPr>
            <a:xfrm flipH="1">
              <a:off x="505730" y="3607976"/>
              <a:ext cx="130206" cy="1603695"/>
            </a:xfrm>
            <a:custGeom>
              <a:avLst/>
              <a:gdLst/>
              <a:ahLst/>
              <a:cxnLst/>
              <a:rect l="l" t="t" r="r" b="b"/>
              <a:pathLst>
                <a:path w="3084" h="37982" extrusionOk="0">
                  <a:moveTo>
                    <a:pt x="953" y="1"/>
                  </a:moveTo>
                  <a:lnTo>
                    <a:pt x="0" y="2549"/>
                  </a:lnTo>
                  <a:cubicBezTo>
                    <a:pt x="1322" y="3049"/>
                    <a:pt x="1060" y="32981"/>
                    <a:pt x="1012" y="37434"/>
                  </a:cubicBezTo>
                  <a:cubicBezTo>
                    <a:pt x="1012" y="37732"/>
                    <a:pt x="1250" y="37982"/>
                    <a:pt x="1560" y="37982"/>
                  </a:cubicBezTo>
                  <a:lnTo>
                    <a:pt x="1869" y="37982"/>
                  </a:lnTo>
                  <a:cubicBezTo>
                    <a:pt x="2179" y="37982"/>
                    <a:pt x="2429" y="37732"/>
                    <a:pt x="2429" y="37422"/>
                  </a:cubicBezTo>
                  <a:cubicBezTo>
                    <a:pt x="2310" y="32898"/>
                    <a:pt x="1619" y="2513"/>
                    <a:pt x="3084" y="2501"/>
                  </a:cubicBezTo>
                  <a:lnTo>
                    <a:pt x="9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4"/>
            <p:cNvSpPr/>
            <p:nvPr/>
          </p:nvSpPr>
          <p:spPr>
            <a:xfrm flipH="1">
              <a:off x="238311" y="2933904"/>
              <a:ext cx="483208" cy="328322"/>
            </a:xfrm>
            <a:custGeom>
              <a:avLst/>
              <a:gdLst/>
              <a:ahLst/>
              <a:cxnLst/>
              <a:rect l="l" t="t" r="r" b="b"/>
              <a:pathLst>
                <a:path w="11445" h="7776" extrusionOk="0">
                  <a:moveTo>
                    <a:pt x="5093" y="1"/>
                  </a:moveTo>
                  <a:cubicBezTo>
                    <a:pt x="3373" y="1"/>
                    <a:pt x="1863" y="1261"/>
                    <a:pt x="717" y="4786"/>
                  </a:cubicBezTo>
                  <a:cubicBezTo>
                    <a:pt x="0" y="6996"/>
                    <a:pt x="641" y="7775"/>
                    <a:pt x="1901" y="7775"/>
                  </a:cubicBezTo>
                  <a:cubicBezTo>
                    <a:pt x="4909" y="7775"/>
                    <a:pt x="11445" y="3333"/>
                    <a:pt x="11445" y="3333"/>
                  </a:cubicBezTo>
                  <a:cubicBezTo>
                    <a:pt x="9211" y="1584"/>
                    <a:pt x="7020" y="1"/>
                    <a:pt x="5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4"/>
            <p:cNvSpPr/>
            <p:nvPr/>
          </p:nvSpPr>
          <p:spPr>
            <a:xfrm flipH="1">
              <a:off x="372743" y="2910175"/>
              <a:ext cx="498492" cy="316162"/>
            </a:xfrm>
            <a:custGeom>
              <a:avLst/>
              <a:gdLst/>
              <a:ahLst/>
              <a:cxnLst/>
              <a:rect l="l" t="t" r="r" b="b"/>
              <a:pathLst>
                <a:path w="11807" h="7488" extrusionOk="0">
                  <a:moveTo>
                    <a:pt x="6337" y="0"/>
                  </a:moveTo>
                  <a:cubicBezTo>
                    <a:pt x="4328" y="0"/>
                    <a:pt x="2179" y="1856"/>
                    <a:pt x="1" y="3895"/>
                  </a:cubicBezTo>
                  <a:cubicBezTo>
                    <a:pt x="1" y="3895"/>
                    <a:pt x="6457" y="7488"/>
                    <a:pt x="9596" y="7488"/>
                  </a:cubicBezTo>
                  <a:cubicBezTo>
                    <a:pt x="11064" y="7488"/>
                    <a:pt x="11806" y="6702"/>
                    <a:pt x="10824" y="4395"/>
                  </a:cubicBezTo>
                  <a:cubicBezTo>
                    <a:pt x="9455" y="1182"/>
                    <a:pt x="7941"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4"/>
            <p:cNvSpPr/>
            <p:nvPr/>
          </p:nvSpPr>
          <p:spPr>
            <a:xfrm flipH="1">
              <a:off x="372957" y="3006779"/>
              <a:ext cx="632498" cy="708662"/>
            </a:xfrm>
            <a:custGeom>
              <a:avLst/>
              <a:gdLst/>
              <a:ahLst/>
              <a:cxnLst/>
              <a:rect l="l" t="t" r="r" b="b"/>
              <a:pathLst>
                <a:path w="14981" h="16784" extrusionOk="0">
                  <a:moveTo>
                    <a:pt x="8808" y="0"/>
                  </a:moveTo>
                  <a:cubicBezTo>
                    <a:pt x="6920" y="0"/>
                    <a:pt x="5204" y="1441"/>
                    <a:pt x="5204" y="1441"/>
                  </a:cubicBezTo>
                  <a:cubicBezTo>
                    <a:pt x="5204" y="1441"/>
                    <a:pt x="4758" y="422"/>
                    <a:pt x="3893" y="422"/>
                  </a:cubicBezTo>
                  <a:cubicBezTo>
                    <a:pt x="3403" y="422"/>
                    <a:pt x="2779" y="749"/>
                    <a:pt x="2025" y="1774"/>
                  </a:cubicBezTo>
                  <a:cubicBezTo>
                    <a:pt x="0" y="4516"/>
                    <a:pt x="730" y="16783"/>
                    <a:pt x="8642" y="16783"/>
                  </a:cubicBezTo>
                  <a:cubicBezTo>
                    <a:pt x="8871" y="16783"/>
                    <a:pt x="9106" y="16773"/>
                    <a:pt x="9347" y="16752"/>
                  </a:cubicBezTo>
                  <a:cubicBezTo>
                    <a:pt x="9418" y="16754"/>
                    <a:pt x="9489" y="16754"/>
                    <a:pt x="9558" y="16754"/>
                  </a:cubicBezTo>
                  <a:cubicBezTo>
                    <a:pt x="13169" y="16754"/>
                    <a:pt x="14980" y="14589"/>
                    <a:pt x="13181" y="5512"/>
                  </a:cubicBezTo>
                  <a:cubicBezTo>
                    <a:pt x="12321" y="1151"/>
                    <a:pt x="10496" y="0"/>
                    <a:pt x="8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4"/>
            <p:cNvSpPr/>
            <p:nvPr/>
          </p:nvSpPr>
          <p:spPr>
            <a:xfrm flipH="1">
              <a:off x="103545" y="3006483"/>
              <a:ext cx="633004" cy="708958"/>
            </a:xfrm>
            <a:custGeom>
              <a:avLst/>
              <a:gdLst/>
              <a:ahLst/>
              <a:cxnLst/>
              <a:rect l="l" t="t" r="r" b="b"/>
              <a:pathLst>
                <a:path w="14993" h="16791" extrusionOk="0">
                  <a:moveTo>
                    <a:pt x="6187" y="1"/>
                  </a:moveTo>
                  <a:cubicBezTo>
                    <a:pt x="4497" y="1"/>
                    <a:pt x="2666" y="1150"/>
                    <a:pt x="1800" y="5508"/>
                  </a:cubicBezTo>
                  <a:cubicBezTo>
                    <a:pt x="1" y="14595"/>
                    <a:pt x="1823" y="16761"/>
                    <a:pt x="5434" y="16761"/>
                  </a:cubicBezTo>
                  <a:cubicBezTo>
                    <a:pt x="5504" y="16761"/>
                    <a:pt x="5574" y="16761"/>
                    <a:pt x="5645" y="16759"/>
                  </a:cubicBezTo>
                  <a:cubicBezTo>
                    <a:pt x="5887" y="16780"/>
                    <a:pt x="6122" y="16790"/>
                    <a:pt x="6351" y="16790"/>
                  </a:cubicBezTo>
                  <a:cubicBezTo>
                    <a:pt x="14262" y="16790"/>
                    <a:pt x="14993" y="4523"/>
                    <a:pt x="12968" y="1781"/>
                  </a:cubicBezTo>
                  <a:cubicBezTo>
                    <a:pt x="12213" y="745"/>
                    <a:pt x="11591" y="425"/>
                    <a:pt x="11097" y="425"/>
                  </a:cubicBezTo>
                  <a:cubicBezTo>
                    <a:pt x="10984" y="425"/>
                    <a:pt x="10877" y="442"/>
                    <a:pt x="10777" y="471"/>
                  </a:cubicBezTo>
                  <a:cubicBezTo>
                    <a:pt x="10352" y="596"/>
                    <a:pt x="9917" y="662"/>
                    <a:pt x="9484" y="662"/>
                  </a:cubicBezTo>
                  <a:cubicBezTo>
                    <a:pt x="8970" y="662"/>
                    <a:pt x="8458" y="570"/>
                    <a:pt x="7967" y="376"/>
                  </a:cubicBezTo>
                  <a:cubicBezTo>
                    <a:pt x="7432" y="162"/>
                    <a:pt x="6819" y="1"/>
                    <a:pt x="6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4"/>
            <p:cNvSpPr/>
            <p:nvPr/>
          </p:nvSpPr>
          <p:spPr>
            <a:xfrm flipH="1">
              <a:off x="533389" y="3811064"/>
              <a:ext cx="280510" cy="1401111"/>
            </a:xfrm>
            <a:custGeom>
              <a:avLst/>
              <a:gdLst/>
              <a:ahLst/>
              <a:cxnLst/>
              <a:rect l="l" t="t" r="r" b="b"/>
              <a:pathLst>
                <a:path w="6644" h="33184" extrusionOk="0">
                  <a:moveTo>
                    <a:pt x="0" y="1"/>
                  </a:moveTo>
                  <a:lnTo>
                    <a:pt x="0" y="1"/>
                  </a:lnTo>
                  <a:cubicBezTo>
                    <a:pt x="2417" y="4454"/>
                    <a:pt x="3763" y="11240"/>
                    <a:pt x="5179" y="32672"/>
                  </a:cubicBezTo>
                  <a:cubicBezTo>
                    <a:pt x="5191" y="32945"/>
                    <a:pt x="5429" y="33172"/>
                    <a:pt x="5715" y="33183"/>
                  </a:cubicBezTo>
                  <a:lnTo>
                    <a:pt x="6072" y="33183"/>
                  </a:lnTo>
                  <a:cubicBezTo>
                    <a:pt x="6382" y="33183"/>
                    <a:pt x="6644" y="32933"/>
                    <a:pt x="6620" y="32624"/>
                  </a:cubicBezTo>
                  <a:cubicBezTo>
                    <a:pt x="6489" y="27516"/>
                    <a:pt x="4739" y="282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4"/>
          <p:cNvGrpSpPr/>
          <p:nvPr/>
        </p:nvGrpSpPr>
        <p:grpSpPr>
          <a:xfrm rot="-3555371">
            <a:off x="397505" y="2853933"/>
            <a:ext cx="404649" cy="530459"/>
            <a:chOff x="1085200" y="298999"/>
            <a:chExt cx="311594" cy="409485"/>
          </a:xfrm>
        </p:grpSpPr>
        <p:sp>
          <p:nvSpPr>
            <p:cNvPr id="94" name="Google Shape;94;p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6" name="Google Shape;96;p4"/>
          <p:cNvGrpSpPr/>
          <p:nvPr/>
        </p:nvGrpSpPr>
        <p:grpSpPr>
          <a:xfrm rot="-620229" flipH="1">
            <a:off x="11016208" y="3296779"/>
            <a:ext cx="1899072" cy="4832515"/>
            <a:chOff x="-110868" y="297397"/>
            <a:chExt cx="1500065" cy="3807730"/>
          </a:xfrm>
        </p:grpSpPr>
        <p:sp>
          <p:nvSpPr>
            <p:cNvPr id="97" name="Google Shape;97;p4"/>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4"/>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4"/>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4"/>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4"/>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4"/>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4"/>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4"/>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4"/>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4"/>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4"/>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4"/>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4"/>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4"/>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4"/>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4"/>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4"/>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4"/>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71127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6" name="页脚占位符 5"/>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7" name="灯片编号占位符 6"/>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81338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87347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65372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09834">
              <a:buClrTx/>
              <a:defRPr/>
            </a:pPr>
            <a:endParaRPr lang="en-US" kern="1200">
              <a:solidFill>
                <a:prstClr val="black">
                  <a:tint val="75000"/>
                </a:prstClr>
              </a:solidFill>
              <a:latin typeface="华康少女文字W5(P)"/>
            </a:endParaRPr>
          </a:p>
        </p:txBody>
      </p:sp>
      <p:sp>
        <p:nvSpPr>
          <p:cNvPr id="5" name="Rectangle 5"/>
          <p:cNvSpPr>
            <a:spLocks noGrp="1" noChangeArrowheads="1"/>
          </p:cNvSpPr>
          <p:nvPr>
            <p:ph type="ftr" sz="quarter" idx="11"/>
          </p:nvPr>
        </p:nvSpPr>
        <p:spPr>
          <a:ln/>
        </p:spPr>
        <p:txBody>
          <a:bodyPr/>
          <a:lstStyle>
            <a:lvl1pPr>
              <a:defRPr/>
            </a:lvl1pPr>
          </a:lstStyle>
          <a:p>
            <a:pPr defTabSz="909834">
              <a:buClrTx/>
              <a:defRPr/>
            </a:pPr>
            <a:endParaRPr lang="en-US" kern="1200">
              <a:solidFill>
                <a:prstClr val="black">
                  <a:tint val="75000"/>
                </a:prstClr>
              </a:solidFill>
              <a:latin typeface="华康少女文字W5(P)"/>
            </a:endParaRPr>
          </a:p>
        </p:txBody>
      </p:sp>
      <p:sp>
        <p:nvSpPr>
          <p:cNvPr id="6" name="Rectangle 6"/>
          <p:cNvSpPr>
            <a:spLocks noGrp="1" noChangeArrowheads="1"/>
          </p:cNvSpPr>
          <p:nvPr>
            <p:ph type="sldNum" sz="quarter" idx="12"/>
          </p:nvPr>
        </p:nvSpPr>
        <p:spPr>
          <a:ln/>
        </p:spPr>
        <p:txBody>
          <a:bodyPr/>
          <a:lstStyle>
            <a:lvl1pPr>
              <a:defRPr/>
            </a:lvl1pPr>
          </a:lstStyle>
          <a:p>
            <a:pPr defTabSz="909834">
              <a:buClrTx/>
              <a:defRPr/>
            </a:pPr>
            <a:fld id="{4F3CD71A-8AFA-457E-9CDB-42ECCDB38F41}" type="slidenum">
              <a:rPr lang="en-US" kern="1200" smtClean="0">
                <a:solidFill>
                  <a:prstClr val="black">
                    <a:tint val="75000"/>
                  </a:prstClr>
                </a:solidFill>
                <a:latin typeface="华康少女文字W5(P)"/>
              </a:rPr>
              <a:pPr defTabSz="909834">
                <a:buClrTx/>
                <a:defRPr/>
              </a:pPr>
              <a:t>‹#›</a:t>
            </a:fld>
            <a:endParaRPr lang="en-US" kern="1200">
              <a:solidFill>
                <a:prstClr val="black">
                  <a:tint val="75000"/>
                </a:prstClr>
              </a:solidFill>
              <a:latin typeface="华康少女文字W5(P)"/>
            </a:endParaRPr>
          </a:p>
        </p:txBody>
      </p:sp>
    </p:spTree>
    <p:extLst>
      <p:ext uri="{BB962C8B-B14F-4D97-AF65-F5344CB8AC3E}">
        <p14:creationId xmlns:p14="http://schemas.microsoft.com/office/powerpoint/2010/main" val="305512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2981173" y="1724133"/>
            <a:ext cx="6199425"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985"/>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314" name="Google Shape;314;p9"/>
          <p:cNvSpPr txBox="1">
            <a:spLocks noGrp="1"/>
          </p:cNvSpPr>
          <p:nvPr>
            <p:ph type="subTitle" idx="1"/>
          </p:nvPr>
        </p:nvSpPr>
        <p:spPr>
          <a:xfrm>
            <a:off x="2981240" y="2891467"/>
            <a:ext cx="6199425"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28"/>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69026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15"/>
        <p:cNvGrpSpPr/>
        <p:nvPr/>
      </p:nvGrpSpPr>
      <p:grpSpPr>
        <a:xfrm>
          <a:off x="0" y="0"/>
          <a:ext cx="0" cy="0"/>
          <a:chOff x="0" y="0"/>
          <a:chExt cx="0" cy="0"/>
        </a:xfrm>
      </p:grpSpPr>
      <p:sp>
        <p:nvSpPr>
          <p:cNvPr id="316" name="Google Shape;316;p10"/>
          <p:cNvSpPr txBox="1">
            <a:spLocks noGrp="1"/>
          </p:cNvSpPr>
          <p:nvPr>
            <p:ph type="title"/>
          </p:nvPr>
        </p:nvSpPr>
        <p:spPr>
          <a:xfrm>
            <a:off x="957625" y="5145467"/>
            <a:ext cx="10246588" cy="9992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29624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7"/>
        <p:cNvGrpSpPr/>
        <p:nvPr/>
      </p:nvGrpSpPr>
      <p:grpSpPr>
        <a:xfrm>
          <a:off x="0" y="0"/>
          <a:ext cx="0" cy="0"/>
          <a:chOff x="0" y="0"/>
          <a:chExt cx="0" cy="0"/>
        </a:xfrm>
      </p:grpSpPr>
      <p:sp>
        <p:nvSpPr>
          <p:cNvPr id="318" name="Google Shape;318;p11"/>
          <p:cNvSpPr txBox="1">
            <a:spLocks noGrp="1"/>
          </p:cNvSpPr>
          <p:nvPr>
            <p:ph type="title" hasCustomPrompt="1"/>
          </p:nvPr>
        </p:nvSpPr>
        <p:spPr>
          <a:xfrm>
            <a:off x="1707765" y="1821784"/>
            <a:ext cx="8746309" cy="2014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4"/>
              </a:buClr>
              <a:buSzPts val="9600"/>
              <a:buNone/>
              <a:defRPr sz="12768">
                <a:solidFill>
                  <a:schemeClr val="accent4"/>
                </a:solidFill>
              </a:defRPr>
            </a:lvl1pPr>
            <a:lvl2pPr lvl="1" algn="ctr">
              <a:spcBef>
                <a:spcPts val="0"/>
              </a:spcBef>
              <a:spcAft>
                <a:spcPts val="0"/>
              </a:spcAft>
              <a:buClr>
                <a:schemeClr val="accent4"/>
              </a:buClr>
              <a:buSzPts val="9600"/>
              <a:buNone/>
              <a:defRPr sz="12768">
                <a:solidFill>
                  <a:schemeClr val="accent4"/>
                </a:solidFill>
              </a:defRPr>
            </a:lvl2pPr>
            <a:lvl3pPr lvl="2" algn="ctr">
              <a:spcBef>
                <a:spcPts val="0"/>
              </a:spcBef>
              <a:spcAft>
                <a:spcPts val="0"/>
              </a:spcAft>
              <a:buClr>
                <a:schemeClr val="accent4"/>
              </a:buClr>
              <a:buSzPts val="9600"/>
              <a:buNone/>
              <a:defRPr sz="12768">
                <a:solidFill>
                  <a:schemeClr val="accent4"/>
                </a:solidFill>
              </a:defRPr>
            </a:lvl3pPr>
            <a:lvl4pPr lvl="3" algn="ctr">
              <a:spcBef>
                <a:spcPts val="0"/>
              </a:spcBef>
              <a:spcAft>
                <a:spcPts val="0"/>
              </a:spcAft>
              <a:buClr>
                <a:schemeClr val="accent4"/>
              </a:buClr>
              <a:buSzPts val="9600"/>
              <a:buNone/>
              <a:defRPr sz="12768">
                <a:solidFill>
                  <a:schemeClr val="accent4"/>
                </a:solidFill>
              </a:defRPr>
            </a:lvl4pPr>
            <a:lvl5pPr lvl="4" algn="ctr">
              <a:spcBef>
                <a:spcPts val="0"/>
              </a:spcBef>
              <a:spcAft>
                <a:spcPts val="0"/>
              </a:spcAft>
              <a:buClr>
                <a:schemeClr val="accent4"/>
              </a:buClr>
              <a:buSzPts val="9600"/>
              <a:buNone/>
              <a:defRPr sz="12768">
                <a:solidFill>
                  <a:schemeClr val="accent4"/>
                </a:solidFill>
              </a:defRPr>
            </a:lvl5pPr>
            <a:lvl6pPr lvl="5" algn="ctr">
              <a:spcBef>
                <a:spcPts val="0"/>
              </a:spcBef>
              <a:spcAft>
                <a:spcPts val="0"/>
              </a:spcAft>
              <a:buClr>
                <a:schemeClr val="accent4"/>
              </a:buClr>
              <a:buSzPts val="9600"/>
              <a:buNone/>
              <a:defRPr sz="12768">
                <a:solidFill>
                  <a:schemeClr val="accent4"/>
                </a:solidFill>
              </a:defRPr>
            </a:lvl6pPr>
            <a:lvl7pPr lvl="6" algn="ctr">
              <a:spcBef>
                <a:spcPts val="0"/>
              </a:spcBef>
              <a:spcAft>
                <a:spcPts val="0"/>
              </a:spcAft>
              <a:buClr>
                <a:schemeClr val="accent4"/>
              </a:buClr>
              <a:buSzPts val="9600"/>
              <a:buNone/>
              <a:defRPr sz="12768">
                <a:solidFill>
                  <a:schemeClr val="accent4"/>
                </a:solidFill>
              </a:defRPr>
            </a:lvl7pPr>
            <a:lvl8pPr lvl="7" algn="ctr">
              <a:spcBef>
                <a:spcPts val="0"/>
              </a:spcBef>
              <a:spcAft>
                <a:spcPts val="0"/>
              </a:spcAft>
              <a:buClr>
                <a:schemeClr val="accent4"/>
              </a:buClr>
              <a:buSzPts val="9600"/>
              <a:buNone/>
              <a:defRPr sz="12768">
                <a:solidFill>
                  <a:schemeClr val="accent4"/>
                </a:solidFill>
              </a:defRPr>
            </a:lvl8pPr>
            <a:lvl9pPr lvl="8" algn="ctr">
              <a:spcBef>
                <a:spcPts val="0"/>
              </a:spcBef>
              <a:spcAft>
                <a:spcPts val="0"/>
              </a:spcAft>
              <a:buClr>
                <a:schemeClr val="accent4"/>
              </a:buClr>
              <a:buSzPts val="9600"/>
              <a:buNone/>
              <a:defRPr sz="12768">
                <a:solidFill>
                  <a:schemeClr val="accent4"/>
                </a:solidFill>
              </a:defRPr>
            </a:lvl9pPr>
          </a:lstStyle>
          <a:p>
            <a:r>
              <a:t>xx%</a:t>
            </a:r>
          </a:p>
        </p:txBody>
      </p:sp>
      <p:sp>
        <p:nvSpPr>
          <p:cNvPr id="319" name="Google Shape;319;p11"/>
          <p:cNvSpPr txBox="1">
            <a:spLocks noGrp="1"/>
          </p:cNvSpPr>
          <p:nvPr>
            <p:ph type="subTitle" idx="1"/>
          </p:nvPr>
        </p:nvSpPr>
        <p:spPr>
          <a:xfrm>
            <a:off x="1707765" y="4085017"/>
            <a:ext cx="8746309"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Tree>
    <p:extLst>
      <p:ext uri="{BB962C8B-B14F-4D97-AF65-F5344CB8AC3E}">
        <p14:creationId xmlns:p14="http://schemas.microsoft.com/office/powerpoint/2010/main" val="64094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413"/>
        <p:cNvGrpSpPr/>
        <p:nvPr/>
      </p:nvGrpSpPr>
      <p:grpSpPr>
        <a:xfrm>
          <a:off x="0" y="0"/>
          <a:ext cx="0" cy="0"/>
          <a:chOff x="0" y="0"/>
          <a:chExt cx="0" cy="0"/>
        </a:xfrm>
      </p:grpSpPr>
      <p:grpSp>
        <p:nvGrpSpPr>
          <p:cNvPr id="415" name="Google Shape;415;p14"/>
          <p:cNvGrpSpPr/>
          <p:nvPr/>
        </p:nvGrpSpPr>
        <p:grpSpPr>
          <a:xfrm rot="2057126" flipH="1">
            <a:off x="-1373941" y="1541547"/>
            <a:ext cx="1592919" cy="5329708"/>
            <a:chOff x="1017991" y="2077209"/>
            <a:chExt cx="573785" cy="1915064"/>
          </a:xfrm>
        </p:grpSpPr>
        <p:sp>
          <p:nvSpPr>
            <p:cNvPr id="416" name="Google Shape;416;p14"/>
            <p:cNvSpPr/>
            <p:nvPr/>
          </p:nvSpPr>
          <p:spPr>
            <a:xfrm>
              <a:off x="1017991" y="2077209"/>
              <a:ext cx="573785" cy="1915064"/>
            </a:xfrm>
            <a:custGeom>
              <a:avLst/>
              <a:gdLst/>
              <a:ahLst/>
              <a:cxnLst/>
              <a:rect l="l" t="t" r="r" b="b"/>
              <a:pathLst>
                <a:path w="19849" h="66248" extrusionOk="0">
                  <a:moveTo>
                    <a:pt x="11288" y="1"/>
                  </a:moveTo>
                  <a:lnTo>
                    <a:pt x="11109" y="84"/>
                  </a:lnTo>
                  <a:cubicBezTo>
                    <a:pt x="19848" y="21349"/>
                    <a:pt x="15288" y="48495"/>
                    <a:pt x="1" y="66116"/>
                  </a:cubicBezTo>
                  <a:lnTo>
                    <a:pt x="155" y="66247"/>
                  </a:lnTo>
                  <a:cubicBezTo>
                    <a:pt x="7728" y="57520"/>
                    <a:pt x="12800" y="46519"/>
                    <a:pt x="14812" y="34457"/>
                  </a:cubicBezTo>
                  <a:cubicBezTo>
                    <a:pt x="16824" y="22432"/>
                    <a:pt x="15598" y="10514"/>
                    <a:pt x="11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14"/>
            <p:cNvSpPr/>
            <p:nvPr/>
          </p:nvSpPr>
          <p:spPr>
            <a:xfrm>
              <a:off x="1465422" y="2798624"/>
              <a:ext cx="94007" cy="96407"/>
            </a:xfrm>
            <a:custGeom>
              <a:avLst/>
              <a:gdLst/>
              <a:ahLst/>
              <a:cxnLst/>
              <a:rect l="l" t="t" r="r" b="b"/>
              <a:pathLst>
                <a:path w="3252" h="3335" extrusionOk="0">
                  <a:moveTo>
                    <a:pt x="3215" y="0"/>
                  </a:moveTo>
                  <a:cubicBezTo>
                    <a:pt x="2180" y="1155"/>
                    <a:pt x="1108" y="2263"/>
                    <a:pt x="1" y="3298"/>
                  </a:cubicBezTo>
                  <a:cubicBezTo>
                    <a:pt x="147" y="3322"/>
                    <a:pt x="295" y="3335"/>
                    <a:pt x="443" y="3335"/>
                  </a:cubicBezTo>
                  <a:cubicBezTo>
                    <a:pt x="1099" y="3335"/>
                    <a:pt x="1752" y="3090"/>
                    <a:pt x="2287" y="2536"/>
                  </a:cubicBezTo>
                  <a:cubicBezTo>
                    <a:pt x="2942" y="1870"/>
                    <a:pt x="3251" y="917"/>
                    <a:pt x="3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1465422" y="2798104"/>
              <a:ext cx="92967" cy="95886"/>
            </a:xfrm>
            <a:custGeom>
              <a:avLst/>
              <a:gdLst/>
              <a:ahLst/>
              <a:cxnLst/>
              <a:rect l="l" t="t" r="r" b="b"/>
              <a:pathLst>
                <a:path w="3216" h="3317" extrusionOk="0">
                  <a:moveTo>
                    <a:pt x="2920" y="0"/>
                  </a:moveTo>
                  <a:cubicBezTo>
                    <a:pt x="2227" y="0"/>
                    <a:pt x="1529" y="292"/>
                    <a:pt x="977" y="876"/>
                  </a:cubicBezTo>
                  <a:cubicBezTo>
                    <a:pt x="334" y="1542"/>
                    <a:pt x="13" y="2423"/>
                    <a:pt x="1" y="3316"/>
                  </a:cubicBezTo>
                  <a:cubicBezTo>
                    <a:pt x="1108" y="2281"/>
                    <a:pt x="2180" y="1173"/>
                    <a:pt x="3215" y="18"/>
                  </a:cubicBezTo>
                  <a:cubicBezTo>
                    <a:pt x="3117" y="6"/>
                    <a:pt x="3018" y="0"/>
                    <a:pt x="2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1379393" y="2682300"/>
              <a:ext cx="90538" cy="91319"/>
            </a:xfrm>
            <a:custGeom>
              <a:avLst/>
              <a:gdLst/>
              <a:ahLst/>
              <a:cxnLst/>
              <a:rect l="l" t="t" r="r" b="b"/>
              <a:pathLst>
                <a:path w="3132" h="3159" extrusionOk="0">
                  <a:moveTo>
                    <a:pt x="12" y="0"/>
                  </a:moveTo>
                  <a:lnTo>
                    <a:pt x="12" y="0"/>
                  </a:lnTo>
                  <a:cubicBezTo>
                    <a:pt x="0" y="845"/>
                    <a:pt x="286" y="1691"/>
                    <a:pt x="893" y="2322"/>
                  </a:cubicBezTo>
                  <a:cubicBezTo>
                    <a:pt x="1448" y="2888"/>
                    <a:pt x="2133" y="3158"/>
                    <a:pt x="2841" y="3158"/>
                  </a:cubicBezTo>
                  <a:cubicBezTo>
                    <a:pt x="2937" y="3158"/>
                    <a:pt x="3034" y="3153"/>
                    <a:pt x="3132" y="3143"/>
                  </a:cubicBezTo>
                  <a:cubicBezTo>
                    <a:pt x="2120" y="2036"/>
                    <a:pt x="1072" y="100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1380087" y="2681404"/>
              <a:ext cx="91579" cy="91781"/>
            </a:xfrm>
            <a:custGeom>
              <a:avLst/>
              <a:gdLst/>
              <a:ahLst/>
              <a:cxnLst/>
              <a:rect l="l" t="t" r="r" b="b"/>
              <a:pathLst>
                <a:path w="3168" h="3175" extrusionOk="0">
                  <a:moveTo>
                    <a:pt x="400" y="0"/>
                  </a:moveTo>
                  <a:cubicBezTo>
                    <a:pt x="265" y="0"/>
                    <a:pt x="132" y="11"/>
                    <a:pt x="0" y="31"/>
                  </a:cubicBezTo>
                  <a:cubicBezTo>
                    <a:pt x="1048" y="1031"/>
                    <a:pt x="2096" y="2067"/>
                    <a:pt x="3108" y="3174"/>
                  </a:cubicBezTo>
                  <a:cubicBezTo>
                    <a:pt x="3167" y="2293"/>
                    <a:pt x="2881" y="1400"/>
                    <a:pt x="2238" y="757"/>
                  </a:cubicBezTo>
                  <a:cubicBezTo>
                    <a:pt x="1715" y="244"/>
                    <a:pt x="1052"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1431687" y="3045754"/>
              <a:ext cx="119128" cy="99008"/>
            </a:xfrm>
            <a:custGeom>
              <a:avLst/>
              <a:gdLst/>
              <a:ahLst/>
              <a:cxnLst/>
              <a:rect l="l" t="t" r="r" b="b"/>
              <a:pathLst>
                <a:path w="4121" h="3425" extrusionOk="0">
                  <a:moveTo>
                    <a:pt x="4121" y="0"/>
                  </a:moveTo>
                  <a:lnTo>
                    <a:pt x="4121" y="0"/>
                  </a:lnTo>
                  <a:cubicBezTo>
                    <a:pt x="2763" y="1179"/>
                    <a:pt x="1394" y="2286"/>
                    <a:pt x="1" y="3298"/>
                  </a:cubicBezTo>
                  <a:cubicBezTo>
                    <a:pt x="272" y="3381"/>
                    <a:pt x="557" y="3425"/>
                    <a:pt x="846" y="3425"/>
                  </a:cubicBezTo>
                  <a:cubicBezTo>
                    <a:pt x="1470" y="3425"/>
                    <a:pt x="2114" y="3222"/>
                    <a:pt x="2692" y="2774"/>
                  </a:cubicBezTo>
                  <a:cubicBezTo>
                    <a:pt x="3537" y="2119"/>
                    <a:pt x="4025" y="1072"/>
                    <a:pt x="4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1432034" y="3042921"/>
              <a:ext cx="119128" cy="97505"/>
            </a:xfrm>
            <a:custGeom>
              <a:avLst/>
              <a:gdLst/>
              <a:ahLst/>
              <a:cxnLst/>
              <a:rect l="l" t="t" r="r" b="b"/>
              <a:pathLst>
                <a:path w="4121" h="3373" extrusionOk="0">
                  <a:moveTo>
                    <a:pt x="3436" y="1"/>
                  </a:moveTo>
                  <a:cubicBezTo>
                    <a:pt x="2751" y="1"/>
                    <a:pt x="2056" y="251"/>
                    <a:pt x="1442" y="741"/>
                  </a:cubicBezTo>
                  <a:cubicBezTo>
                    <a:pt x="620" y="1408"/>
                    <a:pt x="132" y="2384"/>
                    <a:pt x="1" y="3372"/>
                  </a:cubicBezTo>
                  <a:cubicBezTo>
                    <a:pt x="1394" y="2348"/>
                    <a:pt x="2763" y="1265"/>
                    <a:pt x="4120" y="86"/>
                  </a:cubicBezTo>
                  <a:cubicBezTo>
                    <a:pt x="3896" y="29"/>
                    <a:pt x="3666" y="1"/>
                    <a:pt x="3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4"/>
            <p:cNvSpPr/>
            <p:nvPr/>
          </p:nvSpPr>
          <p:spPr>
            <a:xfrm>
              <a:off x="1360112" y="2888093"/>
              <a:ext cx="93631" cy="115688"/>
            </a:xfrm>
            <a:custGeom>
              <a:avLst/>
              <a:gdLst/>
              <a:ahLst/>
              <a:cxnLst/>
              <a:rect l="l" t="t" r="r" b="b"/>
              <a:pathLst>
                <a:path w="3239" h="4002" extrusionOk="0">
                  <a:moveTo>
                    <a:pt x="131" y="1"/>
                  </a:moveTo>
                  <a:lnTo>
                    <a:pt x="131" y="1"/>
                  </a:lnTo>
                  <a:cubicBezTo>
                    <a:pt x="0" y="953"/>
                    <a:pt x="227" y="1942"/>
                    <a:pt x="834" y="2751"/>
                  </a:cubicBezTo>
                  <a:cubicBezTo>
                    <a:pt x="1441" y="3549"/>
                    <a:pt x="2334" y="3990"/>
                    <a:pt x="3239" y="4001"/>
                  </a:cubicBezTo>
                  <a:cubicBezTo>
                    <a:pt x="2251" y="2597"/>
                    <a:pt x="1203" y="1263"/>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4"/>
            <p:cNvSpPr/>
            <p:nvPr/>
          </p:nvSpPr>
          <p:spPr>
            <a:xfrm>
              <a:off x="1363899" y="2887717"/>
              <a:ext cx="95713" cy="116064"/>
            </a:xfrm>
            <a:custGeom>
              <a:avLst/>
              <a:gdLst/>
              <a:ahLst/>
              <a:cxnLst/>
              <a:rect l="l" t="t" r="r" b="b"/>
              <a:pathLst>
                <a:path w="3311" h="4015" extrusionOk="0">
                  <a:moveTo>
                    <a:pt x="86" y="1"/>
                  </a:moveTo>
                  <a:cubicBezTo>
                    <a:pt x="58" y="1"/>
                    <a:pt x="29" y="1"/>
                    <a:pt x="0" y="2"/>
                  </a:cubicBezTo>
                  <a:cubicBezTo>
                    <a:pt x="1072" y="1276"/>
                    <a:pt x="2120" y="2610"/>
                    <a:pt x="3120" y="4014"/>
                  </a:cubicBezTo>
                  <a:cubicBezTo>
                    <a:pt x="3310" y="3014"/>
                    <a:pt x="3096" y="1943"/>
                    <a:pt x="2465" y="1133"/>
                  </a:cubicBezTo>
                  <a:cubicBezTo>
                    <a:pt x="1842" y="360"/>
                    <a:pt x="973"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1356672" y="3319017"/>
              <a:ext cx="153181" cy="100020"/>
            </a:xfrm>
            <a:custGeom>
              <a:avLst/>
              <a:gdLst/>
              <a:ahLst/>
              <a:cxnLst/>
              <a:rect l="l" t="t" r="r" b="b"/>
              <a:pathLst>
                <a:path w="5299" h="3460" extrusionOk="0">
                  <a:moveTo>
                    <a:pt x="5299" y="1"/>
                  </a:moveTo>
                  <a:lnTo>
                    <a:pt x="5299" y="1"/>
                  </a:lnTo>
                  <a:cubicBezTo>
                    <a:pt x="3560" y="1144"/>
                    <a:pt x="1786" y="2191"/>
                    <a:pt x="0" y="3108"/>
                  </a:cubicBezTo>
                  <a:cubicBezTo>
                    <a:pt x="461" y="3333"/>
                    <a:pt x="966" y="3460"/>
                    <a:pt x="1488" y="3460"/>
                  </a:cubicBezTo>
                  <a:cubicBezTo>
                    <a:pt x="2045" y="3460"/>
                    <a:pt x="2620" y="3315"/>
                    <a:pt x="3179" y="2989"/>
                  </a:cubicBezTo>
                  <a:cubicBezTo>
                    <a:pt x="4263" y="2370"/>
                    <a:pt x="5001" y="1239"/>
                    <a:pt x="5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1356325" y="3311617"/>
              <a:ext cx="153181" cy="96927"/>
            </a:xfrm>
            <a:custGeom>
              <a:avLst/>
              <a:gdLst/>
              <a:ahLst/>
              <a:cxnLst/>
              <a:rect l="l" t="t" r="r" b="b"/>
              <a:pathLst>
                <a:path w="5299" h="3353" extrusionOk="0">
                  <a:moveTo>
                    <a:pt x="4051" y="0"/>
                  </a:moveTo>
                  <a:cubicBezTo>
                    <a:pt x="3407" y="0"/>
                    <a:pt x="2743" y="183"/>
                    <a:pt x="2108" y="554"/>
                  </a:cubicBezTo>
                  <a:cubicBezTo>
                    <a:pt x="1060" y="1197"/>
                    <a:pt x="346" y="2221"/>
                    <a:pt x="0" y="3352"/>
                  </a:cubicBezTo>
                  <a:cubicBezTo>
                    <a:pt x="1786" y="2412"/>
                    <a:pt x="3560" y="1388"/>
                    <a:pt x="5299" y="245"/>
                  </a:cubicBezTo>
                  <a:cubicBezTo>
                    <a:pt x="4903" y="82"/>
                    <a:pt x="4481"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4"/>
            <p:cNvSpPr/>
            <p:nvPr/>
          </p:nvSpPr>
          <p:spPr>
            <a:xfrm>
              <a:off x="1309524" y="3105969"/>
              <a:ext cx="95019" cy="148035"/>
            </a:xfrm>
            <a:custGeom>
              <a:avLst/>
              <a:gdLst/>
              <a:ahLst/>
              <a:cxnLst/>
              <a:rect l="l" t="t" r="r" b="b"/>
              <a:pathLst>
                <a:path w="3287" h="5121" extrusionOk="0">
                  <a:moveTo>
                    <a:pt x="274" y="1"/>
                  </a:moveTo>
                  <a:cubicBezTo>
                    <a:pt x="0" y="1072"/>
                    <a:pt x="95" y="2251"/>
                    <a:pt x="691" y="3275"/>
                  </a:cubicBezTo>
                  <a:cubicBezTo>
                    <a:pt x="1286" y="4299"/>
                    <a:pt x="2227" y="4942"/>
                    <a:pt x="3286" y="5120"/>
                  </a:cubicBezTo>
                  <a:cubicBezTo>
                    <a:pt x="2358" y="3334"/>
                    <a:pt x="1346" y="1620"/>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1318109" y="3105969"/>
              <a:ext cx="97100" cy="148035"/>
            </a:xfrm>
            <a:custGeom>
              <a:avLst/>
              <a:gdLst/>
              <a:ahLst/>
              <a:cxnLst/>
              <a:rect l="l" t="t" r="r" b="b"/>
              <a:pathLst>
                <a:path w="3359" h="5121" extrusionOk="0">
                  <a:moveTo>
                    <a:pt x="1" y="1"/>
                  </a:moveTo>
                  <a:cubicBezTo>
                    <a:pt x="1072" y="1632"/>
                    <a:pt x="2061" y="3334"/>
                    <a:pt x="3001" y="5120"/>
                  </a:cubicBezTo>
                  <a:cubicBezTo>
                    <a:pt x="3358" y="3989"/>
                    <a:pt x="3287" y="2715"/>
                    <a:pt x="2680" y="1691"/>
                  </a:cubicBezTo>
                  <a:cubicBezTo>
                    <a:pt x="2049" y="655"/>
                    <a:pt x="1049" y="1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237226" y="3610202"/>
              <a:ext cx="164224" cy="82386"/>
            </a:xfrm>
            <a:custGeom>
              <a:avLst/>
              <a:gdLst/>
              <a:ahLst/>
              <a:cxnLst/>
              <a:rect l="l" t="t" r="r" b="b"/>
              <a:pathLst>
                <a:path w="5681" h="2850" extrusionOk="0">
                  <a:moveTo>
                    <a:pt x="5680" y="0"/>
                  </a:moveTo>
                  <a:cubicBezTo>
                    <a:pt x="3787" y="857"/>
                    <a:pt x="1882" y="1596"/>
                    <a:pt x="1" y="2227"/>
                  </a:cubicBezTo>
                  <a:cubicBezTo>
                    <a:pt x="551" y="2617"/>
                    <a:pt x="1215" y="2849"/>
                    <a:pt x="1928" y="2849"/>
                  </a:cubicBezTo>
                  <a:cubicBezTo>
                    <a:pt x="2326" y="2849"/>
                    <a:pt x="2739" y="2777"/>
                    <a:pt x="3156" y="2620"/>
                  </a:cubicBezTo>
                  <a:cubicBezTo>
                    <a:pt x="4311" y="2191"/>
                    <a:pt x="5216" y="1179"/>
                    <a:pt x="5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14"/>
            <p:cNvSpPr/>
            <p:nvPr/>
          </p:nvSpPr>
          <p:spPr>
            <a:xfrm>
              <a:off x="1236908" y="3595864"/>
              <a:ext cx="164541" cy="78715"/>
            </a:xfrm>
            <a:custGeom>
              <a:avLst/>
              <a:gdLst/>
              <a:ahLst/>
              <a:cxnLst/>
              <a:rect l="l" t="t" r="r" b="b"/>
              <a:pathLst>
                <a:path w="5692" h="2723" extrusionOk="0">
                  <a:moveTo>
                    <a:pt x="3929" y="0"/>
                  </a:moveTo>
                  <a:cubicBezTo>
                    <a:pt x="3467" y="0"/>
                    <a:pt x="2989" y="91"/>
                    <a:pt x="2512" y="282"/>
                  </a:cubicBezTo>
                  <a:cubicBezTo>
                    <a:pt x="1381" y="734"/>
                    <a:pt x="512" y="1627"/>
                    <a:pt x="0" y="2723"/>
                  </a:cubicBezTo>
                  <a:cubicBezTo>
                    <a:pt x="1905" y="2080"/>
                    <a:pt x="3798" y="1353"/>
                    <a:pt x="5691" y="496"/>
                  </a:cubicBezTo>
                  <a:cubicBezTo>
                    <a:pt x="5167" y="172"/>
                    <a:pt x="4564" y="0"/>
                    <a:pt x="3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14"/>
            <p:cNvSpPr/>
            <p:nvPr/>
          </p:nvSpPr>
          <p:spPr>
            <a:xfrm>
              <a:off x="1229652" y="3368246"/>
              <a:ext cx="78513" cy="160408"/>
            </a:xfrm>
            <a:custGeom>
              <a:avLst/>
              <a:gdLst/>
              <a:ahLst/>
              <a:cxnLst/>
              <a:rect l="l" t="t" r="r" b="b"/>
              <a:pathLst>
                <a:path w="2716" h="5549" extrusionOk="0">
                  <a:moveTo>
                    <a:pt x="525" y="0"/>
                  </a:moveTo>
                  <a:cubicBezTo>
                    <a:pt x="84" y="1024"/>
                    <a:pt x="1" y="2215"/>
                    <a:pt x="442" y="3310"/>
                  </a:cubicBezTo>
                  <a:cubicBezTo>
                    <a:pt x="870" y="4417"/>
                    <a:pt x="1704" y="5215"/>
                    <a:pt x="2716" y="5548"/>
                  </a:cubicBezTo>
                  <a:cubicBezTo>
                    <a:pt x="2073" y="3632"/>
                    <a:pt x="1346" y="1762"/>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1244800" y="3368246"/>
              <a:ext cx="82300" cy="160408"/>
            </a:xfrm>
            <a:custGeom>
              <a:avLst/>
              <a:gdLst/>
              <a:ahLst/>
              <a:cxnLst/>
              <a:rect l="l" t="t" r="r" b="b"/>
              <a:pathLst>
                <a:path w="2847" h="5549" extrusionOk="0">
                  <a:moveTo>
                    <a:pt x="1" y="0"/>
                  </a:moveTo>
                  <a:cubicBezTo>
                    <a:pt x="810" y="1762"/>
                    <a:pt x="1537" y="3632"/>
                    <a:pt x="2192" y="5548"/>
                  </a:cubicBezTo>
                  <a:cubicBezTo>
                    <a:pt x="2727" y="4489"/>
                    <a:pt x="2846" y="3215"/>
                    <a:pt x="2394" y="2096"/>
                  </a:cubicBezTo>
                  <a:cubicBezTo>
                    <a:pt x="1953" y="976"/>
                    <a:pt x="1025" y="26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1079246" y="3881065"/>
              <a:ext cx="171450" cy="64637"/>
            </a:xfrm>
            <a:custGeom>
              <a:avLst/>
              <a:gdLst/>
              <a:ahLst/>
              <a:cxnLst/>
              <a:rect l="l" t="t" r="r" b="b"/>
              <a:pathLst>
                <a:path w="5931" h="2236" extrusionOk="0">
                  <a:moveTo>
                    <a:pt x="5930" y="0"/>
                  </a:moveTo>
                  <a:lnTo>
                    <a:pt x="5930" y="0"/>
                  </a:lnTo>
                  <a:cubicBezTo>
                    <a:pt x="3942" y="512"/>
                    <a:pt x="1965" y="929"/>
                    <a:pt x="1" y="1262"/>
                  </a:cubicBezTo>
                  <a:cubicBezTo>
                    <a:pt x="624" y="1857"/>
                    <a:pt x="1441" y="2236"/>
                    <a:pt x="2364" y="2236"/>
                  </a:cubicBezTo>
                  <a:cubicBezTo>
                    <a:pt x="2587" y="2236"/>
                    <a:pt x="2815" y="2214"/>
                    <a:pt x="3049" y="2167"/>
                  </a:cubicBezTo>
                  <a:cubicBezTo>
                    <a:pt x="4251" y="1929"/>
                    <a:pt x="5299" y="1084"/>
                    <a:pt x="5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14"/>
            <p:cNvSpPr/>
            <p:nvPr/>
          </p:nvSpPr>
          <p:spPr>
            <a:xfrm>
              <a:off x="1079246" y="3857014"/>
              <a:ext cx="171797" cy="60561"/>
            </a:xfrm>
            <a:custGeom>
              <a:avLst/>
              <a:gdLst/>
              <a:ahLst/>
              <a:cxnLst/>
              <a:rect l="l" t="t" r="r" b="b"/>
              <a:pathLst>
                <a:path w="5943" h="2095" extrusionOk="0">
                  <a:moveTo>
                    <a:pt x="3682" y="0"/>
                  </a:moveTo>
                  <a:cubicBezTo>
                    <a:pt x="3409" y="0"/>
                    <a:pt x="3129" y="31"/>
                    <a:pt x="2847" y="94"/>
                  </a:cubicBezTo>
                  <a:cubicBezTo>
                    <a:pt x="1656" y="368"/>
                    <a:pt x="668" y="1106"/>
                    <a:pt x="1" y="2094"/>
                  </a:cubicBezTo>
                  <a:cubicBezTo>
                    <a:pt x="1965" y="1785"/>
                    <a:pt x="3942" y="1344"/>
                    <a:pt x="5942" y="832"/>
                  </a:cubicBezTo>
                  <a:cubicBezTo>
                    <a:pt x="5329" y="300"/>
                    <a:pt x="4537" y="0"/>
                    <a:pt x="3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14"/>
            <p:cNvSpPr/>
            <p:nvPr/>
          </p:nvSpPr>
          <p:spPr>
            <a:xfrm>
              <a:off x="1108848" y="3616735"/>
              <a:ext cx="62325" cy="168675"/>
            </a:xfrm>
            <a:custGeom>
              <a:avLst/>
              <a:gdLst/>
              <a:ahLst/>
              <a:cxnLst/>
              <a:rect l="l" t="t" r="r" b="b"/>
              <a:pathLst>
                <a:path w="2156" h="5835" extrusionOk="0">
                  <a:moveTo>
                    <a:pt x="846" y="0"/>
                  </a:moveTo>
                  <a:cubicBezTo>
                    <a:pt x="251" y="941"/>
                    <a:pt x="1" y="2096"/>
                    <a:pt x="251" y="3263"/>
                  </a:cubicBezTo>
                  <a:cubicBezTo>
                    <a:pt x="513" y="4418"/>
                    <a:pt x="1203" y="5334"/>
                    <a:pt x="2156" y="5834"/>
                  </a:cubicBezTo>
                  <a:cubicBezTo>
                    <a:pt x="1823" y="3822"/>
                    <a:pt x="1382" y="1894"/>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14"/>
            <p:cNvSpPr/>
            <p:nvPr/>
          </p:nvSpPr>
          <p:spPr>
            <a:xfrm>
              <a:off x="1133303" y="3616735"/>
              <a:ext cx="67123" cy="168675"/>
            </a:xfrm>
            <a:custGeom>
              <a:avLst/>
              <a:gdLst/>
              <a:ahLst/>
              <a:cxnLst/>
              <a:rect l="l" t="t" r="r" b="b"/>
              <a:pathLst>
                <a:path w="2322" h="5835" extrusionOk="0">
                  <a:moveTo>
                    <a:pt x="0" y="0"/>
                  </a:moveTo>
                  <a:cubicBezTo>
                    <a:pt x="524" y="1882"/>
                    <a:pt x="977" y="3822"/>
                    <a:pt x="1310" y="5834"/>
                  </a:cubicBezTo>
                  <a:cubicBezTo>
                    <a:pt x="2000" y="4870"/>
                    <a:pt x="2322" y="3620"/>
                    <a:pt x="2048" y="2441"/>
                  </a:cubicBezTo>
                  <a:cubicBezTo>
                    <a:pt x="1762" y="1262"/>
                    <a:pt x="977" y="41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14"/>
            <p:cNvSpPr/>
            <p:nvPr/>
          </p:nvSpPr>
          <p:spPr>
            <a:xfrm>
              <a:off x="1468515" y="2595896"/>
              <a:ext cx="66805" cy="81346"/>
            </a:xfrm>
            <a:custGeom>
              <a:avLst/>
              <a:gdLst/>
              <a:ahLst/>
              <a:cxnLst/>
              <a:rect l="l" t="t" r="r" b="b"/>
              <a:pathLst>
                <a:path w="2311" h="2814" extrusionOk="0">
                  <a:moveTo>
                    <a:pt x="2215" y="1"/>
                  </a:moveTo>
                  <a:lnTo>
                    <a:pt x="2215" y="1"/>
                  </a:lnTo>
                  <a:cubicBezTo>
                    <a:pt x="1489" y="965"/>
                    <a:pt x="763" y="1906"/>
                    <a:pt x="1" y="2810"/>
                  </a:cubicBezTo>
                  <a:cubicBezTo>
                    <a:pt x="37" y="2813"/>
                    <a:pt x="74" y="2814"/>
                    <a:pt x="111" y="2814"/>
                  </a:cubicBezTo>
                  <a:cubicBezTo>
                    <a:pt x="685" y="2814"/>
                    <a:pt x="1278" y="2551"/>
                    <a:pt x="1704" y="2025"/>
                  </a:cubicBezTo>
                  <a:cubicBezTo>
                    <a:pt x="2144" y="1453"/>
                    <a:pt x="2311" y="703"/>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14"/>
            <p:cNvSpPr/>
            <p:nvPr/>
          </p:nvSpPr>
          <p:spPr>
            <a:xfrm>
              <a:off x="1466462" y="2595896"/>
              <a:ext cx="65765" cy="81259"/>
            </a:xfrm>
            <a:custGeom>
              <a:avLst/>
              <a:gdLst/>
              <a:ahLst/>
              <a:cxnLst/>
              <a:rect l="l" t="t" r="r" b="b"/>
              <a:pathLst>
                <a:path w="2275" h="2811" extrusionOk="0">
                  <a:moveTo>
                    <a:pt x="2275" y="1"/>
                  </a:moveTo>
                  <a:cubicBezTo>
                    <a:pt x="1667" y="1"/>
                    <a:pt x="1060" y="286"/>
                    <a:pt x="608" y="846"/>
                  </a:cubicBezTo>
                  <a:cubicBezTo>
                    <a:pt x="179" y="1417"/>
                    <a:pt x="0" y="2132"/>
                    <a:pt x="60" y="2810"/>
                  </a:cubicBezTo>
                  <a:cubicBezTo>
                    <a:pt x="810" y="1906"/>
                    <a:pt x="1560" y="965"/>
                    <a:pt x="2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4"/>
            <p:cNvSpPr/>
            <p:nvPr/>
          </p:nvSpPr>
          <p:spPr>
            <a:xfrm>
              <a:off x="1384885" y="2520534"/>
              <a:ext cx="76778" cy="65042"/>
            </a:xfrm>
            <a:custGeom>
              <a:avLst/>
              <a:gdLst/>
              <a:ahLst/>
              <a:cxnLst/>
              <a:rect l="l" t="t" r="r" b="b"/>
              <a:pathLst>
                <a:path w="2656" h="2250" extrusionOk="0">
                  <a:moveTo>
                    <a:pt x="1" y="0"/>
                  </a:moveTo>
                  <a:lnTo>
                    <a:pt x="1" y="0"/>
                  </a:lnTo>
                  <a:cubicBezTo>
                    <a:pt x="72" y="655"/>
                    <a:pt x="346" y="1298"/>
                    <a:pt x="870" y="1738"/>
                  </a:cubicBezTo>
                  <a:cubicBezTo>
                    <a:pt x="1270" y="2084"/>
                    <a:pt x="1747" y="2249"/>
                    <a:pt x="2221" y="2249"/>
                  </a:cubicBezTo>
                  <a:cubicBezTo>
                    <a:pt x="2367" y="2249"/>
                    <a:pt x="2513" y="2234"/>
                    <a:pt x="2656" y="2203"/>
                  </a:cubicBezTo>
                  <a:cubicBezTo>
                    <a:pt x="1787" y="1441"/>
                    <a:pt x="894" y="70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4"/>
            <p:cNvSpPr/>
            <p:nvPr/>
          </p:nvSpPr>
          <p:spPr>
            <a:xfrm>
              <a:off x="1385579" y="2518742"/>
              <a:ext cx="76431" cy="65475"/>
            </a:xfrm>
            <a:custGeom>
              <a:avLst/>
              <a:gdLst/>
              <a:ahLst/>
              <a:cxnLst/>
              <a:rect l="l" t="t" r="r" b="b"/>
              <a:pathLst>
                <a:path w="2644" h="2265" extrusionOk="0">
                  <a:moveTo>
                    <a:pt x="519" y="1"/>
                  </a:moveTo>
                  <a:cubicBezTo>
                    <a:pt x="345" y="1"/>
                    <a:pt x="171" y="22"/>
                    <a:pt x="1" y="62"/>
                  </a:cubicBezTo>
                  <a:cubicBezTo>
                    <a:pt x="893" y="765"/>
                    <a:pt x="1786" y="1491"/>
                    <a:pt x="2644" y="2265"/>
                  </a:cubicBezTo>
                  <a:cubicBezTo>
                    <a:pt x="2620" y="1562"/>
                    <a:pt x="2334" y="896"/>
                    <a:pt x="1798" y="467"/>
                  </a:cubicBezTo>
                  <a:cubicBezTo>
                    <a:pt x="1413" y="141"/>
                    <a:pt x="96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4"/>
            <p:cNvSpPr/>
            <p:nvPr/>
          </p:nvSpPr>
          <p:spPr>
            <a:xfrm>
              <a:off x="1451662" y="2415542"/>
              <a:ext cx="56138" cy="80218"/>
            </a:xfrm>
            <a:custGeom>
              <a:avLst/>
              <a:gdLst/>
              <a:ahLst/>
              <a:cxnLst/>
              <a:rect l="l" t="t" r="r" b="b"/>
              <a:pathLst>
                <a:path w="1942" h="2775" extrusionOk="0">
                  <a:moveTo>
                    <a:pt x="1786" y="1"/>
                  </a:moveTo>
                  <a:cubicBezTo>
                    <a:pt x="1215" y="953"/>
                    <a:pt x="620" y="1882"/>
                    <a:pt x="1" y="2775"/>
                  </a:cubicBezTo>
                  <a:cubicBezTo>
                    <a:pt x="572" y="2739"/>
                    <a:pt x="1132" y="2441"/>
                    <a:pt x="1489" y="1894"/>
                  </a:cubicBezTo>
                  <a:cubicBezTo>
                    <a:pt x="1870" y="1322"/>
                    <a:pt x="1941" y="632"/>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14"/>
            <p:cNvSpPr/>
            <p:nvPr/>
          </p:nvSpPr>
          <p:spPr>
            <a:xfrm>
              <a:off x="1448222" y="2415542"/>
              <a:ext cx="55098" cy="80218"/>
            </a:xfrm>
            <a:custGeom>
              <a:avLst/>
              <a:gdLst/>
              <a:ahLst/>
              <a:cxnLst/>
              <a:rect l="l" t="t" r="r" b="b"/>
              <a:pathLst>
                <a:path w="1906" h="2775" extrusionOk="0">
                  <a:moveTo>
                    <a:pt x="1905" y="1"/>
                  </a:moveTo>
                  <a:lnTo>
                    <a:pt x="1905" y="1"/>
                  </a:lnTo>
                  <a:cubicBezTo>
                    <a:pt x="1346" y="48"/>
                    <a:pt x="810" y="370"/>
                    <a:pt x="453" y="929"/>
                  </a:cubicBezTo>
                  <a:cubicBezTo>
                    <a:pt x="96" y="1489"/>
                    <a:pt x="0" y="2144"/>
                    <a:pt x="120" y="2775"/>
                  </a:cubicBezTo>
                  <a:cubicBezTo>
                    <a:pt x="739" y="1882"/>
                    <a:pt x="1334" y="953"/>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4"/>
            <p:cNvSpPr/>
            <p:nvPr/>
          </p:nvSpPr>
          <p:spPr>
            <a:xfrm>
              <a:off x="1361817" y="2359779"/>
              <a:ext cx="75767" cy="53912"/>
            </a:xfrm>
            <a:custGeom>
              <a:avLst/>
              <a:gdLst/>
              <a:ahLst/>
              <a:cxnLst/>
              <a:rect l="l" t="t" r="r" b="b"/>
              <a:pathLst>
                <a:path w="2621" h="1865" extrusionOk="0">
                  <a:moveTo>
                    <a:pt x="1" y="1"/>
                  </a:moveTo>
                  <a:lnTo>
                    <a:pt x="1" y="1"/>
                  </a:lnTo>
                  <a:cubicBezTo>
                    <a:pt x="108" y="596"/>
                    <a:pt x="418" y="1144"/>
                    <a:pt x="942" y="1513"/>
                  </a:cubicBezTo>
                  <a:cubicBezTo>
                    <a:pt x="1294" y="1753"/>
                    <a:pt x="1683" y="1864"/>
                    <a:pt x="2067" y="1864"/>
                  </a:cubicBezTo>
                  <a:cubicBezTo>
                    <a:pt x="2255" y="1864"/>
                    <a:pt x="2441" y="1838"/>
                    <a:pt x="2620" y="1787"/>
                  </a:cubicBezTo>
                  <a:cubicBezTo>
                    <a:pt x="1763" y="1156"/>
                    <a:pt x="882" y="56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14"/>
            <p:cNvSpPr/>
            <p:nvPr/>
          </p:nvSpPr>
          <p:spPr>
            <a:xfrm>
              <a:off x="1362164" y="2356339"/>
              <a:ext cx="75767" cy="55098"/>
            </a:xfrm>
            <a:custGeom>
              <a:avLst/>
              <a:gdLst/>
              <a:ahLst/>
              <a:cxnLst/>
              <a:rect l="l" t="t" r="r" b="b"/>
              <a:pathLst>
                <a:path w="2621" h="1906" extrusionOk="0">
                  <a:moveTo>
                    <a:pt x="651" y="1"/>
                  </a:moveTo>
                  <a:cubicBezTo>
                    <a:pt x="428" y="1"/>
                    <a:pt x="208" y="42"/>
                    <a:pt x="1" y="120"/>
                  </a:cubicBezTo>
                  <a:cubicBezTo>
                    <a:pt x="882" y="679"/>
                    <a:pt x="1763" y="1275"/>
                    <a:pt x="2620" y="1906"/>
                  </a:cubicBezTo>
                  <a:cubicBezTo>
                    <a:pt x="2537" y="1263"/>
                    <a:pt x="2204" y="679"/>
                    <a:pt x="1692" y="322"/>
                  </a:cubicBezTo>
                  <a:cubicBezTo>
                    <a:pt x="1363" y="103"/>
                    <a:pt x="1003" y="1"/>
                    <a:pt x="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14"/>
            <p:cNvSpPr/>
            <p:nvPr/>
          </p:nvSpPr>
          <p:spPr>
            <a:xfrm>
              <a:off x="1420355" y="2258256"/>
              <a:ext cx="42349" cy="70592"/>
            </a:xfrm>
            <a:custGeom>
              <a:avLst/>
              <a:gdLst/>
              <a:ahLst/>
              <a:cxnLst/>
              <a:rect l="l" t="t" r="r" b="b"/>
              <a:pathLst>
                <a:path w="1465" h="2442" extrusionOk="0">
                  <a:moveTo>
                    <a:pt x="1298" y="1"/>
                  </a:moveTo>
                  <a:cubicBezTo>
                    <a:pt x="881" y="834"/>
                    <a:pt x="452" y="1644"/>
                    <a:pt x="0" y="2441"/>
                  </a:cubicBezTo>
                  <a:cubicBezTo>
                    <a:pt x="476" y="2358"/>
                    <a:pt x="905" y="2084"/>
                    <a:pt x="1179" y="1584"/>
                  </a:cubicBezTo>
                  <a:cubicBezTo>
                    <a:pt x="1441" y="1096"/>
                    <a:pt x="1465" y="513"/>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14"/>
            <p:cNvSpPr/>
            <p:nvPr/>
          </p:nvSpPr>
          <p:spPr>
            <a:xfrm>
              <a:off x="1416221" y="2258256"/>
              <a:ext cx="41656" cy="70592"/>
            </a:xfrm>
            <a:custGeom>
              <a:avLst/>
              <a:gdLst/>
              <a:ahLst/>
              <a:cxnLst/>
              <a:rect l="l" t="t" r="r" b="b"/>
              <a:pathLst>
                <a:path w="1441" h="2442" extrusionOk="0">
                  <a:moveTo>
                    <a:pt x="1441" y="1"/>
                  </a:moveTo>
                  <a:lnTo>
                    <a:pt x="1441" y="1"/>
                  </a:lnTo>
                  <a:cubicBezTo>
                    <a:pt x="965" y="84"/>
                    <a:pt x="524" y="382"/>
                    <a:pt x="274" y="870"/>
                  </a:cubicBezTo>
                  <a:cubicBezTo>
                    <a:pt x="24" y="1370"/>
                    <a:pt x="0" y="1929"/>
                    <a:pt x="143" y="2441"/>
                  </a:cubicBezTo>
                  <a:cubicBezTo>
                    <a:pt x="595" y="1632"/>
                    <a:pt x="1024" y="834"/>
                    <a:pt x="1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14"/>
            <p:cNvSpPr/>
            <p:nvPr/>
          </p:nvSpPr>
          <p:spPr>
            <a:xfrm>
              <a:off x="1335338" y="2221428"/>
              <a:ext cx="67123" cy="41367"/>
            </a:xfrm>
            <a:custGeom>
              <a:avLst/>
              <a:gdLst/>
              <a:ahLst/>
              <a:cxnLst/>
              <a:rect l="l" t="t" r="r" b="b"/>
              <a:pathLst>
                <a:path w="2322" h="1431" extrusionOk="0">
                  <a:moveTo>
                    <a:pt x="0" y="1"/>
                  </a:moveTo>
                  <a:cubicBezTo>
                    <a:pt x="119" y="501"/>
                    <a:pt x="429" y="941"/>
                    <a:pt x="893" y="1215"/>
                  </a:cubicBezTo>
                  <a:cubicBezTo>
                    <a:pt x="1147" y="1362"/>
                    <a:pt x="1424" y="1430"/>
                    <a:pt x="1697" y="1430"/>
                  </a:cubicBezTo>
                  <a:cubicBezTo>
                    <a:pt x="1911" y="1430"/>
                    <a:pt x="2123" y="1389"/>
                    <a:pt x="2322" y="1310"/>
                  </a:cubicBezTo>
                  <a:cubicBezTo>
                    <a:pt x="1548" y="846"/>
                    <a:pt x="774" y="41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14"/>
            <p:cNvSpPr/>
            <p:nvPr/>
          </p:nvSpPr>
          <p:spPr>
            <a:xfrm>
              <a:off x="1335338" y="2217323"/>
              <a:ext cx="67123" cy="41656"/>
            </a:xfrm>
            <a:custGeom>
              <a:avLst/>
              <a:gdLst/>
              <a:ahLst/>
              <a:cxnLst/>
              <a:rect l="l" t="t" r="r" b="b"/>
              <a:pathLst>
                <a:path w="2322" h="1441" extrusionOk="0">
                  <a:moveTo>
                    <a:pt x="652" y="0"/>
                  </a:moveTo>
                  <a:cubicBezTo>
                    <a:pt x="426" y="0"/>
                    <a:pt x="205" y="47"/>
                    <a:pt x="0" y="131"/>
                  </a:cubicBezTo>
                  <a:cubicBezTo>
                    <a:pt x="774" y="547"/>
                    <a:pt x="1548" y="976"/>
                    <a:pt x="2322" y="1440"/>
                  </a:cubicBezTo>
                  <a:cubicBezTo>
                    <a:pt x="2203" y="940"/>
                    <a:pt x="1905" y="476"/>
                    <a:pt x="1429" y="202"/>
                  </a:cubicBezTo>
                  <a:cubicBezTo>
                    <a:pt x="1175" y="62"/>
                    <a:pt x="910" y="0"/>
                    <a:pt x="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14"/>
            <p:cNvSpPr/>
            <p:nvPr/>
          </p:nvSpPr>
          <p:spPr>
            <a:xfrm>
              <a:off x="1382139" y="2135399"/>
              <a:ext cx="29977" cy="56456"/>
            </a:xfrm>
            <a:custGeom>
              <a:avLst/>
              <a:gdLst/>
              <a:ahLst/>
              <a:cxnLst/>
              <a:rect l="l" t="t" r="r" b="b"/>
              <a:pathLst>
                <a:path w="1037" h="1953" extrusionOk="0">
                  <a:moveTo>
                    <a:pt x="858" y="0"/>
                  </a:moveTo>
                  <a:cubicBezTo>
                    <a:pt x="584" y="655"/>
                    <a:pt x="298" y="1310"/>
                    <a:pt x="0" y="1953"/>
                  </a:cubicBezTo>
                  <a:cubicBezTo>
                    <a:pt x="358" y="1869"/>
                    <a:pt x="679" y="1607"/>
                    <a:pt x="858" y="1226"/>
                  </a:cubicBezTo>
                  <a:cubicBezTo>
                    <a:pt x="1036" y="822"/>
                    <a:pt x="1024" y="38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14"/>
            <p:cNvSpPr/>
            <p:nvPr/>
          </p:nvSpPr>
          <p:spPr>
            <a:xfrm>
              <a:off x="1377312" y="2135052"/>
              <a:ext cx="29630" cy="56456"/>
            </a:xfrm>
            <a:custGeom>
              <a:avLst/>
              <a:gdLst/>
              <a:ahLst/>
              <a:cxnLst/>
              <a:rect l="l" t="t" r="r" b="b"/>
              <a:pathLst>
                <a:path w="1025" h="1953" extrusionOk="0">
                  <a:moveTo>
                    <a:pt x="1025" y="0"/>
                  </a:moveTo>
                  <a:lnTo>
                    <a:pt x="1025" y="0"/>
                  </a:lnTo>
                  <a:cubicBezTo>
                    <a:pt x="668" y="95"/>
                    <a:pt x="358" y="357"/>
                    <a:pt x="179" y="750"/>
                  </a:cubicBezTo>
                  <a:cubicBezTo>
                    <a:pt x="1" y="1131"/>
                    <a:pt x="13" y="1584"/>
                    <a:pt x="167" y="1953"/>
                  </a:cubicBezTo>
                  <a:cubicBezTo>
                    <a:pt x="465" y="1310"/>
                    <a:pt x="751" y="655"/>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14"/>
            <p:cNvSpPr/>
            <p:nvPr/>
          </p:nvSpPr>
          <p:spPr>
            <a:xfrm>
              <a:off x="1309870" y="2112678"/>
              <a:ext cx="54057" cy="29919"/>
            </a:xfrm>
            <a:custGeom>
              <a:avLst/>
              <a:gdLst/>
              <a:ahLst/>
              <a:cxnLst/>
              <a:rect l="l" t="t" r="r" b="b"/>
              <a:pathLst>
                <a:path w="1870" h="1035" extrusionOk="0">
                  <a:moveTo>
                    <a:pt x="0" y="0"/>
                  </a:moveTo>
                  <a:lnTo>
                    <a:pt x="0" y="0"/>
                  </a:lnTo>
                  <a:cubicBezTo>
                    <a:pt x="131" y="393"/>
                    <a:pt x="381" y="727"/>
                    <a:pt x="762" y="905"/>
                  </a:cubicBezTo>
                  <a:cubicBezTo>
                    <a:pt x="943" y="993"/>
                    <a:pt x="1131" y="1035"/>
                    <a:pt x="1315" y="1035"/>
                  </a:cubicBezTo>
                  <a:cubicBezTo>
                    <a:pt x="1506" y="1035"/>
                    <a:pt x="1694" y="990"/>
                    <a:pt x="1869" y="905"/>
                  </a:cubicBezTo>
                  <a:cubicBezTo>
                    <a:pt x="1250" y="596"/>
                    <a:pt x="619" y="29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14"/>
            <p:cNvSpPr/>
            <p:nvPr/>
          </p:nvSpPr>
          <p:spPr>
            <a:xfrm>
              <a:off x="1309870" y="2108747"/>
              <a:ext cx="54057" cy="30122"/>
            </a:xfrm>
            <a:custGeom>
              <a:avLst/>
              <a:gdLst/>
              <a:ahLst/>
              <a:cxnLst/>
              <a:rect l="l" t="t" r="r" b="b"/>
              <a:pathLst>
                <a:path w="1870" h="1042" extrusionOk="0">
                  <a:moveTo>
                    <a:pt x="576" y="0"/>
                  </a:moveTo>
                  <a:cubicBezTo>
                    <a:pt x="376" y="0"/>
                    <a:pt x="182" y="49"/>
                    <a:pt x="0" y="136"/>
                  </a:cubicBezTo>
                  <a:cubicBezTo>
                    <a:pt x="619" y="422"/>
                    <a:pt x="1250" y="732"/>
                    <a:pt x="1869" y="1041"/>
                  </a:cubicBezTo>
                  <a:cubicBezTo>
                    <a:pt x="1750" y="660"/>
                    <a:pt x="1500" y="315"/>
                    <a:pt x="1119" y="124"/>
                  </a:cubicBezTo>
                  <a:cubicBezTo>
                    <a:pt x="939" y="40"/>
                    <a:pt x="755"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3" name="Google Shape;453;p14"/>
          <p:cNvGrpSpPr/>
          <p:nvPr/>
        </p:nvGrpSpPr>
        <p:grpSpPr>
          <a:xfrm rot="915639" flipH="1">
            <a:off x="11137938" y="3545349"/>
            <a:ext cx="2482844" cy="3266043"/>
            <a:chOff x="-391135" y="62398"/>
            <a:chExt cx="1866825" cy="2449629"/>
          </a:xfrm>
        </p:grpSpPr>
        <p:sp>
          <p:nvSpPr>
            <p:cNvPr id="454" name="Google Shape;454;p14"/>
            <p:cNvSpPr/>
            <p:nvPr/>
          </p:nvSpPr>
          <p:spPr>
            <a:xfrm rot="1688297">
              <a:off x="994584" y="360637"/>
              <a:ext cx="216664" cy="334890"/>
            </a:xfrm>
            <a:custGeom>
              <a:avLst/>
              <a:gdLst/>
              <a:ahLst/>
              <a:cxnLst/>
              <a:rect l="l" t="t" r="r" b="b"/>
              <a:pathLst>
                <a:path w="5978" h="9240" extrusionOk="0">
                  <a:moveTo>
                    <a:pt x="5978" y="0"/>
                  </a:moveTo>
                  <a:lnTo>
                    <a:pt x="5978" y="0"/>
                  </a:lnTo>
                  <a:cubicBezTo>
                    <a:pt x="1048" y="12"/>
                    <a:pt x="1" y="5239"/>
                    <a:pt x="1" y="5239"/>
                  </a:cubicBezTo>
                  <a:lnTo>
                    <a:pt x="3477" y="9239"/>
                  </a:lnTo>
                  <a:cubicBezTo>
                    <a:pt x="3477" y="9239"/>
                    <a:pt x="5775" y="6989"/>
                    <a:pt x="5359" y="4858"/>
                  </a:cubicBezTo>
                  <a:cubicBezTo>
                    <a:pt x="4942" y="2727"/>
                    <a:pt x="5978" y="0"/>
                    <a:pt x="5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55" name="Google Shape;455;p14"/>
            <p:cNvGrpSpPr/>
            <p:nvPr/>
          </p:nvGrpSpPr>
          <p:grpSpPr>
            <a:xfrm>
              <a:off x="-391135" y="62398"/>
              <a:ext cx="1866825" cy="2449629"/>
              <a:chOff x="-391135" y="62398"/>
              <a:chExt cx="1866825" cy="2449629"/>
            </a:xfrm>
          </p:grpSpPr>
          <p:sp>
            <p:nvSpPr>
              <p:cNvPr id="456" name="Google Shape;456;p14"/>
              <p:cNvSpPr/>
              <p:nvPr/>
            </p:nvSpPr>
            <p:spPr>
              <a:xfrm rot="1688297">
                <a:off x="204696" y="1619933"/>
                <a:ext cx="676232" cy="575693"/>
              </a:xfrm>
              <a:custGeom>
                <a:avLst/>
                <a:gdLst/>
                <a:ahLst/>
                <a:cxnLst/>
                <a:rect l="l" t="t" r="r" b="b"/>
                <a:pathLst>
                  <a:path w="18658" h="15884" extrusionOk="0">
                    <a:moveTo>
                      <a:pt x="18657" y="0"/>
                    </a:moveTo>
                    <a:cubicBezTo>
                      <a:pt x="16062" y="429"/>
                      <a:pt x="12490" y="1548"/>
                      <a:pt x="7013" y="5596"/>
                    </a:cubicBezTo>
                    <a:cubicBezTo>
                      <a:pt x="1512" y="9644"/>
                      <a:pt x="60" y="15300"/>
                      <a:pt x="60" y="15300"/>
                    </a:cubicBezTo>
                    <a:lnTo>
                      <a:pt x="0" y="15883"/>
                    </a:lnTo>
                    <a:cubicBezTo>
                      <a:pt x="0" y="15883"/>
                      <a:pt x="9954" y="9120"/>
                      <a:pt x="12644" y="6680"/>
                    </a:cubicBezTo>
                    <a:cubicBezTo>
                      <a:pt x="15347" y="4239"/>
                      <a:pt x="18657" y="0"/>
                      <a:pt x="18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14"/>
              <p:cNvSpPr/>
              <p:nvPr/>
            </p:nvSpPr>
            <p:spPr>
              <a:xfrm rot="1688297">
                <a:off x="760131" y="159108"/>
                <a:ext cx="208038" cy="367691"/>
              </a:xfrm>
              <a:custGeom>
                <a:avLst/>
                <a:gdLst/>
                <a:ahLst/>
                <a:cxnLst/>
                <a:rect l="l" t="t" r="r" b="b"/>
                <a:pathLst>
                  <a:path w="5740" h="10145" extrusionOk="0">
                    <a:moveTo>
                      <a:pt x="989" y="0"/>
                    </a:moveTo>
                    <a:cubicBezTo>
                      <a:pt x="989" y="0"/>
                      <a:pt x="1192" y="3417"/>
                      <a:pt x="430" y="5953"/>
                    </a:cubicBezTo>
                    <a:cubicBezTo>
                      <a:pt x="1" y="7418"/>
                      <a:pt x="2215" y="10144"/>
                      <a:pt x="2215" y="10144"/>
                    </a:cubicBezTo>
                    <a:cubicBezTo>
                      <a:pt x="2215" y="10144"/>
                      <a:pt x="5180" y="9156"/>
                      <a:pt x="5299" y="8823"/>
                    </a:cubicBezTo>
                    <a:cubicBezTo>
                      <a:pt x="5430" y="8478"/>
                      <a:pt x="5740" y="3822"/>
                      <a:pt x="5740" y="3822"/>
                    </a:cubicBezTo>
                    <a:cubicBezTo>
                      <a:pt x="5573" y="3667"/>
                      <a:pt x="4132" y="679"/>
                      <a:pt x="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14"/>
              <p:cNvSpPr/>
              <p:nvPr/>
            </p:nvSpPr>
            <p:spPr>
              <a:xfrm rot="1688297">
                <a:off x="817959" y="340423"/>
                <a:ext cx="486352" cy="848679"/>
              </a:xfrm>
              <a:custGeom>
                <a:avLst/>
                <a:gdLst/>
                <a:ahLst/>
                <a:cxnLst/>
                <a:rect l="l" t="t" r="r" b="b"/>
                <a:pathLst>
                  <a:path w="13419" h="23416" extrusionOk="0">
                    <a:moveTo>
                      <a:pt x="12718" y="0"/>
                    </a:moveTo>
                    <a:cubicBezTo>
                      <a:pt x="11347" y="0"/>
                      <a:pt x="8167" y="299"/>
                      <a:pt x="5048" y="2734"/>
                    </a:cubicBezTo>
                    <a:cubicBezTo>
                      <a:pt x="2131" y="5020"/>
                      <a:pt x="822" y="14641"/>
                      <a:pt x="822" y="14641"/>
                    </a:cubicBezTo>
                    <a:lnTo>
                      <a:pt x="0" y="23416"/>
                    </a:lnTo>
                    <a:cubicBezTo>
                      <a:pt x="0" y="23416"/>
                      <a:pt x="5239" y="22594"/>
                      <a:pt x="7084" y="19332"/>
                    </a:cubicBezTo>
                    <a:cubicBezTo>
                      <a:pt x="10656" y="12998"/>
                      <a:pt x="7513" y="4699"/>
                      <a:pt x="13419" y="32"/>
                    </a:cubicBezTo>
                    <a:cubicBezTo>
                      <a:pt x="13419" y="32"/>
                      <a:pt x="13164" y="0"/>
                      <a:pt x="1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14"/>
              <p:cNvSpPr/>
              <p:nvPr/>
            </p:nvSpPr>
            <p:spPr>
              <a:xfrm rot="1688297">
                <a:off x="390390" y="126614"/>
                <a:ext cx="481206" cy="833457"/>
              </a:xfrm>
              <a:custGeom>
                <a:avLst/>
                <a:gdLst/>
                <a:ahLst/>
                <a:cxnLst/>
                <a:rect l="l" t="t" r="r" b="b"/>
                <a:pathLst>
                  <a:path w="13277" h="22996" extrusionOk="0">
                    <a:moveTo>
                      <a:pt x="3820" y="0"/>
                    </a:moveTo>
                    <a:cubicBezTo>
                      <a:pt x="1729" y="0"/>
                      <a:pt x="1" y="921"/>
                      <a:pt x="1" y="921"/>
                    </a:cubicBezTo>
                    <a:cubicBezTo>
                      <a:pt x="1" y="921"/>
                      <a:pt x="1441" y="1862"/>
                      <a:pt x="2906" y="4458"/>
                    </a:cubicBezTo>
                    <a:cubicBezTo>
                      <a:pt x="4358" y="7065"/>
                      <a:pt x="4894" y="16816"/>
                      <a:pt x="6609" y="19900"/>
                    </a:cubicBezTo>
                    <a:cubicBezTo>
                      <a:pt x="8335" y="22972"/>
                      <a:pt x="13276" y="22996"/>
                      <a:pt x="13276" y="22996"/>
                    </a:cubicBezTo>
                    <a:lnTo>
                      <a:pt x="10490" y="6291"/>
                    </a:lnTo>
                    <a:cubicBezTo>
                      <a:pt x="10490" y="6291"/>
                      <a:pt x="9180" y="1755"/>
                      <a:pt x="6216" y="469"/>
                    </a:cubicBezTo>
                    <a:cubicBezTo>
                      <a:pt x="5414" y="126"/>
                      <a:pt x="4592" y="0"/>
                      <a:pt x="3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14"/>
              <p:cNvSpPr/>
              <p:nvPr/>
            </p:nvSpPr>
            <p:spPr>
              <a:xfrm rot="1688297">
                <a:off x="652638" y="138334"/>
                <a:ext cx="502843" cy="958425"/>
              </a:xfrm>
              <a:custGeom>
                <a:avLst/>
                <a:gdLst/>
                <a:ahLst/>
                <a:cxnLst/>
                <a:rect l="l" t="t" r="r" b="b"/>
                <a:pathLst>
                  <a:path w="13874" h="26444" extrusionOk="0">
                    <a:moveTo>
                      <a:pt x="7942" y="0"/>
                    </a:moveTo>
                    <a:cubicBezTo>
                      <a:pt x="7942" y="0"/>
                      <a:pt x="2679" y="4048"/>
                      <a:pt x="1227" y="11144"/>
                    </a:cubicBezTo>
                    <a:cubicBezTo>
                      <a:pt x="0" y="17145"/>
                      <a:pt x="417" y="26015"/>
                      <a:pt x="5965" y="26444"/>
                    </a:cubicBezTo>
                    <a:cubicBezTo>
                      <a:pt x="5965" y="26444"/>
                      <a:pt x="5966" y="26444"/>
                      <a:pt x="5966" y="26444"/>
                    </a:cubicBezTo>
                    <a:cubicBezTo>
                      <a:pt x="6075" y="26444"/>
                      <a:pt x="13873" y="24723"/>
                      <a:pt x="10799" y="11918"/>
                    </a:cubicBezTo>
                    <a:cubicBezTo>
                      <a:pt x="8847" y="3750"/>
                      <a:pt x="7942"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14"/>
              <p:cNvSpPr/>
              <p:nvPr/>
            </p:nvSpPr>
            <p:spPr>
              <a:xfrm rot="1688297">
                <a:off x="642111" y="449756"/>
                <a:ext cx="372874" cy="629623"/>
              </a:xfrm>
              <a:custGeom>
                <a:avLst/>
                <a:gdLst/>
                <a:ahLst/>
                <a:cxnLst/>
                <a:rect l="l" t="t" r="r" b="b"/>
                <a:pathLst>
                  <a:path w="10288" h="17372" extrusionOk="0">
                    <a:moveTo>
                      <a:pt x="5037" y="0"/>
                    </a:moveTo>
                    <a:cubicBezTo>
                      <a:pt x="2596" y="6477"/>
                      <a:pt x="3679" y="16729"/>
                      <a:pt x="3679" y="16729"/>
                    </a:cubicBezTo>
                    <a:cubicBezTo>
                      <a:pt x="715" y="14657"/>
                      <a:pt x="346" y="8347"/>
                      <a:pt x="346" y="8347"/>
                    </a:cubicBezTo>
                    <a:lnTo>
                      <a:pt x="346" y="8347"/>
                    </a:lnTo>
                    <a:cubicBezTo>
                      <a:pt x="0" y="11430"/>
                      <a:pt x="989" y="14609"/>
                      <a:pt x="1715" y="16479"/>
                    </a:cubicBezTo>
                    <a:cubicBezTo>
                      <a:pt x="2382" y="16979"/>
                      <a:pt x="3168" y="17288"/>
                      <a:pt x="4108" y="17372"/>
                    </a:cubicBezTo>
                    <a:cubicBezTo>
                      <a:pt x="4108" y="17372"/>
                      <a:pt x="5156" y="17145"/>
                      <a:pt x="6346" y="16252"/>
                    </a:cubicBezTo>
                    <a:cubicBezTo>
                      <a:pt x="10287" y="12681"/>
                      <a:pt x="8573" y="7502"/>
                      <a:pt x="8573" y="7501"/>
                    </a:cubicBezTo>
                    <a:lnTo>
                      <a:pt x="8573" y="7501"/>
                    </a:lnTo>
                    <a:cubicBezTo>
                      <a:pt x="8466" y="13240"/>
                      <a:pt x="4858" y="16800"/>
                      <a:pt x="4858" y="16800"/>
                    </a:cubicBezTo>
                    <a:cubicBezTo>
                      <a:pt x="6192" y="9704"/>
                      <a:pt x="5037" y="1"/>
                      <a:pt x="5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14"/>
              <p:cNvSpPr/>
              <p:nvPr/>
            </p:nvSpPr>
            <p:spPr>
              <a:xfrm rot="1688297">
                <a:off x="372385" y="733305"/>
                <a:ext cx="591676" cy="320792"/>
              </a:xfrm>
              <a:custGeom>
                <a:avLst/>
                <a:gdLst/>
                <a:ahLst/>
                <a:cxnLst/>
                <a:rect l="l" t="t" r="r" b="b"/>
                <a:pathLst>
                  <a:path w="16325" h="8851" extrusionOk="0">
                    <a:moveTo>
                      <a:pt x="9335" y="1"/>
                    </a:moveTo>
                    <a:lnTo>
                      <a:pt x="9335" y="1"/>
                    </a:lnTo>
                    <a:cubicBezTo>
                      <a:pt x="7133" y="2680"/>
                      <a:pt x="8109" y="7621"/>
                      <a:pt x="8109" y="7621"/>
                    </a:cubicBezTo>
                    <a:cubicBezTo>
                      <a:pt x="8109" y="7621"/>
                      <a:pt x="8103" y="7621"/>
                      <a:pt x="8090" y="7621"/>
                    </a:cubicBezTo>
                    <a:cubicBezTo>
                      <a:pt x="7972" y="7621"/>
                      <a:pt x="7243" y="7573"/>
                      <a:pt x="4835" y="6573"/>
                    </a:cubicBezTo>
                    <a:cubicBezTo>
                      <a:pt x="2180" y="5454"/>
                      <a:pt x="1" y="2299"/>
                      <a:pt x="1" y="2299"/>
                    </a:cubicBezTo>
                    <a:lnTo>
                      <a:pt x="1" y="2299"/>
                    </a:lnTo>
                    <a:cubicBezTo>
                      <a:pt x="2722" y="8085"/>
                      <a:pt x="6380" y="8850"/>
                      <a:pt x="8140" y="8850"/>
                    </a:cubicBezTo>
                    <a:cubicBezTo>
                      <a:pt x="8752" y="8850"/>
                      <a:pt x="9135" y="8758"/>
                      <a:pt x="9169" y="8752"/>
                    </a:cubicBezTo>
                    <a:cubicBezTo>
                      <a:pt x="9299" y="8740"/>
                      <a:pt x="11978" y="8549"/>
                      <a:pt x="13883" y="6835"/>
                    </a:cubicBezTo>
                    <a:cubicBezTo>
                      <a:pt x="15788" y="5120"/>
                      <a:pt x="16324" y="2680"/>
                      <a:pt x="16324" y="2680"/>
                    </a:cubicBezTo>
                    <a:lnTo>
                      <a:pt x="16324" y="2680"/>
                    </a:lnTo>
                    <a:cubicBezTo>
                      <a:pt x="15157" y="5299"/>
                      <a:pt x="10073" y="7323"/>
                      <a:pt x="10073" y="7323"/>
                    </a:cubicBezTo>
                    <a:cubicBezTo>
                      <a:pt x="8049" y="5620"/>
                      <a:pt x="9335" y="1"/>
                      <a:pt x="9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14"/>
              <p:cNvSpPr/>
              <p:nvPr/>
            </p:nvSpPr>
            <p:spPr>
              <a:xfrm rot="1688297">
                <a:off x="93421" y="907222"/>
                <a:ext cx="269326" cy="1638100"/>
              </a:xfrm>
              <a:custGeom>
                <a:avLst/>
                <a:gdLst/>
                <a:ahLst/>
                <a:cxnLst/>
                <a:rect l="l" t="t" r="r" b="b"/>
                <a:pathLst>
                  <a:path w="7431" h="45197" extrusionOk="0">
                    <a:moveTo>
                      <a:pt x="5549" y="0"/>
                    </a:moveTo>
                    <a:lnTo>
                      <a:pt x="4049" y="1012"/>
                    </a:lnTo>
                    <a:cubicBezTo>
                      <a:pt x="6371" y="22586"/>
                      <a:pt x="1" y="44637"/>
                      <a:pt x="1" y="44637"/>
                    </a:cubicBezTo>
                    <a:lnTo>
                      <a:pt x="465" y="45196"/>
                    </a:lnTo>
                    <a:cubicBezTo>
                      <a:pt x="7430" y="29587"/>
                      <a:pt x="5549" y="1"/>
                      <a:pt x="5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14"/>
              <p:cNvSpPr/>
              <p:nvPr/>
            </p:nvSpPr>
            <p:spPr>
              <a:xfrm rot="1688297">
                <a:off x="203944" y="1631903"/>
                <a:ext cx="629623" cy="551953"/>
              </a:xfrm>
              <a:custGeom>
                <a:avLst/>
                <a:gdLst/>
                <a:ahLst/>
                <a:cxnLst/>
                <a:rect l="l" t="t" r="r" b="b"/>
                <a:pathLst>
                  <a:path w="17372" h="15229" extrusionOk="0">
                    <a:moveTo>
                      <a:pt x="17372" y="0"/>
                    </a:moveTo>
                    <a:cubicBezTo>
                      <a:pt x="17371" y="1"/>
                      <a:pt x="7525" y="4132"/>
                      <a:pt x="1" y="14657"/>
                    </a:cubicBezTo>
                    <a:lnTo>
                      <a:pt x="48" y="15228"/>
                    </a:lnTo>
                    <a:cubicBezTo>
                      <a:pt x="48" y="15228"/>
                      <a:pt x="6549" y="5477"/>
                      <a:pt x="17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14"/>
              <p:cNvSpPr/>
              <p:nvPr/>
            </p:nvSpPr>
            <p:spPr>
              <a:xfrm rot="1688297">
                <a:off x="-219984" y="1384038"/>
                <a:ext cx="389256" cy="823381"/>
              </a:xfrm>
              <a:custGeom>
                <a:avLst/>
                <a:gdLst/>
                <a:ahLst/>
                <a:cxnLst/>
                <a:rect l="l" t="t" r="r" b="b"/>
                <a:pathLst>
                  <a:path w="10740" h="22718" extrusionOk="0">
                    <a:moveTo>
                      <a:pt x="0" y="0"/>
                    </a:moveTo>
                    <a:cubicBezTo>
                      <a:pt x="0" y="1"/>
                      <a:pt x="977" y="5299"/>
                      <a:pt x="2239" y="8704"/>
                    </a:cubicBezTo>
                    <a:cubicBezTo>
                      <a:pt x="3513" y="12121"/>
                      <a:pt x="9228" y="22717"/>
                      <a:pt x="9228" y="22717"/>
                    </a:cubicBezTo>
                    <a:lnTo>
                      <a:pt x="9418" y="22158"/>
                    </a:lnTo>
                    <a:cubicBezTo>
                      <a:pt x="9418" y="22158"/>
                      <a:pt x="10740" y="16467"/>
                      <a:pt x="7739" y="10347"/>
                    </a:cubicBezTo>
                    <a:cubicBezTo>
                      <a:pt x="4739" y="4227"/>
                      <a:pt x="2096" y="15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14"/>
              <p:cNvSpPr/>
              <p:nvPr/>
            </p:nvSpPr>
            <p:spPr>
              <a:xfrm rot="1688297">
                <a:off x="-199340" y="1418193"/>
                <a:ext cx="312891" cy="779381"/>
              </a:xfrm>
              <a:custGeom>
                <a:avLst/>
                <a:gdLst/>
                <a:ahLst/>
                <a:cxnLst/>
                <a:rect l="l" t="t" r="r" b="b"/>
                <a:pathLst>
                  <a:path w="8633" h="21504" extrusionOk="0">
                    <a:moveTo>
                      <a:pt x="1" y="0"/>
                    </a:moveTo>
                    <a:lnTo>
                      <a:pt x="1" y="0"/>
                    </a:lnTo>
                    <a:cubicBezTo>
                      <a:pt x="7073" y="9871"/>
                      <a:pt x="8335" y="21503"/>
                      <a:pt x="8335" y="21503"/>
                    </a:cubicBezTo>
                    <a:lnTo>
                      <a:pt x="8633" y="21027"/>
                    </a:lnTo>
                    <a:cubicBezTo>
                      <a:pt x="6811" y="8217"/>
                      <a:pt x="2" y="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67" name="Google Shape;467;p14"/>
          <p:cNvGrpSpPr/>
          <p:nvPr/>
        </p:nvGrpSpPr>
        <p:grpSpPr>
          <a:xfrm rot="-952757" flipH="1">
            <a:off x="11498072" y="-82377"/>
            <a:ext cx="1995055" cy="5076760"/>
            <a:chOff x="-110868" y="297397"/>
            <a:chExt cx="1500065" cy="3807730"/>
          </a:xfrm>
        </p:grpSpPr>
        <p:sp>
          <p:nvSpPr>
            <p:cNvPr id="468" name="Google Shape;468;p14"/>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14"/>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14"/>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4"/>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14"/>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14"/>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14"/>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14"/>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14"/>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14"/>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14"/>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14"/>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14"/>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14"/>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14"/>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14"/>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14"/>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14"/>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14"/>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14"/>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14"/>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14"/>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14"/>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14"/>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14"/>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14"/>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14"/>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14"/>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14"/>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14"/>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14"/>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14"/>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14"/>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14"/>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14"/>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14"/>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14"/>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5" name="Google Shape;505;p14"/>
          <p:cNvGrpSpPr/>
          <p:nvPr/>
        </p:nvGrpSpPr>
        <p:grpSpPr>
          <a:xfrm rot="-9974605">
            <a:off x="534609" y="447457"/>
            <a:ext cx="403631" cy="531751"/>
            <a:chOff x="1085200" y="298999"/>
            <a:chExt cx="311594" cy="409485"/>
          </a:xfrm>
        </p:grpSpPr>
        <p:sp>
          <p:nvSpPr>
            <p:cNvPr id="506" name="Google Shape;506;p1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1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8" name="Google Shape;508;p14"/>
          <p:cNvGrpSpPr/>
          <p:nvPr/>
        </p:nvGrpSpPr>
        <p:grpSpPr>
          <a:xfrm rot="3555371" flipH="1">
            <a:off x="417647" y="4913133"/>
            <a:ext cx="404649" cy="530459"/>
            <a:chOff x="1085200" y="298999"/>
            <a:chExt cx="311594" cy="409485"/>
          </a:xfrm>
        </p:grpSpPr>
        <p:sp>
          <p:nvSpPr>
            <p:cNvPr id="509" name="Google Shape;509;p1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1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1" name="Google Shape;511;p14"/>
          <p:cNvGrpSpPr/>
          <p:nvPr/>
        </p:nvGrpSpPr>
        <p:grpSpPr>
          <a:xfrm flipH="1">
            <a:off x="10246491" y="-259134"/>
            <a:ext cx="890793" cy="806667"/>
            <a:chOff x="7770018" y="3153792"/>
            <a:chExt cx="771426" cy="696844"/>
          </a:xfrm>
        </p:grpSpPr>
        <p:sp>
          <p:nvSpPr>
            <p:cNvPr id="512" name="Google Shape;512;p14"/>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14"/>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14"/>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14"/>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14"/>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14"/>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8" name="Google Shape;518;p14"/>
          <p:cNvGrpSpPr/>
          <p:nvPr/>
        </p:nvGrpSpPr>
        <p:grpSpPr>
          <a:xfrm rot="-825416" flipH="1">
            <a:off x="525908" y="6040195"/>
            <a:ext cx="342275" cy="450920"/>
            <a:chOff x="1085200" y="298999"/>
            <a:chExt cx="311594" cy="409485"/>
          </a:xfrm>
        </p:grpSpPr>
        <p:sp>
          <p:nvSpPr>
            <p:cNvPr id="519" name="Google Shape;519;p1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1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 name="Google Shape;521;p14"/>
          <p:cNvGrpSpPr/>
          <p:nvPr/>
        </p:nvGrpSpPr>
        <p:grpSpPr>
          <a:xfrm flipH="1">
            <a:off x="1197357" y="6331762"/>
            <a:ext cx="1037173" cy="1008679"/>
            <a:chOff x="-309269" y="4230246"/>
            <a:chExt cx="779809" cy="756509"/>
          </a:xfrm>
        </p:grpSpPr>
        <p:sp>
          <p:nvSpPr>
            <p:cNvPr id="522" name="Google Shape;522;p14"/>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14"/>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14"/>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14"/>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14"/>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14"/>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14"/>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14"/>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14"/>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54864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userDrawn="1">
  <p:cSld name="Title and two columns 2">
    <p:spTree>
      <p:nvGrpSpPr>
        <p:cNvPr id="1" name="Shape 563"/>
        <p:cNvGrpSpPr/>
        <p:nvPr/>
      </p:nvGrpSpPr>
      <p:grpSpPr>
        <a:xfrm>
          <a:off x="0" y="0"/>
          <a:ext cx="0" cy="0"/>
          <a:chOff x="0" y="0"/>
          <a:chExt cx="0" cy="0"/>
        </a:xfrm>
      </p:grpSpPr>
      <p:grpSp>
        <p:nvGrpSpPr>
          <p:cNvPr id="567" name="Google Shape;567;p16"/>
          <p:cNvGrpSpPr/>
          <p:nvPr/>
        </p:nvGrpSpPr>
        <p:grpSpPr>
          <a:xfrm rot="-2057126">
            <a:off x="12108042" y="1541547"/>
            <a:ext cx="1592919" cy="5329708"/>
            <a:chOff x="1017991" y="2077209"/>
            <a:chExt cx="573785" cy="1915064"/>
          </a:xfrm>
        </p:grpSpPr>
        <p:sp>
          <p:nvSpPr>
            <p:cNvPr id="568" name="Google Shape;568;p16"/>
            <p:cNvSpPr/>
            <p:nvPr/>
          </p:nvSpPr>
          <p:spPr>
            <a:xfrm>
              <a:off x="1017991" y="2077209"/>
              <a:ext cx="573785" cy="1915064"/>
            </a:xfrm>
            <a:custGeom>
              <a:avLst/>
              <a:gdLst/>
              <a:ahLst/>
              <a:cxnLst/>
              <a:rect l="l" t="t" r="r" b="b"/>
              <a:pathLst>
                <a:path w="19849" h="66248" extrusionOk="0">
                  <a:moveTo>
                    <a:pt x="11288" y="1"/>
                  </a:moveTo>
                  <a:lnTo>
                    <a:pt x="11109" y="84"/>
                  </a:lnTo>
                  <a:cubicBezTo>
                    <a:pt x="19848" y="21349"/>
                    <a:pt x="15288" y="48495"/>
                    <a:pt x="1" y="66116"/>
                  </a:cubicBezTo>
                  <a:lnTo>
                    <a:pt x="155" y="66247"/>
                  </a:lnTo>
                  <a:cubicBezTo>
                    <a:pt x="7728" y="57520"/>
                    <a:pt x="12800" y="46519"/>
                    <a:pt x="14812" y="34457"/>
                  </a:cubicBezTo>
                  <a:cubicBezTo>
                    <a:pt x="16824" y="22432"/>
                    <a:pt x="15598" y="10514"/>
                    <a:pt x="11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16"/>
            <p:cNvSpPr/>
            <p:nvPr/>
          </p:nvSpPr>
          <p:spPr>
            <a:xfrm>
              <a:off x="1465422" y="2798624"/>
              <a:ext cx="94007" cy="96407"/>
            </a:xfrm>
            <a:custGeom>
              <a:avLst/>
              <a:gdLst/>
              <a:ahLst/>
              <a:cxnLst/>
              <a:rect l="l" t="t" r="r" b="b"/>
              <a:pathLst>
                <a:path w="3252" h="3335" extrusionOk="0">
                  <a:moveTo>
                    <a:pt x="3215" y="0"/>
                  </a:moveTo>
                  <a:cubicBezTo>
                    <a:pt x="2180" y="1155"/>
                    <a:pt x="1108" y="2263"/>
                    <a:pt x="1" y="3298"/>
                  </a:cubicBezTo>
                  <a:cubicBezTo>
                    <a:pt x="147" y="3322"/>
                    <a:pt x="295" y="3335"/>
                    <a:pt x="443" y="3335"/>
                  </a:cubicBezTo>
                  <a:cubicBezTo>
                    <a:pt x="1099" y="3335"/>
                    <a:pt x="1752" y="3090"/>
                    <a:pt x="2287" y="2536"/>
                  </a:cubicBezTo>
                  <a:cubicBezTo>
                    <a:pt x="2942" y="1870"/>
                    <a:pt x="3251" y="917"/>
                    <a:pt x="3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16"/>
            <p:cNvSpPr/>
            <p:nvPr/>
          </p:nvSpPr>
          <p:spPr>
            <a:xfrm>
              <a:off x="1465422" y="2798104"/>
              <a:ext cx="92967" cy="95886"/>
            </a:xfrm>
            <a:custGeom>
              <a:avLst/>
              <a:gdLst/>
              <a:ahLst/>
              <a:cxnLst/>
              <a:rect l="l" t="t" r="r" b="b"/>
              <a:pathLst>
                <a:path w="3216" h="3317" extrusionOk="0">
                  <a:moveTo>
                    <a:pt x="2920" y="0"/>
                  </a:moveTo>
                  <a:cubicBezTo>
                    <a:pt x="2227" y="0"/>
                    <a:pt x="1529" y="292"/>
                    <a:pt x="977" y="876"/>
                  </a:cubicBezTo>
                  <a:cubicBezTo>
                    <a:pt x="334" y="1542"/>
                    <a:pt x="13" y="2423"/>
                    <a:pt x="1" y="3316"/>
                  </a:cubicBezTo>
                  <a:cubicBezTo>
                    <a:pt x="1108" y="2281"/>
                    <a:pt x="2180" y="1173"/>
                    <a:pt x="3215" y="18"/>
                  </a:cubicBezTo>
                  <a:cubicBezTo>
                    <a:pt x="3117" y="6"/>
                    <a:pt x="3018" y="0"/>
                    <a:pt x="2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16"/>
            <p:cNvSpPr/>
            <p:nvPr/>
          </p:nvSpPr>
          <p:spPr>
            <a:xfrm>
              <a:off x="1379393" y="2682300"/>
              <a:ext cx="90538" cy="91319"/>
            </a:xfrm>
            <a:custGeom>
              <a:avLst/>
              <a:gdLst/>
              <a:ahLst/>
              <a:cxnLst/>
              <a:rect l="l" t="t" r="r" b="b"/>
              <a:pathLst>
                <a:path w="3132" h="3159" extrusionOk="0">
                  <a:moveTo>
                    <a:pt x="12" y="0"/>
                  </a:moveTo>
                  <a:lnTo>
                    <a:pt x="12" y="0"/>
                  </a:lnTo>
                  <a:cubicBezTo>
                    <a:pt x="0" y="845"/>
                    <a:pt x="286" y="1691"/>
                    <a:pt x="893" y="2322"/>
                  </a:cubicBezTo>
                  <a:cubicBezTo>
                    <a:pt x="1448" y="2888"/>
                    <a:pt x="2133" y="3158"/>
                    <a:pt x="2841" y="3158"/>
                  </a:cubicBezTo>
                  <a:cubicBezTo>
                    <a:pt x="2937" y="3158"/>
                    <a:pt x="3034" y="3153"/>
                    <a:pt x="3132" y="3143"/>
                  </a:cubicBezTo>
                  <a:cubicBezTo>
                    <a:pt x="2120" y="2036"/>
                    <a:pt x="1072" y="100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16"/>
            <p:cNvSpPr/>
            <p:nvPr/>
          </p:nvSpPr>
          <p:spPr>
            <a:xfrm>
              <a:off x="1380087" y="2681404"/>
              <a:ext cx="91579" cy="91781"/>
            </a:xfrm>
            <a:custGeom>
              <a:avLst/>
              <a:gdLst/>
              <a:ahLst/>
              <a:cxnLst/>
              <a:rect l="l" t="t" r="r" b="b"/>
              <a:pathLst>
                <a:path w="3168" h="3175" extrusionOk="0">
                  <a:moveTo>
                    <a:pt x="400" y="0"/>
                  </a:moveTo>
                  <a:cubicBezTo>
                    <a:pt x="265" y="0"/>
                    <a:pt x="132" y="11"/>
                    <a:pt x="0" y="31"/>
                  </a:cubicBezTo>
                  <a:cubicBezTo>
                    <a:pt x="1048" y="1031"/>
                    <a:pt x="2096" y="2067"/>
                    <a:pt x="3108" y="3174"/>
                  </a:cubicBezTo>
                  <a:cubicBezTo>
                    <a:pt x="3167" y="2293"/>
                    <a:pt x="2881" y="1400"/>
                    <a:pt x="2238" y="757"/>
                  </a:cubicBezTo>
                  <a:cubicBezTo>
                    <a:pt x="1715" y="244"/>
                    <a:pt x="1052"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16"/>
            <p:cNvSpPr/>
            <p:nvPr/>
          </p:nvSpPr>
          <p:spPr>
            <a:xfrm>
              <a:off x="1431687" y="3045754"/>
              <a:ext cx="119128" cy="99008"/>
            </a:xfrm>
            <a:custGeom>
              <a:avLst/>
              <a:gdLst/>
              <a:ahLst/>
              <a:cxnLst/>
              <a:rect l="l" t="t" r="r" b="b"/>
              <a:pathLst>
                <a:path w="4121" h="3425" extrusionOk="0">
                  <a:moveTo>
                    <a:pt x="4121" y="0"/>
                  </a:moveTo>
                  <a:lnTo>
                    <a:pt x="4121" y="0"/>
                  </a:lnTo>
                  <a:cubicBezTo>
                    <a:pt x="2763" y="1179"/>
                    <a:pt x="1394" y="2286"/>
                    <a:pt x="1" y="3298"/>
                  </a:cubicBezTo>
                  <a:cubicBezTo>
                    <a:pt x="272" y="3381"/>
                    <a:pt x="557" y="3425"/>
                    <a:pt x="846" y="3425"/>
                  </a:cubicBezTo>
                  <a:cubicBezTo>
                    <a:pt x="1470" y="3425"/>
                    <a:pt x="2114" y="3222"/>
                    <a:pt x="2692" y="2774"/>
                  </a:cubicBezTo>
                  <a:cubicBezTo>
                    <a:pt x="3537" y="2119"/>
                    <a:pt x="4025" y="1072"/>
                    <a:pt x="4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16"/>
            <p:cNvSpPr/>
            <p:nvPr/>
          </p:nvSpPr>
          <p:spPr>
            <a:xfrm>
              <a:off x="1432034" y="3042921"/>
              <a:ext cx="119128" cy="97505"/>
            </a:xfrm>
            <a:custGeom>
              <a:avLst/>
              <a:gdLst/>
              <a:ahLst/>
              <a:cxnLst/>
              <a:rect l="l" t="t" r="r" b="b"/>
              <a:pathLst>
                <a:path w="4121" h="3373" extrusionOk="0">
                  <a:moveTo>
                    <a:pt x="3436" y="1"/>
                  </a:moveTo>
                  <a:cubicBezTo>
                    <a:pt x="2751" y="1"/>
                    <a:pt x="2056" y="251"/>
                    <a:pt x="1442" y="741"/>
                  </a:cubicBezTo>
                  <a:cubicBezTo>
                    <a:pt x="620" y="1408"/>
                    <a:pt x="132" y="2384"/>
                    <a:pt x="1" y="3372"/>
                  </a:cubicBezTo>
                  <a:cubicBezTo>
                    <a:pt x="1394" y="2348"/>
                    <a:pt x="2763" y="1265"/>
                    <a:pt x="4120" y="86"/>
                  </a:cubicBezTo>
                  <a:cubicBezTo>
                    <a:pt x="3896" y="29"/>
                    <a:pt x="3666" y="1"/>
                    <a:pt x="3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16"/>
            <p:cNvSpPr/>
            <p:nvPr/>
          </p:nvSpPr>
          <p:spPr>
            <a:xfrm>
              <a:off x="1360112" y="2888093"/>
              <a:ext cx="93631" cy="115688"/>
            </a:xfrm>
            <a:custGeom>
              <a:avLst/>
              <a:gdLst/>
              <a:ahLst/>
              <a:cxnLst/>
              <a:rect l="l" t="t" r="r" b="b"/>
              <a:pathLst>
                <a:path w="3239" h="4002" extrusionOk="0">
                  <a:moveTo>
                    <a:pt x="131" y="1"/>
                  </a:moveTo>
                  <a:lnTo>
                    <a:pt x="131" y="1"/>
                  </a:lnTo>
                  <a:cubicBezTo>
                    <a:pt x="0" y="953"/>
                    <a:pt x="227" y="1942"/>
                    <a:pt x="834" y="2751"/>
                  </a:cubicBezTo>
                  <a:cubicBezTo>
                    <a:pt x="1441" y="3549"/>
                    <a:pt x="2334" y="3990"/>
                    <a:pt x="3239" y="4001"/>
                  </a:cubicBezTo>
                  <a:cubicBezTo>
                    <a:pt x="2251" y="2597"/>
                    <a:pt x="1203" y="1263"/>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16"/>
            <p:cNvSpPr/>
            <p:nvPr/>
          </p:nvSpPr>
          <p:spPr>
            <a:xfrm>
              <a:off x="1363899" y="2887717"/>
              <a:ext cx="95713" cy="116064"/>
            </a:xfrm>
            <a:custGeom>
              <a:avLst/>
              <a:gdLst/>
              <a:ahLst/>
              <a:cxnLst/>
              <a:rect l="l" t="t" r="r" b="b"/>
              <a:pathLst>
                <a:path w="3311" h="4015" extrusionOk="0">
                  <a:moveTo>
                    <a:pt x="86" y="1"/>
                  </a:moveTo>
                  <a:cubicBezTo>
                    <a:pt x="58" y="1"/>
                    <a:pt x="29" y="1"/>
                    <a:pt x="0" y="2"/>
                  </a:cubicBezTo>
                  <a:cubicBezTo>
                    <a:pt x="1072" y="1276"/>
                    <a:pt x="2120" y="2610"/>
                    <a:pt x="3120" y="4014"/>
                  </a:cubicBezTo>
                  <a:cubicBezTo>
                    <a:pt x="3310" y="3014"/>
                    <a:pt x="3096" y="1943"/>
                    <a:pt x="2465" y="1133"/>
                  </a:cubicBezTo>
                  <a:cubicBezTo>
                    <a:pt x="1842" y="360"/>
                    <a:pt x="973"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16"/>
            <p:cNvSpPr/>
            <p:nvPr/>
          </p:nvSpPr>
          <p:spPr>
            <a:xfrm>
              <a:off x="1356672" y="3319017"/>
              <a:ext cx="153181" cy="100020"/>
            </a:xfrm>
            <a:custGeom>
              <a:avLst/>
              <a:gdLst/>
              <a:ahLst/>
              <a:cxnLst/>
              <a:rect l="l" t="t" r="r" b="b"/>
              <a:pathLst>
                <a:path w="5299" h="3460" extrusionOk="0">
                  <a:moveTo>
                    <a:pt x="5299" y="1"/>
                  </a:moveTo>
                  <a:lnTo>
                    <a:pt x="5299" y="1"/>
                  </a:lnTo>
                  <a:cubicBezTo>
                    <a:pt x="3560" y="1144"/>
                    <a:pt x="1786" y="2191"/>
                    <a:pt x="0" y="3108"/>
                  </a:cubicBezTo>
                  <a:cubicBezTo>
                    <a:pt x="461" y="3333"/>
                    <a:pt x="966" y="3460"/>
                    <a:pt x="1488" y="3460"/>
                  </a:cubicBezTo>
                  <a:cubicBezTo>
                    <a:pt x="2045" y="3460"/>
                    <a:pt x="2620" y="3315"/>
                    <a:pt x="3179" y="2989"/>
                  </a:cubicBezTo>
                  <a:cubicBezTo>
                    <a:pt x="4263" y="2370"/>
                    <a:pt x="5001" y="1239"/>
                    <a:pt x="5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16"/>
            <p:cNvSpPr/>
            <p:nvPr/>
          </p:nvSpPr>
          <p:spPr>
            <a:xfrm>
              <a:off x="1356325" y="3311617"/>
              <a:ext cx="153181" cy="96927"/>
            </a:xfrm>
            <a:custGeom>
              <a:avLst/>
              <a:gdLst/>
              <a:ahLst/>
              <a:cxnLst/>
              <a:rect l="l" t="t" r="r" b="b"/>
              <a:pathLst>
                <a:path w="5299" h="3353" extrusionOk="0">
                  <a:moveTo>
                    <a:pt x="4051" y="0"/>
                  </a:moveTo>
                  <a:cubicBezTo>
                    <a:pt x="3407" y="0"/>
                    <a:pt x="2743" y="183"/>
                    <a:pt x="2108" y="554"/>
                  </a:cubicBezTo>
                  <a:cubicBezTo>
                    <a:pt x="1060" y="1197"/>
                    <a:pt x="346" y="2221"/>
                    <a:pt x="0" y="3352"/>
                  </a:cubicBezTo>
                  <a:cubicBezTo>
                    <a:pt x="1786" y="2412"/>
                    <a:pt x="3560" y="1388"/>
                    <a:pt x="5299" y="245"/>
                  </a:cubicBezTo>
                  <a:cubicBezTo>
                    <a:pt x="4903" y="82"/>
                    <a:pt x="4481"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16"/>
            <p:cNvSpPr/>
            <p:nvPr/>
          </p:nvSpPr>
          <p:spPr>
            <a:xfrm>
              <a:off x="1309524" y="3105969"/>
              <a:ext cx="95019" cy="148035"/>
            </a:xfrm>
            <a:custGeom>
              <a:avLst/>
              <a:gdLst/>
              <a:ahLst/>
              <a:cxnLst/>
              <a:rect l="l" t="t" r="r" b="b"/>
              <a:pathLst>
                <a:path w="3287" h="5121" extrusionOk="0">
                  <a:moveTo>
                    <a:pt x="274" y="1"/>
                  </a:moveTo>
                  <a:cubicBezTo>
                    <a:pt x="0" y="1072"/>
                    <a:pt x="95" y="2251"/>
                    <a:pt x="691" y="3275"/>
                  </a:cubicBezTo>
                  <a:cubicBezTo>
                    <a:pt x="1286" y="4299"/>
                    <a:pt x="2227" y="4942"/>
                    <a:pt x="3286" y="5120"/>
                  </a:cubicBezTo>
                  <a:cubicBezTo>
                    <a:pt x="2358" y="3334"/>
                    <a:pt x="1346" y="1620"/>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16"/>
            <p:cNvSpPr/>
            <p:nvPr/>
          </p:nvSpPr>
          <p:spPr>
            <a:xfrm>
              <a:off x="1318109" y="3105969"/>
              <a:ext cx="97100" cy="148035"/>
            </a:xfrm>
            <a:custGeom>
              <a:avLst/>
              <a:gdLst/>
              <a:ahLst/>
              <a:cxnLst/>
              <a:rect l="l" t="t" r="r" b="b"/>
              <a:pathLst>
                <a:path w="3359" h="5121" extrusionOk="0">
                  <a:moveTo>
                    <a:pt x="1" y="1"/>
                  </a:moveTo>
                  <a:cubicBezTo>
                    <a:pt x="1072" y="1632"/>
                    <a:pt x="2061" y="3334"/>
                    <a:pt x="3001" y="5120"/>
                  </a:cubicBezTo>
                  <a:cubicBezTo>
                    <a:pt x="3358" y="3989"/>
                    <a:pt x="3287" y="2715"/>
                    <a:pt x="2680" y="1691"/>
                  </a:cubicBezTo>
                  <a:cubicBezTo>
                    <a:pt x="2049" y="655"/>
                    <a:pt x="1049" y="1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16"/>
            <p:cNvSpPr/>
            <p:nvPr/>
          </p:nvSpPr>
          <p:spPr>
            <a:xfrm>
              <a:off x="1237226" y="3610202"/>
              <a:ext cx="164224" cy="82386"/>
            </a:xfrm>
            <a:custGeom>
              <a:avLst/>
              <a:gdLst/>
              <a:ahLst/>
              <a:cxnLst/>
              <a:rect l="l" t="t" r="r" b="b"/>
              <a:pathLst>
                <a:path w="5681" h="2850" extrusionOk="0">
                  <a:moveTo>
                    <a:pt x="5680" y="0"/>
                  </a:moveTo>
                  <a:cubicBezTo>
                    <a:pt x="3787" y="857"/>
                    <a:pt x="1882" y="1596"/>
                    <a:pt x="1" y="2227"/>
                  </a:cubicBezTo>
                  <a:cubicBezTo>
                    <a:pt x="551" y="2617"/>
                    <a:pt x="1215" y="2849"/>
                    <a:pt x="1928" y="2849"/>
                  </a:cubicBezTo>
                  <a:cubicBezTo>
                    <a:pt x="2326" y="2849"/>
                    <a:pt x="2739" y="2777"/>
                    <a:pt x="3156" y="2620"/>
                  </a:cubicBezTo>
                  <a:cubicBezTo>
                    <a:pt x="4311" y="2191"/>
                    <a:pt x="5216" y="1179"/>
                    <a:pt x="5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16"/>
            <p:cNvSpPr/>
            <p:nvPr/>
          </p:nvSpPr>
          <p:spPr>
            <a:xfrm>
              <a:off x="1236908" y="3595864"/>
              <a:ext cx="164541" cy="78715"/>
            </a:xfrm>
            <a:custGeom>
              <a:avLst/>
              <a:gdLst/>
              <a:ahLst/>
              <a:cxnLst/>
              <a:rect l="l" t="t" r="r" b="b"/>
              <a:pathLst>
                <a:path w="5692" h="2723" extrusionOk="0">
                  <a:moveTo>
                    <a:pt x="3929" y="0"/>
                  </a:moveTo>
                  <a:cubicBezTo>
                    <a:pt x="3467" y="0"/>
                    <a:pt x="2989" y="91"/>
                    <a:pt x="2512" y="282"/>
                  </a:cubicBezTo>
                  <a:cubicBezTo>
                    <a:pt x="1381" y="734"/>
                    <a:pt x="512" y="1627"/>
                    <a:pt x="0" y="2723"/>
                  </a:cubicBezTo>
                  <a:cubicBezTo>
                    <a:pt x="1905" y="2080"/>
                    <a:pt x="3798" y="1353"/>
                    <a:pt x="5691" y="496"/>
                  </a:cubicBezTo>
                  <a:cubicBezTo>
                    <a:pt x="5167" y="172"/>
                    <a:pt x="4564" y="0"/>
                    <a:pt x="3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16"/>
            <p:cNvSpPr/>
            <p:nvPr/>
          </p:nvSpPr>
          <p:spPr>
            <a:xfrm>
              <a:off x="1229652" y="3368246"/>
              <a:ext cx="78513" cy="160408"/>
            </a:xfrm>
            <a:custGeom>
              <a:avLst/>
              <a:gdLst/>
              <a:ahLst/>
              <a:cxnLst/>
              <a:rect l="l" t="t" r="r" b="b"/>
              <a:pathLst>
                <a:path w="2716" h="5549" extrusionOk="0">
                  <a:moveTo>
                    <a:pt x="525" y="0"/>
                  </a:moveTo>
                  <a:cubicBezTo>
                    <a:pt x="84" y="1024"/>
                    <a:pt x="1" y="2215"/>
                    <a:pt x="442" y="3310"/>
                  </a:cubicBezTo>
                  <a:cubicBezTo>
                    <a:pt x="870" y="4417"/>
                    <a:pt x="1704" y="5215"/>
                    <a:pt x="2716" y="5548"/>
                  </a:cubicBezTo>
                  <a:cubicBezTo>
                    <a:pt x="2073" y="3632"/>
                    <a:pt x="1346" y="1762"/>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16"/>
            <p:cNvSpPr/>
            <p:nvPr/>
          </p:nvSpPr>
          <p:spPr>
            <a:xfrm>
              <a:off x="1244800" y="3368246"/>
              <a:ext cx="82300" cy="160408"/>
            </a:xfrm>
            <a:custGeom>
              <a:avLst/>
              <a:gdLst/>
              <a:ahLst/>
              <a:cxnLst/>
              <a:rect l="l" t="t" r="r" b="b"/>
              <a:pathLst>
                <a:path w="2847" h="5549" extrusionOk="0">
                  <a:moveTo>
                    <a:pt x="1" y="0"/>
                  </a:moveTo>
                  <a:cubicBezTo>
                    <a:pt x="810" y="1762"/>
                    <a:pt x="1537" y="3632"/>
                    <a:pt x="2192" y="5548"/>
                  </a:cubicBezTo>
                  <a:cubicBezTo>
                    <a:pt x="2727" y="4489"/>
                    <a:pt x="2846" y="3215"/>
                    <a:pt x="2394" y="2096"/>
                  </a:cubicBezTo>
                  <a:cubicBezTo>
                    <a:pt x="1953" y="976"/>
                    <a:pt x="1025" y="26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16"/>
            <p:cNvSpPr/>
            <p:nvPr/>
          </p:nvSpPr>
          <p:spPr>
            <a:xfrm>
              <a:off x="1079246" y="3881065"/>
              <a:ext cx="171450" cy="64637"/>
            </a:xfrm>
            <a:custGeom>
              <a:avLst/>
              <a:gdLst/>
              <a:ahLst/>
              <a:cxnLst/>
              <a:rect l="l" t="t" r="r" b="b"/>
              <a:pathLst>
                <a:path w="5931" h="2236" extrusionOk="0">
                  <a:moveTo>
                    <a:pt x="5930" y="0"/>
                  </a:moveTo>
                  <a:lnTo>
                    <a:pt x="5930" y="0"/>
                  </a:lnTo>
                  <a:cubicBezTo>
                    <a:pt x="3942" y="512"/>
                    <a:pt x="1965" y="929"/>
                    <a:pt x="1" y="1262"/>
                  </a:cubicBezTo>
                  <a:cubicBezTo>
                    <a:pt x="624" y="1857"/>
                    <a:pt x="1441" y="2236"/>
                    <a:pt x="2364" y="2236"/>
                  </a:cubicBezTo>
                  <a:cubicBezTo>
                    <a:pt x="2587" y="2236"/>
                    <a:pt x="2815" y="2214"/>
                    <a:pt x="3049" y="2167"/>
                  </a:cubicBezTo>
                  <a:cubicBezTo>
                    <a:pt x="4251" y="1929"/>
                    <a:pt x="5299" y="1084"/>
                    <a:pt x="5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16"/>
            <p:cNvSpPr/>
            <p:nvPr/>
          </p:nvSpPr>
          <p:spPr>
            <a:xfrm>
              <a:off x="1079246" y="3857014"/>
              <a:ext cx="171797" cy="60561"/>
            </a:xfrm>
            <a:custGeom>
              <a:avLst/>
              <a:gdLst/>
              <a:ahLst/>
              <a:cxnLst/>
              <a:rect l="l" t="t" r="r" b="b"/>
              <a:pathLst>
                <a:path w="5943" h="2095" extrusionOk="0">
                  <a:moveTo>
                    <a:pt x="3682" y="0"/>
                  </a:moveTo>
                  <a:cubicBezTo>
                    <a:pt x="3409" y="0"/>
                    <a:pt x="3129" y="31"/>
                    <a:pt x="2847" y="94"/>
                  </a:cubicBezTo>
                  <a:cubicBezTo>
                    <a:pt x="1656" y="368"/>
                    <a:pt x="668" y="1106"/>
                    <a:pt x="1" y="2094"/>
                  </a:cubicBezTo>
                  <a:cubicBezTo>
                    <a:pt x="1965" y="1785"/>
                    <a:pt x="3942" y="1344"/>
                    <a:pt x="5942" y="832"/>
                  </a:cubicBezTo>
                  <a:cubicBezTo>
                    <a:pt x="5329" y="300"/>
                    <a:pt x="4537" y="0"/>
                    <a:pt x="3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16"/>
            <p:cNvSpPr/>
            <p:nvPr/>
          </p:nvSpPr>
          <p:spPr>
            <a:xfrm>
              <a:off x="1108848" y="3616735"/>
              <a:ext cx="62325" cy="168675"/>
            </a:xfrm>
            <a:custGeom>
              <a:avLst/>
              <a:gdLst/>
              <a:ahLst/>
              <a:cxnLst/>
              <a:rect l="l" t="t" r="r" b="b"/>
              <a:pathLst>
                <a:path w="2156" h="5835" extrusionOk="0">
                  <a:moveTo>
                    <a:pt x="846" y="0"/>
                  </a:moveTo>
                  <a:cubicBezTo>
                    <a:pt x="251" y="941"/>
                    <a:pt x="1" y="2096"/>
                    <a:pt x="251" y="3263"/>
                  </a:cubicBezTo>
                  <a:cubicBezTo>
                    <a:pt x="513" y="4418"/>
                    <a:pt x="1203" y="5334"/>
                    <a:pt x="2156" y="5834"/>
                  </a:cubicBezTo>
                  <a:cubicBezTo>
                    <a:pt x="1823" y="3822"/>
                    <a:pt x="1382" y="1894"/>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16"/>
            <p:cNvSpPr/>
            <p:nvPr/>
          </p:nvSpPr>
          <p:spPr>
            <a:xfrm>
              <a:off x="1133303" y="3616735"/>
              <a:ext cx="67123" cy="168675"/>
            </a:xfrm>
            <a:custGeom>
              <a:avLst/>
              <a:gdLst/>
              <a:ahLst/>
              <a:cxnLst/>
              <a:rect l="l" t="t" r="r" b="b"/>
              <a:pathLst>
                <a:path w="2322" h="5835" extrusionOk="0">
                  <a:moveTo>
                    <a:pt x="0" y="0"/>
                  </a:moveTo>
                  <a:cubicBezTo>
                    <a:pt x="524" y="1882"/>
                    <a:pt x="977" y="3822"/>
                    <a:pt x="1310" y="5834"/>
                  </a:cubicBezTo>
                  <a:cubicBezTo>
                    <a:pt x="2000" y="4870"/>
                    <a:pt x="2322" y="3620"/>
                    <a:pt x="2048" y="2441"/>
                  </a:cubicBezTo>
                  <a:cubicBezTo>
                    <a:pt x="1762" y="1262"/>
                    <a:pt x="977" y="41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16"/>
            <p:cNvSpPr/>
            <p:nvPr/>
          </p:nvSpPr>
          <p:spPr>
            <a:xfrm>
              <a:off x="1468515" y="2595896"/>
              <a:ext cx="66805" cy="81346"/>
            </a:xfrm>
            <a:custGeom>
              <a:avLst/>
              <a:gdLst/>
              <a:ahLst/>
              <a:cxnLst/>
              <a:rect l="l" t="t" r="r" b="b"/>
              <a:pathLst>
                <a:path w="2311" h="2814" extrusionOk="0">
                  <a:moveTo>
                    <a:pt x="2215" y="1"/>
                  </a:moveTo>
                  <a:lnTo>
                    <a:pt x="2215" y="1"/>
                  </a:lnTo>
                  <a:cubicBezTo>
                    <a:pt x="1489" y="965"/>
                    <a:pt x="763" y="1906"/>
                    <a:pt x="1" y="2810"/>
                  </a:cubicBezTo>
                  <a:cubicBezTo>
                    <a:pt x="37" y="2813"/>
                    <a:pt x="74" y="2814"/>
                    <a:pt x="111" y="2814"/>
                  </a:cubicBezTo>
                  <a:cubicBezTo>
                    <a:pt x="685" y="2814"/>
                    <a:pt x="1278" y="2551"/>
                    <a:pt x="1704" y="2025"/>
                  </a:cubicBezTo>
                  <a:cubicBezTo>
                    <a:pt x="2144" y="1453"/>
                    <a:pt x="2311" y="703"/>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16"/>
            <p:cNvSpPr/>
            <p:nvPr/>
          </p:nvSpPr>
          <p:spPr>
            <a:xfrm>
              <a:off x="1466462" y="2595896"/>
              <a:ext cx="65765" cy="81259"/>
            </a:xfrm>
            <a:custGeom>
              <a:avLst/>
              <a:gdLst/>
              <a:ahLst/>
              <a:cxnLst/>
              <a:rect l="l" t="t" r="r" b="b"/>
              <a:pathLst>
                <a:path w="2275" h="2811" extrusionOk="0">
                  <a:moveTo>
                    <a:pt x="2275" y="1"/>
                  </a:moveTo>
                  <a:cubicBezTo>
                    <a:pt x="1667" y="1"/>
                    <a:pt x="1060" y="286"/>
                    <a:pt x="608" y="846"/>
                  </a:cubicBezTo>
                  <a:cubicBezTo>
                    <a:pt x="179" y="1417"/>
                    <a:pt x="0" y="2132"/>
                    <a:pt x="60" y="2810"/>
                  </a:cubicBezTo>
                  <a:cubicBezTo>
                    <a:pt x="810" y="1906"/>
                    <a:pt x="1560" y="965"/>
                    <a:pt x="2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16"/>
            <p:cNvSpPr/>
            <p:nvPr/>
          </p:nvSpPr>
          <p:spPr>
            <a:xfrm>
              <a:off x="1384885" y="2520534"/>
              <a:ext cx="76778" cy="65042"/>
            </a:xfrm>
            <a:custGeom>
              <a:avLst/>
              <a:gdLst/>
              <a:ahLst/>
              <a:cxnLst/>
              <a:rect l="l" t="t" r="r" b="b"/>
              <a:pathLst>
                <a:path w="2656" h="2250" extrusionOk="0">
                  <a:moveTo>
                    <a:pt x="1" y="0"/>
                  </a:moveTo>
                  <a:lnTo>
                    <a:pt x="1" y="0"/>
                  </a:lnTo>
                  <a:cubicBezTo>
                    <a:pt x="72" y="655"/>
                    <a:pt x="346" y="1298"/>
                    <a:pt x="870" y="1738"/>
                  </a:cubicBezTo>
                  <a:cubicBezTo>
                    <a:pt x="1270" y="2084"/>
                    <a:pt x="1747" y="2249"/>
                    <a:pt x="2221" y="2249"/>
                  </a:cubicBezTo>
                  <a:cubicBezTo>
                    <a:pt x="2367" y="2249"/>
                    <a:pt x="2513" y="2234"/>
                    <a:pt x="2656" y="2203"/>
                  </a:cubicBezTo>
                  <a:cubicBezTo>
                    <a:pt x="1787" y="1441"/>
                    <a:pt x="894" y="70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16"/>
            <p:cNvSpPr/>
            <p:nvPr/>
          </p:nvSpPr>
          <p:spPr>
            <a:xfrm>
              <a:off x="1385579" y="2518742"/>
              <a:ext cx="76431" cy="65475"/>
            </a:xfrm>
            <a:custGeom>
              <a:avLst/>
              <a:gdLst/>
              <a:ahLst/>
              <a:cxnLst/>
              <a:rect l="l" t="t" r="r" b="b"/>
              <a:pathLst>
                <a:path w="2644" h="2265" extrusionOk="0">
                  <a:moveTo>
                    <a:pt x="519" y="1"/>
                  </a:moveTo>
                  <a:cubicBezTo>
                    <a:pt x="345" y="1"/>
                    <a:pt x="171" y="22"/>
                    <a:pt x="1" y="62"/>
                  </a:cubicBezTo>
                  <a:cubicBezTo>
                    <a:pt x="893" y="765"/>
                    <a:pt x="1786" y="1491"/>
                    <a:pt x="2644" y="2265"/>
                  </a:cubicBezTo>
                  <a:cubicBezTo>
                    <a:pt x="2620" y="1562"/>
                    <a:pt x="2334" y="896"/>
                    <a:pt x="1798" y="467"/>
                  </a:cubicBezTo>
                  <a:cubicBezTo>
                    <a:pt x="1413" y="141"/>
                    <a:pt x="96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16"/>
            <p:cNvSpPr/>
            <p:nvPr/>
          </p:nvSpPr>
          <p:spPr>
            <a:xfrm>
              <a:off x="1451662" y="2415542"/>
              <a:ext cx="56138" cy="80218"/>
            </a:xfrm>
            <a:custGeom>
              <a:avLst/>
              <a:gdLst/>
              <a:ahLst/>
              <a:cxnLst/>
              <a:rect l="l" t="t" r="r" b="b"/>
              <a:pathLst>
                <a:path w="1942" h="2775" extrusionOk="0">
                  <a:moveTo>
                    <a:pt x="1786" y="1"/>
                  </a:moveTo>
                  <a:cubicBezTo>
                    <a:pt x="1215" y="953"/>
                    <a:pt x="620" y="1882"/>
                    <a:pt x="1" y="2775"/>
                  </a:cubicBezTo>
                  <a:cubicBezTo>
                    <a:pt x="572" y="2739"/>
                    <a:pt x="1132" y="2441"/>
                    <a:pt x="1489" y="1894"/>
                  </a:cubicBezTo>
                  <a:cubicBezTo>
                    <a:pt x="1870" y="1322"/>
                    <a:pt x="1941" y="632"/>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16"/>
            <p:cNvSpPr/>
            <p:nvPr/>
          </p:nvSpPr>
          <p:spPr>
            <a:xfrm>
              <a:off x="1448222" y="2415542"/>
              <a:ext cx="55098" cy="80218"/>
            </a:xfrm>
            <a:custGeom>
              <a:avLst/>
              <a:gdLst/>
              <a:ahLst/>
              <a:cxnLst/>
              <a:rect l="l" t="t" r="r" b="b"/>
              <a:pathLst>
                <a:path w="1906" h="2775" extrusionOk="0">
                  <a:moveTo>
                    <a:pt x="1905" y="1"/>
                  </a:moveTo>
                  <a:lnTo>
                    <a:pt x="1905" y="1"/>
                  </a:lnTo>
                  <a:cubicBezTo>
                    <a:pt x="1346" y="48"/>
                    <a:pt x="810" y="370"/>
                    <a:pt x="453" y="929"/>
                  </a:cubicBezTo>
                  <a:cubicBezTo>
                    <a:pt x="96" y="1489"/>
                    <a:pt x="0" y="2144"/>
                    <a:pt x="120" y="2775"/>
                  </a:cubicBezTo>
                  <a:cubicBezTo>
                    <a:pt x="739" y="1882"/>
                    <a:pt x="1334" y="953"/>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16"/>
            <p:cNvSpPr/>
            <p:nvPr/>
          </p:nvSpPr>
          <p:spPr>
            <a:xfrm>
              <a:off x="1361817" y="2359779"/>
              <a:ext cx="75767" cy="53912"/>
            </a:xfrm>
            <a:custGeom>
              <a:avLst/>
              <a:gdLst/>
              <a:ahLst/>
              <a:cxnLst/>
              <a:rect l="l" t="t" r="r" b="b"/>
              <a:pathLst>
                <a:path w="2621" h="1865" extrusionOk="0">
                  <a:moveTo>
                    <a:pt x="1" y="1"/>
                  </a:moveTo>
                  <a:lnTo>
                    <a:pt x="1" y="1"/>
                  </a:lnTo>
                  <a:cubicBezTo>
                    <a:pt x="108" y="596"/>
                    <a:pt x="418" y="1144"/>
                    <a:pt x="942" y="1513"/>
                  </a:cubicBezTo>
                  <a:cubicBezTo>
                    <a:pt x="1294" y="1753"/>
                    <a:pt x="1683" y="1864"/>
                    <a:pt x="2067" y="1864"/>
                  </a:cubicBezTo>
                  <a:cubicBezTo>
                    <a:pt x="2255" y="1864"/>
                    <a:pt x="2441" y="1838"/>
                    <a:pt x="2620" y="1787"/>
                  </a:cubicBezTo>
                  <a:cubicBezTo>
                    <a:pt x="1763" y="1156"/>
                    <a:pt x="882" y="56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16"/>
            <p:cNvSpPr/>
            <p:nvPr/>
          </p:nvSpPr>
          <p:spPr>
            <a:xfrm>
              <a:off x="1362164" y="2356339"/>
              <a:ext cx="75767" cy="55098"/>
            </a:xfrm>
            <a:custGeom>
              <a:avLst/>
              <a:gdLst/>
              <a:ahLst/>
              <a:cxnLst/>
              <a:rect l="l" t="t" r="r" b="b"/>
              <a:pathLst>
                <a:path w="2621" h="1906" extrusionOk="0">
                  <a:moveTo>
                    <a:pt x="651" y="1"/>
                  </a:moveTo>
                  <a:cubicBezTo>
                    <a:pt x="428" y="1"/>
                    <a:pt x="208" y="42"/>
                    <a:pt x="1" y="120"/>
                  </a:cubicBezTo>
                  <a:cubicBezTo>
                    <a:pt x="882" y="679"/>
                    <a:pt x="1763" y="1275"/>
                    <a:pt x="2620" y="1906"/>
                  </a:cubicBezTo>
                  <a:cubicBezTo>
                    <a:pt x="2537" y="1263"/>
                    <a:pt x="2204" y="679"/>
                    <a:pt x="1692" y="322"/>
                  </a:cubicBezTo>
                  <a:cubicBezTo>
                    <a:pt x="1363" y="103"/>
                    <a:pt x="1003" y="1"/>
                    <a:pt x="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16"/>
            <p:cNvSpPr/>
            <p:nvPr/>
          </p:nvSpPr>
          <p:spPr>
            <a:xfrm>
              <a:off x="1420355" y="2258256"/>
              <a:ext cx="42349" cy="70592"/>
            </a:xfrm>
            <a:custGeom>
              <a:avLst/>
              <a:gdLst/>
              <a:ahLst/>
              <a:cxnLst/>
              <a:rect l="l" t="t" r="r" b="b"/>
              <a:pathLst>
                <a:path w="1465" h="2442" extrusionOk="0">
                  <a:moveTo>
                    <a:pt x="1298" y="1"/>
                  </a:moveTo>
                  <a:cubicBezTo>
                    <a:pt x="881" y="834"/>
                    <a:pt x="452" y="1644"/>
                    <a:pt x="0" y="2441"/>
                  </a:cubicBezTo>
                  <a:cubicBezTo>
                    <a:pt x="476" y="2358"/>
                    <a:pt x="905" y="2084"/>
                    <a:pt x="1179" y="1584"/>
                  </a:cubicBezTo>
                  <a:cubicBezTo>
                    <a:pt x="1441" y="1096"/>
                    <a:pt x="1465" y="513"/>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16"/>
            <p:cNvSpPr/>
            <p:nvPr/>
          </p:nvSpPr>
          <p:spPr>
            <a:xfrm>
              <a:off x="1416221" y="2258256"/>
              <a:ext cx="41656" cy="70592"/>
            </a:xfrm>
            <a:custGeom>
              <a:avLst/>
              <a:gdLst/>
              <a:ahLst/>
              <a:cxnLst/>
              <a:rect l="l" t="t" r="r" b="b"/>
              <a:pathLst>
                <a:path w="1441" h="2442" extrusionOk="0">
                  <a:moveTo>
                    <a:pt x="1441" y="1"/>
                  </a:moveTo>
                  <a:lnTo>
                    <a:pt x="1441" y="1"/>
                  </a:lnTo>
                  <a:cubicBezTo>
                    <a:pt x="965" y="84"/>
                    <a:pt x="524" y="382"/>
                    <a:pt x="274" y="870"/>
                  </a:cubicBezTo>
                  <a:cubicBezTo>
                    <a:pt x="24" y="1370"/>
                    <a:pt x="0" y="1929"/>
                    <a:pt x="143" y="2441"/>
                  </a:cubicBezTo>
                  <a:cubicBezTo>
                    <a:pt x="595" y="1632"/>
                    <a:pt x="1024" y="834"/>
                    <a:pt x="1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16"/>
            <p:cNvSpPr/>
            <p:nvPr/>
          </p:nvSpPr>
          <p:spPr>
            <a:xfrm>
              <a:off x="1335338" y="2221428"/>
              <a:ext cx="67123" cy="41367"/>
            </a:xfrm>
            <a:custGeom>
              <a:avLst/>
              <a:gdLst/>
              <a:ahLst/>
              <a:cxnLst/>
              <a:rect l="l" t="t" r="r" b="b"/>
              <a:pathLst>
                <a:path w="2322" h="1431" extrusionOk="0">
                  <a:moveTo>
                    <a:pt x="0" y="1"/>
                  </a:moveTo>
                  <a:cubicBezTo>
                    <a:pt x="119" y="501"/>
                    <a:pt x="429" y="941"/>
                    <a:pt x="893" y="1215"/>
                  </a:cubicBezTo>
                  <a:cubicBezTo>
                    <a:pt x="1147" y="1362"/>
                    <a:pt x="1424" y="1430"/>
                    <a:pt x="1697" y="1430"/>
                  </a:cubicBezTo>
                  <a:cubicBezTo>
                    <a:pt x="1911" y="1430"/>
                    <a:pt x="2123" y="1389"/>
                    <a:pt x="2322" y="1310"/>
                  </a:cubicBezTo>
                  <a:cubicBezTo>
                    <a:pt x="1548" y="846"/>
                    <a:pt x="774" y="41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16"/>
            <p:cNvSpPr/>
            <p:nvPr/>
          </p:nvSpPr>
          <p:spPr>
            <a:xfrm>
              <a:off x="1335338" y="2217323"/>
              <a:ext cx="67123" cy="41656"/>
            </a:xfrm>
            <a:custGeom>
              <a:avLst/>
              <a:gdLst/>
              <a:ahLst/>
              <a:cxnLst/>
              <a:rect l="l" t="t" r="r" b="b"/>
              <a:pathLst>
                <a:path w="2322" h="1441" extrusionOk="0">
                  <a:moveTo>
                    <a:pt x="652" y="0"/>
                  </a:moveTo>
                  <a:cubicBezTo>
                    <a:pt x="426" y="0"/>
                    <a:pt x="205" y="47"/>
                    <a:pt x="0" y="131"/>
                  </a:cubicBezTo>
                  <a:cubicBezTo>
                    <a:pt x="774" y="547"/>
                    <a:pt x="1548" y="976"/>
                    <a:pt x="2322" y="1440"/>
                  </a:cubicBezTo>
                  <a:cubicBezTo>
                    <a:pt x="2203" y="940"/>
                    <a:pt x="1905" y="476"/>
                    <a:pt x="1429" y="202"/>
                  </a:cubicBezTo>
                  <a:cubicBezTo>
                    <a:pt x="1175" y="62"/>
                    <a:pt x="910" y="0"/>
                    <a:pt x="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16"/>
            <p:cNvSpPr/>
            <p:nvPr/>
          </p:nvSpPr>
          <p:spPr>
            <a:xfrm>
              <a:off x="1382139" y="2135399"/>
              <a:ext cx="29977" cy="56456"/>
            </a:xfrm>
            <a:custGeom>
              <a:avLst/>
              <a:gdLst/>
              <a:ahLst/>
              <a:cxnLst/>
              <a:rect l="l" t="t" r="r" b="b"/>
              <a:pathLst>
                <a:path w="1037" h="1953" extrusionOk="0">
                  <a:moveTo>
                    <a:pt x="858" y="0"/>
                  </a:moveTo>
                  <a:cubicBezTo>
                    <a:pt x="584" y="655"/>
                    <a:pt x="298" y="1310"/>
                    <a:pt x="0" y="1953"/>
                  </a:cubicBezTo>
                  <a:cubicBezTo>
                    <a:pt x="358" y="1869"/>
                    <a:pt x="679" y="1607"/>
                    <a:pt x="858" y="1226"/>
                  </a:cubicBezTo>
                  <a:cubicBezTo>
                    <a:pt x="1036" y="822"/>
                    <a:pt x="1024" y="38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16"/>
            <p:cNvSpPr/>
            <p:nvPr/>
          </p:nvSpPr>
          <p:spPr>
            <a:xfrm>
              <a:off x="1377312" y="2135052"/>
              <a:ext cx="29630" cy="56456"/>
            </a:xfrm>
            <a:custGeom>
              <a:avLst/>
              <a:gdLst/>
              <a:ahLst/>
              <a:cxnLst/>
              <a:rect l="l" t="t" r="r" b="b"/>
              <a:pathLst>
                <a:path w="1025" h="1953" extrusionOk="0">
                  <a:moveTo>
                    <a:pt x="1025" y="0"/>
                  </a:moveTo>
                  <a:lnTo>
                    <a:pt x="1025" y="0"/>
                  </a:lnTo>
                  <a:cubicBezTo>
                    <a:pt x="668" y="95"/>
                    <a:pt x="358" y="357"/>
                    <a:pt x="179" y="750"/>
                  </a:cubicBezTo>
                  <a:cubicBezTo>
                    <a:pt x="1" y="1131"/>
                    <a:pt x="13" y="1584"/>
                    <a:pt x="167" y="1953"/>
                  </a:cubicBezTo>
                  <a:cubicBezTo>
                    <a:pt x="465" y="1310"/>
                    <a:pt x="751" y="655"/>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16"/>
            <p:cNvSpPr/>
            <p:nvPr/>
          </p:nvSpPr>
          <p:spPr>
            <a:xfrm>
              <a:off x="1309870" y="2112678"/>
              <a:ext cx="54057" cy="29919"/>
            </a:xfrm>
            <a:custGeom>
              <a:avLst/>
              <a:gdLst/>
              <a:ahLst/>
              <a:cxnLst/>
              <a:rect l="l" t="t" r="r" b="b"/>
              <a:pathLst>
                <a:path w="1870" h="1035" extrusionOk="0">
                  <a:moveTo>
                    <a:pt x="0" y="0"/>
                  </a:moveTo>
                  <a:lnTo>
                    <a:pt x="0" y="0"/>
                  </a:lnTo>
                  <a:cubicBezTo>
                    <a:pt x="131" y="393"/>
                    <a:pt x="381" y="727"/>
                    <a:pt x="762" y="905"/>
                  </a:cubicBezTo>
                  <a:cubicBezTo>
                    <a:pt x="943" y="993"/>
                    <a:pt x="1131" y="1035"/>
                    <a:pt x="1315" y="1035"/>
                  </a:cubicBezTo>
                  <a:cubicBezTo>
                    <a:pt x="1506" y="1035"/>
                    <a:pt x="1694" y="990"/>
                    <a:pt x="1869" y="905"/>
                  </a:cubicBezTo>
                  <a:cubicBezTo>
                    <a:pt x="1250" y="596"/>
                    <a:pt x="619" y="29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16"/>
            <p:cNvSpPr/>
            <p:nvPr/>
          </p:nvSpPr>
          <p:spPr>
            <a:xfrm>
              <a:off x="1309870" y="2108747"/>
              <a:ext cx="54057" cy="30122"/>
            </a:xfrm>
            <a:custGeom>
              <a:avLst/>
              <a:gdLst/>
              <a:ahLst/>
              <a:cxnLst/>
              <a:rect l="l" t="t" r="r" b="b"/>
              <a:pathLst>
                <a:path w="1870" h="1042" extrusionOk="0">
                  <a:moveTo>
                    <a:pt x="576" y="0"/>
                  </a:moveTo>
                  <a:cubicBezTo>
                    <a:pt x="376" y="0"/>
                    <a:pt x="182" y="49"/>
                    <a:pt x="0" y="136"/>
                  </a:cubicBezTo>
                  <a:cubicBezTo>
                    <a:pt x="619" y="422"/>
                    <a:pt x="1250" y="732"/>
                    <a:pt x="1869" y="1041"/>
                  </a:cubicBezTo>
                  <a:cubicBezTo>
                    <a:pt x="1750" y="660"/>
                    <a:pt x="1500" y="315"/>
                    <a:pt x="1119" y="124"/>
                  </a:cubicBezTo>
                  <a:cubicBezTo>
                    <a:pt x="939" y="40"/>
                    <a:pt x="755"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5" name="Google Shape;605;p16"/>
          <p:cNvGrpSpPr/>
          <p:nvPr/>
        </p:nvGrpSpPr>
        <p:grpSpPr>
          <a:xfrm rot="-915639">
            <a:off x="-1293759" y="3545349"/>
            <a:ext cx="2482844" cy="3266043"/>
            <a:chOff x="-391135" y="62398"/>
            <a:chExt cx="1866825" cy="2449629"/>
          </a:xfrm>
        </p:grpSpPr>
        <p:sp>
          <p:nvSpPr>
            <p:cNvPr id="606" name="Google Shape;606;p16"/>
            <p:cNvSpPr/>
            <p:nvPr/>
          </p:nvSpPr>
          <p:spPr>
            <a:xfrm rot="1688297">
              <a:off x="994584" y="360637"/>
              <a:ext cx="216664" cy="334890"/>
            </a:xfrm>
            <a:custGeom>
              <a:avLst/>
              <a:gdLst/>
              <a:ahLst/>
              <a:cxnLst/>
              <a:rect l="l" t="t" r="r" b="b"/>
              <a:pathLst>
                <a:path w="5978" h="9240" extrusionOk="0">
                  <a:moveTo>
                    <a:pt x="5978" y="0"/>
                  </a:moveTo>
                  <a:lnTo>
                    <a:pt x="5978" y="0"/>
                  </a:lnTo>
                  <a:cubicBezTo>
                    <a:pt x="1048" y="12"/>
                    <a:pt x="1" y="5239"/>
                    <a:pt x="1" y="5239"/>
                  </a:cubicBezTo>
                  <a:lnTo>
                    <a:pt x="3477" y="9239"/>
                  </a:lnTo>
                  <a:cubicBezTo>
                    <a:pt x="3477" y="9239"/>
                    <a:pt x="5775" y="6989"/>
                    <a:pt x="5359" y="4858"/>
                  </a:cubicBezTo>
                  <a:cubicBezTo>
                    <a:pt x="4942" y="2727"/>
                    <a:pt x="5978" y="0"/>
                    <a:pt x="5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7" name="Google Shape;607;p16"/>
            <p:cNvGrpSpPr/>
            <p:nvPr/>
          </p:nvGrpSpPr>
          <p:grpSpPr>
            <a:xfrm>
              <a:off x="-391135" y="62398"/>
              <a:ext cx="1866825" cy="2449629"/>
              <a:chOff x="-391135" y="62398"/>
              <a:chExt cx="1866825" cy="2449629"/>
            </a:xfrm>
          </p:grpSpPr>
          <p:sp>
            <p:nvSpPr>
              <p:cNvPr id="608" name="Google Shape;608;p16"/>
              <p:cNvSpPr/>
              <p:nvPr/>
            </p:nvSpPr>
            <p:spPr>
              <a:xfrm rot="1688297">
                <a:off x="204696" y="1619933"/>
                <a:ext cx="676232" cy="575693"/>
              </a:xfrm>
              <a:custGeom>
                <a:avLst/>
                <a:gdLst/>
                <a:ahLst/>
                <a:cxnLst/>
                <a:rect l="l" t="t" r="r" b="b"/>
                <a:pathLst>
                  <a:path w="18658" h="15884" extrusionOk="0">
                    <a:moveTo>
                      <a:pt x="18657" y="0"/>
                    </a:moveTo>
                    <a:cubicBezTo>
                      <a:pt x="16062" y="429"/>
                      <a:pt x="12490" y="1548"/>
                      <a:pt x="7013" y="5596"/>
                    </a:cubicBezTo>
                    <a:cubicBezTo>
                      <a:pt x="1512" y="9644"/>
                      <a:pt x="60" y="15300"/>
                      <a:pt x="60" y="15300"/>
                    </a:cubicBezTo>
                    <a:lnTo>
                      <a:pt x="0" y="15883"/>
                    </a:lnTo>
                    <a:cubicBezTo>
                      <a:pt x="0" y="15883"/>
                      <a:pt x="9954" y="9120"/>
                      <a:pt x="12644" y="6680"/>
                    </a:cubicBezTo>
                    <a:cubicBezTo>
                      <a:pt x="15347" y="4239"/>
                      <a:pt x="18657" y="0"/>
                      <a:pt x="18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16"/>
              <p:cNvSpPr/>
              <p:nvPr/>
            </p:nvSpPr>
            <p:spPr>
              <a:xfrm rot="1688297">
                <a:off x="760131" y="159108"/>
                <a:ext cx="208038" cy="367691"/>
              </a:xfrm>
              <a:custGeom>
                <a:avLst/>
                <a:gdLst/>
                <a:ahLst/>
                <a:cxnLst/>
                <a:rect l="l" t="t" r="r" b="b"/>
                <a:pathLst>
                  <a:path w="5740" h="10145" extrusionOk="0">
                    <a:moveTo>
                      <a:pt x="989" y="0"/>
                    </a:moveTo>
                    <a:cubicBezTo>
                      <a:pt x="989" y="0"/>
                      <a:pt x="1192" y="3417"/>
                      <a:pt x="430" y="5953"/>
                    </a:cubicBezTo>
                    <a:cubicBezTo>
                      <a:pt x="1" y="7418"/>
                      <a:pt x="2215" y="10144"/>
                      <a:pt x="2215" y="10144"/>
                    </a:cubicBezTo>
                    <a:cubicBezTo>
                      <a:pt x="2215" y="10144"/>
                      <a:pt x="5180" y="9156"/>
                      <a:pt x="5299" y="8823"/>
                    </a:cubicBezTo>
                    <a:cubicBezTo>
                      <a:pt x="5430" y="8478"/>
                      <a:pt x="5740" y="3822"/>
                      <a:pt x="5740" y="3822"/>
                    </a:cubicBezTo>
                    <a:cubicBezTo>
                      <a:pt x="5573" y="3667"/>
                      <a:pt x="4132" y="679"/>
                      <a:pt x="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16"/>
              <p:cNvSpPr/>
              <p:nvPr/>
            </p:nvSpPr>
            <p:spPr>
              <a:xfrm rot="1688297">
                <a:off x="817959" y="340423"/>
                <a:ext cx="486352" cy="848679"/>
              </a:xfrm>
              <a:custGeom>
                <a:avLst/>
                <a:gdLst/>
                <a:ahLst/>
                <a:cxnLst/>
                <a:rect l="l" t="t" r="r" b="b"/>
                <a:pathLst>
                  <a:path w="13419" h="23416" extrusionOk="0">
                    <a:moveTo>
                      <a:pt x="12718" y="0"/>
                    </a:moveTo>
                    <a:cubicBezTo>
                      <a:pt x="11347" y="0"/>
                      <a:pt x="8167" y="299"/>
                      <a:pt x="5048" y="2734"/>
                    </a:cubicBezTo>
                    <a:cubicBezTo>
                      <a:pt x="2131" y="5020"/>
                      <a:pt x="822" y="14641"/>
                      <a:pt x="822" y="14641"/>
                    </a:cubicBezTo>
                    <a:lnTo>
                      <a:pt x="0" y="23416"/>
                    </a:lnTo>
                    <a:cubicBezTo>
                      <a:pt x="0" y="23416"/>
                      <a:pt x="5239" y="22594"/>
                      <a:pt x="7084" y="19332"/>
                    </a:cubicBezTo>
                    <a:cubicBezTo>
                      <a:pt x="10656" y="12998"/>
                      <a:pt x="7513" y="4699"/>
                      <a:pt x="13419" y="32"/>
                    </a:cubicBezTo>
                    <a:cubicBezTo>
                      <a:pt x="13419" y="32"/>
                      <a:pt x="13164" y="0"/>
                      <a:pt x="1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 name="Google Shape;611;p16"/>
              <p:cNvSpPr/>
              <p:nvPr/>
            </p:nvSpPr>
            <p:spPr>
              <a:xfrm rot="1688297">
                <a:off x="390390" y="126614"/>
                <a:ext cx="481206" cy="833457"/>
              </a:xfrm>
              <a:custGeom>
                <a:avLst/>
                <a:gdLst/>
                <a:ahLst/>
                <a:cxnLst/>
                <a:rect l="l" t="t" r="r" b="b"/>
                <a:pathLst>
                  <a:path w="13277" h="22996" extrusionOk="0">
                    <a:moveTo>
                      <a:pt x="3820" y="0"/>
                    </a:moveTo>
                    <a:cubicBezTo>
                      <a:pt x="1729" y="0"/>
                      <a:pt x="1" y="921"/>
                      <a:pt x="1" y="921"/>
                    </a:cubicBezTo>
                    <a:cubicBezTo>
                      <a:pt x="1" y="921"/>
                      <a:pt x="1441" y="1862"/>
                      <a:pt x="2906" y="4458"/>
                    </a:cubicBezTo>
                    <a:cubicBezTo>
                      <a:pt x="4358" y="7065"/>
                      <a:pt x="4894" y="16816"/>
                      <a:pt x="6609" y="19900"/>
                    </a:cubicBezTo>
                    <a:cubicBezTo>
                      <a:pt x="8335" y="22972"/>
                      <a:pt x="13276" y="22996"/>
                      <a:pt x="13276" y="22996"/>
                    </a:cubicBezTo>
                    <a:lnTo>
                      <a:pt x="10490" y="6291"/>
                    </a:lnTo>
                    <a:cubicBezTo>
                      <a:pt x="10490" y="6291"/>
                      <a:pt x="9180" y="1755"/>
                      <a:pt x="6216" y="469"/>
                    </a:cubicBezTo>
                    <a:cubicBezTo>
                      <a:pt x="5414" y="126"/>
                      <a:pt x="4592" y="0"/>
                      <a:pt x="3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 name="Google Shape;612;p16"/>
              <p:cNvSpPr/>
              <p:nvPr/>
            </p:nvSpPr>
            <p:spPr>
              <a:xfrm rot="1688297">
                <a:off x="652638" y="138334"/>
                <a:ext cx="502843" cy="958425"/>
              </a:xfrm>
              <a:custGeom>
                <a:avLst/>
                <a:gdLst/>
                <a:ahLst/>
                <a:cxnLst/>
                <a:rect l="l" t="t" r="r" b="b"/>
                <a:pathLst>
                  <a:path w="13874" h="26444" extrusionOk="0">
                    <a:moveTo>
                      <a:pt x="7942" y="0"/>
                    </a:moveTo>
                    <a:cubicBezTo>
                      <a:pt x="7942" y="0"/>
                      <a:pt x="2679" y="4048"/>
                      <a:pt x="1227" y="11144"/>
                    </a:cubicBezTo>
                    <a:cubicBezTo>
                      <a:pt x="0" y="17145"/>
                      <a:pt x="417" y="26015"/>
                      <a:pt x="5965" y="26444"/>
                    </a:cubicBezTo>
                    <a:cubicBezTo>
                      <a:pt x="5965" y="26444"/>
                      <a:pt x="5966" y="26444"/>
                      <a:pt x="5966" y="26444"/>
                    </a:cubicBezTo>
                    <a:cubicBezTo>
                      <a:pt x="6075" y="26444"/>
                      <a:pt x="13873" y="24723"/>
                      <a:pt x="10799" y="11918"/>
                    </a:cubicBezTo>
                    <a:cubicBezTo>
                      <a:pt x="8847" y="3750"/>
                      <a:pt x="7942"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16"/>
              <p:cNvSpPr/>
              <p:nvPr/>
            </p:nvSpPr>
            <p:spPr>
              <a:xfrm rot="1688297">
                <a:off x="642111" y="449756"/>
                <a:ext cx="372874" cy="629623"/>
              </a:xfrm>
              <a:custGeom>
                <a:avLst/>
                <a:gdLst/>
                <a:ahLst/>
                <a:cxnLst/>
                <a:rect l="l" t="t" r="r" b="b"/>
                <a:pathLst>
                  <a:path w="10288" h="17372" extrusionOk="0">
                    <a:moveTo>
                      <a:pt x="5037" y="0"/>
                    </a:moveTo>
                    <a:cubicBezTo>
                      <a:pt x="2596" y="6477"/>
                      <a:pt x="3679" y="16729"/>
                      <a:pt x="3679" y="16729"/>
                    </a:cubicBezTo>
                    <a:cubicBezTo>
                      <a:pt x="715" y="14657"/>
                      <a:pt x="346" y="8347"/>
                      <a:pt x="346" y="8347"/>
                    </a:cubicBezTo>
                    <a:lnTo>
                      <a:pt x="346" y="8347"/>
                    </a:lnTo>
                    <a:cubicBezTo>
                      <a:pt x="0" y="11430"/>
                      <a:pt x="989" y="14609"/>
                      <a:pt x="1715" y="16479"/>
                    </a:cubicBezTo>
                    <a:cubicBezTo>
                      <a:pt x="2382" y="16979"/>
                      <a:pt x="3168" y="17288"/>
                      <a:pt x="4108" y="17372"/>
                    </a:cubicBezTo>
                    <a:cubicBezTo>
                      <a:pt x="4108" y="17372"/>
                      <a:pt x="5156" y="17145"/>
                      <a:pt x="6346" y="16252"/>
                    </a:cubicBezTo>
                    <a:cubicBezTo>
                      <a:pt x="10287" y="12681"/>
                      <a:pt x="8573" y="7502"/>
                      <a:pt x="8573" y="7501"/>
                    </a:cubicBezTo>
                    <a:lnTo>
                      <a:pt x="8573" y="7501"/>
                    </a:lnTo>
                    <a:cubicBezTo>
                      <a:pt x="8466" y="13240"/>
                      <a:pt x="4858" y="16800"/>
                      <a:pt x="4858" y="16800"/>
                    </a:cubicBezTo>
                    <a:cubicBezTo>
                      <a:pt x="6192" y="9704"/>
                      <a:pt x="5037" y="1"/>
                      <a:pt x="5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16"/>
              <p:cNvSpPr/>
              <p:nvPr/>
            </p:nvSpPr>
            <p:spPr>
              <a:xfrm rot="1688297">
                <a:off x="372385" y="733305"/>
                <a:ext cx="591676" cy="320792"/>
              </a:xfrm>
              <a:custGeom>
                <a:avLst/>
                <a:gdLst/>
                <a:ahLst/>
                <a:cxnLst/>
                <a:rect l="l" t="t" r="r" b="b"/>
                <a:pathLst>
                  <a:path w="16325" h="8851" extrusionOk="0">
                    <a:moveTo>
                      <a:pt x="9335" y="1"/>
                    </a:moveTo>
                    <a:lnTo>
                      <a:pt x="9335" y="1"/>
                    </a:lnTo>
                    <a:cubicBezTo>
                      <a:pt x="7133" y="2680"/>
                      <a:pt x="8109" y="7621"/>
                      <a:pt x="8109" y="7621"/>
                    </a:cubicBezTo>
                    <a:cubicBezTo>
                      <a:pt x="8109" y="7621"/>
                      <a:pt x="8103" y="7621"/>
                      <a:pt x="8090" y="7621"/>
                    </a:cubicBezTo>
                    <a:cubicBezTo>
                      <a:pt x="7972" y="7621"/>
                      <a:pt x="7243" y="7573"/>
                      <a:pt x="4835" y="6573"/>
                    </a:cubicBezTo>
                    <a:cubicBezTo>
                      <a:pt x="2180" y="5454"/>
                      <a:pt x="1" y="2299"/>
                      <a:pt x="1" y="2299"/>
                    </a:cubicBezTo>
                    <a:lnTo>
                      <a:pt x="1" y="2299"/>
                    </a:lnTo>
                    <a:cubicBezTo>
                      <a:pt x="2722" y="8085"/>
                      <a:pt x="6380" y="8850"/>
                      <a:pt x="8140" y="8850"/>
                    </a:cubicBezTo>
                    <a:cubicBezTo>
                      <a:pt x="8752" y="8850"/>
                      <a:pt x="9135" y="8758"/>
                      <a:pt x="9169" y="8752"/>
                    </a:cubicBezTo>
                    <a:cubicBezTo>
                      <a:pt x="9299" y="8740"/>
                      <a:pt x="11978" y="8549"/>
                      <a:pt x="13883" y="6835"/>
                    </a:cubicBezTo>
                    <a:cubicBezTo>
                      <a:pt x="15788" y="5120"/>
                      <a:pt x="16324" y="2680"/>
                      <a:pt x="16324" y="2680"/>
                    </a:cubicBezTo>
                    <a:lnTo>
                      <a:pt x="16324" y="2680"/>
                    </a:lnTo>
                    <a:cubicBezTo>
                      <a:pt x="15157" y="5299"/>
                      <a:pt x="10073" y="7323"/>
                      <a:pt x="10073" y="7323"/>
                    </a:cubicBezTo>
                    <a:cubicBezTo>
                      <a:pt x="8049" y="5620"/>
                      <a:pt x="9335" y="1"/>
                      <a:pt x="9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16"/>
              <p:cNvSpPr/>
              <p:nvPr/>
            </p:nvSpPr>
            <p:spPr>
              <a:xfrm rot="1688297">
                <a:off x="93421" y="907222"/>
                <a:ext cx="269326" cy="1638100"/>
              </a:xfrm>
              <a:custGeom>
                <a:avLst/>
                <a:gdLst/>
                <a:ahLst/>
                <a:cxnLst/>
                <a:rect l="l" t="t" r="r" b="b"/>
                <a:pathLst>
                  <a:path w="7431" h="45197" extrusionOk="0">
                    <a:moveTo>
                      <a:pt x="5549" y="0"/>
                    </a:moveTo>
                    <a:lnTo>
                      <a:pt x="4049" y="1012"/>
                    </a:lnTo>
                    <a:cubicBezTo>
                      <a:pt x="6371" y="22586"/>
                      <a:pt x="1" y="44637"/>
                      <a:pt x="1" y="44637"/>
                    </a:cubicBezTo>
                    <a:lnTo>
                      <a:pt x="465" y="45196"/>
                    </a:lnTo>
                    <a:cubicBezTo>
                      <a:pt x="7430" y="29587"/>
                      <a:pt x="5549" y="1"/>
                      <a:pt x="5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16"/>
              <p:cNvSpPr/>
              <p:nvPr/>
            </p:nvSpPr>
            <p:spPr>
              <a:xfrm rot="1688297">
                <a:off x="203944" y="1631903"/>
                <a:ext cx="629623" cy="551953"/>
              </a:xfrm>
              <a:custGeom>
                <a:avLst/>
                <a:gdLst/>
                <a:ahLst/>
                <a:cxnLst/>
                <a:rect l="l" t="t" r="r" b="b"/>
                <a:pathLst>
                  <a:path w="17372" h="15229" extrusionOk="0">
                    <a:moveTo>
                      <a:pt x="17372" y="0"/>
                    </a:moveTo>
                    <a:cubicBezTo>
                      <a:pt x="17371" y="1"/>
                      <a:pt x="7525" y="4132"/>
                      <a:pt x="1" y="14657"/>
                    </a:cubicBezTo>
                    <a:lnTo>
                      <a:pt x="48" y="15228"/>
                    </a:lnTo>
                    <a:cubicBezTo>
                      <a:pt x="48" y="15228"/>
                      <a:pt x="6549" y="5477"/>
                      <a:pt x="17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16"/>
              <p:cNvSpPr/>
              <p:nvPr/>
            </p:nvSpPr>
            <p:spPr>
              <a:xfrm rot="1688297">
                <a:off x="-219984" y="1384038"/>
                <a:ext cx="389256" cy="823381"/>
              </a:xfrm>
              <a:custGeom>
                <a:avLst/>
                <a:gdLst/>
                <a:ahLst/>
                <a:cxnLst/>
                <a:rect l="l" t="t" r="r" b="b"/>
                <a:pathLst>
                  <a:path w="10740" h="22718" extrusionOk="0">
                    <a:moveTo>
                      <a:pt x="0" y="0"/>
                    </a:moveTo>
                    <a:cubicBezTo>
                      <a:pt x="0" y="1"/>
                      <a:pt x="977" y="5299"/>
                      <a:pt x="2239" y="8704"/>
                    </a:cubicBezTo>
                    <a:cubicBezTo>
                      <a:pt x="3513" y="12121"/>
                      <a:pt x="9228" y="22717"/>
                      <a:pt x="9228" y="22717"/>
                    </a:cubicBezTo>
                    <a:lnTo>
                      <a:pt x="9418" y="22158"/>
                    </a:lnTo>
                    <a:cubicBezTo>
                      <a:pt x="9418" y="22158"/>
                      <a:pt x="10740" y="16467"/>
                      <a:pt x="7739" y="10347"/>
                    </a:cubicBezTo>
                    <a:cubicBezTo>
                      <a:pt x="4739" y="4227"/>
                      <a:pt x="2096" y="15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16"/>
              <p:cNvSpPr/>
              <p:nvPr/>
            </p:nvSpPr>
            <p:spPr>
              <a:xfrm rot="1688297">
                <a:off x="-199340" y="1418193"/>
                <a:ext cx="312891" cy="779381"/>
              </a:xfrm>
              <a:custGeom>
                <a:avLst/>
                <a:gdLst/>
                <a:ahLst/>
                <a:cxnLst/>
                <a:rect l="l" t="t" r="r" b="b"/>
                <a:pathLst>
                  <a:path w="8633" h="21504" extrusionOk="0">
                    <a:moveTo>
                      <a:pt x="1" y="0"/>
                    </a:moveTo>
                    <a:lnTo>
                      <a:pt x="1" y="0"/>
                    </a:lnTo>
                    <a:cubicBezTo>
                      <a:pt x="7073" y="9871"/>
                      <a:pt x="8335" y="21503"/>
                      <a:pt x="8335" y="21503"/>
                    </a:cubicBezTo>
                    <a:lnTo>
                      <a:pt x="8633" y="21027"/>
                    </a:lnTo>
                    <a:cubicBezTo>
                      <a:pt x="6811" y="8217"/>
                      <a:pt x="2" y="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19" name="Google Shape;619;p16"/>
          <p:cNvGrpSpPr/>
          <p:nvPr/>
        </p:nvGrpSpPr>
        <p:grpSpPr>
          <a:xfrm rot="952757">
            <a:off x="-1166105" y="-82377"/>
            <a:ext cx="1995055" cy="5076760"/>
            <a:chOff x="-110868" y="297397"/>
            <a:chExt cx="1500065" cy="3807730"/>
          </a:xfrm>
        </p:grpSpPr>
        <p:sp>
          <p:nvSpPr>
            <p:cNvPr id="620" name="Google Shape;620;p16"/>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16"/>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16"/>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16"/>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16"/>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16"/>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 name="Google Shape;626;p16"/>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 name="Google Shape;627;p16"/>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16"/>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16"/>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16"/>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16"/>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16"/>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16"/>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16"/>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16"/>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16"/>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6"/>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6"/>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6"/>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16"/>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16"/>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6"/>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6"/>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16"/>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16"/>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16"/>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16"/>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16"/>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16"/>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16"/>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16"/>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16"/>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16"/>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16"/>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16"/>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16"/>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7" name="Google Shape;657;p16"/>
          <p:cNvGrpSpPr/>
          <p:nvPr/>
        </p:nvGrpSpPr>
        <p:grpSpPr>
          <a:xfrm rot="9974605" flipH="1">
            <a:off x="11388782" y="447457"/>
            <a:ext cx="403631" cy="531751"/>
            <a:chOff x="1085200" y="298999"/>
            <a:chExt cx="311594" cy="409485"/>
          </a:xfrm>
        </p:grpSpPr>
        <p:sp>
          <p:nvSpPr>
            <p:cNvPr id="658" name="Google Shape;658;p16"/>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16"/>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60" name="Google Shape;660;p16"/>
          <p:cNvGrpSpPr/>
          <p:nvPr/>
        </p:nvGrpSpPr>
        <p:grpSpPr>
          <a:xfrm rot="-3555371">
            <a:off x="11504725" y="4913133"/>
            <a:ext cx="404649" cy="530459"/>
            <a:chOff x="1085200" y="298999"/>
            <a:chExt cx="311594" cy="409485"/>
          </a:xfrm>
        </p:grpSpPr>
        <p:sp>
          <p:nvSpPr>
            <p:cNvPr id="661" name="Google Shape;661;p16"/>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16"/>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63" name="Google Shape;663;p16"/>
          <p:cNvGrpSpPr/>
          <p:nvPr/>
        </p:nvGrpSpPr>
        <p:grpSpPr>
          <a:xfrm>
            <a:off x="1189738" y="-259134"/>
            <a:ext cx="890793" cy="806667"/>
            <a:chOff x="7770018" y="3153792"/>
            <a:chExt cx="771426" cy="696844"/>
          </a:xfrm>
        </p:grpSpPr>
        <p:sp>
          <p:nvSpPr>
            <p:cNvPr id="664" name="Google Shape;664;p16"/>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16"/>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16"/>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16"/>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16"/>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16"/>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0" name="Google Shape;670;p16"/>
          <p:cNvGrpSpPr/>
          <p:nvPr/>
        </p:nvGrpSpPr>
        <p:grpSpPr>
          <a:xfrm rot="825416">
            <a:off x="11458838" y="6040195"/>
            <a:ext cx="342275" cy="450920"/>
            <a:chOff x="1085200" y="298999"/>
            <a:chExt cx="311594" cy="409485"/>
          </a:xfrm>
        </p:grpSpPr>
        <p:sp>
          <p:nvSpPr>
            <p:cNvPr id="671" name="Google Shape;671;p16"/>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16"/>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3" name="Google Shape;673;p16"/>
          <p:cNvGrpSpPr/>
          <p:nvPr/>
        </p:nvGrpSpPr>
        <p:grpSpPr>
          <a:xfrm>
            <a:off x="10092493" y="6331762"/>
            <a:ext cx="1037173" cy="1008679"/>
            <a:chOff x="-309269" y="4230246"/>
            <a:chExt cx="779809" cy="756509"/>
          </a:xfrm>
        </p:grpSpPr>
        <p:sp>
          <p:nvSpPr>
            <p:cNvPr id="674" name="Google Shape;674;p16"/>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16"/>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16"/>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16"/>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16"/>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16"/>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16"/>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16"/>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16"/>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7499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683"/>
        <p:cNvGrpSpPr/>
        <p:nvPr/>
      </p:nvGrpSpPr>
      <p:grpSpPr>
        <a:xfrm>
          <a:off x="0" y="0"/>
          <a:ext cx="0" cy="0"/>
          <a:chOff x="0" y="0"/>
          <a:chExt cx="0" cy="0"/>
        </a:xfrm>
      </p:grpSpPr>
      <p:grpSp>
        <p:nvGrpSpPr>
          <p:cNvPr id="686" name="Google Shape;686;p17"/>
          <p:cNvGrpSpPr/>
          <p:nvPr/>
        </p:nvGrpSpPr>
        <p:grpSpPr>
          <a:xfrm rot="825395">
            <a:off x="11700941" y="274941"/>
            <a:ext cx="403631" cy="531751"/>
            <a:chOff x="1085200" y="298999"/>
            <a:chExt cx="311594" cy="409485"/>
          </a:xfrm>
        </p:grpSpPr>
        <p:sp>
          <p:nvSpPr>
            <p:cNvPr id="687" name="Google Shape;687;p17"/>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17"/>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9" name="Google Shape;689;p17"/>
          <p:cNvGrpSpPr/>
          <p:nvPr/>
        </p:nvGrpSpPr>
        <p:grpSpPr>
          <a:xfrm>
            <a:off x="8653308" y="-273487"/>
            <a:ext cx="894043" cy="869481"/>
            <a:chOff x="-309269" y="4230246"/>
            <a:chExt cx="779809" cy="756509"/>
          </a:xfrm>
        </p:grpSpPr>
        <p:sp>
          <p:nvSpPr>
            <p:cNvPr id="690" name="Google Shape;690;p17"/>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17"/>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17"/>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17"/>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17"/>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17"/>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17"/>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17"/>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17"/>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9" name="Google Shape;699;p17"/>
          <p:cNvGrpSpPr/>
          <p:nvPr/>
        </p:nvGrpSpPr>
        <p:grpSpPr>
          <a:xfrm rot="3555371" flipH="1">
            <a:off x="142567" y="4704184"/>
            <a:ext cx="404649" cy="530459"/>
            <a:chOff x="1085200" y="298999"/>
            <a:chExt cx="311594" cy="409485"/>
          </a:xfrm>
        </p:grpSpPr>
        <p:sp>
          <p:nvSpPr>
            <p:cNvPr id="700" name="Google Shape;700;p17"/>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17"/>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2" name="Google Shape;702;p17"/>
          <p:cNvGrpSpPr/>
          <p:nvPr/>
        </p:nvGrpSpPr>
        <p:grpSpPr>
          <a:xfrm rot="-825416" flipH="1">
            <a:off x="4572" y="5831244"/>
            <a:ext cx="342275" cy="450920"/>
            <a:chOff x="1085200" y="298999"/>
            <a:chExt cx="311594" cy="409485"/>
          </a:xfrm>
        </p:grpSpPr>
        <p:sp>
          <p:nvSpPr>
            <p:cNvPr id="703" name="Google Shape;703;p17"/>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17"/>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0108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738"/>
        <p:cNvGrpSpPr/>
        <p:nvPr/>
      </p:nvGrpSpPr>
      <p:grpSpPr>
        <a:xfrm>
          <a:off x="0" y="0"/>
          <a:ext cx="0" cy="0"/>
          <a:chOff x="0" y="0"/>
          <a:chExt cx="0" cy="0"/>
        </a:xfrm>
      </p:grpSpPr>
      <p:grpSp>
        <p:nvGrpSpPr>
          <p:cNvPr id="746" name="Google Shape;746;p19"/>
          <p:cNvGrpSpPr/>
          <p:nvPr/>
        </p:nvGrpSpPr>
        <p:grpSpPr>
          <a:xfrm rot="985066">
            <a:off x="11415986" y="2912673"/>
            <a:ext cx="1353471" cy="3738496"/>
            <a:chOff x="1840583" y="2940415"/>
            <a:chExt cx="429219" cy="1182635"/>
          </a:xfrm>
        </p:grpSpPr>
        <p:sp>
          <p:nvSpPr>
            <p:cNvPr id="747" name="Google Shape;747;p19"/>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19"/>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19"/>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0" name="Google Shape;750;p19"/>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19"/>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19"/>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19"/>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19"/>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19"/>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19"/>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19"/>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19"/>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19"/>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19"/>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19"/>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19"/>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19"/>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19"/>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19"/>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19"/>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19"/>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19"/>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19"/>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0" name="Google Shape;770;p19"/>
          <p:cNvGrpSpPr/>
          <p:nvPr/>
        </p:nvGrpSpPr>
        <p:grpSpPr>
          <a:xfrm rot="1267162" flipH="1">
            <a:off x="-901484" y="1085032"/>
            <a:ext cx="1952036" cy="4252160"/>
            <a:chOff x="6961200" y="2315282"/>
            <a:chExt cx="1467708" cy="3189229"/>
          </a:xfrm>
        </p:grpSpPr>
        <p:sp>
          <p:nvSpPr>
            <p:cNvPr id="771" name="Google Shape;771;p19"/>
            <p:cNvSpPr/>
            <p:nvPr/>
          </p:nvSpPr>
          <p:spPr>
            <a:xfrm>
              <a:off x="6961200" y="4380189"/>
              <a:ext cx="744872" cy="680623"/>
            </a:xfrm>
            <a:custGeom>
              <a:avLst/>
              <a:gdLst/>
              <a:ahLst/>
              <a:cxnLst/>
              <a:rect l="l" t="t" r="r" b="b"/>
              <a:pathLst>
                <a:path w="18086" h="16526" extrusionOk="0">
                  <a:moveTo>
                    <a:pt x="0" y="0"/>
                  </a:moveTo>
                  <a:cubicBezTo>
                    <a:pt x="0" y="0"/>
                    <a:pt x="3155" y="4358"/>
                    <a:pt x="5763" y="6882"/>
                  </a:cubicBezTo>
                  <a:cubicBezTo>
                    <a:pt x="8370" y="9418"/>
                    <a:pt x="18086" y="16526"/>
                    <a:pt x="18086" y="16526"/>
                  </a:cubicBezTo>
                  <a:lnTo>
                    <a:pt x="18026" y="15966"/>
                  </a:lnTo>
                  <a:cubicBezTo>
                    <a:pt x="18026" y="15966"/>
                    <a:pt x="16776" y="10251"/>
                    <a:pt x="11430" y="6013"/>
                  </a:cubicBezTo>
                  <a:cubicBezTo>
                    <a:pt x="6084" y="1762"/>
                    <a:pt x="2572" y="5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19"/>
            <p:cNvSpPr/>
            <p:nvPr/>
          </p:nvSpPr>
          <p:spPr>
            <a:xfrm>
              <a:off x="7659984" y="3712726"/>
              <a:ext cx="768924" cy="654183"/>
            </a:xfrm>
            <a:custGeom>
              <a:avLst/>
              <a:gdLst/>
              <a:ahLst/>
              <a:cxnLst/>
              <a:rect l="l" t="t" r="r" b="b"/>
              <a:pathLst>
                <a:path w="18670" h="15884" extrusionOk="0">
                  <a:moveTo>
                    <a:pt x="18669" y="0"/>
                  </a:moveTo>
                  <a:cubicBezTo>
                    <a:pt x="16062" y="441"/>
                    <a:pt x="12490" y="1548"/>
                    <a:pt x="7013" y="5608"/>
                  </a:cubicBezTo>
                  <a:cubicBezTo>
                    <a:pt x="1524" y="9656"/>
                    <a:pt x="60" y="15312"/>
                    <a:pt x="60" y="15312"/>
                  </a:cubicBezTo>
                  <a:lnTo>
                    <a:pt x="0" y="15883"/>
                  </a:lnTo>
                  <a:cubicBezTo>
                    <a:pt x="0" y="15883"/>
                    <a:pt x="9966" y="9132"/>
                    <a:pt x="12657" y="6692"/>
                  </a:cubicBezTo>
                  <a:cubicBezTo>
                    <a:pt x="15347" y="4251"/>
                    <a:pt x="18669" y="1"/>
                    <a:pt x="18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19"/>
            <p:cNvSpPr/>
            <p:nvPr/>
          </p:nvSpPr>
          <p:spPr>
            <a:xfrm>
              <a:off x="7661920" y="3739208"/>
              <a:ext cx="715507" cy="627206"/>
            </a:xfrm>
            <a:custGeom>
              <a:avLst/>
              <a:gdLst/>
              <a:ahLst/>
              <a:cxnLst/>
              <a:rect l="l" t="t" r="r" b="b"/>
              <a:pathLst>
                <a:path w="17373" h="15229" extrusionOk="0">
                  <a:moveTo>
                    <a:pt x="17372" y="0"/>
                  </a:moveTo>
                  <a:cubicBezTo>
                    <a:pt x="17371" y="1"/>
                    <a:pt x="7537" y="4144"/>
                    <a:pt x="1" y="14669"/>
                  </a:cubicBezTo>
                  <a:lnTo>
                    <a:pt x="49" y="15228"/>
                  </a:lnTo>
                  <a:cubicBezTo>
                    <a:pt x="49" y="15228"/>
                    <a:pt x="6549" y="5477"/>
                    <a:pt x="17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19"/>
            <p:cNvSpPr/>
            <p:nvPr/>
          </p:nvSpPr>
          <p:spPr>
            <a:xfrm>
              <a:off x="7461797" y="2315282"/>
              <a:ext cx="537547" cy="1046676"/>
            </a:xfrm>
            <a:custGeom>
              <a:avLst/>
              <a:gdLst/>
              <a:ahLst/>
              <a:cxnLst/>
              <a:rect l="l" t="t" r="r" b="b"/>
              <a:pathLst>
                <a:path w="13052" h="25414" extrusionOk="0">
                  <a:moveTo>
                    <a:pt x="8831" y="0"/>
                  </a:moveTo>
                  <a:cubicBezTo>
                    <a:pt x="6794" y="0"/>
                    <a:pt x="3400" y="7326"/>
                    <a:pt x="1693" y="12594"/>
                  </a:cubicBezTo>
                  <a:cubicBezTo>
                    <a:pt x="1" y="17781"/>
                    <a:pt x="1843" y="25413"/>
                    <a:pt x="6016" y="25413"/>
                  </a:cubicBezTo>
                  <a:cubicBezTo>
                    <a:pt x="6336" y="25413"/>
                    <a:pt x="6669" y="25369"/>
                    <a:pt x="7015" y="25275"/>
                  </a:cubicBezTo>
                  <a:cubicBezTo>
                    <a:pt x="11897" y="23953"/>
                    <a:pt x="13051" y="16238"/>
                    <a:pt x="12551" y="12606"/>
                  </a:cubicBezTo>
                  <a:cubicBezTo>
                    <a:pt x="12063" y="8975"/>
                    <a:pt x="10623" y="795"/>
                    <a:pt x="9182" y="81"/>
                  </a:cubicBezTo>
                  <a:cubicBezTo>
                    <a:pt x="9070" y="27"/>
                    <a:pt x="8953" y="0"/>
                    <a:pt x="8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19"/>
            <p:cNvSpPr/>
            <p:nvPr/>
          </p:nvSpPr>
          <p:spPr>
            <a:xfrm>
              <a:off x="7517275" y="2394607"/>
              <a:ext cx="481082" cy="966818"/>
            </a:xfrm>
            <a:custGeom>
              <a:avLst/>
              <a:gdLst/>
              <a:ahLst/>
              <a:cxnLst/>
              <a:rect l="l" t="t" r="r" b="b"/>
              <a:pathLst>
                <a:path w="11681" h="23475" extrusionOk="0">
                  <a:moveTo>
                    <a:pt x="8930" y="0"/>
                  </a:moveTo>
                  <a:cubicBezTo>
                    <a:pt x="8109" y="858"/>
                    <a:pt x="7001" y="2322"/>
                    <a:pt x="5513" y="4834"/>
                  </a:cubicBezTo>
                  <a:cubicBezTo>
                    <a:pt x="3203" y="8740"/>
                    <a:pt x="1060" y="13835"/>
                    <a:pt x="1" y="17812"/>
                  </a:cubicBezTo>
                  <a:cubicBezTo>
                    <a:pt x="631" y="20945"/>
                    <a:pt x="2265" y="23474"/>
                    <a:pt x="4663" y="23474"/>
                  </a:cubicBezTo>
                  <a:cubicBezTo>
                    <a:pt x="4981" y="23474"/>
                    <a:pt x="5312" y="23430"/>
                    <a:pt x="5656" y="23337"/>
                  </a:cubicBezTo>
                  <a:cubicBezTo>
                    <a:pt x="10526" y="22015"/>
                    <a:pt x="11681" y="14300"/>
                    <a:pt x="11192" y="10668"/>
                  </a:cubicBezTo>
                  <a:cubicBezTo>
                    <a:pt x="10847" y="7990"/>
                    <a:pt x="9954" y="2798"/>
                    <a:pt x="8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19"/>
            <p:cNvSpPr/>
            <p:nvPr/>
          </p:nvSpPr>
          <p:spPr>
            <a:xfrm>
              <a:off x="7505990" y="3075742"/>
              <a:ext cx="462466" cy="307075"/>
            </a:xfrm>
            <a:custGeom>
              <a:avLst/>
              <a:gdLst/>
              <a:ahLst/>
              <a:cxnLst/>
              <a:rect l="l" t="t" r="r" b="b"/>
              <a:pathLst>
                <a:path w="11229" h="7456" extrusionOk="0">
                  <a:moveTo>
                    <a:pt x="2156" y="2215"/>
                  </a:moveTo>
                  <a:cubicBezTo>
                    <a:pt x="2155" y="2215"/>
                    <a:pt x="2155" y="2216"/>
                    <a:pt x="2156" y="2218"/>
                  </a:cubicBezTo>
                  <a:lnTo>
                    <a:pt x="2156" y="2218"/>
                  </a:lnTo>
                  <a:cubicBezTo>
                    <a:pt x="2156" y="2217"/>
                    <a:pt x="2156" y="2216"/>
                    <a:pt x="2156" y="2215"/>
                  </a:cubicBezTo>
                  <a:close/>
                  <a:moveTo>
                    <a:pt x="6156" y="0"/>
                  </a:moveTo>
                  <a:lnTo>
                    <a:pt x="6156" y="0"/>
                  </a:lnTo>
                  <a:cubicBezTo>
                    <a:pt x="4894" y="1631"/>
                    <a:pt x="4478" y="6013"/>
                    <a:pt x="4478" y="6013"/>
                  </a:cubicBezTo>
                  <a:cubicBezTo>
                    <a:pt x="3716" y="5275"/>
                    <a:pt x="2183" y="2324"/>
                    <a:pt x="2156" y="2218"/>
                  </a:cubicBezTo>
                  <a:lnTo>
                    <a:pt x="2156" y="2218"/>
                  </a:lnTo>
                  <a:cubicBezTo>
                    <a:pt x="2217" y="4193"/>
                    <a:pt x="3561" y="6203"/>
                    <a:pt x="3561" y="6203"/>
                  </a:cubicBezTo>
                  <a:cubicBezTo>
                    <a:pt x="2323" y="5572"/>
                    <a:pt x="1" y="2703"/>
                    <a:pt x="1" y="2703"/>
                  </a:cubicBezTo>
                  <a:lnTo>
                    <a:pt x="1" y="2703"/>
                  </a:lnTo>
                  <a:cubicBezTo>
                    <a:pt x="424" y="4216"/>
                    <a:pt x="2167" y="7455"/>
                    <a:pt x="5270" y="7455"/>
                  </a:cubicBezTo>
                  <a:cubicBezTo>
                    <a:pt x="5487" y="7455"/>
                    <a:pt x="5711" y="7439"/>
                    <a:pt x="5942" y="7406"/>
                  </a:cubicBezTo>
                  <a:cubicBezTo>
                    <a:pt x="9478" y="6906"/>
                    <a:pt x="11228" y="2085"/>
                    <a:pt x="11228" y="2084"/>
                  </a:cubicBezTo>
                  <a:lnTo>
                    <a:pt x="11228" y="2084"/>
                  </a:lnTo>
                  <a:cubicBezTo>
                    <a:pt x="10169" y="4536"/>
                    <a:pt x="7002" y="6191"/>
                    <a:pt x="7002" y="6191"/>
                  </a:cubicBezTo>
                  <a:cubicBezTo>
                    <a:pt x="8680" y="5072"/>
                    <a:pt x="9907" y="1751"/>
                    <a:pt x="9907" y="1750"/>
                  </a:cubicBezTo>
                  <a:lnTo>
                    <a:pt x="9907" y="1750"/>
                  </a:lnTo>
                  <a:cubicBezTo>
                    <a:pt x="8859" y="3667"/>
                    <a:pt x="5799" y="6191"/>
                    <a:pt x="5799" y="6191"/>
                  </a:cubicBezTo>
                  <a:cubicBezTo>
                    <a:pt x="5216" y="5144"/>
                    <a:pt x="6156" y="1"/>
                    <a:pt x="6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19"/>
            <p:cNvSpPr/>
            <p:nvPr/>
          </p:nvSpPr>
          <p:spPr>
            <a:xfrm>
              <a:off x="7616821" y="3358690"/>
              <a:ext cx="148142" cy="2145821"/>
            </a:xfrm>
            <a:custGeom>
              <a:avLst/>
              <a:gdLst/>
              <a:ahLst/>
              <a:cxnLst/>
              <a:rect l="l" t="t" r="r" b="b"/>
              <a:pathLst>
                <a:path w="3597" h="52102" extrusionOk="0">
                  <a:moveTo>
                    <a:pt x="2156" y="0"/>
                  </a:moveTo>
                  <a:cubicBezTo>
                    <a:pt x="2144" y="119"/>
                    <a:pt x="1" y="11180"/>
                    <a:pt x="798" y="29420"/>
                  </a:cubicBezTo>
                  <a:cubicBezTo>
                    <a:pt x="1406" y="43267"/>
                    <a:pt x="2882" y="52018"/>
                    <a:pt x="2894" y="52102"/>
                  </a:cubicBezTo>
                  <a:lnTo>
                    <a:pt x="3596" y="51971"/>
                  </a:lnTo>
                  <a:cubicBezTo>
                    <a:pt x="3584" y="51875"/>
                    <a:pt x="2120" y="43160"/>
                    <a:pt x="1513" y="29385"/>
                  </a:cubicBezTo>
                  <a:cubicBezTo>
                    <a:pt x="715" y="11240"/>
                    <a:pt x="2834" y="238"/>
                    <a:pt x="2858" y="131"/>
                  </a:cubicBezTo>
                  <a:lnTo>
                    <a:pt x="2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19"/>
            <p:cNvSpPr/>
            <p:nvPr/>
          </p:nvSpPr>
          <p:spPr>
            <a:xfrm>
              <a:off x="7010705" y="4408607"/>
              <a:ext cx="692938" cy="652206"/>
            </a:xfrm>
            <a:custGeom>
              <a:avLst/>
              <a:gdLst/>
              <a:ahLst/>
              <a:cxnLst/>
              <a:rect l="l" t="t" r="r" b="b"/>
              <a:pathLst>
                <a:path w="16825" h="15836" extrusionOk="0">
                  <a:moveTo>
                    <a:pt x="1" y="1"/>
                  </a:moveTo>
                  <a:lnTo>
                    <a:pt x="1" y="1"/>
                  </a:lnTo>
                  <a:cubicBezTo>
                    <a:pt x="10621" y="5870"/>
                    <a:pt x="16765" y="15836"/>
                    <a:pt x="16765" y="15836"/>
                  </a:cubicBezTo>
                  <a:lnTo>
                    <a:pt x="16824" y="15276"/>
                  </a:lnTo>
                  <a:cubicBezTo>
                    <a:pt x="9693" y="4502"/>
                    <a:pt x="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9" name="Google Shape;779;p19"/>
          <p:cNvGrpSpPr/>
          <p:nvPr/>
        </p:nvGrpSpPr>
        <p:grpSpPr>
          <a:xfrm flipH="1">
            <a:off x="7366722" y="6096195"/>
            <a:ext cx="1037173" cy="1008679"/>
            <a:chOff x="-309269" y="4230246"/>
            <a:chExt cx="779809" cy="756509"/>
          </a:xfrm>
        </p:grpSpPr>
        <p:sp>
          <p:nvSpPr>
            <p:cNvPr id="780" name="Google Shape;780;p19"/>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19"/>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19"/>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19"/>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19"/>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19"/>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19"/>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19"/>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19"/>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9" name="Google Shape;789;p19"/>
          <p:cNvGrpSpPr/>
          <p:nvPr/>
        </p:nvGrpSpPr>
        <p:grpSpPr>
          <a:xfrm rot="-825395" flipH="1">
            <a:off x="-20749" y="554257"/>
            <a:ext cx="403631" cy="531751"/>
            <a:chOff x="1085200" y="298999"/>
            <a:chExt cx="311594" cy="409485"/>
          </a:xfrm>
        </p:grpSpPr>
        <p:sp>
          <p:nvSpPr>
            <p:cNvPr id="790" name="Google Shape;790;p19"/>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19"/>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2" name="Google Shape;792;p19"/>
          <p:cNvGrpSpPr/>
          <p:nvPr/>
        </p:nvGrpSpPr>
        <p:grpSpPr>
          <a:xfrm rot="825395">
            <a:off x="11268154" y="1821690"/>
            <a:ext cx="403631" cy="531751"/>
            <a:chOff x="1085200" y="298999"/>
            <a:chExt cx="311594" cy="409485"/>
          </a:xfrm>
        </p:grpSpPr>
        <p:sp>
          <p:nvSpPr>
            <p:cNvPr id="793" name="Google Shape;793;p19"/>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19"/>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18699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713333"/>
            <a:ext cx="10259755"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Spicy Rice"/>
              <a:buNone/>
              <a:defRPr sz="3000">
                <a:solidFill>
                  <a:schemeClr val="lt2"/>
                </a:solidFill>
                <a:latin typeface="Spicy Rice"/>
                <a:ea typeface="Spicy Rice"/>
                <a:cs typeface="Spicy Rice"/>
                <a:sym typeface="Spicy Rice"/>
              </a:defRPr>
            </a:lvl1pPr>
            <a:lvl2pPr lvl="1"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2pPr>
            <a:lvl3pPr lvl="2"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3pPr>
            <a:lvl4pPr lvl="3"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4pPr>
            <a:lvl5pPr lvl="4"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5pPr>
            <a:lvl6pPr lvl="5"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6pPr>
            <a:lvl7pPr lvl="6"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7pPr>
            <a:lvl8pPr lvl="7"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8pPr>
            <a:lvl9pPr lvl="8"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1pPr>
            <a:lvl2pPr marL="914400" lvl="1"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2pPr>
            <a:lvl3pPr marL="1371600" lvl="2"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3pPr>
            <a:lvl4pPr marL="1828800" lvl="3"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4pPr>
            <a:lvl5pPr marL="2286000" lvl="4"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5pPr>
            <a:lvl6pPr marL="2743200" lvl="5"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6pPr>
            <a:lvl7pPr marL="3200400" lvl="6"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7pPr>
            <a:lvl8pPr marL="3657600" lvl="7"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8pPr>
            <a:lvl9pPr marL="4114800" lvl="8"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9pPr>
          </a:lstStyle>
          <a:p>
            <a:endParaRPr/>
          </a:p>
        </p:txBody>
      </p:sp>
      <p:sp>
        <p:nvSpPr>
          <p:cNvPr id="2" name="TextBox 1">
            <a:extLst>
              <a:ext uri="{FF2B5EF4-FFF2-40B4-BE49-F238E27FC236}">
                <a16:creationId xmlns:a16="http://schemas.microsoft.com/office/drawing/2014/main" id="{661B4F63-5CBC-13E7-EE81-F289335C646D}"/>
              </a:ext>
            </a:extLst>
          </p:cNvPr>
          <p:cNvSpPr txBox="1"/>
          <p:nvPr userDrawn="1"/>
        </p:nvSpPr>
        <p:spPr>
          <a:xfrm>
            <a:off x="1950962" y="7450139"/>
            <a:ext cx="8437275" cy="473848"/>
          </a:xfrm>
          <a:prstGeom prst="rect">
            <a:avLst/>
          </a:prstGeom>
          <a:noFill/>
        </p:spPr>
        <p:txBody>
          <a:bodyPr wrap="square" rtlCol="0">
            <a:spAutoFit/>
          </a:bodyPr>
          <a:lstStyle/>
          <a:p>
            <a:pPr algn="ctr"/>
            <a:r>
              <a:rPr lang="en-US" sz="2479"/>
              <a:t>Kho ppt Phan Linh_0916.604.268</a:t>
            </a:r>
          </a:p>
        </p:txBody>
      </p:sp>
    </p:spTree>
    <p:extLst>
      <p:ext uri="{BB962C8B-B14F-4D97-AF65-F5344CB8AC3E}">
        <p14:creationId xmlns:p14="http://schemas.microsoft.com/office/powerpoint/2010/main" val="658196682"/>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2" r:id="rId3"/>
    <p:sldLayoutId id="2147483823" r:id="rId4"/>
    <p:sldLayoutId id="2147483824" r:id="rId5"/>
    <p:sldLayoutId id="2147483825" r:id="rId6"/>
    <p:sldLayoutId id="2147483826" r:id="rId7"/>
    <p:sldLayoutId id="2147483827" r:id="rId8"/>
    <p:sldLayoutId id="2147483828" r:id="rId9"/>
    <p:sldLayoutId id="2147483830" r:id="rId10"/>
    <p:sldLayoutId id="214748383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spTree>
    <p:extLst>
      <p:ext uri="{BB962C8B-B14F-4D97-AF65-F5344CB8AC3E}">
        <p14:creationId xmlns:p14="http://schemas.microsoft.com/office/powerpoint/2010/main" val="20589078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834">
              <a:spcBef>
                <a:spcPct val="50000"/>
              </a:spcBef>
              <a:buClrTx/>
              <a:defRPr/>
            </a:pPr>
            <a:r>
              <a:rPr lang="en-US" sz="3184" b="1" i="1" kern="1200" dirty="0">
                <a:solidFill>
                  <a:srgbClr val="3333CC"/>
                </a:solidFill>
                <a:latin typeface="Times New Roman" pitchFamily="18" charset="0"/>
              </a:rPr>
              <a:t>Giáo viên</a:t>
            </a:r>
            <a:r>
              <a:rPr lang="en-US" sz="3184" b="1" i="1" kern="1200">
                <a:solidFill>
                  <a:srgbClr val="3333CC"/>
                </a:solidFill>
                <a:latin typeface="Times New Roman" pitchFamily="18" charset="0"/>
              </a:rPr>
              <a:t>: Trịnh Thị Mơ</a:t>
            </a:r>
            <a:endParaRPr lang="en-US" sz="3184" b="1" i="1" kern="1200" dirty="0">
              <a:solidFill>
                <a:srgbClr val="3333CC"/>
              </a:solidFill>
              <a:latin typeface="Times New Roman" pitchFamily="18" charset="0"/>
            </a:endParaRPr>
          </a:p>
        </p:txBody>
      </p:sp>
      <p:sp>
        <p:nvSpPr>
          <p:cNvPr id="8" name="Rectangle 6"/>
          <p:cNvSpPr>
            <a:spLocks noChangeArrowheads="1"/>
          </p:cNvSpPr>
          <p:nvPr/>
        </p:nvSpPr>
        <p:spPr bwMode="auto">
          <a:xfrm>
            <a:off x="745111" y="1956223"/>
            <a:ext cx="10662271" cy="171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834">
              <a:buClrTx/>
              <a:defRPr/>
            </a:pPr>
            <a:r>
              <a:rPr lang="en-US" sz="6583" b="1" kern="1200">
                <a:solidFill>
                  <a:srgbClr val="FF0000"/>
                </a:solidFill>
                <a:latin typeface="Times New Roman" pitchFamily="18" charset="0"/>
                <a:cs typeface="Times New Roman" pitchFamily="18" charset="0"/>
              </a:rPr>
              <a:t>MÔN</a:t>
            </a:r>
            <a:r>
              <a:rPr lang="en-US" sz="6583" b="1" kern="1200">
                <a:solidFill>
                  <a:srgbClr val="FF0000"/>
                </a:solidFill>
                <a:latin typeface="Times New Roman" pitchFamily="18" charset="0"/>
                <a:cs typeface="Times New Roman" pitchFamily="18" charset="0"/>
              </a:rPr>
              <a:t>: </a:t>
            </a:r>
            <a:r>
              <a:rPr lang="en-US" sz="6583" b="1" kern="1200" smtClean="0">
                <a:solidFill>
                  <a:srgbClr val="FF0000"/>
                </a:solidFill>
                <a:latin typeface="Times New Roman" pitchFamily="18" charset="0"/>
                <a:cs typeface="Times New Roman" pitchFamily="18" charset="0"/>
              </a:rPr>
              <a:t>TIẾNG VIỆT</a:t>
            </a:r>
            <a:endParaRPr lang="en-US" sz="6583" b="1" kern="1200" dirty="0">
              <a:solidFill>
                <a:srgbClr val="FF0000"/>
              </a:solidFill>
              <a:latin typeface="Times New Roman" pitchFamily="18" charset="0"/>
              <a:cs typeface="Times New Roman" pitchFamily="18" charset="0"/>
            </a:endParaRPr>
          </a:p>
          <a:p>
            <a:pPr algn="ctr" defTabSz="909834">
              <a:buClrTx/>
              <a:defRPr/>
            </a:pPr>
            <a:r>
              <a:rPr lang="en-US" sz="3990" b="1" kern="1200">
                <a:solidFill>
                  <a:srgbClr val="7030A0"/>
                </a:solidFill>
                <a:latin typeface="Times New Roman" pitchFamily="18" charset="0"/>
                <a:cs typeface="Times New Roman" pitchFamily="18" charset="0"/>
              </a:rPr>
              <a:t>BÀI </a:t>
            </a:r>
            <a:r>
              <a:rPr lang="en-US" sz="3990" b="1" kern="1200" smtClean="0">
                <a:solidFill>
                  <a:srgbClr val="7030A0"/>
                </a:solidFill>
                <a:latin typeface="Times New Roman" pitchFamily="18" charset="0"/>
                <a:cs typeface="Times New Roman" pitchFamily="18" charset="0"/>
              </a:rPr>
              <a:t>16: ĐỌC: NGỰA BIÊN PHÒNG</a:t>
            </a:r>
            <a:endParaRPr lang="en-US" sz="3990" kern="1200" dirty="0">
              <a:solidFill>
                <a:srgbClr val="7030A0"/>
              </a:solidFill>
              <a:latin typeface="Times New Roman" pitchFamily="18" charset="0"/>
              <a:cs typeface="Times New Roman" pitchFamily="18" charset="0"/>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834">
              <a:buClrTx/>
              <a:defRPr/>
            </a:pPr>
            <a:r>
              <a:rPr lang="en-US" sz="2786" b="1" kern="1200">
                <a:solidFill>
                  <a:prstClr val="black"/>
                </a:solidFill>
                <a:latin typeface="Times New Roman" pitchFamily="18" charset="0"/>
                <a:cs typeface="Times New Roman" pitchFamily="18" charset="0"/>
              </a:rPr>
              <a:t>TRƯỜNG TIỂU HỌC QUANG TRUNG</a:t>
            </a:r>
          </a:p>
          <a:p>
            <a:pPr algn="ctr" defTabSz="909834">
              <a:buClrTx/>
              <a:defRPr/>
            </a:pPr>
            <a:r>
              <a:rPr lang="en-US" sz="2388" b="1" kern="1200">
                <a:solidFill>
                  <a:prstClr val="black"/>
                </a:solidFill>
                <a:latin typeface="Times New Roman" pitchFamily="18" charset="0"/>
                <a:cs typeface="Times New Roman" pitchFamily="18" charset="0"/>
              </a:rPr>
              <a:t>Sách kết nối tri thức với cuộc sống – Lớp 4</a:t>
            </a:r>
            <a:endParaRPr lang="en-US" sz="2388" b="1" kern="1200" dirty="0">
              <a:solidFill>
                <a:prstClr val="black"/>
              </a:solidFill>
              <a:latin typeface="Times New Roman" pitchFamily="18" charset="0"/>
              <a:cs typeface="Times New Roman" pitchFamily="18" charset="0"/>
            </a:endParaRPr>
          </a:p>
          <a:p>
            <a:pPr algn="ctr" defTabSz="909834">
              <a:buClrTx/>
              <a:defRPr/>
            </a:pPr>
            <a:r>
              <a:rPr lang="en-US" sz="2388" b="1" kern="1200">
                <a:solidFill>
                  <a:prstClr val="black"/>
                </a:solidFill>
                <a:latin typeface="Times New Roman" pitchFamily="18" charset="0"/>
                <a:cs typeface="Times New Roman" pitchFamily="18" charset="0"/>
              </a:rPr>
              <a:t> Năm học 2024-2025</a:t>
            </a:r>
            <a:endParaRPr lang="en-US" sz="2388" b="1" kern="1200" dirty="0">
              <a:solidFill>
                <a:prstClr val="black"/>
              </a:solidFill>
              <a:latin typeface="Times New Roman" pitchFamily="18" charset="0"/>
              <a:cs typeface="Times New Roman" pitchFamily="18" charset="0"/>
            </a:endParaRPr>
          </a:p>
          <a:p>
            <a:pPr algn="ctr" defTabSz="909834">
              <a:buClrTx/>
              <a:defRPr/>
            </a:pPr>
            <a:r>
              <a:rPr lang="en-US" sz="2388" b="1" kern="1200" dirty="0">
                <a:solidFill>
                  <a:prstClr val="black"/>
                </a:solidFill>
                <a:latin typeface="Times New Roman" pitchFamily="18" charset="0"/>
                <a:cs typeface="Times New Roman" pitchFamily="18" charset="0"/>
                <a:sym typeface="Wingdings" panose="05000000000000000000" pitchFamily="2" charset="2"/>
              </a:rPr>
              <a:t></a:t>
            </a:r>
            <a:endParaRPr lang="en-US" sz="2388" kern="1200" dirty="0">
              <a:solidFill>
                <a:prstClr val="black"/>
              </a:solidFill>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936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CC460A5-CA21-B586-2B96-CDD67B9FDFF5}"/>
              </a:ext>
            </a:extLst>
          </p:cNvPr>
          <p:cNvSpPr txBox="1"/>
          <p:nvPr/>
        </p:nvSpPr>
        <p:spPr>
          <a:xfrm>
            <a:off x="2627524" y="3301172"/>
            <a:ext cx="6906789" cy="461665"/>
          </a:xfrm>
          <a:prstGeom prst="rect">
            <a:avLst/>
          </a:prstGeom>
          <a:noFill/>
        </p:spPr>
        <p:txBody>
          <a:bodyPr wrap="square">
            <a:spAutoFit/>
          </a:bodyPr>
          <a:lstStyle/>
          <a:p>
            <a:pPr algn="ctr"/>
            <a:r>
              <a:rPr lang="en-US" sz="2400"/>
              <a:t>(Các em cùng theo dõi ở sách học sinh nhé!)</a:t>
            </a:r>
          </a:p>
        </p:txBody>
      </p:sp>
      <p:grpSp>
        <p:nvGrpSpPr>
          <p:cNvPr id="15" name="Group 14">
            <a:extLst>
              <a:ext uri="{FF2B5EF4-FFF2-40B4-BE49-F238E27FC236}">
                <a16:creationId xmlns:a16="http://schemas.microsoft.com/office/drawing/2014/main" id="{23D04685-07DB-6C38-6FA8-440AE3102C1F}"/>
              </a:ext>
            </a:extLst>
          </p:cNvPr>
          <p:cNvGrpSpPr/>
          <p:nvPr/>
        </p:nvGrpSpPr>
        <p:grpSpPr>
          <a:xfrm>
            <a:off x="3853925" y="4133850"/>
            <a:ext cx="4453988" cy="2734310"/>
            <a:chOff x="3760282" y="4133850"/>
            <a:chExt cx="4453988" cy="2734310"/>
          </a:xfrm>
        </p:grpSpPr>
        <p:pic>
          <p:nvPicPr>
            <p:cNvPr id="13" name="Picture 12">
              <a:extLst>
                <a:ext uri="{FF2B5EF4-FFF2-40B4-BE49-F238E27FC236}">
                  <a16:creationId xmlns:a16="http://schemas.microsoft.com/office/drawing/2014/main" id="{72614C9F-F52D-FF43-E269-8D1F77893F33}"/>
                </a:ext>
              </a:extLst>
            </p:cNvPr>
            <p:cNvPicPr>
              <a:picLocks noChangeAspect="1"/>
            </p:cNvPicPr>
            <p:nvPr/>
          </p:nvPicPr>
          <p:blipFill>
            <a:blip r:embed="rId3"/>
            <a:stretch>
              <a:fillRect/>
            </a:stretch>
          </p:blipFill>
          <p:spPr>
            <a:xfrm>
              <a:off x="6327801" y="4274266"/>
              <a:ext cx="1886469" cy="2593894"/>
            </a:xfrm>
            <a:prstGeom prst="rect">
              <a:avLst/>
            </a:prstGeom>
          </p:spPr>
        </p:pic>
        <p:pic>
          <p:nvPicPr>
            <p:cNvPr id="14" name="Picture 13">
              <a:extLst>
                <a:ext uri="{FF2B5EF4-FFF2-40B4-BE49-F238E27FC236}">
                  <a16:creationId xmlns:a16="http://schemas.microsoft.com/office/drawing/2014/main" id="{61004452-EC75-86BB-F64A-C68BA067E81C}"/>
                </a:ext>
              </a:extLst>
            </p:cNvPr>
            <p:cNvPicPr>
              <a:picLocks noChangeAspect="1"/>
            </p:cNvPicPr>
            <p:nvPr/>
          </p:nvPicPr>
          <p:blipFill>
            <a:blip r:embed="rId4"/>
            <a:stretch>
              <a:fillRect/>
            </a:stretch>
          </p:blipFill>
          <p:spPr>
            <a:xfrm>
              <a:off x="3760282" y="4133850"/>
              <a:ext cx="2288663" cy="2734310"/>
            </a:xfrm>
            <a:prstGeom prst="rect">
              <a:avLst/>
            </a:prstGeom>
          </p:spPr>
        </p:pic>
      </p:grpSp>
      <p:sp>
        <p:nvSpPr>
          <p:cNvPr id="16" name="TextBox 15">
            <a:extLst>
              <a:ext uri="{FF2B5EF4-FFF2-40B4-BE49-F238E27FC236}">
                <a16:creationId xmlns:a16="http://schemas.microsoft.com/office/drawing/2014/main" id="{E7CBA5FA-96EC-07A7-D9D0-D135751BCA96}"/>
              </a:ext>
            </a:extLst>
          </p:cNvPr>
          <p:cNvSpPr txBox="1"/>
          <p:nvPr/>
        </p:nvSpPr>
        <p:spPr>
          <a:xfrm>
            <a:off x="2627524" y="1680824"/>
            <a:ext cx="6906789" cy="1107996"/>
          </a:xfrm>
          <a:prstGeom prst="rect">
            <a:avLst/>
          </a:prstGeom>
          <a:noFill/>
        </p:spPr>
        <p:txBody>
          <a:bodyPr wrap="square">
            <a:spAutoFit/>
          </a:bodyPr>
          <a:lstStyle/>
          <a:p>
            <a:pPr algn="ctr"/>
            <a:r>
              <a:rPr lang="en-US" sz="6600" b="1"/>
              <a:t>ĐỌC MẪU</a:t>
            </a:r>
          </a:p>
        </p:txBody>
      </p:sp>
    </p:spTree>
    <p:extLst>
      <p:ext uri="{BB962C8B-B14F-4D97-AF65-F5344CB8AC3E}">
        <p14:creationId xmlns:p14="http://schemas.microsoft.com/office/powerpoint/2010/main" val="129923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28E51-AAB8-7EAF-BF00-2ADE1B70F6D9}"/>
              </a:ext>
            </a:extLst>
          </p:cNvPr>
          <p:cNvSpPr txBox="1"/>
          <p:nvPr/>
        </p:nvSpPr>
        <p:spPr>
          <a:xfrm>
            <a:off x="2282185" y="1266747"/>
            <a:ext cx="7597468" cy="1938992"/>
          </a:xfrm>
          <a:prstGeom prst="rect">
            <a:avLst/>
          </a:prstGeom>
          <a:noFill/>
        </p:spPr>
        <p:txBody>
          <a:bodyPr wrap="square">
            <a:spAutoFit/>
          </a:bodyPr>
          <a:lstStyle/>
          <a:p>
            <a:pPr algn="ctr"/>
            <a:r>
              <a:rPr lang="en-US" sz="6000"/>
              <a:t>Cùng tìm từ khó đọc trong bài nhé!</a:t>
            </a:r>
          </a:p>
        </p:txBody>
      </p:sp>
      <p:pic>
        <p:nvPicPr>
          <p:cNvPr id="1026" name="Picture 2" descr="Fun and Engaging Online Phonic Classes for Kids| Kiya Learning">
            <a:extLst>
              <a:ext uri="{FF2B5EF4-FFF2-40B4-BE49-F238E27FC236}">
                <a16:creationId xmlns:a16="http://schemas.microsoft.com/office/drawing/2014/main" id="{73016D7A-D5AA-38E1-A100-FBA658C1D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797" y="3205739"/>
            <a:ext cx="4236244" cy="434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1076950" y="1245652"/>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2"/>
          <a:stretch>
            <a:fillRect/>
          </a:stretch>
        </p:blipFill>
        <p:spPr>
          <a:xfrm>
            <a:off x="5906125" y="2529698"/>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344975" y="1581150"/>
            <a:ext cx="11466025" cy="5124450"/>
          </a:xfrm>
          <a:custGeom>
            <a:avLst/>
            <a:gdLst>
              <a:gd name="connsiteX0" fmla="*/ 0 w 11466025"/>
              <a:gd name="connsiteY0" fmla="*/ 854092 h 5124450"/>
              <a:gd name="connsiteX1" fmla="*/ 854092 w 11466025"/>
              <a:gd name="connsiteY1" fmla="*/ 0 h 5124450"/>
              <a:gd name="connsiteX2" fmla="*/ 1746237 w 11466025"/>
              <a:gd name="connsiteY2" fmla="*/ 0 h 5124450"/>
              <a:gd name="connsiteX3" fmla="*/ 2638383 w 11466025"/>
              <a:gd name="connsiteY3" fmla="*/ 0 h 5124450"/>
              <a:gd name="connsiteX4" fmla="*/ 3335372 w 11466025"/>
              <a:gd name="connsiteY4" fmla="*/ 0 h 5124450"/>
              <a:gd name="connsiteX5" fmla="*/ 3934782 w 11466025"/>
              <a:gd name="connsiteY5" fmla="*/ 0 h 5124450"/>
              <a:gd name="connsiteX6" fmla="*/ 4339035 w 11466025"/>
              <a:gd name="connsiteY6" fmla="*/ 0 h 5124450"/>
              <a:gd name="connsiteX7" fmla="*/ 4938445 w 11466025"/>
              <a:gd name="connsiteY7" fmla="*/ 0 h 5124450"/>
              <a:gd name="connsiteX8" fmla="*/ 5342699 w 11466025"/>
              <a:gd name="connsiteY8" fmla="*/ 0 h 5124450"/>
              <a:gd name="connsiteX9" fmla="*/ 6234844 w 11466025"/>
              <a:gd name="connsiteY9" fmla="*/ 0 h 5124450"/>
              <a:gd name="connsiteX10" fmla="*/ 7126990 w 11466025"/>
              <a:gd name="connsiteY10" fmla="*/ 0 h 5124450"/>
              <a:gd name="connsiteX11" fmla="*/ 7823978 w 11466025"/>
              <a:gd name="connsiteY11" fmla="*/ 0 h 5124450"/>
              <a:gd name="connsiteX12" fmla="*/ 8716124 w 11466025"/>
              <a:gd name="connsiteY12" fmla="*/ 0 h 5124450"/>
              <a:gd name="connsiteX13" fmla="*/ 9510691 w 11466025"/>
              <a:gd name="connsiteY13" fmla="*/ 0 h 5124450"/>
              <a:gd name="connsiteX14" fmla="*/ 10012523 w 11466025"/>
              <a:gd name="connsiteY14" fmla="*/ 0 h 5124450"/>
              <a:gd name="connsiteX15" fmla="*/ 10611933 w 11466025"/>
              <a:gd name="connsiteY15" fmla="*/ 0 h 5124450"/>
              <a:gd name="connsiteX16" fmla="*/ 11466025 w 11466025"/>
              <a:gd name="connsiteY16" fmla="*/ 854092 h 5124450"/>
              <a:gd name="connsiteX17" fmla="*/ 11466025 w 11466025"/>
              <a:gd name="connsiteY17" fmla="*/ 1571508 h 5124450"/>
              <a:gd name="connsiteX18" fmla="*/ 11466025 w 11466025"/>
              <a:gd name="connsiteY18" fmla="*/ 2254761 h 5124450"/>
              <a:gd name="connsiteX19" fmla="*/ 11466025 w 11466025"/>
              <a:gd name="connsiteY19" fmla="*/ 3006340 h 5124450"/>
              <a:gd name="connsiteX20" fmla="*/ 11466025 w 11466025"/>
              <a:gd name="connsiteY20" fmla="*/ 3587105 h 5124450"/>
              <a:gd name="connsiteX21" fmla="*/ 11466025 w 11466025"/>
              <a:gd name="connsiteY21" fmla="*/ 4270358 h 5124450"/>
              <a:gd name="connsiteX22" fmla="*/ 10611933 w 11466025"/>
              <a:gd name="connsiteY22" fmla="*/ 5124450 h 5124450"/>
              <a:gd name="connsiteX23" fmla="*/ 9914944 w 11466025"/>
              <a:gd name="connsiteY23" fmla="*/ 5124450 h 5124450"/>
              <a:gd name="connsiteX24" fmla="*/ 9315534 w 11466025"/>
              <a:gd name="connsiteY24" fmla="*/ 5124450 h 5124450"/>
              <a:gd name="connsiteX25" fmla="*/ 8423389 w 11466025"/>
              <a:gd name="connsiteY25" fmla="*/ 5124450 h 5124450"/>
              <a:gd name="connsiteX26" fmla="*/ 7823978 w 11466025"/>
              <a:gd name="connsiteY26" fmla="*/ 5124450 h 5124450"/>
              <a:gd name="connsiteX27" fmla="*/ 6931833 w 11466025"/>
              <a:gd name="connsiteY27" fmla="*/ 5124450 h 5124450"/>
              <a:gd name="connsiteX28" fmla="*/ 6234844 w 11466025"/>
              <a:gd name="connsiteY28" fmla="*/ 5124450 h 5124450"/>
              <a:gd name="connsiteX29" fmla="*/ 5440277 w 11466025"/>
              <a:gd name="connsiteY29" fmla="*/ 5124450 h 5124450"/>
              <a:gd name="connsiteX30" fmla="*/ 4743289 w 11466025"/>
              <a:gd name="connsiteY30" fmla="*/ 5124450 h 5124450"/>
              <a:gd name="connsiteX31" fmla="*/ 3851143 w 11466025"/>
              <a:gd name="connsiteY31" fmla="*/ 5124450 h 5124450"/>
              <a:gd name="connsiteX32" fmla="*/ 3056576 w 11466025"/>
              <a:gd name="connsiteY32" fmla="*/ 5124450 h 5124450"/>
              <a:gd name="connsiteX33" fmla="*/ 2262009 w 11466025"/>
              <a:gd name="connsiteY33" fmla="*/ 5124450 h 5124450"/>
              <a:gd name="connsiteX34" fmla="*/ 1565020 w 11466025"/>
              <a:gd name="connsiteY34" fmla="*/ 5124450 h 5124450"/>
              <a:gd name="connsiteX35" fmla="*/ 854092 w 11466025"/>
              <a:gd name="connsiteY35" fmla="*/ 5124450 h 5124450"/>
              <a:gd name="connsiteX36" fmla="*/ 0 w 11466025"/>
              <a:gd name="connsiteY36" fmla="*/ 4270358 h 5124450"/>
              <a:gd name="connsiteX37" fmla="*/ 0 w 11466025"/>
              <a:gd name="connsiteY37" fmla="*/ 3689593 h 5124450"/>
              <a:gd name="connsiteX38" fmla="*/ 0 w 11466025"/>
              <a:gd name="connsiteY38" fmla="*/ 2972177 h 5124450"/>
              <a:gd name="connsiteX39" fmla="*/ 0 w 11466025"/>
              <a:gd name="connsiteY39" fmla="*/ 2254761 h 5124450"/>
              <a:gd name="connsiteX40" fmla="*/ 0 w 11466025"/>
              <a:gd name="connsiteY40" fmla="*/ 1503183 h 5124450"/>
              <a:gd name="connsiteX41" fmla="*/ 0 w 11466025"/>
              <a:gd name="connsiteY41" fmla="*/ 854092 h 512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66025" h="5124450" fill="none" extrusionOk="0">
                <a:moveTo>
                  <a:pt x="0" y="854092"/>
                </a:moveTo>
                <a:cubicBezTo>
                  <a:pt x="-58866" y="349619"/>
                  <a:pt x="361380" y="-864"/>
                  <a:pt x="854092" y="0"/>
                </a:cubicBezTo>
                <a:cubicBezTo>
                  <a:pt x="1274830" y="-16740"/>
                  <a:pt x="1429861" y="42981"/>
                  <a:pt x="1746237" y="0"/>
                </a:cubicBezTo>
                <a:cubicBezTo>
                  <a:pt x="2062614" y="-42981"/>
                  <a:pt x="2193898" y="-13624"/>
                  <a:pt x="2638383" y="0"/>
                </a:cubicBezTo>
                <a:cubicBezTo>
                  <a:pt x="3082868" y="13624"/>
                  <a:pt x="3133607" y="8988"/>
                  <a:pt x="3335372" y="0"/>
                </a:cubicBezTo>
                <a:cubicBezTo>
                  <a:pt x="3537137" y="-8988"/>
                  <a:pt x="3794022" y="14332"/>
                  <a:pt x="3934782" y="0"/>
                </a:cubicBezTo>
                <a:cubicBezTo>
                  <a:pt x="4075542" y="-14332"/>
                  <a:pt x="4138568" y="-7771"/>
                  <a:pt x="4339035" y="0"/>
                </a:cubicBezTo>
                <a:cubicBezTo>
                  <a:pt x="4539502" y="7771"/>
                  <a:pt x="4762570" y="4605"/>
                  <a:pt x="4938445" y="0"/>
                </a:cubicBezTo>
                <a:cubicBezTo>
                  <a:pt x="5114320" y="-4605"/>
                  <a:pt x="5235250" y="17953"/>
                  <a:pt x="5342699" y="0"/>
                </a:cubicBezTo>
                <a:cubicBezTo>
                  <a:pt x="5450148" y="-17953"/>
                  <a:pt x="5798808" y="-38017"/>
                  <a:pt x="6234844" y="0"/>
                </a:cubicBezTo>
                <a:cubicBezTo>
                  <a:pt x="6670881" y="38017"/>
                  <a:pt x="6721424" y="16473"/>
                  <a:pt x="7126990" y="0"/>
                </a:cubicBezTo>
                <a:cubicBezTo>
                  <a:pt x="7532556" y="-16473"/>
                  <a:pt x="7489325" y="-13030"/>
                  <a:pt x="7823978" y="0"/>
                </a:cubicBezTo>
                <a:cubicBezTo>
                  <a:pt x="8158631" y="13030"/>
                  <a:pt x="8289701" y="-2545"/>
                  <a:pt x="8716124" y="0"/>
                </a:cubicBezTo>
                <a:cubicBezTo>
                  <a:pt x="9142547" y="2545"/>
                  <a:pt x="9211552" y="15751"/>
                  <a:pt x="9510691" y="0"/>
                </a:cubicBezTo>
                <a:cubicBezTo>
                  <a:pt x="9809830" y="-15751"/>
                  <a:pt x="9859931" y="-10113"/>
                  <a:pt x="10012523" y="0"/>
                </a:cubicBezTo>
                <a:cubicBezTo>
                  <a:pt x="10165115" y="10113"/>
                  <a:pt x="10463993" y="-25538"/>
                  <a:pt x="10611933" y="0"/>
                </a:cubicBezTo>
                <a:cubicBezTo>
                  <a:pt x="11103931" y="-56990"/>
                  <a:pt x="11442895" y="392881"/>
                  <a:pt x="11466025" y="854092"/>
                </a:cubicBezTo>
                <a:cubicBezTo>
                  <a:pt x="11476608" y="1197675"/>
                  <a:pt x="11499484" y="1377548"/>
                  <a:pt x="11466025" y="1571508"/>
                </a:cubicBezTo>
                <a:cubicBezTo>
                  <a:pt x="11432566" y="1765468"/>
                  <a:pt x="11493910" y="2093352"/>
                  <a:pt x="11466025" y="2254761"/>
                </a:cubicBezTo>
                <a:cubicBezTo>
                  <a:pt x="11438140" y="2416170"/>
                  <a:pt x="11450990" y="2714497"/>
                  <a:pt x="11466025" y="3006340"/>
                </a:cubicBezTo>
                <a:cubicBezTo>
                  <a:pt x="11481060" y="3298183"/>
                  <a:pt x="11472344" y="3398514"/>
                  <a:pt x="11466025" y="3587105"/>
                </a:cubicBezTo>
                <a:cubicBezTo>
                  <a:pt x="11459706" y="3775696"/>
                  <a:pt x="11488819" y="4058993"/>
                  <a:pt x="11466025" y="4270358"/>
                </a:cubicBezTo>
                <a:cubicBezTo>
                  <a:pt x="11473059" y="4669209"/>
                  <a:pt x="11125700" y="5142990"/>
                  <a:pt x="10611933" y="5124450"/>
                </a:cubicBezTo>
                <a:cubicBezTo>
                  <a:pt x="10289628" y="5136379"/>
                  <a:pt x="10182010" y="5144138"/>
                  <a:pt x="9914944" y="5124450"/>
                </a:cubicBezTo>
                <a:cubicBezTo>
                  <a:pt x="9647878" y="5104762"/>
                  <a:pt x="9445175" y="5111332"/>
                  <a:pt x="9315534" y="5124450"/>
                </a:cubicBezTo>
                <a:cubicBezTo>
                  <a:pt x="9185893" y="5137569"/>
                  <a:pt x="8702472" y="5116212"/>
                  <a:pt x="8423389" y="5124450"/>
                </a:cubicBezTo>
                <a:cubicBezTo>
                  <a:pt x="8144306" y="5132688"/>
                  <a:pt x="8024346" y="5148729"/>
                  <a:pt x="7823978" y="5124450"/>
                </a:cubicBezTo>
                <a:cubicBezTo>
                  <a:pt x="7623610" y="5100171"/>
                  <a:pt x="7338067" y="5099135"/>
                  <a:pt x="6931833" y="5124450"/>
                </a:cubicBezTo>
                <a:cubicBezTo>
                  <a:pt x="6525600" y="5149765"/>
                  <a:pt x="6566486" y="5116971"/>
                  <a:pt x="6234844" y="5124450"/>
                </a:cubicBezTo>
                <a:cubicBezTo>
                  <a:pt x="5903202" y="5131929"/>
                  <a:pt x="5695220" y="5094539"/>
                  <a:pt x="5440277" y="5124450"/>
                </a:cubicBezTo>
                <a:cubicBezTo>
                  <a:pt x="5185334" y="5154361"/>
                  <a:pt x="5032167" y="5117909"/>
                  <a:pt x="4743289" y="5124450"/>
                </a:cubicBezTo>
                <a:cubicBezTo>
                  <a:pt x="4454411" y="5130991"/>
                  <a:pt x="4289981" y="5099504"/>
                  <a:pt x="3851143" y="5124450"/>
                </a:cubicBezTo>
                <a:cubicBezTo>
                  <a:pt x="3412305" y="5149396"/>
                  <a:pt x="3223023" y="5085168"/>
                  <a:pt x="3056576" y="5124450"/>
                </a:cubicBezTo>
                <a:cubicBezTo>
                  <a:pt x="2890129" y="5163732"/>
                  <a:pt x="2478624" y="5103676"/>
                  <a:pt x="2262009" y="5124450"/>
                </a:cubicBezTo>
                <a:cubicBezTo>
                  <a:pt x="2045394" y="5145224"/>
                  <a:pt x="1764543" y="5129012"/>
                  <a:pt x="1565020" y="5124450"/>
                </a:cubicBezTo>
                <a:cubicBezTo>
                  <a:pt x="1365497" y="5119888"/>
                  <a:pt x="1111387" y="5128070"/>
                  <a:pt x="854092" y="5124450"/>
                </a:cubicBezTo>
                <a:cubicBezTo>
                  <a:pt x="365598" y="5037177"/>
                  <a:pt x="65598" y="4762387"/>
                  <a:pt x="0" y="4270358"/>
                </a:cubicBezTo>
                <a:cubicBezTo>
                  <a:pt x="6367" y="4142285"/>
                  <a:pt x="-19103" y="3825296"/>
                  <a:pt x="0" y="3689593"/>
                </a:cubicBezTo>
                <a:cubicBezTo>
                  <a:pt x="19103" y="3553890"/>
                  <a:pt x="27615" y="3239796"/>
                  <a:pt x="0" y="2972177"/>
                </a:cubicBezTo>
                <a:cubicBezTo>
                  <a:pt x="-27615" y="2704558"/>
                  <a:pt x="-22406" y="2453086"/>
                  <a:pt x="0" y="2254761"/>
                </a:cubicBezTo>
                <a:cubicBezTo>
                  <a:pt x="22406" y="2056436"/>
                  <a:pt x="27085" y="1740229"/>
                  <a:pt x="0" y="1503183"/>
                </a:cubicBezTo>
                <a:cubicBezTo>
                  <a:pt x="-27085" y="1266137"/>
                  <a:pt x="19603" y="1061246"/>
                  <a:pt x="0" y="854092"/>
                </a:cubicBezTo>
                <a:close/>
              </a:path>
              <a:path w="11466025" h="5124450" stroke="0" extrusionOk="0">
                <a:moveTo>
                  <a:pt x="0" y="854092"/>
                </a:moveTo>
                <a:cubicBezTo>
                  <a:pt x="-71547" y="334161"/>
                  <a:pt x="360199" y="-3622"/>
                  <a:pt x="854092" y="0"/>
                </a:cubicBezTo>
                <a:cubicBezTo>
                  <a:pt x="1104686" y="28972"/>
                  <a:pt x="1338794" y="-20512"/>
                  <a:pt x="1746237" y="0"/>
                </a:cubicBezTo>
                <a:cubicBezTo>
                  <a:pt x="2153680" y="20512"/>
                  <a:pt x="2295278" y="-8331"/>
                  <a:pt x="2540805" y="0"/>
                </a:cubicBezTo>
                <a:cubicBezTo>
                  <a:pt x="2786332" y="8331"/>
                  <a:pt x="3064037" y="-13930"/>
                  <a:pt x="3335372" y="0"/>
                </a:cubicBezTo>
                <a:cubicBezTo>
                  <a:pt x="3606707" y="13930"/>
                  <a:pt x="3990166" y="32025"/>
                  <a:pt x="4227517" y="0"/>
                </a:cubicBezTo>
                <a:cubicBezTo>
                  <a:pt x="4464868" y="-32025"/>
                  <a:pt x="4695143" y="11666"/>
                  <a:pt x="4924506" y="0"/>
                </a:cubicBezTo>
                <a:cubicBezTo>
                  <a:pt x="5153869" y="-11666"/>
                  <a:pt x="5184479" y="-24728"/>
                  <a:pt x="5426337" y="0"/>
                </a:cubicBezTo>
                <a:cubicBezTo>
                  <a:pt x="5668195" y="24728"/>
                  <a:pt x="5809109" y="-7898"/>
                  <a:pt x="6025748" y="0"/>
                </a:cubicBezTo>
                <a:cubicBezTo>
                  <a:pt x="6242387" y="7898"/>
                  <a:pt x="6456924" y="4471"/>
                  <a:pt x="6625158" y="0"/>
                </a:cubicBezTo>
                <a:cubicBezTo>
                  <a:pt x="6793392" y="-4471"/>
                  <a:pt x="6878019" y="-16728"/>
                  <a:pt x="7029411" y="0"/>
                </a:cubicBezTo>
                <a:cubicBezTo>
                  <a:pt x="7180803" y="16728"/>
                  <a:pt x="7533311" y="25597"/>
                  <a:pt x="7823978" y="0"/>
                </a:cubicBezTo>
                <a:cubicBezTo>
                  <a:pt x="8114645" y="-25597"/>
                  <a:pt x="8227555" y="25110"/>
                  <a:pt x="8423389" y="0"/>
                </a:cubicBezTo>
                <a:cubicBezTo>
                  <a:pt x="8619223" y="-25110"/>
                  <a:pt x="8827000" y="-29374"/>
                  <a:pt x="9022799" y="0"/>
                </a:cubicBezTo>
                <a:cubicBezTo>
                  <a:pt x="9218598" y="29374"/>
                  <a:pt x="9421748" y="-5645"/>
                  <a:pt x="9622209" y="0"/>
                </a:cubicBezTo>
                <a:cubicBezTo>
                  <a:pt x="9822670" y="5645"/>
                  <a:pt x="10337827" y="15601"/>
                  <a:pt x="10611933" y="0"/>
                </a:cubicBezTo>
                <a:cubicBezTo>
                  <a:pt x="11117643" y="35718"/>
                  <a:pt x="11363171" y="424893"/>
                  <a:pt x="11466025" y="854092"/>
                </a:cubicBezTo>
                <a:cubicBezTo>
                  <a:pt x="11490734" y="1075836"/>
                  <a:pt x="11487624" y="1301659"/>
                  <a:pt x="11466025" y="1434857"/>
                </a:cubicBezTo>
                <a:cubicBezTo>
                  <a:pt x="11444426" y="1568056"/>
                  <a:pt x="11439536" y="1884705"/>
                  <a:pt x="11466025" y="2186436"/>
                </a:cubicBezTo>
                <a:cubicBezTo>
                  <a:pt x="11492514" y="2488167"/>
                  <a:pt x="11440360" y="2571609"/>
                  <a:pt x="11466025" y="2835526"/>
                </a:cubicBezTo>
                <a:cubicBezTo>
                  <a:pt x="11491691" y="3099443"/>
                  <a:pt x="11453776" y="3206172"/>
                  <a:pt x="11466025" y="3518779"/>
                </a:cubicBezTo>
                <a:cubicBezTo>
                  <a:pt x="11478274" y="3831386"/>
                  <a:pt x="11435559" y="4068272"/>
                  <a:pt x="11466025" y="4270358"/>
                </a:cubicBezTo>
                <a:cubicBezTo>
                  <a:pt x="11505416" y="4790383"/>
                  <a:pt x="11086130" y="5107633"/>
                  <a:pt x="10611933" y="5124450"/>
                </a:cubicBezTo>
                <a:cubicBezTo>
                  <a:pt x="10226907" y="5137963"/>
                  <a:pt x="10014259" y="5103011"/>
                  <a:pt x="9817366" y="5124450"/>
                </a:cubicBezTo>
                <a:cubicBezTo>
                  <a:pt x="9620473" y="5145889"/>
                  <a:pt x="9228941" y="5111595"/>
                  <a:pt x="9022799" y="5124450"/>
                </a:cubicBezTo>
                <a:cubicBezTo>
                  <a:pt x="8816657" y="5137305"/>
                  <a:pt x="8463518" y="5094744"/>
                  <a:pt x="8228232" y="5124450"/>
                </a:cubicBezTo>
                <a:cubicBezTo>
                  <a:pt x="7992946" y="5154156"/>
                  <a:pt x="7861472" y="5145284"/>
                  <a:pt x="7628822" y="5124450"/>
                </a:cubicBezTo>
                <a:cubicBezTo>
                  <a:pt x="7396172" y="5103617"/>
                  <a:pt x="7033337" y="5106028"/>
                  <a:pt x="6834255" y="5124450"/>
                </a:cubicBezTo>
                <a:cubicBezTo>
                  <a:pt x="6635173" y="5142872"/>
                  <a:pt x="6601281" y="5127875"/>
                  <a:pt x="6430001" y="5124450"/>
                </a:cubicBezTo>
                <a:cubicBezTo>
                  <a:pt x="6258721" y="5121025"/>
                  <a:pt x="6097766" y="5101144"/>
                  <a:pt x="5928169" y="5124450"/>
                </a:cubicBezTo>
                <a:cubicBezTo>
                  <a:pt x="5758572" y="5147756"/>
                  <a:pt x="5559737" y="5115333"/>
                  <a:pt x="5426337" y="5124450"/>
                </a:cubicBezTo>
                <a:cubicBezTo>
                  <a:pt x="5292937" y="5133567"/>
                  <a:pt x="5046140" y="5131085"/>
                  <a:pt x="4924506" y="5124450"/>
                </a:cubicBezTo>
                <a:cubicBezTo>
                  <a:pt x="4802872" y="5117815"/>
                  <a:pt x="4252067" y="5151044"/>
                  <a:pt x="4032360" y="5124450"/>
                </a:cubicBezTo>
                <a:cubicBezTo>
                  <a:pt x="3812653" y="5097856"/>
                  <a:pt x="3812970" y="5144110"/>
                  <a:pt x="3628107" y="5124450"/>
                </a:cubicBezTo>
                <a:cubicBezTo>
                  <a:pt x="3443244" y="5104790"/>
                  <a:pt x="3240164" y="5108583"/>
                  <a:pt x="3028697" y="5124450"/>
                </a:cubicBezTo>
                <a:cubicBezTo>
                  <a:pt x="2817230" y="5140318"/>
                  <a:pt x="2820532" y="5115706"/>
                  <a:pt x="2624443" y="5124450"/>
                </a:cubicBezTo>
                <a:cubicBezTo>
                  <a:pt x="2428354" y="5133194"/>
                  <a:pt x="2375272" y="5126619"/>
                  <a:pt x="2220190" y="5124450"/>
                </a:cubicBezTo>
                <a:cubicBezTo>
                  <a:pt x="2065108" y="5122281"/>
                  <a:pt x="1929294" y="5132013"/>
                  <a:pt x="1815936" y="5124450"/>
                </a:cubicBezTo>
                <a:cubicBezTo>
                  <a:pt x="1702578" y="5116887"/>
                  <a:pt x="1189230" y="5092810"/>
                  <a:pt x="854092" y="5124450"/>
                </a:cubicBezTo>
                <a:cubicBezTo>
                  <a:pt x="397003" y="5197215"/>
                  <a:pt x="-23424" y="4759613"/>
                  <a:pt x="0" y="4270358"/>
                </a:cubicBezTo>
                <a:cubicBezTo>
                  <a:pt x="1496" y="3976656"/>
                  <a:pt x="-37492" y="3798843"/>
                  <a:pt x="0" y="3518779"/>
                </a:cubicBezTo>
                <a:cubicBezTo>
                  <a:pt x="37492" y="3238715"/>
                  <a:pt x="-18694" y="2990713"/>
                  <a:pt x="0" y="2767201"/>
                </a:cubicBezTo>
                <a:cubicBezTo>
                  <a:pt x="18694" y="2543689"/>
                  <a:pt x="27620" y="2293380"/>
                  <a:pt x="0" y="2083948"/>
                </a:cubicBezTo>
                <a:cubicBezTo>
                  <a:pt x="-27620" y="1874516"/>
                  <a:pt x="-57745" y="1370500"/>
                  <a:pt x="0" y="854092"/>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vi-VN" sz="4400">
                <a:solidFill>
                  <a:srgbClr val="C00000"/>
                </a:solidFill>
              </a:rPr>
              <a:t>Chú bộ đội biên phòng đang làm nhiệm vụ tuần tra.</a:t>
            </a:r>
          </a:p>
          <a:p>
            <a:pPr marL="571500" indent="-571500" algn="just">
              <a:buFont typeface="Arial" panose="020B0604020202020204" pitchFamily="34" charset="0"/>
              <a:buChar char="•"/>
            </a:pPr>
            <a:r>
              <a:rPr lang="en-US" sz="4400">
                <a:solidFill>
                  <a:srgbClr val="C00000"/>
                </a:solidFill>
              </a:rPr>
              <a:t>C</a:t>
            </a:r>
            <a:r>
              <a:rPr lang="vi-VN" sz="4400">
                <a:solidFill>
                  <a:srgbClr val="C00000"/>
                </a:solidFill>
              </a:rPr>
              <a:t>ông việc đó rất vất vả, gian khổ: làm việc không kể ngày đêm, địa hình đường rừng núi khó khăn hiểm trở, thời tiết khắc nghiệt, sớm mù sương, đêm đông giá buốt.</a:t>
            </a:r>
          </a:p>
        </p:txBody>
      </p:sp>
      <p:sp>
        <p:nvSpPr>
          <p:cNvPr id="3" name="TextBox 2">
            <a:extLst>
              <a:ext uri="{FF2B5EF4-FFF2-40B4-BE49-F238E27FC236}">
                <a16:creationId xmlns:a16="http://schemas.microsoft.com/office/drawing/2014/main" id="{05A1C31B-BA9F-2A91-B950-DFE74EB44AD1}"/>
              </a:ext>
            </a:extLst>
          </p:cNvPr>
          <p:cNvSpPr txBox="1"/>
          <p:nvPr/>
        </p:nvSpPr>
        <p:spPr>
          <a:xfrm>
            <a:off x="570774" y="309814"/>
            <a:ext cx="11035376" cy="1077218"/>
          </a:xfrm>
          <a:prstGeom prst="rect">
            <a:avLst/>
          </a:prstGeom>
          <a:noFill/>
        </p:spPr>
        <p:txBody>
          <a:bodyPr wrap="square">
            <a:spAutoFit/>
          </a:bodyPr>
          <a:lstStyle/>
          <a:p>
            <a:pPr algn="just"/>
            <a:r>
              <a:rPr lang="en-US" sz="3200" b="1"/>
              <a:t>1. </a:t>
            </a:r>
            <a:r>
              <a:rPr lang="vi-VN" sz="3200" b="1"/>
              <a:t>Chú bộ đội biên phòng đang làm nhiệm vụ gì? Theo em, công việc đó vất vả, gian khổ như thế nào?</a:t>
            </a:r>
            <a:endParaRPr lang="en-US" sz="3200" b="1"/>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6195-91CA-585E-4AC0-EDEC68CFFC5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504D6EE-7447-BF36-9384-ABA041BC3206}"/>
              </a:ext>
            </a:extLst>
          </p:cNvPr>
          <p:cNvSpPr/>
          <p:nvPr/>
        </p:nvSpPr>
        <p:spPr>
          <a:xfrm>
            <a:off x="555687" y="1714500"/>
            <a:ext cx="11050463" cy="4833686"/>
          </a:xfrm>
          <a:custGeom>
            <a:avLst/>
            <a:gdLst>
              <a:gd name="connsiteX0" fmla="*/ 0 w 11050463"/>
              <a:gd name="connsiteY0" fmla="*/ 805630 h 4833686"/>
              <a:gd name="connsiteX1" fmla="*/ 805630 w 11050463"/>
              <a:gd name="connsiteY1" fmla="*/ 0 h 4833686"/>
              <a:gd name="connsiteX2" fmla="*/ 1668643 w 11050463"/>
              <a:gd name="connsiteY2" fmla="*/ 0 h 4833686"/>
              <a:gd name="connsiteX3" fmla="*/ 2531656 w 11050463"/>
              <a:gd name="connsiteY3" fmla="*/ 0 h 4833686"/>
              <a:gd name="connsiteX4" fmla="*/ 3205884 w 11050463"/>
              <a:gd name="connsiteY4" fmla="*/ 0 h 4833686"/>
              <a:gd name="connsiteX5" fmla="*/ 3785721 w 11050463"/>
              <a:gd name="connsiteY5" fmla="*/ 0 h 4833686"/>
              <a:gd name="connsiteX6" fmla="*/ 4176774 w 11050463"/>
              <a:gd name="connsiteY6" fmla="*/ 0 h 4833686"/>
              <a:gd name="connsiteX7" fmla="*/ 4756611 w 11050463"/>
              <a:gd name="connsiteY7" fmla="*/ 0 h 4833686"/>
              <a:gd name="connsiteX8" fmla="*/ 5147663 w 11050463"/>
              <a:gd name="connsiteY8" fmla="*/ 0 h 4833686"/>
              <a:gd name="connsiteX9" fmla="*/ 6010676 w 11050463"/>
              <a:gd name="connsiteY9" fmla="*/ 0 h 4833686"/>
              <a:gd name="connsiteX10" fmla="*/ 6873689 w 11050463"/>
              <a:gd name="connsiteY10" fmla="*/ 0 h 4833686"/>
              <a:gd name="connsiteX11" fmla="*/ 7547918 w 11050463"/>
              <a:gd name="connsiteY11" fmla="*/ 0 h 4833686"/>
              <a:gd name="connsiteX12" fmla="*/ 8410931 w 11050463"/>
              <a:gd name="connsiteY12" fmla="*/ 0 h 4833686"/>
              <a:gd name="connsiteX13" fmla="*/ 9179552 w 11050463"/>
              <a:gd name="connsiteY13" fmla="*/ 0 h 4833686"/>
              <a:gd name="connsiteX14" fmla="*/ 9664996 w 11050463"/>
              <a:gd name="connsiteY14" fmla="*/ 0 h 4833686"/>
              <a:gd name="connsiteX15" fmla="*/ 10244833 w 11050463"/>
              <a:gd name="connsiteY15" fmla="*/ 0 h 4833686"/>
              <a:gd name="connsiteX16" fmla="*/ 11050463 w 11050463"/>
              <a:gd name="connsiteY16" fmla="*/ 805630 h 4833686"/>
              <a:gd name="connsiteX17" fmla="*/ 11050463 w 11050463"/>
              <a:gd name="connsiteY17" fmla="*/ 1482339 h 4833686"/>
              <a:gd name="connsiteX18" fmla="*/ 11050463 w 11050463"/>
              <a:gd name="connsiteY18" fmla="*/ 2126825 h 4833686"/>
              <a:gd name="connsiteX19" fmla="*/ 11050463 w 11050463"/>
              <a:gd name="connsiteY19" fmla="*/ 2835758 h 4833686"/>
              <a:gd name="connsiteX20" fmla="*/ 11050463 w 11050463"/>
              <a:gd name="connsiteY20" fmla="*/ 3383571 h 4833686"/>
              <a:gd name="connsiteX21" fmla="*/ 11050463 w 11050463"/>
              <a:gd name="connsiteY21" fmla="*/ 4028056 h 4833686"/>
              <a:gd name="connsiteX22" fmla="*/ 10244833 w 11050463"/>
              <a:gd name="connsiteY22" fmla="*/ 4833686 h 4833686"/>
              <a:gd name="connsiteX23" fmla="*/ 9570604 w 11050463"/>
              <a:gd name="connsiteY23" fmla="*/ 4833686 h 4833686"/>
              <a:gd name="connsiteX24" fmla="*/ 8990767 w 11050463"/>
              <a:gd name="connsiteY24" fmla="*/ 4833686 h 4833686"/>
              <a:gd name="connsiteX25" fmla="*/ 8127755 w 11050463"/>
              <a:gd name="connsiteY25" fmla="*/ 4833686 h 4833686"/>
              <a:gd name="connsiteX26" fmla="*/ 7547918 w 11050463"/>
              <a:gd name="connsiteY26" fmla="*/ 4833686 h 4833686"/>
              <a:gd name="connsiteX27" fmla="*/ 6684905 w 11050463"/>
              <a:gd name="connsiteY27" fmla="*/ 4833686 h 4833686"/>
              <a:gd name="connsiteX28" fmla="*/ 6010676 w 11050463"/>
              <a:gd name="connsiteY28" fmla="*/ 4833686 h 4833686"/>
              <a:gd name="connsiteX29" fmla="*/ 5242055 w 11050463"/>
              <a:gd name="connsiteY29" fmla="*/ 4833686 h 4833686"/>
              <a:gd name="connsiteX30" fmla="*/ 4567827 w 11050463"/>
              <a:gd name="connsiteY30" fmla="*/ 4833686 h 4833686"/>
              <a:gd name="connsiteX31" fmla="*/ 3704814 w 11050463"/>
              <a:gd name="connsiteY31" fmla="*/ 4833686 h 4833686"/>
              <a:gd name="connsiteX32" fmla="*/ 2936193 w 11050463"/>
              <a:gd name="connsiteY32" fmla="*/ 4833686 h 4833686"/>
              <a:gd name="connsiteX33" fmla="*/ 2167572 w 11050463"/>
              <a:gd name="connsiteY33" fmla="*/ 4833686 h 4833686"/>
              <a:gd name="connsiteX34" fmla="*/ 1493343 w 11050463"/>
              <a:gd name="connsiteY34" fmla="*/ 4833686 h 4833686"/>
              <a:gd name="connsiteX35" fmla="*/ 805630 w 11050463"/>
              <a:gd name="connsiteY35" fmla="*/ 4833686 h 4833686"/>
              <a:gd name="connsiteX36" fmla="*/ 0 w 11050463"/>
              <a:gd name="connsiteY36" fmla="*/ 4028056 h 4833686"/>
              <a:gd name="connsiteX37" fmla="*/ 0 w 11050463"/>
              <a:gd name="connsiteY37" fmla="*/ 3480244 h 4833686"/>
              <a:gd name="connsiteX38" fmla="*/ 0 w 11050463"/>
              <a:gd name="connsiteY38" fmla="*/ 2803534 h 4833686"/>
              <a:gd name="connsiteX39" fmla="*/ 0 w 11050463"/>
              <a:gd name="connsiteY39" fmla="*/ 2126825 h 4833686"/>
              <a:gd name="connsiteX40" fmla="*/ 0 w 11050463"/>
              <a:gd name="connsiteY40" fmla="*/ 1417891 h 4833686"/>
              <a:gd name="connsiteX41" fmla="*/ 0 w 11050463"/>
              <a:gd name="connsiteY41" fmla="*/ 805630 h 483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833686" fill="none" extrusionOk="0">
                <a:moveTo>
                  <a:pt x="0" y="805630"/>
                </a:moveTo>
                <a:cubicBezTo>
                  <a:pt x="-44935" y="335678"/>
                  <a:pt x="331180" y="-1214"/>
                  <a:pt x="805630" y="0"/>
                </a:cubicBezTo>
                <a:cubicBezTo>
                  <a:pt x="1051298" y="-6750"/>
                  <a:pt x="1483449" y="-24616"/>
                  <a:pt x="1668643" y="0"/>
                </a:cubicBezTo>
                <a:cubicBezTo>
                  <a:pt x="1853837" y="24616"/>
                  <a:pt x="2161437" y="-12058"/>
                  <a:pt x="2531656" y="0"/>
                </a:cubicBezTo>
                <a:cubicBezTo>
                  <a:pt x="2901875" y="12058"/>
                  <a:pt x="2893652" y="-32859"/>
                  <a:pt x="3205884" y="0"/>
                </a:cubicBezTo>
                <a:cubicBezTo>
                  <a:pt x="3518116" y="32859"/>
                  <a:pt x="3518509" y="-11613"/>
                  <a:pt x="3785721" y="0"/>
                </a:cubicBezTo>
                <a:cubicBezTo>
                  <a:pt x="4052933" y="11613"/>
                  <a:pt x="4059134" y="4049"/>
                  <a:pt x="4176774" y="0"/>
                </a:cubicBezTo>
                <a:cubicBezTo>
                  <a:pt x="4294414" y="-4049"/>
                  <a:pt x="4473968" y="14864"/>
                  <a:pt x="4756611" y="0"/>
                </a:cubicBezTo>
                <a:cubicBezTo>
                  <a:pt x="5039254" y="-14864"/>
                  <a:pt x="5010702" y="-8103"/>
                  <a:pt x="5147663" y="0"/>
                </a:cubicBezTo>
                <a:cubicBezTo>
                  <a:pt x="5284624" y="8103"/>
                  <a:pt x="5820362" y="-21490"/>
                  <a:pt x="6010676" y="0"/>
                </a:cubicBezTo>
                <a:cubicBezTo>
                  <a:pt x="6200990" y="21490"/>
                  <a:pt x="6622797" y="-9016"/>
                  <a:pt x="6873689" y="0"/>
                </a:cubicBezTo>
                <a:cubicBezTo>
                  <a:pt x="7124581" y="9016"/>
                  <a:pt x="7308552" y="-32324"/>
                  <a:pt x="7547918" y="0"/>
                </a:cubicBezTo>
                <a:cubicBezTo>
                  <a:pt x="7787284" y="32324"/>
                  <a:pt x="8134272" y="-28325"/>
                  <a:pt x="8410931" y="0"/>
                </a:cubicBezTo>
                <a:cubicBezTo>
                  <a:pt x="8687590" y="28325"/>
                  <a:pt x="8875824" y="4853"/>
                  <a:pt x="9179552" y="0"/>
                </a:cubicBezTo>
                <a:cubicBezTo>
                  <a:pt x="9483280" y="-4853"/>
                  <a:pt x="9512347" y="-10984"/>
                  <a:pt x="9664996" y="0"/>
                </a:cubicBezTo>
                <a:cubicBezTo>
                  <a:pt x="9817645" y="10984"/>
                  <a:pt x="10029400" y="-2890"/>
                  <a:pt x="10244833" y="0"/>
                </a:cubicBezTo>
                <a:cubicBezTo>
                  <a:pt x="10702982" y="-37098"/>
                  <a:pt x="11033924" y="368194"/>
                  <a:pt x="11050463" y="805630"/>
                </a:cubicBezTo>
                <a:cubicBezTo>
                  <a:pt x="11046655" y="1029058"/>
                  <a:pt x="11045496" y="1151721"/>
                  <a:pt x="11050463" y="1482339"/>
                </a:cubicBezTo>
                <a:cubicBezTo>
                  <a:pt x="11055430" y="1812957"/>
                  <a:pt x="11035161" y="1831266"/>
                  <a:pt x="11050463" y="2126825"/>
                </a:cubicBezTo>
                <a:cubicBezTo>
                  <a:pt x="11065765" y="2422384"/>
                  <a:pt x="11051283" y="2516339"/>
                  <a:pt x="11050463" y="2835758"/>
                </a:cubicBezTo>
                <a:cubicBezTo>
                  <a:pt x="11049643" y="3155177"/>
                  <a:pt x="11056202" y="3208053"/>
                  <a:pt x="11050463" y="3383571"/>
                </a:cubicBezTo>
                <a:cubicBezTo>
                  <a:pt x="11044724" y="3559089"/>
                  <a:pt x="11079644" y="3865132"/>
                  <a:pt x="11050463" y="4028056"/>
                </a:cubicBezTo>
                <a:cubicBezTo>
                  <a:pt x="11057890" y="4396069"/>
                  <a:pt x="10731602" y="4852123"/>
                  <a:pt x="10244833" y="4833686"/>
                </a:cubicBezTo>
                <a:cubicBezTo>
                  <a:pt x="9964970" y="4842023"/>
                  <a:pt x="9793466" y="4814077"/>
                  <a:pt x="9570604" y="4833686"/>
                </a:cubicBezTo>
                <a:cubicBezTo>
                  <a:pt x="9347742" y="4853295"/>
                  <a:pt x="9112963" y="4848430"/>
                  <a:pt x="8990767" y="4833686"/>
                </a:cubicBezTo>
                <a:cubicBezTo>
                  <a:pt x="8868571" y="4818942"/>
                  <a:pt x="8522892" y="4813176"/>
                  <a:pt x="8127755" y="4833686"/>
                </a:cubicBezTo>
                <a:cubicBezTo>
                  <a:pt x="7732618" y="4854196"/>
                  <a:pt x="7816339" y="4860378"/>
                  <a:pt x="7547918" y="4833686"/>
                </a:cubicBezTo>
                <a:cubicBezTo>
                  <a:pt x="7279497" y="4806994"/>
                  <a:pt x="6930644" y="4875766"/>
                  <a:pt x="6684905" y="4833686"/>
                </a:cubicBezTo>
                <a:cubicBezTo>
                  <a:pt x="6439166" y="4791606"/>
                  <a:pt x="6329176" y="4807395"/>
                  <a:pt x="6010676" y="4833686"/>
                </a:cubicBezTo>
                <a:cubicBezTo>
                  <a:pt x="5692176" y="4859977"/>
                  <a:pt x="5547172" y="4807662"/>
                  <a:pt x="5242055" y="4833686"/>
                </a:cubicBezTo>
                <a:cubicBezTo>
                  <a:pt x="4936938" y="4859710"/>
                  <a:pt x="4851335" y="4817967"/>
                  <a:pt x="4567827" y="4833686"/>
                </a:cubicBezTo>
                <a:cubicBezTo>
                  <a:pt x="4284319" y="4849405"/>
                  <a:pt x="3926008" y="4791057"/>
                  <a:pt x="3704814" y="4833686"/>
                </a:cubicBezTo>
                <a:cubicBezTo>
                  <a:pt x="3483620" y="4876315"/>
                  <a:pt x="3178902" y="4871066"/>
                  <a:pt x="2936193" y="4833686"/>
                </a:cubicBezTo>
                <a:cubicBezTo>
                  <a:pt x="2693484" y="4796306"/>
                  <a:pt x="2456653" y="4833475"/>
                  <a:pt x="2167572" y="4833686"/>
                </a:cubicBezTo>
                <a:cubicBezTo>
                  <a:pt x="1878491" y="4833897"/>
                  <a:pt x="1777688" y="4820761"/>
                  <a:pt x="1493343" y="4833686"/>
                </a:cubicBezTo>
                <a:cubicBezTo>
                  <a:pt x="1208998" y="4846611"/>
                  <a:pt x="1029725" y="4837649"/>
                  <a:pt x="805630" y="4833686"/>
                </a:cubicBezTo>
                <a:cubicBezTo>
                  <a:pt x="354918" y="4803672"/>
                  <a:pt x="100020" y="4503987"/>
                  <a:pt x="0" y="4028056"/>
                </a:cubicBezTo>
                <a:cubicBezTo>
                  <a:pt x="-3598" y="3795201"/>
                  <a:pt x="13012" y="3753309"/>
                  <a:pt x="0" y="3480244"/>
                </a:cubicBezTo>
                <a:cubicBezTo>
                  <a:pt x="-13012" y="3207179"/>
                  <a:pt x="-421" y="3122693"/>
                  <a:pt x="0" y="2803534"/>
                </a:cubicBezTo>
                <a:cubicBezTo>
                  <a:pt x="421" y="2484375"/>
                  <a:pt x="-9291" y="2357938"/>
                  <a:pt x="0" y="2126825"/>
                </a:cubicBezTo>
                <a:cubicBezTo>
                  <a:pt x="9291" y="1895712"/>
                  <a:pt x="5556" y="1633214"/>
                  <a:pt x="0" y="1417891"/>
                </a:cubicBezTo>
                <a:cubicBezTo>
                  <a:pt x="-5556" y="1202568"/>
                  <a:pt x="-20937" y="1107483"/>
                  <a:pt x="0" y="805630"/>
                </a:cubicBezTo>
                <a:close/>
              </a:path>
              <a:path w="11050463" h="4833686" stroke="0" extrusionOk="0">
                <a:moveTo>
                  <a:pt x="0" y="805630"/>
                </a:moveTo>
                <a:cubicBezTo>
                  <a:pt x="-67582" y="315137"/>
                  <a:pt x="285384" y="-12291"/>
                  <a:pt x="805630" y="0"/>
                </a:cubicBezTo>
                <a:cubicBezTo>
                  <a:pt x="1059321" y="17457"/>
                  <a:pt x="1398483" y="-3136"/>
                  <a:pt x="1668643" y="0"/>
                </a:cubicBezTo>
                <a:cubicBezTo>
                  <a:pt x="1938803" y="3136"/>
                  <a:pt x="2213737" y="28735"/>
                  <a:pt x="2437264" y="0"/>
                </a:cubicBezTo>
                <a:cubicBezTo>
                  <a:pt x="2660791" y="-28735"/>
                  <a:pt x="3031371" y="3030"/>
                  <a:pt x="3205884" y="0"/>
                </a:cubicBezTo>
                <a:cubicBezTo>
                  <a:pt x="3380397" y="-3030"/>
                  <a:pt x="3759303" y="-16054"/>
                  <a:pt x="4068897" y="0"/>
                </a:cubicBezTo>
                <a:cubicBezTo>
                  <a:pt x="4378491" y="16054"/>
                  <a:pt x="4417657" y="-9150"/>
                  <a:pt x="4743126" y="0"/>
                </a:cubicBezTo>
                <a:cubicBezTo>
                  <a:pt x="5068595" y="9150"/>
                  <a:pt x="5078468" y="-7696"/>
                  <a:pt x="5228571" y="0"/>
                </a:cubicBezTo>
                <a:cubicBezTo>
                  <a:pt x="5378675" y="7696"/>
                  <a:pt x="5596869" y="-28953"/>
                  <a:pt x="5808408" y="0"/>
                </a:cubicBezTo>
                <a:cubicBezTo>
                  <a:pt x="6019947" y="28953"/>
                  <a:pt x="6207038" y="27112"/>
                  <a:pt x="6388244" y="0"/>
                </a:cubicBezTo>
                <a:cubicBezTo>
                  <a:pt x="6569450" y="-27112"/>
                  <a:pt x="6639352" y="6691"/>
                  <a:pt x="6779297" y="0"/>
                </a:cubicBezTo>
                <a:cubicBezTo>
                  <a:pt x="6919242" y="-6691"/>
                  <a:pt x="7247120" y="25130"/>
                  <a:pt x="7547918" y="0"/>
                </a:cubicBezTo>
                <a:cubicBezTo>
                  <a:pt x="7848716" y="-25130"/>
                  <a:pt x="7878576" y="18738"/>
                  <a:pt x="8127755" y="0"/>
                </a:cubicBezTo>
                <a:cubicBezTo>
                  <a:pt x="8376934" y="-18738"/>
                  <a:pt x="8458884" y="21210"/>
                  <a:pt x="8707591" y="0"/>
                </a:cubicBezTo>
                <a:cubicBezTo>
                  <a:pt x="8956298" y="-21210"/>
                  <a:pt x="9103838" y="-12416"/>
                  <a:pt x="9287428" y="0"/>
                </a:cubicBezTo>
                <a:cubicBezTo>
                  <a:pt x="9471018" y="12416"/>
                  <a:pt x="9983440" y="1491"/>
                  <a:pt x="10244833" y="0"/>
                </a:cubicBezTo>
                <a:cubicBezTo>
                  <a:pt x="10750186" y="63454"/>
                  <a:pt x="10962051" y="397228"/>
                  <a:pt x="11050463" y="805630"/>
                </a:cubicBezTo>
                <a:cubicBezTo>
                  <a:pt x="11039051" y="972226"/>
                  <a:pt x="11057599" y="1085860"/>
                  <a:pt x="11050463" y="1353442"/>
                </a:cubicBezTo>
                <a:cubicBezTo>
                  <a:pt x="11043327" y="1621024"/>
                  <a:pt x="11058097" y="1885863"/>
                  <a:pt x="11050463" y="2062376"/>
                </a:cubicBezTo>
                <a:cubicBezTo>
                  <a:pt x="11042829" y="2238889"/>
                  <a:pt x="11029940" y="2391126"/>
                  <a:pt x="11050463" y="2674637"/>
                </a:cubicBezTo>
                <a:cubicBezTo>
                  <a:pt x="11070986" y="2958148"/>
                  <a:pt x="11056504" y="3124410"/>
                  <a:pt x="11050463" y="3319122"/>
                </a:cubicBezTo>
                <a:cubicBezTo>
                  <a:pt x="11044422" y="3513834"/>
                  <a:pt x="11066656" y="3812436"/>
                  <a:pt x="11050463" y="4028056"/>
                </a:cubicBezTo>
                <a:cubicBezTo>
                  <a:pt x="11068039" y="4494555"/>
                  <a:pt x="10698338" y="4775930"/>
                  <a:pt x="10244833" y="4833686"/>
                </a:cubicBezTo>
                <a:cubicBezTo>
                  <a:pt x="9890777" y="4818720"/>
                  <a:pt x="9807837" y="4808765"/>
                  <a:pt x="9476212" y="4833686"/>
                </a:cubicBezTo>
                <a:cubicBezTo>
                  <a:pt x="9144587" y="4858607"/>
                  <a:pt x="8896219" y="4812262"/>
                  <a:pt x="8707591" y="4833686"/>
                </a:cubicBezTo>
                <a:cubicBezTo>
                  <a:pt x="8518963" y="4855110"/>
                  <a:pt x="8106634" y="4814042"/>
                  <a:pt x="7938971" y="4833686"/>
                </a:cubicBezTo>
                <a:cubicBezTo>
                  <a:pt x="7771308" y="4853330"/>
                  <a:pt x="7491226" y="4846843"/>
                  <a:pt x="7359134" y="4833686"/>
                </a:cubicBezTo>
                <a:cubicBezTo>
                  <a:pt x="7227042" y="4820529"/>
                  <a:pt x="6914366" y="4819302"/>
                  <a:pt x="6590513" y="4833686"/>
                </a:cubicBezTo>
                <a:cubicBezTo>
                  <a:pt x="6266660" y="4848070"/>
                  <a:pt x="6291121" y="4837972"/>
                  <a:pt x="6199460" y="4833686"/>
                </a:cubicBezTo>
                <a:cubicBezTo>
                  <a:pt x="6107799" y="4829400"/>
                  <a:pt x="5881017" y="4829498"/>
                  <a:pt x="5714016" y="4833686"/>
                </a:cubicBezTo>
                <a:cubicBezTo>
                  <a:pt x="5547015" y="4837874"/>
                  <a:pt x="5341484" y="4823038"/>
                  <a:pt x="5228571" y="4833686"/>
                </a:cubicBezTo>
                <a:cubicBezTo>
                  <a:pt x="5115659" y="4844334"/>
                  <a:pt x="4970366" y="4809468"/>
                  <a:pt x="4743126" y="4833686"/>
                </a:cubicBezTo>
                <a:cubicBezTo>
                  <a:pt x="4515887" y="4857904"/>
                  <a:pt x="4277861" y="4824840"/>
                  <a:pt x="3880113" y="4833686"/>
                </a:cubicBezTo>
                <a:cubicBezTo>
                  <a:pt x="3482365" y="4842532"/>
                  <a:pt x="3682512" y="4842583"/>
                  <a:pt x="3489061" y="4833686"/>
                </a:cubicBezTo>
                <a:cubicBezTo>
                  <a:pt x="3295610" y="4824789"/>
                  <a:pt x="3047593" y="4814859"/>
                  <a:pt x="2909224" y="4833686"/>
                </a:cubicBezTo>
                <a:cubicBezTo>
                  <a:pt x="2770855" y="4852513"/>
                  <a:pt x="2677762" y="4820569"/>
                  <a:pt x="2518171" y="4833686"/>
                </a:cubicBezTo>
                <a:cubicBezTo>
                  <a:pt x="2358580" y="4846803"/>
                  <a:pt x="2295330" y="4829137"/>
                  <a:pt x="2127118" y="4833686"/>
                </a:cubicBezTo>
                <a:cubicBezTo>
                  <a:pt x="1958906" y="4838235"/>
                  <a:pt x="1832525" y="4831058"/>
                  <a:pt x="1736066" y="4833686"/>
                </a:cubicBezTo>
                <a:cubicBezTo>
                  <a:pt x="1639607" y="4836314"/>
                  <a:pt x="1040591" y="4863235"/>
                  <a:pt x="805630" y="4833686"/>
                </a:cubicBezTo>
                <a:cubicBezTo>
                  <a:pt x="371516" y="4887575"/>
                  <a:pt x="-22005" y="4489482"/>
                  <a:pt x="0" y="4028056"/>
                </a:cubicBezTo>
                <a:cubicBezTo>
                  <a:pt x="27069" y="3842393"/>
                  <a:pt x="13971" y="3467356"/>
                  <a:pt x="0" y="3319122"/>
                </a:cubicBezTo>
                <a:cubicBezTo>
                  <a:pt x="-13971" y="3170888"/>
                  <a:pt x="-19222" y="2874307"/>
                  <a:pt x="0" y="2610189"/>
                </a:cubicBezTo>
                <a:cubicBezTo>
                  <a:pt x="19222" y="2346071"/>
                  <a:pt x="23304" y="2272256"/>
                  <a:pt x="0" y="1965703"/>
                </a:cubicBezTo>
                <a:cubicBezTo>
                  <a:pt x="-23304" y="1659150"/>
                  <a:pt x="26238" y="1230591"/>
                  <a:pt x="0" y="805630"/>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200"/>
              </a:spcAft>
            </a:pPr>
            <a:r>
              <a:rPr lang="vi-VN" sz="3200">
                <a:solidFill>
                  <a:srgbClr val="C00000"/>
                </a:solidFill>
              </a:rPr>
              <a:t>- Hình ảnh ngựa biên phòng được miêu tả: Ngựa phăm phăm như băm xuống mặt đường, mặc sớm rừng mù sương, mặc đêm đông giá buốt. Chân ngựa như sắt thép, vó ngựa như có mắt chẳng vấp ngã bao giờ.</a:t>
            </a:r>
          </a:p>
          <a:p>
            <a:pPr algn="just">
              <a:spcBef>
                <a:spcPts val="600"/>
              </a:spcBef>
              <a:spcAft>
                <a:spcPts val="1200"/>
              </a:spcAft>
            </a:pPr>
            <a:r>
              <a:rPr lang="vi-VN" sz="3200">
                <a:solidFill>
                  <a:srgbClr val="C00000"/>
                </a:solidFill>
              </a:rPr>
              <a:t>- Hình ảnh đó gợi cho</a:t>
            </a:r>
            <a:r>
              <a:rPr lang="en-US" sz="3200">
                <a:solidFill>
                  <a:srgbClr val="C00000"/>
                </a:solidFill>
              </a:rPr>
              <a:t> ta</a:t>
            </a:r>
            <a:r>
              <a:rPr lang="vi-VN" sz="3200">
                <a:solidFill>
                  <a:srgbClr val="C00000"/>
                </a:solidFill>
              </a:rPr>
              <a:t> cảm nghĩ các chú ngựa như những người anh hùng với sức mạnh phi thường, không biết mệt mỏi đã góp phần không nhỏ vào việc giúp đỡ dân, quân ta bảo vệ đất nước.</a:t>
            </a:r>
          </a:p>
        </p:txBody>
      </p:sp>
      <p:sp>
        <p:nvSpPr>
          <p:cNvPr id="3" name="TextBox 2">
            <a:extLst>
              <a:ext uri="{FF2B5EF4-FFF2-40B4-BE49-F238E27FC236}">
                <a16:creationId xmlns:a16="http://schemas.microsoft.com/office/drawing/2014/main" id="{F0594B41-D8E8-34F5-DE26-0489A39E2205}"/>
              </a:ext>
            </a:extLst>
          </p:cNvPr>
          <p:cNvSpPr txBox="1"/>
          <p:nvPr/>
        </p:nvSpPr>
        <p:spPr>
          <a:xfrm>
            <a:off x="570774" y="309814"/>
            <a:ext cx="11035376" cy="1200329"/>
          </a:xfrm>
          <a:prstGeom prst="rect">
            <a:avLst/>
          </a:prstGeom>
          <a:noFill/>
        </p:spPr>
        <p:txBody>
          <a:bodyPr wrap="square">
            <a:spAutoFit/>
          </a:bodyPr>
          <a:lstStyle/>
          <a:p>
            <a:pPr algn="just"/>
            <a:r>
              <a:rPr lang="vi-VN" sz="3600" b="1"/>
              <a:t>2. Hình ảnh ngựa biên phòng được miêu tả thế nào? Hình ảnh đó gợi cho em cảm nghĩ gì?</a:t>
            </a:r>
            <a:endParaRPr lang="en-US" sz="3600" b="1"/>
          </a:p>
        </p:txBody>
      </p:sp>
    </p:spTree>
    <p:extLst>
      <p:ext uri="{BB962C8B-B14F-4D97-AF65-F5344CB8AC3E}">
        <p14:creationId xmlns:p14="http://schemas.microsoft.com/office/powerpoint/2010/main" val="24107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555686" y="290537"/>
            <a:ext cx="11050463" cy="1200329"/>
          </a:xfrm>
          <a:prstGeom prst="rect">
            <a:avLst/>
          </a:prstGeom>
          <a:noFill/>
        </p:spPr>
        <p:txBody>
          <a:bodyPr wrap="square">
            <a:spAutoFit/>
          </a:bodyPr>
          <a:lstStyle/>
          <a:p>
            <a:pPr algn="just"/>
            <a:r>
              <a:rPr lang="vi-VN" sz="3600" b="1"/>
              <a:t>3. </a:t>
            </a:r>
            <a:r>
              <a:rPr lang="en-US" sz="3600" b="1"/>
              <a:t>Chi tiết nào cho thấy chú bộ đội và các bạn nhỏ vùng biên giới rất yêu quý ngựa biên phòng?</a:t>
            </a:r>
          </a:p>
        </p:txBody>
      </p:sp>
      <p:sp>
        <p:nvSpPr>
          <p:cNvPr id="2" name="Rectangle: Rounded Corners 1">
            <a:extLst>
              <a:ext uri="{FF2B5EF4-FFF2-40B4-BE49-F238E27FC236}">
                <a16:creationId xmlns:a16="http://schemas.microsoft.com/office/drawing/2014/main" id="{46717EB7-25F7-11A6-FE22-5A5926198C4C}"/>
              </a:ext>
            </a:extLst>
          </p:cNvPr>
          <p:cNvSpPr/>
          <p:nvPr/>
        </p:nvSpPr>
        <p:spPr>
          <a:xfrm>
            <a:off x="555686" y="1809750"/>
            <a:ext cx="11050463" cy="4605313"/>
          </a:xfrm>
          <a:custGeom>
            <a:avLst/>
            <a:gdLst>
              <a:gd name="connsiteX0" fmla="*/ 0 w 11050463"/>
              <a:gd name="connsiteY0" fmla="*/ 767568 h 4605313"/>
              <a:gd name="connsiteX1" fmla="*/ 767568 w 11050463"/>
              <a:gd name="connsiteY1" fmla="*/ 0 h 4605313"/>
              <a:gd name="connsiteX2" fmla="*/ 1637541 w 11050463"/>
              <a:gd name="connsiteY2" fmla="*/ 0 h 4605313"/>
              <a:gd name="connsiteX3" fmla="*/ 2507514 w 11050463"/>
              <a:gd name="connsiteY3" fmla="*/ 0 h 4605313"/>
              <a:gd name="connsiteX4" fmla="*/ 3187180 w 11050463"/>
              <a:gd name="connsiteY4" fmla="*/ 0 h 4605313"/>
              <a:gd name="connsiteX5" fmla="*/ 3771693 w 11050463"/>
              <a:gd name="connsiteY5" fmla="*/ 0 h 4605313"/>
              <a:gd name="connsiteX6" fmla="*/ 4165899 w 11050463"/>
              <a:gd name="connsiteY6" fmla="*/ 0 h 4605313"/>
              <a:gd name="connsiteX7" fmla="*/ 4750412 w 11050463"/>
              <a:gd name="connsiteY7" fmla="*/ 0 h 4605313"/>
              <a:gd name="connsiteX8" fmla="*/ 5144618 w 11050463"/>
              <a:gd name="connsiteY8" fmla="*/ 0 h 4605313"/>
              <a:gd name="connsiteX9" fmla="*/ 6014591 w 11050463"/>
              <a:gd name="connsiteY9" fmla="*/ 0 h 4605313"/>
              <a:gd name="connsiteX10" fmla="*/ 6884564 w 11050463"/>
              <a:gd name="connsiteY10" fmla="*/ 0 h 4605313"/>
              <a:gd name="connsiteX11" fmla="*/ 7564230 w 11050463"/>
              <a:gd name="connsiteY11" fmla="*/ 0 h 4605313"/>
              <a:gd name="connsiteX12" fmla="*/ 8434203 w 11050463"/>
              <a:gd name="connsiteY12" fmla="*/ 0 h 4605313"/>
              <a:gd name="connsiteX13" fmla="*/ 9209022 w 11050463"/>
              <a:gd name="connsiteY13" fmla="*/ 0 h 4605313"/>
              <a:gd name="connsiteX14" fmla="*/ 9698382 w 11050463"/>
              <a:gd name="connsiteY14" fmla="*/ 0 h 4605313"/>
              <a:gd name="connsiteX15" fmla="*/ 10282895 w 11050463"/>
              <a:gd name="connsiteY15" fmla="*/ 0 h 4605313"/>
              <a:gd name="connsiteX16" fmla="*/ 11050463 w 11050463"/>
              <a:gd name="connsiteY16" fmla="*/ 767568 h 4605313"/>
              <a:gd name="connsiteX17" fmla="*/ 11050463 w 11050463"/>
              <a:gd name="connsiteY17" fmla="*/ 1412305 h 4605313"/>
              <a:gd name="connsiteX18" fmla="*/ 11050463 w 11050463"/>
              <a:gd name="connsiteY18" fmla="*/ 2026341 h 4605313"/>
              <a:gd name="connsiteX19" fmla="*/ 11050463 w 11050463"/>
              <a:gd name="connsiteY19" fmla="*/ 2701780 h 4605313"/>
              <a:gd name="connsiteX20" fmla="*/ 11050463 w 11050463"/>
              <a:gd name="connsiteY20" fmla="*/ 3223710 h 4605313"/>
              <a:gd name="connsiteX21" fmla="*/ 11050463 w 11050463"/>
              <a:gd name="connsiteY21" fmla="*/ 3837745 h 4605313"/>
              <a:gd name="connsiteX22" fmla="*/ 10282895 w 11050463"/>
              <a:gd name="connsiteY22" fmla="*/ 4605313 h 4605313"/>
              <a:gd name="connsiteX23" fmla="*/ 9603229 w 11050463"/>
              <a:gd name="connsiteY23" fmla="*/ 4605313 h 4605313"/>
              <a:gd name="connsiteX24" fmla="*/ 9018716 w 11050463"/>
              <a:gd name="connsiteY24" fmla="*/ 4605313 h 4605313"/>
              <a:gd name="connsiteX25" fmla="*/ 8148743 w 11050463"/>
              <a:gd name="connsiteY25" fmla="*/ 4605313 h 4605313"/>
              <a:gd name="connsiteX26" fmla="*/ 7564230 w 11050463"/>
              <a:gd name="connsiteY26" fmla="*/ 4605313 h 4605313"/>
              <a:gd name="connsiteX27" fmla="*/ 6694257 w 11050463"/>
              <a:gd name="connsiteY27" fmla="*/ 4605313 h 4605313"/>
              <a:gd name="connsiteX28" fmla="*/ 6014591 w 11050463"/>
              <a:gd name="connsiteY28" fmla="*/ 4605313 h 4605313"/>
              <a:gd name="connsiteX29" fmla="*/ 5239772 w 11050463"/>
              <a:gd name="connsiteY29" fmla="*/ 4605313 h 4605313"/>
              <a:gd name="connsiteX30" fmla="*/ 4560105 w 11050463"/>
              <a:gd name="connsiteY30" fmla="*/ 4605313 h 4605313"/>
              <a:gd name="connsiteX31" fmla="*/ 3690133 w 11050463"/>
              <a:gd name="connsiteY31" fmla="*/ 4605313 h 4605313"/>
              <a:gd name="connsiteX32" fmla="*/ 2915313 w 11050463"/>
              <a:gd name="connsiteY32" fmla="*/ 4605313 h 4605313"/>
              <a:gd name="connsiteX33" fmla="*/ 2140494 w 11050463"/>
              <a:gd name="connsiteY33" fmla="*/ 4605313 h 4605313"/>
              <a:gd name="connsiteX34" fmla="*/ 1460828 w 11050463"/>
              <a:gd name="connsiteY34" fmla="*/ 4605313 h 4605313"/>
              <a:gd name="connsiteX35" fmla="*/ 767568 w 11050463"/>
              <a:gd name="connsiteY35" fmla="*/ 4605313 h 4605313"/>
              <a:gd name="connsiteX36" fmla="*/ 0 w 11050463"/>
              <a:gd name="connsiteY36" fmla="*/ 3837745 h 4605313"/>
              <a:gd name="connsiteX37" fmla="*/ 0 w 11050463"/>
              <a:gd name="connsiteY37" fmla="*/ 3315815 h 4605313"/>
              <a:gd name="connsiteX38" fmla="*/ 0 w 11050463"/>
              <a:gd name="connsiteY38" fmla="*/ 2671078 h 4605313"/>
              <a:gd name="connsiteX39" fmla="*/ 0 w 11050463"/>
              <a:gd name="connsiteY39" fmla="*/ 2026341 h 4605313"/>
              <a:gd name="connsiteX40" fmla="*/ 0 w 11050463"/>
              <a:gd name="connsiteY40" fmla="*/ 1350902 h 4605313"/>
              <a:gd name="connsiteX41" fmla="*/ 0 w 11050463"/>
              <a:gd name="connsiteY41" fmla="*/ 767568 h 460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605313" fill="none" extrusionOk="0">
                <a:moveTo>
                  <a:pt x="0" y="767568"/>
                </a:moveTo>
                <a:cubicBezTo>
                  <a:pt x="-29242" y="327373"/>
                  <a:pt x="314553" y="-1197"/>
                  <a:pt x="767568" y="0"/>
                </a:cubicBezTo>
                <a:cubicBezTo>
                  <a:pt x="1139879" y="40717"/>
                  <a:pt x="1214769" y="-33408"/>
                  <a:pt x="1637541" y="0"/>
                </a:cubicBezTo>
                <a:cubicBezTo>
                  <a:pt x="2060313" y="33408"/>
                  <a:pt x="2245701" y="13707"/>
                  <a:pt x="2507514" y="0"/>
                </a:cubicBezTo>
                <a:cubicBezTo>
                  <a:pt x="2769327" y="-13707"/>
                  <a:pt x="2963515" y="-1608"/>
                  <a:pt x="3187180" y="0"/>
                </a:cubicBezTo>
                <a:cubicBezTo>
                  <a:pt x="3410845" y="1608"/>
                  <a:pt x="3532317" y="12124"/>
                  <a:pt x="3771693" y="0"/>
                </a:cubicBezTo>
                <a:cubicBezTo>
                  <a:pt x="4011069" y="-12124"/>
                  <a:pt x="4052486" y="2859"/>
                  <a:pt x="4165899" y="0"/>
                </a:cubicBezTo>
                <a:cubicBezTo>
                  <a:pt x="4279312" y="-2859"/>
                  <a:pt x="4581927" y="28781"/>
                  <a:pt x="4750412" y="0"/>
                </a:cubicBezTo>
                <a:cubicBezTo>
                  <a:pt x="4918897" y="-28781"/>
                  <a:pt x="4967134" y="-1049"/>
                  <a:pt x="5144618" y="0"/>
                </a:cubicBezTo>
                <a:cubicBezTo>
                  <a:pt x="5322102" y="1049"/>
                  <a:pt x="5586750" y="-15027"/>
                  <a:pt x="6014591" y="0"/>
                </a:cubicBezTo>
                <a:cubicBezTo>
                  <a:pt x="6442432" y="15027"/>
                  <a:pt x="6652997" y="-37711"/>
                  <a:pt x="6884564" y="0"/>
                </a:cubicBezTo>
                <a:cubicBezTo>
                  <a:pt x="7116131" y="37711"/>
                  <a:pt x="7297006" y="-436"/>
                  <a:pt x="7564230" y="0"/>
                </a:cubicBezTo>
                <a:cubicBezTo>
                  <a:pt x="7831454" y="436"/>
                  <a:pt x="8226654" y="5654"/>
                  <a:pt x="8434203" y="0"/>
                </a:cubicBezTo>
                <a:cubicBezTo>
                  <a:pt x="8641752" y="-5654"/>
                  <a:pt x="8959279" y="9763"/>
                  <a:pt x="9209022" y="0"/>
                </a:cubicBezTo>
                <a:cubicBezTo>
                  <a:pt x="9458765" y="-9763"/>
                  <a:pt x="9454735" y="-13717"/>
                  <a:pt x="9698382" y="0"/>
                </a:cubicBezTo>
                <a:cubicBezTo>
                  <a:pt x="9942029" y="13717"/>
                  <a:pt x="10152313" y="13403"/>
                  <a:pt x="10282895" y="0"/>
                </a:cubicBezTo>
                <a:cubicBezTo>
                  <a:pt x="10724136" y="-48646"/>
                  <a:pt x="10977760" y="376627"/>
                  <a:pt x="11050463" y="767568"/>
                </a:cubicBezTo>
                <a:cubicBezTo>
                  <a:pt x="11040568" y="1023969"/>
                  <a:pt x="11024800" y="1134761"/>
                  <a:pt x="11050463" y="1412305"/>
                </a:cubicBezTo>
                <a:cubicBezTo>
                  <a:pt x="11076126" y="1689849"/>
                  <a:pt x="11042403" y="1729913"/>
                  <a:pt x="11050463" y="2026341"/>
                </a:cubicBezTo>
                <a:cubicBezTo>
                  <a:pt x="11058523" y="2322769"/>
                  <a:pt x="11067690" y="2399118"/>
                  <a:pt x="11050463" y="2701780"/>
                </a:cubicBezTo>
                <a:cubicBezTo>
                  <a:pt x="11033236" y="3004442"/>
                  <a:pt x="11028277" y="3063436"/>
                  <a:pt x="11050463" y="3223710"/>
                </a:cubicBezTo>
                <a:cubicBezTo>
                  <a:pt x="11072650" y="3383984"/>
                  <a:pt x="11066011" y="3667479"/>
                  <a:pt x="11050463" y="3837745"/>
                </a:cubicBezTo>
                <a:cubicBezTo>
                  <a:pt x="11054531" y="4219528"/>
                  <a:pt x="10761767" y="4629534"/>
                  <a:pt x="10282895" y="4605313"/>
                </a:cubicBezTo>
                <a:cubicBezTo>
                  <a:pt x="10117022" y="4639233"/>
                  <a:pt x="9859388" y="4585648"/>
                  <a:pt x="9603229" y="4605313"/>
                </a:cubicBezTo>
                <a:cubicBezTo>
                  <a:pt x="9347070" y="4624978"/>
                  <a:pt x="9139602" y="4577732"/>
                  <a:pt x="9018716" y="4605313"/>
                </a:cubicBezTo>
                <a:cubicBezTo>
                  <a:pt x="8897830" y="4632894"/>
                  <a:pt x="8474627" y="4616464"/>
                  <a:pt x="8148743" y="4605313"/>
                </a:cubicBezTo>
                <a:cubicBezTo>
                  <a:pt x="7822859" y="4594162"/>
                  <a:pt x="7776583" y="4601368"/>
                  <a:pt x="7564230" y="4605313"/>
                </a:cubicBezTo>
                <a:cubicBezTo>
                  <a:pt x="7351877" y="4609258"/>
                  <a:pt x="7108946" y="4609561"/>
                  <a:pt x="6694257" y="4605313"/>
                </a:cubicBezTo>
                <a:cubicBezTo>
                  <a:pt x="6279568" y="4601065"/>
                  <a:pt x="6279195" y="4602029"/>
                  <a:pt x="6014591" y="4605313"/>
                </a:cubicBezTo>
                <a:cubicBezTo>
                  <a:pt x="5749987" y="4608597"/>
                  <a:pt x="5456003" y="4583415"/>
                  <a:pt x="5239772" y="4605313"/>
                </a:cubicBezTo>
                <a:cubicBezTo>
                  <a:pt x="5023541" y="4627211"/>
                  <a:pt x="4899029" y="4585075"/>
                  <a:pt x="4560105" y="4605313"/>
                </a:cubicBezTo>
                <a:cubicBezTo>
                  <a:pt x="4221181" y="4625551"/>
                  <a:pt x="3973213" y="4590375"/>
                  <a:pt x="3690133" y="4605313"/>
                </a:cubicBezTo>
                <a:cubicBezTo>
                  <a:pt x="3407053" y="4620251"/>
                  <a:pt x="3243553" y="4600303"/>
                  <a:pt x="2915313" y="4605313"/>
                </a:cubicBezTo>
                <a:cubicBezTo>
                  <a:pt x="2587073" y="4610323"/>
                  <a:pt x="2496835" y="4628048"/>
                  <a:pt x="2140494" y="4605313"/>
                </a:cubicBezTo>
                <a:cubicBezTo>
                  <a:pt x="1784153" y="4582578"/>
                  <a:pt x="1673841" y="4632847"/>
                  <a:pt x="1460828" y="4605313"/>
                </a:cubicBezTo>
                <a:cubicBezTo>
                  <a:pt x="1247815" y="4577779"/>
                  <a:pt x="1011792" y="4596549"/>
                  <a:pt x="767568" y="4605313"/>
                </a:cubicBezTo>
                <a:cubicBezTo>
                  <a:pt x="340114" y="4586923"/>
                  <a:pt x="91673" y="4290068"/>
                  <a:pt x="0" y="3837745"/>
                </a:cubicBezTo>
                <a:cubicBezTo>
                  <a:pt x="13819" y="3589779"/>
                  <a:pt x="6635" y="3553552"/>
                  <a:pt x="0" y="3315815"/>
                </a:cubicBezTo>
                <a:cubicBezTo>
                  <a:pt x="-6635" y="3078078"/>
                  <a:pt x="-20287" y="2874303"/>
                  <a:pt x="0" y="2671078"/>
                </a:cubicBezTo>
                <a:cubicBezTo>
                  <a:pt x="20287" y="2467853"/>
                  <a:pt x="31489" y="2263679"/>
                  <a:pt x="0" y="2026341"/>
                </a:cubicBezTo>
                <a:cubicBezTo>
                  <a:pt x="-31489" y="1789003"/>
                  <a:pt x="-29619" y="1524463"/>
                  <a:pt x="0" y="1350902"/>
                </a:cubicBezTo>
                <a:cubicBezTo>
                  <a:pt x="29619" y="1177341"/>
                  <a:pt x="-25771" y="942837"/>
                  <a:pt x="0" y="767568"/>
                </a:cubicBezTo>
                <a:close/>
              </a:path>
              <a:path w="11050463" h="4605313" stroke="0" extrusionOk="0">
                <a:moveTo>
                  <a:pt x="0" y="767568"/>
                </a:moveTo>
                <a:cubicBezTo>
                  <a:pt x="-32909" y="321469"/>
                  <a:pt x="327281" y="-2672"/>
                  <a:pt x="767568" y="0"/>
                </a:cubicBezTo>
                <a:cubicBezTo>
                  <a:pt x="1062266" y="18835"/>
                  <a:pt x="1338405" y="-34826"/>
                  <a:pt x="1637541" y="0"/>
                </a:cubicBezTo>
                <a:cubicBezTo>
                  <a:pt x="1936677" y="34826"/>
                  <a:pt x="2048833" y="-2075"/>
                  <a:pt x="2412360" y="0"/>
                </a:cubicBezTo>
                <a:cubicBezTo>
                  <a:pt x="2775887" y="2075"/>
                  <a:pt x="2884841" y="15234"/>
                  <a:pt x="3187180" y="0"/>
                </a:cubicBezTo>
                <a:cubicBezTo>
                  <a:pt x="3489519" y="-15234"/>
                  <a:pt x="3745542" y="26955"/>
                  <a:pt x="4057152" y="0"/>
                </a:cubicBezTo>
                <a:cubicBezTo>
                  <a:pt x="4368762" y="-26955"/>
                  <a:pt x="4488122" y="-25200"/>
                  <a:pt x="4736819" y="0"/>
                </a:cubicBezTo>
                <a:cubicBezTo>
                  <a:pt x="4985516" y="25200"/>
                  <a:pt x="5079307" y="13672"/>
                  <a:pt x="5226178" y="0"/>
                </a:cubicBezTo>
                <a:cubicBezTo>
                  <a:pt x="5373049" y="-13672"/>
                  <a:pt x="5630019" y="15326"/>
                  <a:pt x="5810691" y="0"/>
                </a:cubicBezTo>
                <a:cubicBezTo>
                  <a:pt x="5991363" y="-15326"/>
                  <a:pt x="6174563" y="17822"/>
                  <a:pt x="6395204" y="0"/>
                </a:cubicBezTo>
                <a:cubicBezTo>
                  <a:pt x="6615845" y="-17822"/>
                  <a:pt x="6619348" y="-13221"/>
                  <a:pt x="6789411" y="0"/>
                </a:cubicBezTo>
                <a:cubicBezTo>
                  <a:pt x="6959474" y="13221"/>
                  <a:pt x="7391337" y="10668"/>
                  <a:pt x="7564230" y="0"/>
                </a:cubicBezTo>
                <a:cubicBezTo>
                  <a:pt x="7737123" y="-10668"/>
                  <a:pt x="7889256" y="-5308"/>
                  <a:pt x="8148743" y="0"/>
                </a:cubicBezTo>
                <a:cubicBezTo>
                  <a:pt x="8408230" y="5308"/>
                  <a:pt x="8547672" y="-19128"/>
                  <a:pt x="8733256" y="0"/>
                </a:cubicBezTo>
                <a:cubicBezTo>
                  <a:pt x="8918840" y="19128"/>
                  <a:pt x="9141857" y="-20862"/>
                  <a:pt x="9317769" y="0"/>
                </a:cubicBezTo>
                <a:cubicBezTo>
                  <a:pt x="9493681" y="20862"/>
                  <a:pt x="9823076" y="-11220"/>
                  <a:pt x="10282895" y="0"/>
                </a:cubicBezTo>
                <a:cubicBezTo>
                  <a:pt x="10720098" y="13955"/>
                  <a:pt x="11010473" y="360177"/>
                  <a:pt x="11050463" y="767568"/>
                </a:cubicBezTo>
                <a:cubicBezTo>
                  <a:pt x="11028730" y="944027"/>
                  <a:pt x="11026030" y="1140642"/>
                  <a:pt x="11050463" y="1289498"/>
                </a:cubicBezTo>
                <a:cubicBezTo>
                  <a:pt x="11074897" y="1438354"/>
                  <a:pt x="11018678" y="1744520"/>
                  <a:pt x="11050463" y="1964937"/>
                </a:cubicBezTo>
                <a:cubicBezTo>
                  <a:pt x="11082248" y="2185354"/>
                  <a:pt x="11054638" y="2314708"/>
                  <a:pt x="11050463" y="2548271"/>
                </a:cubicBezTo>
                <a:cubicBezTo>
                  <a:pt x="11046288" y="2781834"/>
                  <a:pt x="11031430" y="2906472"/>
                  <a:pt x="11050463" y="3162306"/>
                </a:cubicBezTo>
                <a:cubicBezTo>
                  <a:pt x="11069496" y="3418141"/>
                  <a:pt x="11021843" y="3678850"/>
                  <a:pt x="11050463" y="3837745"/>
                </a:cubicBezTo>
                <a:cubicBezTo>
                  <a:pt x="11095105" y="4316426"/>
                  <a:pt x="10719528" y="4519592"/>
                  <a:pt x="10282895" y="4605313"/>
                </a:cubicBezTo>
                <a:cubicBezTo>
                  <a:pt x="10022103" y="4623097"/>
                  <a:pt x="9779450" y="4588045"/>
                  <a:pt x="9508076" y="4605313"/>
                </a:cubicBezTo>
                <a:cubicBezTo>
                  <a:pt x="9236702" y="4622581"/>
                  <a:pt x="9032722" y="4620490"/>
                  <a:pt x="8733256" y="4605313"/>
                </a:cubicBezTo>
                <a:cubicBezTo>
                  <a:pt x="8433790" y="4590136"/>
                  <a:pt x="8303732" y="4630507"/>
                  <a:pt x="7958437" y="4605313"/>
                </a:cubicBezTo>
                <a:cubicBezTo>
                  <a:pt x="7613142" y="4580119"/>
                  <a:pt x="7601543" y="4586877"/>
                  <a:pt x="7373924" y="4605313"/>
                </a:cubicBezTo>
                <a:cubicBezTo>
                  <a:pt x="7146305" y="4623749"/>
                  <a:pt x="6859789" y="4585742"/>
                  <a:pt x="6599104" y="4605313"/>
                </a:cubicBezTo>
                <a:cubicBezTo>
                  <a:pt x="6338419" y="4624884"/>
                  <a:pt x="6285242" y="4593217"/>
                  <a:pt x="6204898" y="4605313"/>
                </a:cubicBezTo>
                <a:cubicBezTo>
                  <a:pt x="6124554" y="4617409"/>
                  <a:pt x="5943743" y="4628351"/>
                  <a:pt x="5715538" y="4605313"/>
                </a:cubicBezTo>
                <a:cubicBezTo>
                  <a:pt x="5487333" y="4582275"/>
                  <a:pt x="5420163" y="4595270"/>
                  <a:pt x="5226178" y="4605313"/>
                </a:cubicBezTo>
                <a:cubicBezTo>
                  <a:pt x="5032193" y="4615356"/>
                  <a:pt x="4928886" y="4603332"/>
                  <a:pt x="4736819" y="4605313"/>
                </a:cubicBezTo>
                <a:cubicBezTo>
                  <a:pt x="4544752" y="4607294"/>
                  <a:pt x="4122397" y="4573629"/>
                  <a:pt x="3866846" y="4605313"/>
                </a:cubicBezTo>
                <a:cubicBezTo>
                  <a:pt x="3611295" y="4636997"/>
                  <a:pt x="3634757" y="4598268"/>
                  <a:pt x="3472640" y="4605313"/>
                </a:cubicBezTo>
                <a:cubicBezTo>
                  <a:pt x="3310523" y="4612358"/>
                  <a:pt x="3074450" y="4594248"/>
                  <a:pt x="2888127" y="4605313"/>
                </a:cubicBezTo>
                <a:cubicBezTo>
                  <a:pt x="2701804" y="4616378"/>
                  <a:pt x="2645709" y="4622381"/>
                  <a:pt x="2493920" y="4605313"/>
                </a:cubicBezTo>
                <a:cubicBezTo>
                  <a:pt x="2342131" y="4588245"/>
                  <a:pt x="2204335" y="4596878"/>
                  <a:pt x="2099714" y="4605313"/>
                </a:cubicBezTo>
                <a:cubicBezTo>
                  <a:pt x="1995093" y="4613748"/>
                  <a:pt x="1811909" y="4618172"/>
                  <a:pt x="1705507" y="4605313"/>
                </a:cubicBezTo>
                <a:cubicBezTo>
                  <a:pt x="1599105" y="4592454"/>
                  <a:pt x="1201502" y="4558985"/>
                  <a:pt x="767568" y="4605313"/>
                </a:cubicBezTo>
                <a:cubicBezTo>
                  <a:pt x="361379" y="4693584"/>
                  <a:pt x="-10795" y="4269750"/>
                  <a:pt x="0" y="3837745"/>
                </a:cubicBezTo>
                <a:cubicBezTo>
                  <a:pt x="26172" y="3566102"/>
                  <a:pt x="19871" y="3454713"/>
                  <a:pt x="0" y="3162306"/>
                </a:cubicBezTo>
                <a:cubicBezTo>
                  <a:pt x="-19871" y="2869899"/>
                  <a:pt x="-12250" y="2753833"/>
                  <a:pt x="0" y="2486867"/>
                </a:cubicBezTo>
                <a:cubicBezTo>
                  <a:pt x="12250" y="2219901"/>
                  <a:pt x="-20760" y="2069374"/>
                  <a:pt x="0" y="1872832"/>
                </a:cubicBezTo>
                <a:cubicBezTo>
                  <a:pt x="20760" y="1676290"/>
                  <a:pt x="24880" y="1281401"/>
                  <a:pt x="0" y="767568"/>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a:solidFill>
                  <a:srgbClr val="C00000"/>
                </a:solidFill>
              </a:rPr>
              <a:t>Chi tiết cho thấy chú bộ đội và các bạn nhỏ vùng biên giới rất yêu quý ngựa biên phòng:</a:t>
            </a:r>
          </a:p>
          <a:p>
            <a:pPr algn="just"/>
            <a:r>
              <a:rPr lang="vi-VN" sz="4000">
                <a:solidFill>
                  <a:srgbClr val="C00000"/>
                </a:solidFill>
              </a:rPr>
              <a:t>- Chú bộ đội đi bên, tay vỗ về lưng ngựa.</a:t>
            </a:r>
          </a:p>
          <a:p>
            <a:pPr algn="just"/>
            <a:r>
              <a:rPr lang="vi-VN" sz="4000">
                <a:solidFill>
                  <a:srgbClr val="C00000"/>
                </a:solidFill>
              </a:rPr>
              <a:t>- Chúng em trong bản nhỏ phơi thật nhiều cỏ thơm để mùa đông đem tặng ngựa biên phòng yêu thương...</a:t>
            </a:r>
          </a:p>
        </p:txBody>
      </p:sp>
    </p:spTree>
    <p:extLst>
      <p:ext uri="{BB962C8B-B14F-4D97-AF65-F5344CB8AC3E}">
        <p14:creationId xmlns:p14="http://schemas.microsoft.com/office/powerpoint/2010/main" val="32506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7245-21E8-18B4-3B15-52AF7FB330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F6EE6F-B150-68FB-CEBE-BE1479690F1E}"/>
              </a:ext>
            </a:extLst>
          </p:cNvPr>
          <p:cNvSpPr txBox="1"/>
          <p:nvPr/>
        </p:nvSpPr>
        <p:spPr>
          <a:xfrm>
            <a:off x="714583" y="290537"/>
            <a:ext cx="10732670" cy="1200329"/>
          </a:xfrm>
          <a:prstGeom prst="rect">
            <a:avLst/>
          </a:prstGeom>
          <a:noFill/>
        </p:spPr>
        <p:txBody>
          <a:bodyPr wrap="square">
            <a:spAutoFit/>
          </a:bodyPr>
          <a:lstStyle/>
          <a:p>
            <a:pPr algn="just"/>
            <a:r>
              <a:rPr lang="vi-VN" sz="3600" b="1"/>
              <a:t>4. Theo em, vì sao ngựa biên phòng được yêu quý như vậy?</a:t>
            </a:r>
            <a:endParaRPr lang="en-US" sz="3600" b="1"/>
          </a:p>
        </p:txBody>
      </p:sp>
      <p:pic>
        <p:nvPicPr>
          <p:cNvPr id="2" name="Picture 2" descr="Ngựa biên phòng">
            <a:extLst>
              <a:ext uri="{FF2B5EF4-FFF2-40B4-BE49-F238E27FC236}">
                <a16:creationId xmlns:a16="http://schemas.microsoft.com/office/drawing/2014/main" id="{DDF2C212-E1BA-2A94-0E5F-FCDB85463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681" y="1848778"/>
            <a:ext cx="7864475" cy="471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894B-E52D-6DD6-6614-CDAC0174F1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22D311-1550-F832-2DEB-67EE8FB6C918}"/>
              </a:ext>
            </a:extLst>
          </p:cNvPr>
          <p:cNvSpPr txBox="1"/>
          <p:nvPr/>
        </p:nvSpPr>
        <p:spPr>
          <a:xfrm>
            <a:off x="714583" y="290537"/>
            <a:ext cx="10732670" cy="1200329"/>
          </a:xfrm>
          <a:prstGeom prst="rect">
            <a:avLst/>
          </a:prstGeom>
          <a:noFill/>
        </p:spPr>
        <p:txBody>
          <a:bodyPr wrap="square">
            <a:spAutoFit/>
          </a:bodyPr>
          <a:lstStyle/>
          <a:p>
            <a:pPr algn="just"/>
            <a:r>
              <a:rPr lang="vi-VN" sz="3600" b="1"/>
              <a:t>4. Theo em, vì sao ngựa biên phòng được yêu quý như vậy?</a:t>
            </a:r>
            <a:endParaRPr lang="en-US" sz="3600" b="1"/>
          </a:p>
        </p:txBody>
      </p:sp>
      <p:sp>
        <p:nvSpPr>
          <p:cNvPr id="4" name="Rectangle: Rounded Corners 3">
            <a:extLst>
              <a:ext uri="{FF2B5EF4-FFF2-40B4-BE49-F238E27FC236}">
                <a16:creationId xmlns:a16="http://schemas.microsoft.com/office/drawing/2014/main" id="{F79D5B58-98CF-68D4-F58E-78E4456D47D3}"/>
              </a:ext>
            </a:extLst>
          </p:cNvPr>
          <p:cNvSpPr/>
          <p:nvPr/>
        </p:nvSpPr>
        <p:spPr>
          <a:xfrm>
            <a:off x="555686" y="1809750"/>
            <a:ext cx="11050463" cy="4605313"/>
          </a:xfrm>
          <a:custGeom>
            <a:avLst/>
            <a:gdLst>
              <a:gd name="connsiteX0" fmla="*/ 0 w 11050463"/>
              <a:gd name="connsiteY0" fmla="*/ 767568 h 4605313"/>
              <a:gd name="connsiteX1" fmla="*/ 767568 w 11050463"/>
              <a:gd name="connsiteY1" fmla="*/ 0 h 4605313"/>
              <a:gd name="connsiteX2" fmla="*/ 1637541 w 11050463"/>
              <a:gd name="connsiteY2" fmla="*/ 0 h 4605313"/>
              <a:gd name="connsiteX3" fmla="*/ 2507514 w 11050463"/>
              <a:gd name="connsiteY3" fmla="*/ 0 h 4605313"/>
              <a:gd name="connsiteX4" fmla="*/ 3187180 w 11050463"/>
              <a:gd name="connsiteY4" fmla="*/ 0 h 4605313"/>
              <a:gd name="connsiteX5" fmla="*/ 3771693 w 11050463"/>
              <a:gd name="connsiteY5" fmla="*/ 0 h 4605313"/>
              <a:gd name="connsiteX6" fmla="*/ 4165899 w 11050463"/>
              <a:gd name="connsiteY6" fmla="*/ 0 h 4605313"/>
              <a:gd name="connsiteX7" fmla="*/ 4750412 w 11050463"/>
              <a:gd name="connsiteY7" fmla="*/ 0 h 4605313"/>
              <a:gd name="connsiteX8" fmla="*/ 5144618 w 11050463"/>
              <a:gd name="connsiteY8" fmla="*/ 0 h 4605313"/>
              <a:gd name="connsiteX9" fmla="*/ 6014591 w 11050463"/>
              <a:gd name="connsiteY9" fmla="*/ 0 h 4605313"/>
              <a:gd name="connsiteX10" fmla="*/ 6884564 w 11050463"/>
              <a:gd name="connsiteY10" fmla="*/ 0 h 4605313"/>
              <a:gd name="connsiteX11" fmla="*/ 7564230 w 11050463"/>
              <a:gd name="connsiteY11" fmla="*/ 0 h 4605313"/>
              <a:gd name="connsiteX12" fmla="*/ 8434203 w 11050463"/>
              <a:gd name="connsiteY12" fmla="*/ 0 h 4605313"/>
              <a:gd name="connsiteX13" fmla="*/ 9209022 w 11050463"/>
              <a:gd name="connsiteY13" fmla="*/ 0 h 4605313"/>
              <a:gd name="connsiteX14" fmla="*/ 9698382 w 11050463"/>
              <a:gd name="connsiteY14" fmla="*/ 0 h 4605313"/>
              <a:gd name="connsiteX15" fmla="*/ 10282895 w 11050463"/>
              <a:gd name="connsiteY15" fmla="*/ 0 h 4605313"/>
              <a:gd name="connsiteX16" fmla="*/ 11050463 w 11050463"/>
              <a:gd name="connsiteY16" fmla="*/ 767568 h 4605313"/>
              <a:gd name="connsiteX17" fmla="*/ 11050463 w 11050463"/>
              <a:gd name="connsiteY17" fmla="*/ 1412305 h 4605313"/>
              <a:gd name="connsiteX18" fmla="*/ 11050463 w 11050463"/>
              <a:gd name="connsiteY18" fmla="*/ 2026341 h 4605313"/>
              <a:gd name="connsiteX19" fmla="*/ 11050463 w 11050463"/>
              <a:gd name="connsiteY19" fmla="*/ 2701780 h 4605313"/>
              <a:gd name="connsiteX20" fmla="*/ 11050463 w 11050463"/>
              <a:gd name="connsiteY20" fmla="*/ 3223710 h 4605313"/>
              <a:gd name="connsiteX21" fmla="*/ 11050463 w 11050463"/>
              <a:gd name="connsiteY21" fmla="*/ 3837745 h 4605313"/>
              <a:gd name="connsiteX22" fmla="*/ 10282895 w 11050463"/>
              <a:gd name="connsiteY22" fmla="*/ 4605313 h 4605313"/>
              <a:gd name="connsiteX23" fmla="*/ 9603229 w 11050463"/>
              <a:gd name="connsiteY23" fmla="*/ 4605313 h 4605313"/>
              <a:gd name="connsiteX24" fmla="*/ 9018716 w 11050463"/>
              <a:gd name="connsiteY24" fmla="*/ 4605313 h 4605313"/>
              <a:gd name="connsiteX25" fmla="*/ 8148743 w 11050463"/>
              <a:gd name="connsiteY25" fmla="*/ 4605313 h 4605313"/>
              <a:gd name="connsiteX26" fmla="*/ 7564230 w 11050463"/>
              <a:gd name="connsiteY26" fmla="*/ 4605313 h 4605313"/>
              <a:gd name="connsiteX27" fmla="*/ 6694257 w 11050463"/>
              <a:gd name="connsiteY27" fmla="*/ 4605313 h 4605313"/>
              <a:gd name="connsiteX28" fmla="*/ 6014591 w 11050463"/>
              <a:gd name="connsiteY28" fmla="*/ 4605313 h 4605313"/>
              <a:gd name="connsiteX29" fmla="*/ 5239772 w 11050463"/>
              <a:gd name="connsiteY29" fmla="*/ 4605313 h 4605313"/>
              <a:gd name="connsiteX30" fmla="*/ 4560105 w 11050463"/>
              <a:gd name="connsiteY30" fmla="*/ 4605313 h 4605313"/>
              <a:gd name="connsiteX31" fmla="*/ 3690133 w 11050463"/>
              <a:gd name="connsiteY31" fmla="*/ 4605313 h 4605313"/>
              <a:gd name="connsiteX32" fmla="*/ 2915313 w 11050463"/>
              <a:gd name="connsiteY32" fmla="*/ 4605313 h 4605313"/>
              <a:gd name="connsiteX33" fmla="*/ 2140494 w 11050463"/>
              <a:gd name="connsiteY33" fmla="*/ 4605313 h 4605313"/>
              <a:gd name="connsiteX34" fmla="*/ 1460828 w 11050463"/>
              <a:gd name="connsiteY34" fmla="*/ 4605313 h 4605313"/>
              <a:gd name="connsiteX35" fmla="*/ 767568 w 11050463"/>
              <a:gd name="connsiteY35" fmla="*/ 4605313 h 4605313"/>
              <a:gd name="connsiteX36" fmla="*/ 0 w 11050463"/>
              <a:gd name="connsiteY36" fmla="*/ 3837745 h 4605313"/>
              <a:gd name="connsiteX37" fmla="*/ 0 w 11050463"/>
              <a:gd name="connsiteY37" fmla="*/ 3315815 h 4605313"/>
              <a:gd name="connsiteX38" fmla="*/ 0 w 11050463"/>
              <a:gd name="connsiteY38" fmla="*/ 2671078 h 4605313"/>
              <a:gd name="connsiteX39" fmla="*/ 0 w 11050463"/>
              <a:gd name="connsiteY39" fmla="*/ 2026341 h 4605313"/>
              <a:gd name="connsiteX40" fmla="*/ 0 w 11050463"/>
              <a:gd name="connsiteY40" fmla="*/ 1350902 h 4605313"/>
              <a:gd name="connsiteX41" fmla="*/ 0 w 11050463"/>
              <a:gd name="connsiteY41" fmla="*/ 767568 h 460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605313" fill="none" extrusionOk="0">
                <a:moveTo>
                  <a:pt x="0" y="767568"/>
                </a:moveTo>
                <a:cubicBezTo>
                  <a:pt x="-29242" y="327373"/>
                  <a:pt x="314553" y="-1197"/>
                  <a:pt x="767568" y="0"/>
                </a:cubicBezTo>
                <a:cubicBezTo>
                  <a:pt x="1139879" y="40717"/>
                  <a:pt x="1214769" y="-33408"/>
                  <a:pt x="1637541" y="0"/>
                </a:cubicBezTo>
                <a:cubicBezTo>
                  <a:pt x="2060313" y="33408"/>
                  <a:pt x="2245701" y="13707"/>
                  <a:pt x="2507514" y="0"/>
                </a:cubicBezTo>
                <a:cubicBezTo>
                  <a:pt x="2769327" y="-13707"/>
                  <a:pt x="2963515" y="-1608"/>
                  <a:pt x="3187180" y="0"/>
                </a:cubicBezTo>
                <a:cubicBezTo>
                  <a:pt x="3410845" y="1608"/>
                  <a:pt x="3532317" y="12124"/>
                  <a:pt x="3771693" y="0"/>
                </a:cubicBezTo>
                <a:cubicBezTo>
                  <a:pt x="4011069" y="-12124"/>
                  <a:pt x="4052486" y="2859"/>
                  <a:pt x="4165899" y="0"/>
                </a:cubicBezTo>
                <a:cubicBezTo>
                  <a:pt x="4279312" y="-2859"/>
                  <a:pt x="4581927" y="28781"/>
                  <a:pt x="4750412" y="0"/>
                </a:cubicBezTo>
                <a:cubicBezTo>
                  <a:pt x="4918897" y="-28781"/>
                  <a:pt x="4967134" y="-1049"/>
                  <a:pt x="5144618" y="0"/>
                </a:cubicBezTo>
                <a:cubicBezTo>
                  <a:pt x="5322102" y="1049"/>
                  <a:pt x="5586750" y="-15027"/>
                  <a:pt x="6014591" y="0"/>
                </a:cubicBezTo>
                <a:cubicBezTo>
                  <a:pt x="6442432" y="15027"/>
                  <a:pt x="6652997" y="-37711"/>
                  <a:pt x="6884564" y="0"/>
                </a:cubicBezTo>
                <a:cubicBezTo>
                  <a:pt x="7116131" y="37711"/>
                  <a:pt x="7297006" y="-436"/>
                  <a:pt x="7564230" y="0"/>
                </a:cubicBezTo>
                <a:cubicBezTo>
                  <a:pt x="7831454" y="436"/>
                  <a:pt x="8226654" y="5654"/>
                  <a:pt x="8434203" y="0"/>
                </a:cubicBezTo>
                <a:cubicBezTo>
                  <a:pt x="8641752" y="-5654"/>
                  <a:pt x="8959279" y="9763"/>
                  <a:pt x="9209022" y="0"/>
                </a:cubicBezTo>
                <a:cubicBezTo>
                  <a:pt x="9458765" y="-9763"/>
                  <a:pt x="9454735" y="-13717"/>
                  <a:pt x="9698382" y="0"/>
                </a:cubicBezTo>
                <a:cubicBezTo>
                  <a:pt x="9942029" y="13717"/>
                  <a:pt x="10152313" y="13403"/>
                  <a:pt x="10282895" y="0"/>
                </a:cubicBezTo>
                <a:cubicBezTo>
                  <a:pt x="10724136" y="-48646"/>
                  <a:pt x="10977760" y="376627"/>
                  <a:pt x="11050463" y="767568"/>
                </a:cubicBezTo>
                <a:cubicBezTo>
                  <a:pt x="11040568" y="1023969"/>
                  <a:pt x="11024800" y="1134761"/>
                  <a:pt x="11050463" y="1412305"/>
                </a:cubicBezTo>
                <a:cubicBezTo>
                  <a:pt x="11076126" y="1689849"/>
                  <a:pt x="11042403" y="1729913"/>
                  <a:pt x="11050463" y="2026341"/>
                </a:cubicBezTo>
                <a:cubicBezTo>
                  <a:pt x="11058523" y="2322769"/>
                  <a:pt x="11067690" y="2399118"/>
                  <a:pt x="11050463" y="2701780"/>
                </a:cubicBezTo>
                <a:cubicBezTo>
                  <a:pt x="11033236" y="3004442"/>
                  <a:pt x="11028277" y="3063436"/>
                  <a:pt x="11050463" y="3223710"/>
                </a:cubicBezTo>
                <a:cubicBezTo>
                  <a:pt x="11072650" y="3383984"/>
                  <a:pt x="11066011" y="3667479"/>
                  <a:pt x="11050463" y="3837745"/>
                </a:cubicBezTo>
                <a:cubicBezTo>
                  <a:pt x="11054531" y="4219528"/>
                  <a:pt x="10761767" y="4629534"/>
                  <a:pt x="10282895" y="4605313"/>
                </a:cubicBezTo>
                <a:cubicBezTo>
                  <a:pt x="10117022" y="4639233"/>
                  <a:pt x="9859388" y="4585648"/>
                  <a:pt x="9603229" y="4605313"/>
                </a:cubicBezTo>
                <a:cubicBezTo>
                  <a:pt x="9347070" y="4624978"/>
                  <a:pt x="9139602" y="4577732"/>
                  <a:pt x="9018716" y="4605313"/>
                </a:cubicBezTo>
                <a:cubicBezTo>
                  <a:pt x="8897830" y="4632894"/>
                  <a:pt x="8474627" y="4616464"/>
                  <a:pt x="8148743" y="4605313"/>
                </a:cubicBezTo>
                <a:cubicBezTo>
                  <a:pt x="7822859" y="4594162"/>
                  <a:pt x="7776583" y="4601368"/>
                  <a:pt x="7564230" y="4605313"/>
                </a:cubicBezTo>
                <a:cubicBezTo>
                  <a:pt x="7351877" y="4609258"/>
                  <a:pt x="7108946" y="4609561"/>
                  <a:pt x="6694257" y="4605313"/>
                </a:cubicBezTo>
                <a:cubicBezTo>
                  <a:pt x="6279568" y="4601065"/>
                  <a:pt x="6279195" y="4602029"/>
                  <a:pt x="6014591" y="4605313"/>
                </a:cubicBezTo>
                <a:cubicBezTo>
                  <a:pt x="5749987" y="4608597"/>
                  <a:pt x="5456003" y="4583415"/>
                  <a:pt x="5239772" y="4605313"/>
                </a:cubicBezTo>
                <a:cubicBezTo>
                  <a:pt x="5023541" y="4627211"/>
                  <a:pt x="4899029" y="4585075"/>
                  <a:pt x="4560105" y="4605313"/>
                </a:cubicBezTo>
                <a:cubicBezTo>
                  <a:pt x="4221181" y="4625551"/>
                  <a:pt x="3973213" y="4590375"/>
                  <a:pt x="3690133" y="4605313"/>
                </a:cubicBezTo>
                <a:cubicBezTo>
                  <a:pt x="3407053" y="4620251"/>
                  <a:pt x="3243553" y="4600303"/>
                  <a:pt x="2915313" y="4605313"/>
                </a:cubicBezTo>
                <a:cubicBezTo>
                  <a:pt x="2587073" y="4610323"/>
                  <a:pt x="2496835" y="4628048"/>
                  <a:pt x="2140494" y="4605313"/>
                </a:cubicBezTo>
                <a:cubicBezTo>
                  <a:pt x="1784153" y="4582578"/>
                  <a:pt x="1673841" y="4632847"/>
                  <a:pt x="1460828" y="4605313"/>
                </a:cubicBezTo>
                <a:cubicBezTo>
                  <a:pt x="1247815" y="4577779"/>
                  <a:pt x="1011792" y="4596549"/>
                  <a:pt x="767568" y="4605313"/>
                </a:cubicBezTo>
                <a:cubicBezTo>
                  <a:pt x="340114" y="4586923"/>
                  <a:pt x="91673" y="4290068"/>
                  <a:pt x="0" y="3837745"/>
                </a:cubicBezTo>
                <a:cubicBezTo>
                  <a:pt x="13819" y="3589779"/>
                  <a:pt x="6635" y="3553552"/>
                  <a:pt x="0" y="3315815"/>
                </a:cubicBezTo>
                <a:cubicBezTo>
                  <a:pt x="-6635" y="3078078"/>
                  <a:pt x="-20287" y="2874303"/>
                  <a:pt x="0" y="2671078"/>
                </a:cubicBezTo>
                <a:cubicBezTo>
                  <a:pt x="20287" y="2467853"/>
                  <a:pt x="31489" y="2263679"/>
                  <a:pt x="0" y="2026341"/>
                </a:cubicBezTo>
                <a:cubicBezTo>
                  <a:pt x="-31489" y="1789003"/>
                  <a:pt x="-29619" y="1524463"/>
                  <a:pt x="0" y="1350902"/>
                </a:cubicBezTo>
                <a:cubicBezTo>
                  <a:pt x="29619" y="1177341"/>
                  <a:pt x="-25771" y="942837"/>
                  <a:pt x="0" y="767568"/>
                </a:cubicBezTo>
                <a:close/>
              </a:path>
              <a:path w="11050463" h="4605313" stroke="0" extrusionOk="0">
                <a:moveTo>
                  <a:pt x="0" y="767568"/>
                </a:moveTo>
                <a:cubicBezTo>
                  <a:pt x="-32909" y="321469"/>
                  <a:pt x="327281" y="-2672"/>
                  <a:pt x="767568" y="0"/>
                </a:cubicBezTo>
                <a:cubicBezTo>
                  <a:pt x="1062266" y="18835"/>
                  <a:pt x="1338405" y="-34826"/>
                  <a:pt x="1637541" y="0"/>
                </a:cubicBezTo>
                <a:cubicBezTo>
                  <a:pt x="1936677" y="34826"/>
                  <a:pt x="2048833" y="-2075"/>
                  <a:pt x="2412360" y="0"/>
                </a:cubicBezTo>
                <a:cubicBezTo>
                  <a:pt x="2775887" y="2075"/>
                  <a:pt x="2884841" y="15234"/>
                  <a:pt x="3187180" y="0"/>
                </a:cubicBezTo>
                <a:cubicBezTo>
                  <a:pt x="3489519" y="-15234"/>
                  <a:pt x="3745542" y="26955"/>
                  <a:pt x="4057152" y="0"/>
                </a:cubicBezTo>
                <a:cubicBezTo>
                  <a:pt x="4368762" y="-26955"/>
                  <a:pt x="4488122" y="-25200"/>
                  <a:pt x="4736819" y="0"/>
                </a:cubicBezTo>
                <a:cubicBezTo>
                  <a:pt x="4985516" y="25200"/>
                  <a:pt x="5079307" y="13672"/>
                  <a:pt x="5226178" y="0"/>
                </a:cubicBezTo>
                <a:cubicBezTo>
                  <a:pt x="5373049" y="-13672"/>
                  <a:pt x="5630019" y="15326"/>
                  <a:pt x="5810691" y="0"/>
                </a:cubicBezTo>
                <a:cubicBezTo>
                  <a:pt x="5991363" y="-15326"/>
                  <a:pt x="6174563" y="17822"/>
                  <a:pt x="6395204" y="0"/>
                </a:cubicBezTo>
                <a:cubicBezTo>
                  <a:pt x="6615845" y="-17822"/>
                  <a:pt x="6619348" y="-13221"/>
                  <a:pt x="6789411" y="0"/>
                </a:cubicBezTo>
                <a:cubicBezTo>
                  <a:pt x="6959474" y="13221"/>
                  <a:pt x="7391337" y="10668"/>
                  <a:pt x="7564230" y="0"/>
                </a:cubicBezTo>
                <a:cubicBezTo>
                  <a:pt x="7737123" y="-10668"/>
                  <a:pt x="7889256" y="-5308"/>
                  <a:pt x="8148743" y="0"/>
                </a:cubicBezTo>
                <a:cubicBezTo>
                  <a:pt x="8408230" y="5308"/>
                  <a:pt x="8547672" y="-19128"/>
                  <a:pt x="8733256" y="0"/>
                </a:cubicBezTo>
                <a:cubicBezTo>
                  <a:pt x="8918840" y="19128"/>
                  <a:pt x="9141857" y="-20862"/>
                  <a:pt x="9317769" y="0"/>
                </a:cubicBezTo>
                <a:cubicBezTo>
                  <a:pt x="9493681" y="20862"/>
                  <a:pt x="9823076" y="-11220"/>
                  <a:pt x="10282895" y="0"/>
                </a:cubicBezTo>
                <a:cubicBezTo>
                  <a:pt x="10720098" y="13955"/>
                  <a:pt x="11010473" y="360177"/>
                  <a:pt x="11050463" y="767568"/>
                </a:cubicBezTo>
                <a:cubicBezTo>
                  <a:pt x="11028730" y="944027"/>
                  <a:pt x="11026030" y="1140642"/>
                  <a:pt x="11050463" y="1289498"/>
                </a:cubicBezTo>
                <a:cubicBezTo>
                  <a:pt x="11074897" y="1438354"/>
                  <a:pt x="11018678" y="1744520"/>
                  <a:pt x="11050463" y="1964937"/>
                </a:cubicBezTo>
                <a:cubicBezTo>
                  <a:pt x="11082248" y="2185354"/>
                  <a:pt x="11054638" y="2314708"/>
                  <a:pt x="11050463" y="2548271"/>
                </a:cubicBezTo>
                <a:cubicBezTo>
                  <a:pt x="11046288" y="2781834"/>
                  <a:pt x="11031430" y="2906472"/>
                  <a:pt x="11050463" y="3162306"/>
                </a:cubicBezTo>
                <a:cubicBezTo>
                  <a:pt x="11069496" y="3418141"/>
                  <a:pt x="11021843" y="3678850"/>
                  <a:pt x="11050463" y="3837745"/>
                </a:cubicBezTo>
                <a:cubicBezTo>
                  <a:pt x="11095105" y="4316426"/>
                  <a:pt x="10719528" y="4519592"/>
                  <a:pt x="10282895" y="4605313"/>
                </a:cubicBezTo>
                <a:cubicBezTo>
                  <a:pt x="10022103" y="4623097"/>
                  <a:pt x="9779450" y="4588045"/>
                  <a:pt x="9508076" y="4605313"/>
                </a:cubicBezTo>
                <a:cubicBezTo>
                  <a:pt x="9236702" y="4622581"/>
                  <a:pt x="9032722" y="4620490"/>
                  <a:pt x="8733256" y="4605313"/>
                </a:cubicBezTo>
                <a:cubicBezTo>
                  <a:pt x="8433790" y="4590136"/>
                  <a:pt x="8303732" y="4630507"/>
                  <a:pt x="7958437" y="4605313"/>
                </a:cubicBezTo>
                <a:cubicBezTo>
                  <a:pt x="7613142" y="4580119"/>
                  <a:pt x="7601543" y="4586877"/>
                  <a:pt x="7373924" y="4605313"/>
                </a:cubicBezTo>
                <a:cubicBezTo>
                  <a:pt x="7146305" y="4623749"/>
                  <a:pt x="6859789" y="4585742"/>
                  <a:pt x="6599104" y="4605313"/>
                </a:cubicBezTo>
                <a:cubicBezTo>
                  <a:pt x="6338419" y="4624884"/>
                  <a:pt x="6285242" y="4593217"/>
                  <a:pt x="6204898" y="4605313"/>
                </a:cubicBezTo>
                <a:cubicBezTo>
                  <a:pt x="6124554" y="4617409"/>
                  <a:pt x="5943743" y="4628351"/>
                  <a:pt x="5715538" y="4605313"/>
                </a:cubicBezTo>
                <a:cubicBezTo>
                  <a:pt x="5487333" y="4582275"/>
                  <a:pt x="5420163" y="4595270"/>
                  <a:pt x="5226178" y="4605313"/>
                </a:cubicBezTo>
                <a:cubicBezTo>
                  <a:pt x="5032193" y="4615356"/>
                  <a:pt x="4928886" y="4603332"/>
                  <a:pt x="4736819" y="4605313"/>
                </a:cubicBezTo>
                <a:cubicBezTo>
                  <a:pt x="4544752" y="4607294"/>
                  <a:pt x="4122397" y="4573629"/>
                  <a:pt x="3866846" y="4605313"/>
                </a:cubicBezTo>
                <a:cubicBezTo>
                  <a:pt x="3611295" y="4636997"/>
                  <a:pt x="3634757" y="4598268"/>
                  <a:pt x="3472640" y="4605313"/>
                </a:cubicBezTo>
                <a:cubicBezTo>
                  <a:pt x="3310523" y="4612358"/>
                  <a:pt x="3074450" y="4594248"/>
                  <a:pt x="2888127" y="4605313"/>
                </a:cubicBezTo>
                <a:cubicBezTo>
                  <a:pt x="2701804" y="4616378"/>
                  <a:pt x="2645709" y="4622381"/>
                  <a:pt x="2493920" y="4605313"/>
                </a:cubicBezTo>
                <a:cubicBezTo>
                  <a:pt x="2342131" y="4588245"/>
                  <a:pt x="2204335" y="4596878"/>
                  <a:pt x="2099714" y="4605313"/>
                </a:cubicBezTo>
                <a:cubicBezTo>
                  <a:pt x="1995093" y="4613748"/>
                  <a:pt x="1811909" y="4618172"/>
                  <a:pt x="1705507" y="4605313"/>
                </a:cubicBezTo>
                <a:cubicBezTo>
                  <a:pt x="1599105" y="4592454"/>
                  <a:pt x="1201502" y="4558985"/>
                  <a:pt x="767568" y="4605313"/>
                </a:cubicBezTo>
                <a:cubicBezTo>
                  <a:pt x="361379" y="4693584"/>
                  <a:pt x="-10795" y="4269750"/>
                  <a:pt x="0" y="3837745"/>
                </a:cubicBezTo>
                <a:cubicBezTo>
                  <a:pt x="26172" y="3566102"/>
                  <a:pt x="19871" y="3454713"/>
                  <a:pt x="0" y="3162306"/>
                </a:cubicBezTo>
                <a:cubicBezTo>
                  <a:pt x="-19871" y="2869899"/>
                  <a:pt x="-12250" y="2753833"/>
                  <a:pt x="0" y="2486867"/>
                </a:cubicBezTo>
                <a:cubicBezTo>
                  <a:pt x="12250" y="2219901"/>
                  <a:pt x="-20760" y="2069374"/>
                  <a:pt x="0" y="1872832"/>
                </a:cubicBezTo>
                <a:cubicBezTo>
                  <a:pt x="20760" y="1676290"/>
                  <a:pt x="24880" y="1281401"/>
                  <a:pt x="0" y="767568"/>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a:solidFill>
                  <a:srgbClr val="C00000"/>
                </a:solidFill>
              </a:rPr>
              <a:t>    N</a:t>
            </a:r>
            <a:r>
              <a:rPr lang="vi-VN" sz="4800">
                <a:solidFill>
                  <a:srgbClr val="C00000"/>
                </a:solidFill>
              </a:rPr>
              <a:t>gựa biên phòng được yêu quý như vậy vì các chú ngựa rất hiền h</a:t>
            </a:r>
            <a:r>
              <a:rPr lang="en-US" sz="4800">
                <a:solidFill>
                  <a:srgbClr val="C00000"/>
                </a:solidFill>
              </a:rPr>
              <a:t>oà</a:t>
            </a:r>
            <a:r>
              <a:rPr lang="vi-VN" sz="4800">
                <a:solidFill>
                  <a:srgbClr val="C00000"/>
                </a:solidFill>
              </a:rPr>
              <a:t> và giúp các chú bộ đội có thể làm nhiệm vụ tuần tra của mình một cách tốt nhất.</a:t>
            </a:r>
            <a:endParaRPr lang="en-US" sz="4800">
              <a:solidFill>
                <a:srgbClr val="C00000"/>
              </a:solidFill>
            </a:endParaRPr>
          </a:p>
        </p:txBody>
      </p:sp>
    </p:spTree>
    <p:extLst>
      <p:ext uri="{BB962C8B-B14F-4D97-AF65-F5344CB8AC3E}">
        <p14:creationId xmlns:p14="http://schemas.microsoft.com/office/powerpoint/2010/main" val="206933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5A3F-068B-68D2-B34B-12AB5A6B09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678885-C48D-1AEE-D03A-B3A13A41242C}"/>
              </a:ext>
            </a:extLst>
          </p:cNvPr>
          <p:cNvSpPr txBox="1"/>
          <p:nvPr/>
        </p:nvSpPr>
        <p:spPr>
          <a:xfrm>
            <a:off x="357291" y="214337"/>
            <a:ext cx="11447255" cy="1200329"/>
          </a:xfrm>
          <a:prstGeom prst="rect">
            <a:avLst/>
          </a:prstGeom>
          <a:noFill/>
        </p:spPr>
        <p:txBody>
          <a:bodyPr wrap="square">
            <a:spAutoFit/>
          </a:bodyPr>
          <a:lstStyle/>
          <a:p>
            <a:pPr algn="just"/>
            <a:r>
              <a:rPr lang="vi-VN" sz="3600" b="1"/>
              <a:t>5</a:t>
            </a:r>
            <a:r>
              <a:rPr lang="en-US" sz="3600" b="1"/>
              <a:t>. </a:t>
            </a:r>
            <a:r>
              <a:rPr lang="vi-VN" sz="3600" b="1"/>
              <a:t>Bài thơ này có ý nghĩa gì? Chọn câu trả lời dưới đây hoặc nêu ý kiến của em.</a:t>
            </a:r>
            <a:endParaRPr lang="en-US" sz="3600" b="1"/>
          </a:p>
        </p:txBody>
      </p:sp>
      <p:sp>
        <p:nvSpPr>
          <p:cNvPr id="4" name="TextBox 3">
            <a:extLst>
              <a:ext uri="{FF2B5EF4-FFF2-40B4-BE49-F238E27FC236}">
                <a16:creationId xmlns:a16="http://schemas.microsoft.com/office/drawing/2014/main" id="{4DE5A13C-EE95-B070-C198-748D8A28D83D}"/>
              </a:ext>
            </a:extLst>
          </p:cNvPr>
          <p:cNvSpPr txBox="1"/>
          <p:nvPr/>
        </p:nvSpPr>
        <p:spPr>
          <a:xfrm>
            <a:off x="959564" y="1509916"/>
            <a:ext cx="10242707" cy="4975657"/>
          </a:xfrm>
          <a:prstGeom prst="rect">
            <a:avLst/>
          </a:prstGeom>
          <a:noFill/>
        </p:spPr>
        <p:txBody>
          <a:bodyPr wrap="square">
            <a:spAutoFit/>
          </a:bodyPr>
          <a:lstStyle/>
          <a:p>
            <a:pPr algn="just">
              <a:lnSpc>
                <a:spcPct val="150000"/>
              </a:lnSpc>
            </a:pPr>
            <a:r>
              <a:rPr lang="vi-VN" sz="3600"/>
              <a:t>A. Ca ngợi tình cảm và việc làm của các bạn nhỏ đối với ngựa biên phòng.</a:t>
            </a:r>
          </a:p>
          <a:p>
            <a:pPr algn="just">
              <a:lnSpc>
                <a:spcPct val="150000"/>
              </a:lnSpc>
            </a:pPr>
            <a:r>
              <a:rPr lang="vi-VN" sz="3600"/>
              <a:t>B. Nhắc chúng ta không quên công lao của những chú ngựa biên phòng.</a:t>
            </a:r>
          </a:p>
          <a:p>
            <a:pPr algn="just">
              <a:lnSpc>
                <a:spcPct val="150000"/>
              </a:lnSpc>
            </a:pPr>
            <a:r>
              <a:rPr lang="vi-VN" sz="3600"/>
              <a:t>C. Khuyên chúng ta biết ơn các chiến sĩ biên phòng bảo vệ biên cương của Tổ quốc.</a:t>
            </a:r>
          </a:p>
        </p:txBody>
      </p:sp>
    </p:spTree>
    <p:extLst>
      <p:ext uri="{BB962C8B-B14F-4D97-AF65-F5344CB8AC3E}">
        <p14:creationId xmlns:p14="http://schemas.microsoft.com/office/powerpoint/2010/main" val="235589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A2A6D9-0967-295D-A2C2-CE161E72BC5B}"/>
              </a:ext>
            </a:extLst>
          </p:cNvPr>
          <p:cNvSpPr txBox="1"/>
          <p:nvPr/>
        </p:nvSpPr>
        <p:spPr>
          <a:xfrm>
            <a:off x="1251744" y="1270337"/>
            <a:ext cx="9658350" cy="1938992"/>
          </a:xfrm>
          <a:prstGeom prst="rect">
            <a:avLst/>
          </a:prstGeom>
          <a:noFill/>
        </p:spPr>
        <p:txBody>
          <a:bodyPr wrap="square">
            <a:spAutoFit/>
          </a:bodyPr>
          <a:lstStyle/>
          <a:p>
            <a:pPr algn="ctr"/>
            <a:r>
              <a:rPr lang="en-US" sz="6000" b="1">
                <a:solidFill>
                  <a:srgbClr val="C00000"/>
                </a:solidFill>
              </a:rPr>
              <a:t>LUYỆN TẬP </a:t>
            </a:r>
          </a:p>
          <a:p>
            <a:pPr algn="ctr"/>
            <a:r>
              <a:rPr lang="en-US" sz="6000" b="1">
                <a:solidFill>
                  <a:srgbClr val="C00000"/>
                </a:solidFill>
              </a:rPr>
              <a:t>THEO VĂN BẢN</a:t>
            </a:r>
            <a:endParaRPr lang="en-US" sz="5400" b="1"/>
          </a:p>
        </p:txBody>
      </p:sp>
      <p:pic>
        <p:nvPicPr>
          <p:cNvPr id="7" name="Picture 6">
            <a:extLst>
              <a:ext uri="{FF2B5EF4-FFF2-40B4-BE49-F238E27FC236}">
                <a16:creationId xmlns:a16="http://schemas.microsoft.com/office/drawing/2014/main" id="{BB053492-79CC-D691-FC74-298AD81A0BC3}"/>
              </a:ext>
            </a:extLst>
          </p:cNvPr>
          <p:cNvPicPr>
            <a:picLocks noChangeAspect="1"/>
          </p:cNvPicPr>
          <p:nvPr/>
        </p:nvPicPr>
        <p:blipFill>
          <a:blip r:embed="rId2"/>
          <a:stretch>
            <a:fillRect/>
          </a:stretch>
        </p:blipFill>
        <p:spPr>
          <a:xfrm>
            <a:off x="3546606" y="3759112"/>
            <a:ext cx="5068626" cy="3100309"/>
          </a:xfrm>
          <a:prstGeom prst="rect">
            <a:avLst/>
          </a:prstGeom>
        </p:spPr>
      </p:pic>
    </p:spTree>
    <p:extLst>
      <p:ext uri="{BB962C8B-B14F-4D97-AF65-F5344CB8AC3E}">
        <p14:creationId xmlns:p14="http://schemas.microsoft.com/office/powerpoint/2010/main" val="65118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2"/>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extLst>
      <p:ext uri="{BB962C8B-B14F-4D97-AF65-F5344CB8AC3E}">
        <p14:creationId xmlns:p14="http://schemas.microsoft.com/office/powerpoint/2010/main" val="175658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572D-7BD5-9294-8360-DF4EA0BFA6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9CC6C0-AB0E-A7FD-3BBE-FCDA9EF449D9}"/>
              </a:ext>
            </a:extLst>
          </p:cNvPr>
          <p:cNvSpPr txBox="1"/>
          <p:nvPr/>
        </p:nvSpPr>
        <p:spPr>
          <a:xfrm>
            <a:off x="745992" y="462191"/>
            <a:ext cx="10669855" cy="1200329"/>
          </a:xfrm>
          <a:prstGeom prst="rect">
            <a:avLst/>
          </a:prstGeom>
          <a:noFill/>
        </p:spPr>
        <p:txBody>
          <a:bodyPr wrap="square">
            <a:spAutoFit/>
          </a:bodyPr>
          <a:lstStyle/>
          <a:p>
            <a:pPr algn="just"/>
            <a:r>
              <a:rPr lang="en-US" sz="3600" b="1"/>
              <a:t>1. </a:t>
            </a:r>
            <a:r>
              <a:rPr lang="vi-VN" sz="3600" b="1"/>
              <a:t>Tìm trong bài các câu thơ có sử dụng biện pháp so sánh.</a:t>
            </a:r>
            <a:endParaRPr lang="en-US" sz="3600" b="1"/>
          </a:p>
        </p:txBody>
      </p:sp>
      <p:grpSp>
        <p:nvGrpSpPr>
          <p:cNvPr id="4" name="Group 3">
            <a:extLst>
              <a:ext uri="{FF2B5EF4-FFF2-40B4-BE49-F238E27FC236}">
                <a16:creationId xmlns:a16="http://schemas.microsoft.com/office/drawing/2014/main" id="{9EF078F1-D99F-C1B5-44BF-2BD5DAC8CEC2}"/>
              </a:ext>
            </a:extLst>
          </p:cNvPr>
          <p:cNvGrpSpPr/>
          <p:nvPr/>
        </p:nvGrpSpPr>
        <p:grpSpPr>
          <a:xfrm>
            <a:off x="437814" y="1957159"/>
            <a:ext cx="4390359" cy="4438650"/>
            <a:chOff x="1256964" y="1957159"/>
            <a:chExt cx="4390359" cy="4438650"/>
          </a:xfrm>
        </p:grpSpPr>
        <p:pic>
          <p:nvPicPr>
            <p:cNvPr id="2050" name="Picture 2" descr="Brown Basket Flat Icon PNG 21125681 PNG">
              <a:extLst>
                <a:ext uri="{FF2B5EF4-FFF2-40B4-BE49-F238E27FC236}">
                  <a16:creationId xmlns:a16="http://schemas.microsoft.com/office/drawing/2014/main" id="{B485D0A9-D938-590A-90D7-219B5C69A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964" y="1957159"/>
              <a:ext cx="4390359" cy="4438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9893E8-627B-0EDE-A28D-25B17E085273}"/>
                </a:ext>
              </a:extLst>
            </p:cNvPr>
            <p:cNvSpPr txBox="1"/>
            <p:nvPr/>
          </p:nvSpPr>
          <p:spPr>
            <a:xfrm>
              <a:off x="1501798" y="5072470"/>
              <a:ext cx="3900689" cy="1077218"/>
            </a:xfrm>
            <a:prstGeom prst="rect">
              <a:avLst/>
            </a:prstGeom>
            <a:noFill/>
          </p:spPr>
          <p:txBody>
            <a:bodyPr wrap="square">
              <a:spAutoFit/>
            </a:bodyPr>
            <a:lstStyle/>
            <a:p>
              <a:pPr algn="ctr">
                <a:spcBef>
                  <a:spcPts val="600"/>
                </a:spcBef>
                <a:spcAft>
                  <a:spcPts val="600"/>
                </a:spcAft>
              </a:pPr>
              <a:r>
                <a:rPr lang="en-US" sz="3200" b="1"/>
                <a:t>So sánh đặc điểm của sự vật</a:t>
              </a:r>
              <a:endParaRPr lang="vi-VN" sz="3200" b="1"/>
            </a:p>
          </p:txBody>
        </p:sp>
      </p:grpSp>
      <p:sp>
        <p:nvSpPr>
          <p:cNvPr id="9" name="TextBox 8">
            <a:extLst>
              <a:ext uri="{FF2B5EF4-FFF2-40B4-BE49-F238E27FC236}">
                <a16:creationId xmlns:a16="http://schemas.microsoft.com/office/drawing/2014/main" id="{8A46DCE1-E1B6-7869-CC77-628C8B932B85}"/>
              </a:ext>
            </a:extLst>
          </p:cNvPr>
          <p:cNvSpPr txBox="1"/>
          <p:nvPr/>
        </p:nvSpPr>
        <p:spPr>
          <a:xfrm>
            <a:off x="5510821" y="3429000"/>
            <a:ext cx="6651017" cy="1824923"/>
          </a:xfrm>
          <a:prstGeom prst="rect">
            <a:avLst/>
          </a:prstGeom>
          <a:noFill/>
        </p:spPr>
        <p:txBody>
          <a:bodyPr wrap="square">
            <a:spAutoFit/>
          </a:bodyPr>
          <a:lstStyle/>
          <a:p>
            <a:pPr algn="just">
              <a:lnSpc>
                <a:spcPct val="150000"/>
              </a:lnSpc>
            </a:pPr>
            <a:r>
              <a:rPr lang="vi-VN" sz="4000"/>
              <a:t>+ Chân ngựa như sắt thép</a:t>
            </a:r>
          </a:p>
          <a:p>
            <a:pPr algn="just">
              <a:lnSpc>
                <a:spcPct val="150000"/>
              </a:lnSpc>
            </a:pPr>
            <a:r>
              <a:rPr lang="vi-VN" sz="4000"/>
              <a:t>+ Vó ngựa như có mắt</a:t>
            </a:r>
          </a:p>
        </p:txBody>
      </p:sp>
    </p:spTree>
    <p:extLst>
      <p:ext uri="{BB962C8B-B14F-4D97-AF65-F5344CB8AC3E}">
        <p14:creationId xmlns:p14="http://schemas.microsoft.com/office/powerpoint/2010/main" val="262324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AFA8-5CF1-A95B-B90C-6B3F86FA6C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0632CB-2B90-9A92-28EC-D3EE1DD557A4}"/>
              </a:ext>
            </a:extLst>
          </p:cNvPr>
          <p:cNvSpPr txBox="1"/>
          <p:nvPr/>
        </p:nvSpPr>
        <p:spPr>
          <a:xfrm>
            <a:off x="745992" y="462191"/>
            <a:ext cx="10669855" cy="1200329"/>
          </a:xfrm>
          <a:prstGeom prst="rect">
            <a:avLst/>
          </a:prstGeom>
          <a:noFill/>
        </p:spPr>
        <p:txBody>
          <a:bodyPr wrap="square">
            <a:spAutoFit/>
          </a:bodyPr>
          <a:lstStyle/>
          <a:p>
            <a:pPr algn="just"/>
            <a:r>
              <a:rPr lang="en-US" sz="3600" b="1"/>
              <a:t>1. </a:t>
            </a:r>
            <a:r>
              <a:rPr lang="vi-VN" sz="3600" b="1"/>
              <a:t>Tìm trong bài các câu thơ có sử dụng biện pháp so sánh.</a:t>
            </a:r>
            <a:endParaRPr lang="en-US" sz="3600" b="1"/>
          </a:p>
        </p:txBody>
      </p:sp>
      <p:sp>
        <p:nvSpPr>
          <p:cNvPr id="9" name="TextBox 8">
            <a:extLst>
              <a:ext uri="{FF2B5EF4-FFF2-40B4-BE49-F238E27FC236}">
                <a16:creationId xmlns:a16="http://schemas.microsoft.com/office/drawing/2014/main" id="{F2F3E9DF-191D-3B44-3378-B29A8196278E}"/>
              </a:ext>
            </a:extLst>
          </p:cNvPr>
          <p:cNvSpPr txBox="1"/>
          <p:nvPr/>
        </p:nvSpPr>
        <p:spPr>
          <a:xfrm>
            <a:off x="5179843" y="2691376"/>
            <a:ext cx="6651017" cy="2748253"/>
          </a:xfrm>
          <a:prstGeom prst="rect">
            <a:avLst/>
          </a:prstGeom>
          <a:noFill/>
        </p:spPr>
        <p:txBody>
          <a:bodyPr wrap="square">
            <a:spAutoFit/>
          </a:bodyPr>
          <a:lstStyle/>
          <a:p>
            <a:pPr algn="just">
              <a:lnSpc>
                <a:spcPct val="150000"/>
              </a:lnSpc>
            </a:pPr>
            <a:r>
              <a:rPr lang="vi-VN" sz="4000"/>
              <a:t>+ Ngựa phi nhanh như bay</a:t>
            </a:r>
          </a:p>
          <a:p>
            <a:pPr algn="just">
              <a:lnSpc>
                <a:spcPct val="150000"/>
              </a:lnSpc>
            </a:pPr>
            <a:r>
              <a:rPr lang="vi-VN" sz="4000"/>
              <a:t>+ Ngựa phăm phăm bốn vó</a:t>
            </a:r>
          </a:p>
          <a:p>
            <a:pPr algn="just">
              <a:lnSpc>
                <a:spcPct val="150000"/>
              </a:lnSpc>
            </a:pPr>
            <a:r>
              <a:rPr lang="vi-VN" sz="4000"/>
              <a:t>Như băm xuống mặt đường</a:t>
            </a:r>
          </a:p>
        </p:txBody>
      </p:sp>
      <p:grpSp>
        <p:nvGrpSpPr>
          <p:cNvPr id="2" name="Group 1">
            <a:extLst>
              <a:ext uri="{FF2B5EF4-FFF2-40B4-BE49-F238E27FC236}">
                <a16:creationId xmlns:a16="http://schemas.microsoft.com/office/drawing/2014/main" id="{35F001A5-0485-538E-1165-F876C0F25153}"/>
              </a:ext>
            </a:extLst>
          </p:cNvPr>
          <p:cNvGrpSpPr/>
          <p:nvPr/>
        </p:nvGrpSpPr>
        <p:grpSpPr>
          <a:xfrm>
            <a:off x="330978" y="1804759"/>
            <a:ext cx="4390359" cy="4438650"/>
            <a:chOff x="1256964" y="1957159"/>
            <a:chExt cx="4390359" cy="4438650"/>
          </a:xfrm>
        </p:grpSpPr>
        <p:pic>
          <p:nvPicPr>
            <p:cNvPr id="6" name="Picture 2" descr="Brown Basket Flat Icon PNG 21125681 PNG">
              <a:extLst>
                <a:ext uri="{FF2B5EF4-FFF2-40B4-BE49-F238E27FC236}">
                  <a16:creationId xmlns:a16="http://schemas.microsoft.com/office/drawing/2014/main" id="{2087D876-1193-6EE6-0CC4-D3F692D9F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964" y="1957159"/>
              <a:ext cx="4390359" cy="4438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29FED3-5187-FF14-B02C-C0E077E11ADA}"/>
                </a:ext>
              </a:extLst>
            </p:cNvPr>
            <p:cNvSpPr txBox="1"/>
            <p:nvPr/>
          </p:nvSpPr>
          <p:spPr>
            <a:xfrm>
              <a:off x="1501798" y="5053420"/>
              <a:ext cx="3900689" cy="1077218"/>
            </a:xfrm>
            <a:prstGeom prst="rect">
              <a:avLst/>
            </a:prstGeom>
            <a:noFill/>
          </p:spPr>
          <p:txBody>
            <a:bodyPr wrap="square">
              <a:spAutoFit/>
            </a:bodyPr>
            <a:lstStyle/>
            <a:p>
              <a:pPr algn="ctr">
                <a:spcBef>
                  <a:spcPts val="600"/>
                </a:spcBef>
                <a:spcAft>
                  <a:spcPts val="600"/>
                </a:spcAft>
              </a:pPr>
              <a:r>
                <a:rPr lang="en-US" sz="3200" b="1"/>
                <a:t>So sánh đặc điểm của hoạt động</a:t>
              </a:r>
              <a:endParaRPr lang="vi-VN" sz="3200" b="1"/>
            </a:p>
          </p:txBody>
        </p:sp>
      </p:grpSp>
    </p:spTree>
    <p:extLst>
      <p:ext uri="{BB962C8B-B14F-4D97-AF65-F5344CB8AC3E}">
        <p14:creationId xmlns:p14="http://schemas.microsoft.com/office/powerpoint/2010/main" val="17955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FBA80-9AE8-13FA-FDB4-662D3899E5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351FC4-0E51-0208-D062-02219317D924}"/>
              </a:ext>
            </a:extLst>
          </p:cNvPr>
          <p:cNvSpPr txBox="1"/>
          <p:nvPr/>
        </p:nvSpPr>
        <p:spPr>
          <a:xfrm>
            <a:off x="745992" y="462191"/>
            <a:ext cx="10669855" cy="1200329"/>
          </a:xfrm>
          <a:prstGeom prst="rect">
            <a:avLst/>
          </a:prstGeom>
          <a:noFill/>
        </p:spPr>
        <p:txBody>
          <a:bodyPr wrap="square">
            <a:spAutoFit/>
          </a:bodyPr>
          <a:lstStyle/>
          <a:p>
            <a:pPr algn="just"/>
            <a:r>
              <a:rPr lang="en-US" sz="3600" b="1"/>
              <a:t>2. Viết 2 – 3 câu về chú ngựa biên phòng, trong đó có sử dụng biện pháp so sánh.</a:t>
            </a:r>
          </a:p>
        </p:txBody>
      </p:sp>
      <p:sp>
        <p:nvSpPr>
          <p:cNvPr id="5" name="TextBox 4">
            <a:extLst>
              <a:ext uri="{FF2B5EF4-FFF2-40B4-BE49-F238E27FC236}">
                <a16:creationId xmlns:a16="http://schemas.microsoft.com/office/drawing/2014/main" id="{D996639C-F5BC-051C-61DD-DF0562477AD3}"/>
              </a:ext>
            </a:extLst>
          </p:cNvPr>
          <p:cNvSpPr txBox="1"/>
          <p:nvPr/>
        </p:nvSpPr>
        <p:spPr>
          <a:xfrm>
            <a:off x="745992" y="2579381"/>
            <a:ext cx="10807101" cy="3046988"/>
          </a:xfrm>
          <a:prstGeom prst="rect">
            <a:avLst/>
          </a:prstGeom>
          <a:noFill/>
        </p:spPr>
        <p:txBody>
          <a:bodyPr wrap="square">
            <a:spAutoFit/>
          </a:bodyPr>
          <a:lstStyle/>
          <a:p>
            <a:pPr algn="just">
              <a:spcBef>
                <a:spcPts val="600"/>
              </a:spcBef>
              <a:spcAft>
                <a:spcPts val="600"/>
              </a:spcAft>
            </a:pPr>
            <a:r>
              <a:rPr lang="en-US" sz="4800"/>
              <a:t>     </a:t>
            </a:r>
            <a:r>
              <a:rPr lang="vi-VN" sz="4800"/>
              <a:t>Chú ngựa biên phòng như người bạn tốt của các anh bộ đội. Chúng đã đồng hành cùng các anh trên hành trình đi làm nhiệm vụ.</a:t>
            </a:r>
          </a:p>
        </p:txBody>
      </p:sp>
    </p:spTree>
    <p:extLst>
      <p:ext uri="{BB962C8B-B14F-4D97-AF65-F5344CB8AC3E}">
        <p14:creationId xmlns:p14="http://schemas.microsoft.com/office/powerpoint/2010/main" val="141467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grpSp>
        <p:nvGrpSpPr>
          <p:cNvPr id="2698" name="Google Shape;2698;p52"/>
          <p:cNvGrpSpPr/>
          <p:nvPr/>
        </p:nvGrpSpPr>
        <p:grpSpPr>
          <a:xfrm rot="-1365440" flipH="1">
            <a:off x="5735576" y="4532300"/>
            <a:ext cx="1874300" cy="4757679"/>
            <a:chOff x="-110868" y="297397"/>
            <a:chExt cx="1500065" cy="3807730"/>
          </a:xfrm>
        </p:grpSpPr>
        <p:sp>
          <p:nvSpPr>
            <p:cNvPr id="2699" name="Google Shape;2699;p52"/>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0" name="Google Shape;2700;p52"/>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1" name="Google Shape;2701;p52"/>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2" name="Google Shape;2702;p52"/>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3" name="Google Shape;2703;p52"/>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4" name="Google Shape;2704;p52"/>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5" name="Google Shape;2705;p52"/>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6" name="Google Shape;2706;p52"/>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7" name="Google Shape;2707;p52"/>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8" name="Google Shape;2708;p52"/>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9" name="Google Shape;2709;p52"/>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0" name="Google Shape;2710;p52"/>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1" name="Google Shape;2711;p52"/>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2" name="Google Shape;2712;p52"/>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3" name="Google Shape;2713;p52"/>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4" name="Google Shape;2714;p52"/>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5" name="Google Shape;2715;p52"/>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6" name="Google Shape;2716;p52"/>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7" name="Google Shape;2717;p52"/>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8" name="Google Shape;2718;p52"/>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9" name="Google Shape;2719;p52"/>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0" name="Google Shape;2720;p52"/>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1" name="Google Shape;2721;p52"/>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2" name="Google Shape;2722;p52"/>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3" name="Google Shape;2723;p52"/>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4" name="Google Shape;2724;p52"/>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5" name="Google Shape;2725;p52"/>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6" name="Google Shape;2726;p52"/>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7" name="Google Shape;2727;p52"/>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8" name="Google Shape;2728;p52"/>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9" name="Google Shape;2729;p52"/>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0" name="Google Shape;2730;p52"/>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1" name="Google Shape;2731;p52"/>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2" name="Google Shape;2732;p52"/>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3" name="Google Shape;2733;p52"/>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4" name="Google Shape;2734;p52"/>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5" name="Google Shape;2735;p52"/>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121598" tIns="121598" rIns="121598" bIns="121598" anchor="ctr" anchorCtr="0">
              <a:noAutofit/>
            </a:bodyPr>
            <a:lstStyle/>
            <a:p>
              <a:pPr defTabSz="1216152"/>
              <a:endParaRPr sz="1862"/>
            </a:p>
          </p:txBody>
        </p:sp>
      </p:grpSp>
      <p:grpSp>
        <p:nvGrpSpPr>
          <p:cNvPr id="2736" name="Google Shape;2736;p52"/>
          <p:cNvGrpSpPr/>
          <p:nvPr/>
        </p:nvGrpSpPr>
        <p:grpSpPr>
          <a:xfrm>
            <a:off x="7884668" y="4618577"/>
            <a:ext cx="1952103" cy="4241785"/>
            <a:chOff x="6961200" y="2315282"/>
            <a:chExt cx="1467708" cy="3189229"/>
          </a:xfrm>
        </p:grpSpPr>
        <p:sp>
          <p:nvSpPr>
            <p:cNvPr id="2737" name="Google Shape;2737;p52"/>
            <p:cNvSpPr/>
            <p:nvPr/>
          </p:nvSpPr>
          <p:spPr>
            <a:xfrm>
              <a:off x="6961200" y="4380189"/>
              <a:ext cx="744872" cy="680623"/>
            </a:xfrm>
            <a:custGeom>
              <a:avLst/>
              <a:gdLst/>
              <a:ahLst/>
              <a:cxnLst/>
              <a:rect l="l" t="t" r="r" b="b"/>
              <a:pathLst>
                <a:path w="18086" h="16526" extrusionOk="0">
                  <a:moveTo>
                    <a:pt x="0" y="0"/>
                  </a:moveTo>
                  <a:cubicBezTo>
                    <a:pt x="0" y="0"/>
                    <a:pt x="3155" y="4358"/>
                    <a:pt x="5763" y="6882"/>
                  </a:cubicBezTo>
                  <a:cubicBezTo>
                    <a:pt x="8370" y="9418"/>
                    <a:pt x="18086" y="16526"/>
                    <a:pt x="18086" y="16526"/>
                  </a:cubicBezTo>
                  <a:lnTo>
                    <a:pt x="18026" y="15966"/>
                  </a:lnTo>
                  <a:cubicBezTo>
                    <a:pt x="18026" y="15966"/>
                    <a:pt x="16776" y="10251"/>
                    <a:pt x="11430" y="6013"/>
                  </a:cubicBezTo>
                  <a:cubicBezTo>
                    <a:pt x="6084" y="1762"/>
                    <a:pt x="2572" y="536"/>
                    <a:pt x="0" y="0"/>
                  </a:cubicBezTo>
                  <a:close/>
                </a:path>
              </a:pathLst>
            </a:custGeom>
            <a:solidFill>
              <a:schemeClr val="dk2"/>
            </a:solidFill>
            <a:ln>
              <a:noFill/>
            </a:ln>
          </p:spPr>
          <p:txBody>
            <a:bodyPr spcFirstLastPara="1" wrap="square" lIns="121598" tIns="121598" rIns="121598" bIns="121598" anchor="ctr" anchorCtr="0">
              <a:noAutofit/>
            </a:bodyPr>
            <a:lstStyle/>
            <a:p>
              <a:pPr defTabSz="1216152"/>
              <a:endParaRPr sz="1862"/>
            </a:p>
          </p:txBody>
        </p:sp>
        <p:sp>
          <p:nvSpPr>
            <p:cNvPr id="2738" name="Google Shape;2738;p52"/>
            <p:cNvSpPr/>
            <p:nvPr/>
          </p:nvSpPr>
          <p:spPr>
            <a:xfrm>
              <a:off x="7659984" y="3712726"/>
              <a:ext cx="768924" cy="654183"/>
            </a:xfrm>
            <a:custGeom>
              <a:avLst/>
              <a:gdLst/>
              <a:ahLst/>
              <a:cxnLst/>
              <a:rect l="l" t="t" r="r" b="b"/>
              <a:pathLst>
                <a:path w="18670" h="15884" extrusionOk="0">
                  <a:moveTo>
                    <a:pt x="18669" y="0"/>
                  </a:moveTo>
                  <a:cubicBezTo>
                    <a:pt x="16062" y="441"/>
                    <a:pt x="12490" y="1548"/>
                    <a:pt x="7013" y="5608"/>
                  </a:cubicBezTo>
                  <a:cubicBezTo>
                    <a:pt x="1524" y="9656"/>
                    <a:pt x="60" y="15312"/>
                    <a:pt x="60" y="15312"/>
                  </a:cubicBezTo>
                  <a:lnTo>
                    <a:pt x="0" y="15883"/>
                  </a:lnTo>
                  <a:cubicBezTo>
                    <a:pt x="0" y="15883"/>
                    <a:pt x="9966" y="9132"/>
                    <a:pt x="12657" y="6692"/>
                  </a:cubicBezTo>
                  <a:cubicBezTo>
                    <a:pt x="15347" y="4251"/>
                    <a:pt x="18669" y="1"/>
                    <a:pt x="18669" y="0"/>
                  </a:cubicBezTo>
                  <a:close/>
                </a:path>
              </a:pathLst>
            </a:custGeom>
            <a:solidFill>
              <a:schemeClr val="dk2"/>
            </a:solidFill>
            <a:ln>
              <a:noFill/>
            </a:ln>
          </p:spPr>
          <p:txBody>
            <a:bodyPr spcFirstLastPara="1" wrap="square" lIns="121598" tIns="121598" rIns="121598" bIns="121598" anchor="ctr" anchorCtr="0">
              <a:noAutofit/>
            </a:bodyPr>
            <a:lstStyle/>
            <a:p>
              <a:pPr defTabSz="1216152"/>
              <a:endParaRPr sz="1862"/>
            </a:p>
          </p:txBody>
        </p:sp>
        <p:sp>
          <p:nvSpPr>
            <p:cNvPr id="2739" name="Google Shape;2739;p52"/>
            <p:cNvSpPr/>
            <p:nvPr/>
          </p:nvSpPr>
          <p:spPr>
            <a:xfrm>
              <a:off x="7661920" y="3739208"/>
              <a:ext cx="715507" cy="627206"/>
            </a:xfrm>
            <a:custGeom>
              <a:avLst/>
              <a:gdLst/>
              <a:ahLst/>
              <a:cxnLst/>
              <a:rect l="l" t="t" r="r" b="b"/>
              <a:pathLst>
                <a:path w="17373" h="15229" extrusionOk="0">
                  <a:moveTo>
                    <a:pt x="17372" y="0"/>
                  </a:moveTo>
                  <a:cubicBezTo>
                    <a:pt x="17371" y="1"/>
                    <a:pt x="7537" y="4144"/>
                    <a:pt x="1" y="14669"/>
                  </a:cubicBezTo>
                  <a:lnTo>
                    <a:pt x="49" y="15228"/>
                  </a:lnTo>
                  <a:cubicBezTo>
                    <a:pt x="49" y="15228"/>
                    <a:pt x="6549" y="5477"/>
                    <a:pt x="17372" y="0"/>
                  </a:cubicBez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sp>
          <p:nvSpPr>
            <p:cNvPr id="2740" name="Google Shape;2740;p52"/>
            <p:cNvSpPr/>
            <p:nvPr/>
          </p:nvSpPr>
          <p:spPr>
            <a:xfrm>
              <a:off x="7461797" y="2315282"/>
              <a:ext cx="537547" cy="1046676"/>
            </a:xfrm>
            <a:custGeom>
              <a:avLst/>
              <a:gdLst/>
              <a:ahLst/>
              <a:cxnLst/>
              <a:rect l="l" t="t" r="r" b="b"/>
              <a:pathLst>
                <a:path w="13052" h="25414" extrusionOk="0">
                  <a:moveTo>
                    <a:pt x="8831" y="0"/>
                  </a:moveTo>
                  <a:cubicBezTo>
                    <a:pt x="6794" y="0"/>
                    <a:pt x="3400" y="7326"/>
                    <a:pt x="1693" y="12594"/>
                  </a:cubicBezTo>
                  <a:cubicBezTo>
                    <a:pt x="1" y="17781"/>
                    <a:pt x="1843" y="25413"/>
                    <a:pt x="6016" y="25413"/>
                  </a:cubicBezTo>
                  <a:cubicBezTo>
                    <a:pt x="6336" y="25413"/>
                    <a:pt x="6669" y="25369"/>
                    <a:pt x="7015" y="25275"/>
                  </a:cubicBezTo>
                  <a:cubicBezTo>
                    <a:pt x="11897" y="23953"/>
                    <a:pt x="13051" y="16238"/>
                    <a:pt x="12551" y="12606"/>
                  </a:cubicBezTo>
                  <a:cubicBezTo>
                    <a:pt x="12063" y="8975"/>
                    <a:pt x="10623" y="795"/>
                    <a:pt x="9182" y="81"/>
                  </a:cubicBezTo>
                  <a:cubicBezTo>
                    <a:pt x="9070" y="27"/>
                    <a:pt x="8953" y="0"/>
                    <a:pt x="883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41" name="Google Shape;2741;p52"/>
            <p:cNvSpPr/>
            <p:nvPr/>
          </p:nvSpPr>
          <p:spPr>
            <a:xfrm>
              <a:off x="7517275" y="2394607"/>
              <a:ext cx="481082" cy="966818"/>
            </a:xfrm>
            <a:custGeom>
              <a:avLst/>
              <a:gdLst/>
              <a:ahLst/>
              <a:cxnLst/>
              <a:rect l="l" t="t" r="r" b="b"/>
              <a:pathLst>
                <a:path w="11681" h="23475" extrusionOk="0">
                  <a:moveTo>
                    <a:pt x="8930" y="0"/>
                  </a:moveTo>
                  <a:cubicBezTo>
                    <a:pt x="8109" y="858"/>
                    <a:pt x="7001" y="2322"/>
                    <a:pt x="5513" y="4834"/>
                  </a:cubicBezTo>
                  <a:cubicBezTo>
                    <a:pt x="3203" y="8740"/>
                    <a:pt x="1060" y="13835"/>
                    <a:pt x="1" y="17812"/>
                  </a:cubicBezTo>
                  <a:cubicBezTo>
                    <a:pt x="631" y="20945"/>
                    <a:pt x="2265" y="23474"/>
                    <a:pt x="4663" y="23474"/>
                  </a:cubicBezTo>
                  <a:cubicBezTo>
                    <a:pt x="4981" y="23474"/>
                    <a:pt x="5312" y="23430"/>
                    <a:pt x="5656" y="23337"/>
                  </a:cubicBezTo>
                  <a:cubicBezTo>
                    <a:pt x="10526" y="22015"/>
                    <a:pt x="11681" y="14300"/>
                    <a:pt x="11192" y="10668"/>
                  </a:cubicBezTo>
                  <a:cubicBezTo>
                    <a:pt x="10847" y="7990"/>
                    <a:pt x="9954" y="2798"/>
                    <a:pt x="8930" y="0"/>
                  </a:cubicBezTo>
                  <a:close/>
                </a:path>
              </a:pathLst>
            </a:custGeom>
            <a:solidFill>
              <a:schemeClr val="accent5"/>
            </a:solidFill>
            <a:ln>
              <a:noFill/>
            </a:ln>
          </p:spPr>
          <p:txBody>
            <a:bodyPr spcFirstLastPara="1" wrap="square" lIns="121598" tIns="121598" rIns="121598" bIns="121598" anchor="ctr" anchorCtr="0">
              <a:noAutofit/>
            </a:bodyPr>
            <a:lstStyle/>
            <a:p>
              <a:pPr defTabSz="1216152"/>
              <a:endParaRPr sz="1862"/>
            </a:p>
          </p:txBody>
        </p:sp>
        <p:sp>
          <p:nvSpPr>
            <p:cNvPr id="2742" name="Google Shape;2742;p52"/>
            <p:cNvSpPr/>
            <p:nvPr/>
          </p:nvSpPr>
          <p:spPr>
            <a:xfrm>
              <a:off x="7505990" y="3075742"/>
              <a:ext cx="462466" cy="307075"/>
            </a:xfrm>
            <a:custGeom>
              <a:avLst/>
              <a:gdLst/>
              <a:ahLst/>
              <a:cxnLst/>
              <a:rect l="l" t="t" r="r" b="b"/>
              <a:pathLst>
                <a:path w="11229" h="7456" extrusionOk="0">
                  <a:moveTo>
                    <a:pt x="2156" y="2215"/>
                  </a:moveTo>
                  <a:cubicBezTo>
                    <a:pt x="2155" y="2215"/>
                    <a:pt x="2155" y="2216"/>
                    <a:pt x="2156" y="2218"/>
                  </a:cubicBezTo>
                  <a:lnTo>
                    <a:pt x="2156" y="2218"/>
                  </a:lnTo>
                  <a:cubicBezTo>
                    <a:pt x="2156" y="2217"/>
                    <a:pt x="2156" y="2216"/>
                    <a:pt x="2156" y="2215"/>
                  </a:cubicBezTo>
                  <a:close/>
                  <a:moveTo>
                    <a:pt x="6156" y="0"/>
                  </a:moveTo>
                  <a:lnTo>
                    <a:pt x="6156" y="0"/>
                  </a:lnTo>
                  <a:cubicBezTo>
                    <a:pt x="4894" y="1631"/>
                    <a:pt x="4478" y="6013"/>
                    <a:pt x="4478" y="6013"/>
                  </a:cubicBezTo>
                  <a:cubicBezTo>
                    <a:pt x="3716" y="5275"/>
                    <a:pt x="2183" y="2324"/>
                    <a:pt x="2156" y="2218"/>
                  </a:cubicBezTo>
                  <a:lnTo>
                    <a:pt x="2156" y="2218"/>
                  </a:lnTo>
                  <a:cubicBezTo>
                    <a:pt x="2217" y="4193"/>
                    <a:pt x="3561" y="6203"/>
                    <a:pt x="3561" y="6203"/>
                  </a:cubicBezTo>
                  <a:cubicBezTo>
                    <a:pt x="2323" y="5572"/>
                    <a:pt x="1" y="2703"/>
                    <a:pt x="1" y="2703"/>
                  </a:cubicBezTo>
                  <a:lnTo>
                    <a:pt x="1" y="2703"/>
                  </a:lnTo>
                  <a:cubicBezTo>
                    <a:pt x="424" y="4216"/>
                    <a:pt x="2167" y="7455"/>
                    <a:pt x="5270" y="7455"/>
                  </a:cubicBezTo>
                  <a:cubicBezTo>
                    <a:pt x="5487" y="7455"/>
                    <a:pt x="5711" y="7439"/>
                    <a:pt x="5942" y="7406"/>
                  </a:cubicBezTo>
                  <a:cubicBezTo>
                    <a:pt x="9478" y="6906"/>
                    <a:pt x="11228" y="2085"/>
                    <a:pt x="11228" y="2084"/>
                  </a:cubicBezTo>
                  <a:lnTo>
                    <a:pt x="11228" y="2084"/>
                  </a:lnTo>
                  <a:cubicBezTo>
                    <a:pt x="10169" y="4536"/>
                    <a:pt x="7002" y="6191"/>
                    <a:pt x="7002" y="6191"/>
                  </a:cubicBezTo>
                  <a:cubicBezTo>
                    <a:pt x="8680" y="5072"/>
                    <a:pt x="9907" y="1751"/>
                    <a:pt x="9907" y="1750"/>
                  </a:cubicBezTo>
                  <a:lnTo>
                    <a:pt x="9907" y="1750"/>
                  </a:lnTo>
                  <a:cubicBezTo>
                    <a:pt x="8859" y="3667"/>
                    <a:pt x="5799" y="6191"/>
                    <a:pt x="5799" y="6191"/>
                  </a:cubicBezTo>
                  <a:cubicBezTo>
                    <a:pt x="5216" y="5144"/>
                    <a:pt x="6156" y="1"/>
                    <a:pt x="6156" y="0"/>
                  </a:cubicBez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sp>
          <p:nvSpPr>
            <p:cNvPr id="2743" name="Google Shape;2743;p52"/>
            <p:cNvSpPr/>
            <p:nvPr/>
          </p:nvSpPr>
          <p:spPr>
            <a:xfrm>
              <a:off x="7616821" y="3358690"/>
              <a:ext cx="148142" cy="2145821"/>
            </a:xfrm>
            <a:custGeom>
              <a:avLst/>
              <a:gdLst/>
              <a:ahLst/>
              <a:cxnLst/>
              <a:rect l="l" t="t" r="r" b="b"/>
              <a:pathLst>
                <a:path w="3597" h="52102" extrusionOk="0">
                  <a:moveTo>
                    <a:pt x="2156" y="0"/>
                  </a:moveTo>
                  <a:cubicBezTo>
                    <a:pt x="2144" y="119"/>
                    <a:pt x="1" y="11180"/>
                    <a:pt x="798" y="29420"/>
                  </a:cubicBezTo>
                  <a:cubicBezTo>
                    <a:pt x="1406" y="43267"/>
                    <a:pt x="2882" y="52018"/>
                    <a:pt x="2894" y="52102"/>
                  </a:cubicBezTo>
                  <a:lnTo>
                    <a:pt x="3596" y="51971"/>
                  </a:lnTo>
                  <a:cubicBezTo>
                    <a:pt x="3584" y="51875"/>
                    <a:pt x="2120" y="43160"/>
                    <a:pt x="1513" y="29385"/>
                  </a:cubicBezTo>
                  <a:cubicBezTo>
                    <a:pt x="715" y="11240"/>
                    <a:pt x="2834" y="238"/>
                    <a:pt x="2858" y="131"/>
                  </a:cubicBezTo>
                  <a:lnTo>
                    <a:pt x="2156" y="0"/>
                  </a:ln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sp>
          <p:nvSpPr>
            <p:cNvPr id="2744" name="Google Shape;2744;p52"/>
            <p:cNvSpPr/>
            <p:nvPr/>
          </p:nvSpPr>
          <p:spPr>
            <a:xfrm>
              <a:off x="7010705" y="4408607"/>
              <a:ext cx="692938" cy="652206"/>
            </a:xfrm>
            <a:custGeom>
              <a:avLst/>
              <a:gdLst/>
              <a:ahLst/>
              <a:cxnLst/>
              <a:rect l="l" t="t" r="r" b="b"/>
              <a:pathLst>
                <a:path w="16825" h="15836" extrusionOk="0">
                  <a:moveTo>
                    <a:pt x="1" y="1"/>
                  </a:moveTo>
                  <a:lnTo>
                    <a:pt x="1" y="1"/>
                  </a:lnTo>
                  <a:cubicBezTo>
                    <a:pt x="10621" y="5870"/>
                    <a:pt x="16765" y="15836"/>
                    <a:pt x="16765" y="15836"/>
                  </a:cubicBezTo>
                  <a:lnTo>
                    <a:pt x="16824" y="15276"/>
                  </a:lnTo>
                  <a:cubicBezTo>
                    <a:pt x="9693" y="4502"/>
                    <a:pt x="2" y="1"/>
                    <a:pt x="1" y="1"/>
                  </a:cubicBez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grpSp>
      <p:sp>
        <p:nvSpPr>
          <p:cNvPr id="8" name="Google Shape;938;p39">
            <a:extLst>
              <a:ext uri="{FF2B5EF4-FFF2-40B4-BE49-F238E27FC236}">
                <a16:creationId xmlns:a16="http://schemas.microsoft.com/office/drawing/2014/main" id="{2C828416-23C7-5D50-34C5-B08F3E670FB2}"/>
              </a:ext>
            </a:extLst>
          </p:cNvPr>
          <p:cNvSpPr txBox="1">
            <a:spLocks noGrp="1"/>
          </p:cNvSpPr>
          <p:nvPr>
            <p:ph type="title" idx="4294967295"/>
          </p:nvPr>
        </p:nvSpPr>
        <p:spPr>
          <a:xfrm>
            <a:off x="3609226" y="1276154"/>
            <a:ext cx="7949600" cy="2266379"/>
          </a:xfrm>
          <a:prstGeom prst="rect">
            <a:avLst/>
          </a:prstGeom>
        </p:spPr>
        <p:txBody>
          <a:bodyPr spcFirstLastPara="1" wrap="square" lIns="121598" tIns="121598" rIns="121598" bIns="121598" anchor="b" anchorCtr="0">
            <a:noAutofit/>
          </a:bodyPr>
          <a:lstStyle/>
          <a:p>
            <a:r>
              <a:rPr lang="en" sz="9576" dirty="0">
                <a:solidFill>
                  <a:schemeClr val="bg1">
                    <a:lumMod val="10000"/>
                  </a:schemeClr>
                </a:solidFill>
                <a:latin typeface="+mj-lt"/>
              </a:rPr>
              <a:t>DẶN DÒ</a:t>
            </a:r>
            <a:endParaRPr sz="9576" dirty="0">
              <a:solidFill>
                <a:schemeClr val="bg1">
                  <a:lumMod val="10000"/>
                </a:schemeClr>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CBD3E-1C6C-BC00-8125-CFAF685F4F86}"/>
              </a:ext>
            </a:extLst>
          </p:cNvPr>
          <p:cNvSpPr txBox="1"/>
          <p:nvPr/>
        </p:nvSpPr>
        <p:spPr>
          <a:xfrm>
            <a:off x="2457450" y="146625"/>
            <a:ext cx="6724650" cy="646331"/>
          </a:xfrm>
          <a:prstGeom prst="rect">
            <a:avLst/>
          </a:prstGeom>
          <a:noFill/>
        </p:spPr>
        <p:txBody>
          <a:bodyPr wrap="square" rtlCol="0">
            <a:spAutoFit/>
          </a:bodyPr>
          <a:lstStyle/>
          <a:p>
            <a:pPr algn="ctr"/>
            <a:r>
              <a:rPr lang="en-US" sz="3600" b="1">
                <a:solidFill>
                  <a:srgbClr val="0070C0"/>
                </a:solidFill>
              </a:rPr>
              <a:t>ĐỐ VUI GIẢI Ô CHỮ</a:t>
            </a:r>
          </a:p>
        </p:txBody>
      </p:sp>
      <p:graphicFrame>
        <p:nvGraphicFramePr>
          <p:cNvPr id="3" name="Table 2">
            <a:extLst>
              <a:ext uri="{FF2B5EF4-FFF2-40B4-BE49-F238E27FC236}">
                <a16:creationId xmlns:a16="http://schemas.microsoft.com/office/drawing/2014/main" id="{C7182D4D-2716-BE25-588C-9B6E6D984ADA}"/>
              </a:ext>
            </a:extLst>
          </p:cNvPr>
          <p:cNvGraphicFramePr>
            <a:graphicFrameLocks noGrp="1"/>
          </p:cNvGraphicFramePr>
          <p:nvPr>
            <p:extLst>
              <p:ext uri="{D42A27DB-BD31-4B8C-83A1-F6EECF244321}">
                <p14:modId xmlns:p14="http://schemas.microsoft.com/office/powerpoint/2010/main" val="1321224940"/>
              </p:ext>
            </p:extLst>
          </p:nvPr>
        </p:nvGraphicFramePr>
        <p:xfrm>
          <a:off x="1600359" y="1585212"/>
          <a:ext cx="8961120" cy="2560320"/>
        </p:xfrm>
        <a:graphic>
          <a:graphicData uri="http://schemas.openxmlformats.org/drawingml/2006/table">
            <a:tbl>
              <a:tblPr firstRow="1" bandRow="1">
                <a:tableStyleId>{4A0836F6-F874-4F47-8357-3ECD2B7886F3}</a:tableStyleId>
              </a:tblPr>
              <a:tblGrid>
                <a:gridCol w="640080">
                  <a:extLst>
                    <a:ext uri="{9D8B030D-6E8A-4147-A177-3AD203B41FA5}">
                      <a16:colId xmlns:a16="http://schemas.microsoft.com/office/drawing/2014/main" val="3665322168"/>
                    </a:ext>
                  </a:extLst>
                </a:gridCol>
                <a:gridCol w="640080">
                  <a:extLst>
                    <a:ext uri="{9D8B030D-6E8A-4147-A177-3AD203B41FA5}">
                      <a16:colId xmlns:a16="http://schemas.microsoft.com/office/drawing/2014/main" val="2332404687"/>
                    </a:ext>
                  </a:extLst>
                </a:gridCol>
                <a:gridCol w="640080">
                  <a:extLst>
                    <a:ext uri="{9D8B030D-6E8A-4147-A177-3AD203B41FA5}">
                      <a16:colId xmlns:a16="http://schemas.microsoft.com/office/drawing/2014/main" val="2597706656"/>
                    </a:ext>
                  </a:extLst>
                </a:gridCol>
                <a:gridCol w="640080">
                  <a:extLst>
                    <a:ext uri="{9D8B030D-6E8A-4147-A177-3AD203B41FA5}">
                      <a16:colId xmlns:a16="http://schemas.microsoft.com/office/drawing/2014/main" val="858441612"/>
                    </a:ext>
                  </a:extLst>
                </a:gridCol>
                <a:gridCol w="640080">
                  <a:extLst>
                    <a:ext uri="{9D8B030D-6E8A-4147-A177-3AD203B41FA5}">
                      <a16:colId xmlns:a16="http://schemas.microsoft.com/office/drawing/2014/main" val="729669301"/>
                    </a:ext>
                  </a:extLst>
                </a:gridCol>
                <a:gridCol w="640080">
                  <a:extLst>
                    <a:ext uri="{9D8B030D-6E8A-4147-A177-3AD203B41FA5}">
                      <a16:colId xmlns:a16="http://schemas.microsoft.com/office/drawing/2014/main" val="854492156"/>
                    </a:ext>
                  </a:extLst>
                </a:gridCol>
                <a:gridCol w="640080">
                  <a:extLst>
                    <a:ext uri="{9D8B030D-6E8A-4147-A177-3AD203B41FA5}">
                      <a16:colId xmlns:a16="http://schemas.microsoft.com/office/drawing/2014/main" val="1807184809"/>
                    </a:ext>
                  </a:extLst>
                </a:gridCol>
                <a:gridCol w="640080">
                  <a:extLst>
                    <a:ext uri="{9D8B030D-6E8A-4147-A177-3AD203B41FA5}">
                      <a16:colId xmlns:a16="http://schemas.microsoft.com/office/drawing/2014/main" val="131150284"/>
                    </a:ext>
                  </a:extLst>
                </a:gridCol>
                <a:gridCol w="640080">
                  <a:extLst>
                    <a:ext uri="{9D8B030D-6E8A-4147-A177-3AD203B41FA5}">
                      <a16:colId xmlns:a16="http://schemas.microsoft.com/office/drawing/2014/main" val="3108220581"/>
                    </a:ext>
                  </a:extLst>
                </a:gridCol>
                <a:gridCol w="640080">
                  <a:extLst>
                    <a:ext uri="{9D8B030D-6E8A-4147-A177-3AD203B41FA5}">
                      <a16:colId xmlns:a16="http://schemas.microsoft.com/office/drawing/2014/main" val="1576718855"/>
                    </a:ext>
                  </a:extLst>
                </a:gridCol>
                <a:gridCol w="640080">
                  <a:extLst>
                    <a:ext uri="{9D8B030D-6E8A-4147-A177-3AD203B41FA5}">
                      <a16:colId xmlns:a16="http://schemas.microsoft.com/office/drawing/2014/main" val="4016943414"/>
                    </a:ext>
                  </a:extLst>
                </a:gridCol>
                <a:gridCol w="640080">
                  <a:extLst>
                    <a:ext uri="{9D8B030D-6E8A-4147-A177-3AD203B41FA5}">
                      <a16:colId xmlns:a16="http://schemas.microsoft.com/office/drawing/2014/main" val="3664811672"/>
                    </a:ext>
                  </a:extLst>
                </a:gridCol>
                <a:gridCol w="640080">
                  <a:extLst>
                    <a:ext uri="{9D8B030D-6E8A-4147-A177-3AD203B41FA5}">
                      <a16:colId xmlns:a16="http://schemas.microsoft.com/office/drawing/2014/main" val="2891080287"/>
                    </a:ext>
                  </a:extLst>
                </a:gridCol>
                <a:gridCol w="640080">
                  <a:extLst>
                    <a:ext uri="{9D8B030D-6E8A-4147-A177-3AD203B41FA5}">
                      <a16:colId xmlns:a16="http://schemas.microsoft.com/office/drawing/2014/main" val="234464525"/>
                    </a:ext>
                  </a:extLst>
                </a:gridCol>
              </a:tblGrid>
              <a:tr h="640080">
                <a:tc gridSpan="7">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É</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T</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Ô</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3974097431"/>
                  </a:ext>
                </a:extLst>
              </a:tr>
              <a:tr h="640080">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I</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Ê</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P</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Ò</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G</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166224240"/>
                  </a:ext>
                </a:extLst>
              </a:tr>
              <a:tr h="640080">
                <a:tc gridSpan="3">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L</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Ị</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Ự</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864071402"/>
                  </a:ext>
                </a:extLst>
              </a:tr>
              <a:tr h="640080">
                <a:tc gridSpan="6">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Ử</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Ổ</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gridSpan="3">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2227800090"/>
                  </a:ext>
                </a:extLst>
              </a:tr>
            </a:tbl>
          </a:graphicData>
        </a:graphic>
      </p:graphicFrame>
      <p:sp>
        <p:nvSpPr>
          <p:cNvPr id="4" name="Rectangle 3">
            <a:extLst>
              <a:ext uri="{FF2B5EF4-FFF2-40B4-BE49-F238E27FC236}">
                <a16:creationId xmlns:a16="http://schemas.microsoft.com/office/drawing/2014/main" id="{07C7C3F0-E14B-8EC9-031D-7B957E3A1C74}"/>
              </a:ext>
            </a:extLst>
          </p:cNvPr>
          <p:cNvSpPr/>
          <p:nvPr/>
        </p:nvSpPr>
        <p:spPr>
          <a:xfrm>
            <a:off x="608091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019D13-84FF-050E-D426-4D97F4B1EA26}"/>
              </a:ext>
            </a:extLst>
          </p:cNvPr>
          <p:cNvSpPr/>
          <p:nvPr/>
        </p:nvSpPr>
        <p:spPr>
          <a:xfrm>
            <a:off x="672099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A56DE1-CFEF-8AE7-41BD-1ED7729E1790}"/>
              </a:ext>
            </a:extLst>
          </p:cNvPr>
          <p:cNvSpPr/>
          <p:nvPr/>
        </p:nvSpPr>
        <p:spPr>
          <a:xfrm>
            <a:off x="736107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4406F7-4B2B-085B-EA1A-7A6524E249D9}"/>
              </a:ext>
            </a:extLst>
          </p:cNvPr>
          <p:cNvSpPr/>
          <p:nvPr/>
        </p:nvSpPr>
        <p:spPr>
          <a:xfrm>
            <a:off x="800115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B80F9C-D1BA-7A9D-5972-ABAC27058DC3}"/>
              </a:ext>
            </a:extLst>
          </p:cNvPr>
          <p:cNvSpPr/>
          <p:nvPr/>
        </p:nvSpPr>
        <p:spPr>
          <a:xfrm>
            <a:off x="864123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6832A5-FC84-5A26-2917-740BD802B9AA}"/>
              </a:ext>
            </a:extLst>
          </p:cNvPr>
          <p:cNvSpPr/>
          <p:nvPr/>
        </p:nvSpPr>
        <p:spPr>
          <a:xfrm>
            <a:off x="928131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48342E-31FA-5A2F-094B-4CB0F9E02306}"/>
              </a:ext>
            </a:extLst>
          </p:cNvPr>
          <p:cNvSpPr/>
          <p:nvPr/>
        </p:nvSpPr>
        <p:spPr>
          <a:xfrm>
            <a:off x="9921399" y="158521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694B67-C38F-3A41-A379-05BC6C1F0944}"/>
              </a:ext>
            </a:extLst>
          </p:cNvPr>
          <p:cNvSpPr txBox="1"/>
          <p:nvPr/>
        </p:nvSpPr>
        <p:spPr>
          <a:xfrm>
            <a:off x="5104176" y="1588367"/>
            <a:ext cx="976743" cy="523220"/>
          </a:xfrm>
          <a:prstGeom prst="rect">
            <a:avLst/>
          </a:prstGeom>
          <a:noFill/>
        </p:spPr>
        <p:txBody>
          <a:bodyPr wrap="square" rtlCol="0">
            <a:spAutoFit/>
          </a:bodyPr>
          <a:lstStyle/>
          <a:p>
            <a:pPr algn="ctr"/>
            <a:r>
              <a:rPr lang="en-US" sz="2800" b="1">
                <a:solidFill>
                  <a:srgbClr val="C00000"/>
                </a:solidFill>
              </a:rPr>
              <a:t>(1)</a:t>
            </a:r>
          </a:p>
        </p:txBody>
      </p:sp>
      <p:sp>
        <p:nvSpPr>
          <p:cNvPr id="12" name="TextBox 11">
            <a:extLst>
              <a:ext uri="{FF2B5EF4-FFF2-40B4-BE49-F238E27FC236}">
                <a16:creationId xmlns:a16="http://schemas.microsoft.com/office/drawing/2014/main" id="{D343510E-4BBB-8A41-11A3-FE10339933E9}"/>
              </a:ext>
            </a:extLst>
          </p:cNvPr>
          <p:cNvSpPr txBox="1"/>
          <p:nvPr/>
        </p:nvSpPr>
        <p:spPr>
          <a:xfrm>
            <a:off x="1073615" y="4792579"/>
            <a:ext cx="10014607" cy="954107"/>
          </a:xfrm>
          <a:prstGeom prst="rect">
            <a:avLst/>
          </a:prstGeom>
          <a:noFill/>
        </p:spPr>
        <p:txBody>
          <a:bodyPr wrap="square" rtlCol="0">
            <a:spAutoFit/>
          </a:bodyPr>
          <a:lstStyle/>
          <a:p>
            <a:pPr algn="just"/>
            <a:r>
              <a:rPr lang="en-US" sz="2800" b="1">
                <a:solidFill>
                  <a:srgbClr val="C00000"/>
                </a:solidFill>
              </a:rPr>
              <a:t>(1) </a:t>
            </a:r>
            <a:r>
              <a:rPr lang="vi-VN" sz="2800" b="1">
                <a:solidFill>
                  <a:srgbClr val="C00000"/>
                </a:solidFill>
              </a:rPr>
              <a:t>Ngườ</a:t>
            </a:r>
            <a:r>
              <a:rPr lang="en-US" sz="2800" b="1">
                <a:solidFill>
                  <a:srgbClr val="C00000"/>
                </a:solidFill>
              </a:rPr>
              <a:t>i thầy trong câu chuyện </a:t>
            </a:r>
            <a:r>
              <a:rPr lang="en-US" sz="2800" b="1" i="1">
                <a:solidFill>
                  <a:srgbClr val="C00000"/>
                </a:solidFill>
              </a:rPr>
              <a:t>Người thầy đầu tiên của bố tôi </a:t>
            </a:r>
            <a:r>
              <a:rPr lang="en-US" sz="2800" b="1">
                <a:solidFill>
                  <a:srgbClr val="C00000"/>
                </a:solidFill>
              </a:rPr>
              <a:t>tên là gì?</a:t>
            </a:r>
          </a:p>
        </p:txBody>
      </p:sp>
      <p:sp>
        <p:nvSpPr>
          <p:cNvPr id="13" name="Rectangle 12">
            <a:extLst>
              <a:ext uri="{FF2B5EF4-FFF2-40B4-BE49-F238E27FC236}">
                <a16:creationId xmlns:a16="http://schemas.microsoft.com/office/drawing/2014/main" id="{546C424A-A38A-0441-02E0-A0145AB6A6C8}"/>
              </a:ext>
            </a:extLst>
          </p:cNvPr>
          <p:cNvSpPr/>
          <p:nvPr/>
        </p:nvSpPr>
        <p:spPr>
          <a:xfrm>
            <a:off x="160035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1BE80A-0AED-6A99-8C19-45A73F45E383}"/>
              </a:ext>
            </a:extLst>
          </p:cNvPr>
          <p:cNvSpPr/>
          <p:nvPr/>
        </p:nvSpPr>
        <p:spPr>
          <a:xfrm>
            <a:off x="224043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B00F84-EF5E-AE89-FF72-673A543B965E}"/>
              </a:ext>
            </a:extLst>
          </p:cNvPr>
          <p:cNvSpPr/>
          <p:nvPr/>
        </p:nvSpPr>
        <p:spPr>
          <a:xfrm>
            <a:off x="288051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328ED8-B35E-A499-750A-A927AD998E4A}"/>
              </a:ext>
            </a:extLst>
          </p:cNvPr>
          <p:cNvSpPr/>
          <p:nvPr/>
        </p:nvSpPr>
        <p:spPr>
          <a:xfrm>
            <a:off x="352059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383207-70A9-607A-247F-1D0C41E9CCF1}"/>
              </a:ext>
            </a:extLst>
          </p:cNvPr>
          <p:cNvSpPr/>
          <p:nvPr/>
        </p:nvSpPr>
        <p:spPr>
          <a:xfrm>
            <a:off x="416067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AB6F16-8DB0-CA74-B3C6-5B81DD28F33A}"/>
              </a:ext>
            </a:extLst>
          </p:cNvPr>
          <p:cNvSpPr/>
          <p:nvPr/>
        </p:nvSpPr>
        <p:spPr>
          <a:xfrm>
            <a:off x="480075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094AD4B-11C5-B019-3CD5-30B618F39634}"/>
              </a:ext>
            </a:extLst>
          </p:cNvPr>
          <p:cNvSpPr/>
          <p:nvPr/>
        </p:nvSpPr>
        <p:spPr>
          <a:xfrm>
            <a:off x="544083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853BB1-3BAC-DFE8-7A13-2D758FD51B14}"/>
              </a:ext>
            </a:extLst>
          </p:cNvPr>
          <p:cNvSpPr/>
          <p:nvPr/>
        </p:nvSpPr>
        <p:spPr>
          <a:xfrm>
            <a:off x="352059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03F277-75A2-9C2C-B611-6F706657BD9A}"/>
              </a:ext>
            </a:extLst>
          </p:cNvPr>
          <p:cNvSpPr/>
          <p:nvPr/>
        </p:nvSpPr>
        <p:spPr>
          <a:xfrm>
            <a:off x="416067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BE687D-0C12-8591-4FE6-87667ECEF952}"/>
              </a:ext>
            </a:extLst>
          </p:cNvPr>
          <p:cNvSpPr/>
          <p:nvPr/>
        </p:nvSpPr>
        <p:spPr>
          <a:xfrm>
            <a:off x="480075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BAACE8F-7DCC-97F4-A979-22656DCB3CB3}"/>
              </a:ext>
            </a:extLst>
          </p:cNvPr>
          <p:cNvSpPr/>
          <p:nvPr/>
        </p:nvSpPr>
        <p:spPr>
          <a:xfrm>
            <a:off x="544083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986821-E736-72A1-F5AC-F8E48A810AFD}"/>
              </a:ext>
            </a:extLst>
          </p:cNvPr>
          <p:cNvSpPr/>
          <p:nvPr/>
        </p:nvSpPr>
        <p:spPr>
          <a:xfrm>
            <a:off x="608091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D552A3-AE7B-C7A0-9C0E-483870F75A9F}"/>
              </a:ext>
            </a:extLst>
          </p:cNvPr>
          <p:cNvSpPr/>
          <p:nvPr/>
        </p:nvSpPr>
        <p:spPr>
          <a:xfrm>
            <a:off x="672099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478E0AB-6BB3-98F4-DF13-4042CD472468}"/>
              </a:ext>
            </a:extLst>
          </p:cNvPr>
          <p:cNvSpPr/>
          <p:nvPr/>
        </p:nvSpPr>
        <p:spPr>
          <a:xfrm>
            <a:off x="544083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0B2DAE6-0EB1-60C4-839E-64B8AB2F450E}"/>
              </a:ext>
            </a:extLst>
          </p:cNvPr>
          <p:cNvSpPr/>
          <p:nvPr/>
        </p:nvSpPr>
        <p:spPr>
          <a:xfrm>
            <a:off x="608091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C4A3A7-B9CA-AB7C-6D9D-19168CF1BC99}"/>
              </a:ext>
            </a:extLst>
          </p:cNvPr>
          <p:cNvSpPr/>
          <p:nvPr/>
        </p:nvSpPr>
        <p:spPr>
          <a:xfrm>
            <a:off x="672099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C589787-0B26-9A16-FF3D-59B3A9E62557}"/>
              </a:ext>
            </a:extLst>
          </p:cNvPr>
          <p:cNvSpPr/>
          <p:nvPr/>
        </p:nvSpPr>
        <p:spPr>
          <a:xfrm>
            <a:off x="736107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C179663-B9EC-8456-0AD9-937C1FA3EFD7}"/>
              </a:ext>
            </a:extLst>
          </p:cNvPr>
          <p:cNvSpPr/>
          <p:nvPr/>
        </p:nvSpPr>
        <p:spPr>
          <a:xfrm>
            <a:off x="800115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B745F1D-F965-2397-ABD7-78B9D9AB55E3}"/>
              </a:ext>
            </a:extLst>
          </p:cNvPr>
          <p:cNvSpPr/>
          <p:nvPr/>
        </p:nvSpPr>
        <p:spPr>
          <a:xfrm>
            <a:off x="6080919" y="222529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63E5D4-C8FC-5620-4B65-3D47BADB4681}"/>
              </a:ext>
            </a:extLst>
          </p:cNvPr>
          <p:cNvSpPr/>
          <p:nvPr/>
        </p:nvSpPr>
        <p:spPr>
          <a:xfrm>
            <a:off x="6720999" y="222529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A6E8AE9-DEC9-7A80-C2E2-A6BC308B554E}"/>
              </a:ext>
            </a:extLst>
          </p:cNvPr>
          <p:cNvSpPr txBox="1"/>
          <p:nvPr/>
        </p:nvSpPr>
        <p:spPr>
          <a:xfrm>
            <a:off x="737781" y="2253789"/>
            <a:ext cx="976743" cy="523220"/>
          </a:xfrm>
          <a:prstGeom prst="rect">
            <a:avLst/>
          </a:prstGeom>
          <a:noFill/>
        </p:spPr>
        <p:txBody>
          <a:bodyPr wrap="square" rtlCol="0">
            <a:spAutoFit/>
          </a:bodyPr>
          <a:lstStyle/>
          <a:p>
            <a:pPr algn="ctr"/>
            <a:r>
              <a:rPr lang="en-US" sz="2800" b="1">
                <a:solidFill>
                  <a:srgbClr val="C00000"/>
                </a:solidFill>
              </a:rPr>
              <a:t>(2)</a:t>
            </a:r>
          </a:p>
        </p:txBody>
      </p:sp>
      <p:sp>
        <p:nvSpPr>
          <p:cNvPr id="37" name="TextBox 36">
            <a:extLst>
              <a:ext uri="{FF2B5EF4-FFF2-40B4-BE49-F238E27FC236}">
                <a16:creationId xmlns:a16="http://schemas.microsoft.com/office/drawing/2014/main" id="{98CFD6C0-2570-F7FB-D373-765E12449735}"/>
              </a:ext>
            </a:extLst>
          </p:cNvPr>
          <p:cNvSpPr txBox="1"/>
          <p:nvPr/>
        </p:nvSpPr>
        <p:spPr>
          <a:xfrm>
            <a:off x="2712187" y="2936619"/>
            <a:ext cx="976743" cy="523220"/>
          </a:xfrm>
          <a:prstGeom prst="rect">
            <a:avLst/>
          </a:prstGeom>
          <a:noFill/>
        </p:spPr>
        <p:txBody>
          <a:bodyPr wrap="square" rtlCol="0">
            <a:spAutoFit/>
          </a:bodyPr>
          <a:lstStyle/>
          <a:p>
            <a:pPr algn="ctr"/>
            <a:r>
              <a:rPr lang="en-US" sz="2800" b="1">
                <a:solidFill>
                  <a:srgbClr val="C00000"/>
                </a:solidFill>
              </a:rPr>
              <a:t>(3)</a:t>
            </a:r>
          </a:p>
        </p:txBody>
      </p:sp>
      <p:sp>
        <p:nvSpPr>
          <p:cNvPr id="38" name="TextBox 37">
            <a:extLst>
              <a:ext uri="{FF2B5EF4-FFF2-40B4-BE49-F238E27FC236}">
                <a16:creationId xmlns:a16="http://schemas.microsoft.com/office/drawing/2014/main" id="{B6B67E74-CDC9-4041-37EA-68A48CAC7517}"/>
              </a:ext>
            </a:extLst>
          </p:cNvPr>
          <p:cNvSpPr txBox="1"/>
          <p:nvPr/>
        </p:nvSpPr>
        <p:spPr>
          <a:xfrm>
            <a:off x="4686593" y="3619449"/>
            <a:ext cx="976743" cy="523220"/>
          </a:xfrm>
          <a:prstGeom prst="rect">
            <a:avLst/>
          </a:prstGeom>
          <a:noFill/>
        </p:spPr>
        <p:txBody>
          <a:bodyPr wrap="square" rtlCol="0">
            <a:spAutoFit/>
          </a:bodyPr>
          <a:lstStyle/>
          <a:p>
            <a:pPr algn="ctr"/>
            <a:r>
              <a:rPr lang="en-US" sz="2800" b="1">
                <a:solidFill>
                  <a:srgbClr val="C00000"/>
                </a:solidFill>
              </a:rPr>
              <a:t>(4)</a:t>
            </a:r>
          </a:p>
        </p:txBody>
      </p:sp>
    </p:spTree>
    <p:extLst>
      <p:ext uri="{BB962C8B-B14F-4D97-AF65-F5344CB8AC3E}">
        <p14:creationId xmlns:p14="http://schemas.microsoft.com/office/powerpoint/2010/main" val="22402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8"/>
                                        </p:tgtEl>
                                      </p:cBhvr>
                                    </p:animEffect>
                                    <p:anim calcmode="lin" valueType="num">
                                      <p:cBhvr>
                                        <p:cTn id="27" dur="1000"/>
                                        <p:tgtEl>
                                          <p:spTgt spid="8"/>
                                        </p:tgtEl>
                                        <p:attrNameLst>
                                          <p:attrName>ppt_x</p:attrName>
                                        </p:attrNameLst>
                                      </p:cBhvr>
                                      <p:tavLst>
                                        <p:tav tm="0">
                                          <p:val>
                                            <p:strVal val="ppt_x"/>
                                          </p:val>
                                        </p:tav>
                                        <p:tav tm="100000">
                                          <p:val>
                                            <p:strVal val="ppt_x"/>
                                          </p:val>
                                        </p:tav>
                                      </p:tavLst>
                                    </p:anim>
                                    <p:anim calcmode="lin" valueType="num">
                                      <p:cBhvr>
                                        <p:cTn id="28" dur="1000"/>
                                        <p:tgtEl>
                                          <p:spTgt spid="8"/>
                                        </p:tgtEl>
                                        <p:attrNameLst>
                                          <p:attrName>ppt_y</p:attrName>
                                        </p:attrNameLst>
                                      </p:cBhvr>
                                      <p:tavLst>
                                        <p:tav tm="0">
                                          <p:val>
                                            <p:strVal val="ppt_y"/>
                                          </p:val>
                                        </p:tav>
                                        <p:tav tm="100000">
                                          <p:val>
                                            <p:strVal val="ppt_y+.1"/>
                                          </p:val>
                                        </p:tav>
                                      </p:tavLst>
                                    </p:anim>
                                    <p:set>
                                      <p:cBhvr>
                                        <p:cTn id="29" dur="1" fill="hold">
                                          <p:stCondLst>
                                            <p:cond delay="999"/>
                                          </p:stCondLst>
                                        </p:cTn>
                                        <p:tgtEl>
                                          <p:spTgt spid="8"/>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9"/>
                                        </p:tgtEl>
                                      </p:cBhvr>
                                    </p:animEffect>
                                    <p:anim calcmode="lin" valueType="num">
                                      <p:cBhvr>
                                        <p:cTn id="32" dur="1000"/>
                                        <p:tgtEl>
                                          <p:spTgt spid="9"/>
                                        </p:tgtEl>
                                        <p:attrNameLst>
                                          <p:attrName>ppt_x</p:attrName>
                                        </p:attrNameLst>
                                      </p:cBhvr>
                                      <p:tavLst>
                                        <p:tav tm="0">
                                          <p:val>
                                            <p:strVal val="ppt_x"/>
                                          </p:val>
                                        </p:tav>
                                        <p:tav tm="100000">
                                          <p:val>
                                            <p:strVal val="ppt_x"/>
                                          </p:val>
                                        </p:tav>
                                      </p:tavLst>
                                    </p:anim>
                                    <p:anim calcmode="lin" valueType="num">
                                      <p:cBhvr>
                                        <p:cTn id="33" dur="1000"/>
                                        <p:tgtEl>
                                          <p:spTgt spid="9"/>
                                        </p:tgtEl>
                                        <p:attrNameLst>
                                          <p:attrName>ppt_y</p:attrName>
                                        </p:attrNameLst>
                                      </p:cBhvr>
                                      <p:tavLst>
                                        <p:tav tm="0">
                                          <p:val>
                                            <p:strVal val="ppt_y"/>
                                          </p:val>
                                        </p:tav>
                                        <p:tav tm="100000">
                                          <p:val>
                                            <p:strVal val="ppt_y+.1"/>
                                          </p:val>
                                        </p:tav>
                                      </p:tavLst>
                                    </p:anim>
                                    <p:set>
                                      <p:cBhvr>
                                        <p:cTn id="34" dur="1" fill="hold">
                                          <p:stCondLst>
                                            <p:cond delay="999"/>
                                          </p:stCondLst>
                                        </p:cTn>
                                        <p:tgtEl>
                                          <p:spTgt spid="9"/>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B507-32C5-791F-6BC0-59E70ACEE1A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753B7B-C129-1B5E-0045-74119FDF1C3F}"/>
              </a:ext>
            </a:extLst>
          </p:cNvPr>
          <p:cNvSpPr txBox="1"/>
          <p:nvPr/>
        </p:nvSpPr>
        <p:spPr>
          <a:xfrm>
            <a:off x="2457450" y="146625"/>
            <a:ext cx="6724650" cy="646331"/>
          </a:xfrm>
          <a:prstGeom prst="rect">
            <a:avLst/>
          </a:prstGeom>
          <a:noFill/>
        </p:spPr>
        <p:txBody>
          <a:bodyPr wrap="square" rtlCol="0">
            <a:spAutoFit/>
          </a:bodyPr>
          <a:lstStyle/>
          <a:p>
            <a:pPr algn="ctr"/>
            <a:r>
              <a:rPr lang="en-US" sz="3600" b="1">
                <a:solidFill>
                  <a:srgbClr val="0070C0"/>
                </a:solidFill>
              </a:rPr>
              <a:t>ĐỐ VUI GIẢI Ô CHỮ</a:t>
            </a:r>
          </a:p>
        </p:txBody>
      </p:sp>
      <p:graphicFrame>
        <p:nvGraphicFramePr>
          <p:cNvPr id="3" name="Table 2">
            <a:extLst>
              <a:ext uri="{FF2B5EF4-FFF2-40B4-BE49-F238E27FC236}">
                <a16:creationId xmlns:a16="http://schemas.microsoft.com/office/drawing/2014/main" id="{BC37869F-E7D2-26B0-F723-B3C12D0C8A26}"/>
              </a:ext>
            </a:extLst>
          </p:cNvPr>
          <p:cNvGraphicFramePr>
            <a:graphicFrameLocks noGrp="1"/>
          </p:cNvGraphicFramePr>
          <p:nvPr/>
        </p:nvGraphicFramePr>
        <p:xfrm>
          <a:off x="1600359" y="1585212"/>
          <a:ext cx="8961120" cy="2560320"/>
        </p:xfrm>
        <a:graphic>
          <a:graphicData uri="http://schemas.openxmlformats.org/drawingml/2006/table">
            <a:tbl>
              <a:tblPr firstRow="1" bandRow="1">
                <a:tableStyleId>{4A0836F6-F874-4F47-8357-3ECD2B7886F3}</a:tableStyleId>
              </a:tblPr>
              <a:tblGrid>
                <a:gridCol w="640080">
                  <a:extLst>
                    <a:ext uri="{9D8B030D-6E8A-4147-A177-3AD203B41FA5}">
                      <a16:colId xmlns:a16="http://schemas.microsoft.com/office/drawing/2014/main" val="3665322168"/>
                    </a:ext>
                  </a:extLst>
                </a:gridCol>
                <a:gridCol w="640080">
                  <a:extLst>
                    <a:ext uri="{9D8B030D-6E8A-4147-A177-3AD203B41FA5}">
                      <a16:colId xmlns:a16="http://schemas.microsoft.com/office/drawing/2014/main" val="2332404687"/>
                    </a:ext>
                  </a:extLst>
                </a:gridCol>
                <a:gridCol w="640080">
                  <a:extLst>
                    <a:ext uri="{9D8B030D-6E8A-4147-A177-3AD203B41FA5}">
                      <a16:colId xmlns:a16="http://schemas.microsoft.com/office/drawing/2014/main" val="2597706656"/>
                    </a:ext>
                  </a:extLst>
                </a:gridCol>
                <a:gridCol w="640080">
                  <a:extLst>
                    <a:ext uri="{9D8B030D-6E8A-4147-A177-3AD203B41FA5}">
                      <a16:colId xmlns:a16="http://schemas.microsoft.com/office/drawing/2014/main" val="858441612"/>
                    </a:ext>
                  </a:extLst>
                </a:gridCol>
                <a:gridCol w="640080">
                  <a:extLst>
                    <a:ext uri="{9D8B030D-6E8A-4147-A177-3AD203B41FA5}">
                      <a16:colId xmlns:a16="http://schemas.microsoft.com/office/drawing/2014/main" val="729669301"/>
                    </a:ext>
                  </a:extLst>
                </a:gridCol>
                <a:gridCol w="640080">
                  <a:extLst>
                    <a:ext uri="{9D8B030D-6E8A-4147-A177-3AD203B41FA5}">
                      <a16:colId xmlns:a16="http://schemas.microsoft.com/office/drawing/2014/main" val="854492156"/>
                    </a:ext>
                  </a:extLst>
                </a:gridCol>
                <a:gridCol w="640080">
                  <a:extLst>
                    <a:ext uri="{9D8B030D-6E8A-4147-A177-3AD203B41FA5}">
                      <a16:colId xmlns:a16="http://schemas.microsoft.com/office/drawing/2014/main" val="1807184809"/>
                    </a:ext>
                  </a:extLst>
                </a:gridCol>
                <a:gridCol w="640080">
                  <a:extLst>
                    <a:ext uri="{9D8B030D-6E8A-4147-A177-3AD203B41FA5}">
                      <a16:colId xmlns:a16="http://schemas.microsoft.com/office/drawing/2014/main" val="131150284"/>
                    </a:ext>
                  </a:extLst>
                </a:gridCol>
                <a:gridCol w="640080">
                  <a:extLst>
                    <a:ext uri="{9D8B030D-6E8A-4147-A177-3AD203B41FA5}">
                      <a16:colId xmlns:a16="http://schemas.microsoft.com/office/drawing/2014/main" val="3108220581"/>
                    </a:ext>
                  </a:extLst>
                </a:gridCol>
                <a:gridCol w="640080">
                  <a:extLst>
                    <a:ext uri="{9D8B030D-6E8A-4147-A177-3AD203B41FA5}">
                      <a16:colId xmlns:a16="http://schemas.microsoft.com/office/drawing/2014/main" val="1576718855"/>
                    </a:ext>
                  </a:extLst>
                </a:gridCol>
                <a:gridCol w="640080">
                  <a:extLst>
                    <a:ext uri="{9D8B030D-6E8A-4147-A177-3AD203B41FA5}">
                      <a16:colId xmlns:a16="http://schemas.microsoft.com/office/drawing/2014/main" val="4016943414"/>
                    </a:ext>
                  </a:extLst>
                </a:gridCol>
                <a:gridCol w="640080">
                  <a:extLst>
                    <a:ext uri="{9D8B030D-6E8A-4147-A177-3AD203B41FA5}">
                      <a16:colId xmlns:a16="http://schemas.microsoft.com/office/drawing/2014/main" val="3664811672"/>
                    </a:ext>
                  </a:extLst>
                </a:gridCol>
                <a:gridCol w="640080">
                  <a:extLst>
                    <a:ext uri="{9D8B030D-6E8A-4147-A177-3AD203B41FA5}">
                      <a16:colId xmlns:a16="http://schemas.microsoft.com/office/drawing/2014/main" val="2891080287"/>
                    </a:ext>
                  </a:extLst>
                </a:gridCol>
                <a:gridCol w="640080">
                  <a:extLst>
                    <a:ext uri="{9D8B030D-6E8A-4147-A177-3AD203B41FA5}">
                      <a16:colId xmlns:a16="http://schemas.microsoft.com/office/drawing/2014/main" val="234464525"/>
                    </a:ext>
                  </a:extLst>
                </a:gridCol>
              </a:tblGrid>
              <a:tr h="640080">
                <a:tc gridSpan="7">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É</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T</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Ô</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3974097431"/>
                  </a:ext>
                </a:extLst>
              </a:tr>
              <a:tr h="640080">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I</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Ê</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P</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Ò</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G</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166224240"/>
                  </a:ext>
                </a:extLst>
              </a:tr>
              <a:tr h="640080">
                <a:tc gridSpan="3">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L</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Ị</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Ự</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864071402"/>
                  </a:ext>
                </a:extLst>
              </a:tr>
              <a:tr h="640080">
                <a:tc gridSpan="6">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Ử</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Ổ</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gridSpan="3">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2227800090"/>
                  </a:ext>
                </a:extLst>
              </a:tr>
            </a:tbl>
          </a:graphicData>
        </a:graphic>
      </p:graphicFrame>
      <p:sp>
        <p:nvSpPr>
          <p:cNvPr id="11" name="TextBox 10">
            <a:extLst>
              <a:ext uri="{FF2B5EF4-FFF2-40B4-BE49-F238E27FC236}">
                <a16:creationId xmlns:a16="http://schemas.microsoft.com/office/drawing/2014/main" id="{5E1520A7-30EB-FDB0-01B5-602E27D0DFE3}"/>
              </a:ext>
            </a:extLst>
          </p:cNvPr>
          <p:cNvSpPr txBox="1"/>
          <p:nvPr/>
        </p:nvSpPr>
        <p:spPr>
          <a:xfrm>
            <a:off x="5104176" y="1588367"/>
            <a:ext cx="976743" cy="523220"/>
          </a:xfrm>
          <a:prstGeom prst="rect">
            <a:avLst/>
          </a:prstGeom>
          <a:noFill/>
        </p:spPr>
        <p:txBody>
          <a:bodyPr wrap="square" rtlCol="0">
            <a:spAutoFit/>
          </a:bodyPr>
          <a:lstStyle/>
          <a:p>
            <a:pPr algn="ctr"/>
            <a:r>
              <a:rPr lang="en-US" sz="2800" b="1">
                <a:solidFill>
                  <a:srgbClr val="C00000"/>
                </a:solidFill>
              </a:rPr>
              <a:t>(1)</a:t>
            </a:r>
          </a:p>
        </p:txBody>
      </p:sp>
      <p:sp>
        <p:nvSpPr>
          <p:cNvPr id="12" name="TextBox 11">
            <a:extLst>
              <a:ext uri="{FF2B5EF4-FFF2-40B4-BE49-F238E27FC236}">
                <a16:creationId xmlns:a16="http://schemas.microsoft.com/office/drawing/2014/main" id="{752D57D9-12CE-184C-EBCA-F72315B3377E}"/>
              </a:ext>
            </a:extLst>
          </p:cNvPr>
          <p:cNvSpPr txBox="1"/>
          <p:nvPr/>
        </p:nvSpPr>
        <p:spPr>
          <a:xfrm>
            <a:off x="986529" y="4814109"/>
            <a:ext cx="10392671" cy="1569660"/>
          </a:xfrm>
          <a:prstGeom prst="rect">
            <a:avLst/>
          </a:prstGeom>
          <a:noFill/>
        </p:spPr>
        <p:txBody>
          <a:bodyPr wrap="square" rtlCol="0">
            <a:spAutoFit/>
          </a:bodyPr>
          <a:lstStyle/>
          <a:p>
            <a:pPr algn="just"/>
            <a:r>
              <a:rPr lang="en-US" sz="3200" b="1">
                <a:solidFill>
                  <a:srgbClr val="C00000"/>
                </a:solidFill>
              </a:rPr>
              <a:t>(2) Lực lượng bộ đội nào </a:t>
            </a:r>
            <a:r>
              <a:rPr lang="vi-VN" sz="3200" b="1">
                <a:solidFill>
                  <a:srgbClr val="C00000"/>
                </a:solidFill>
              </a:rPr>
              <a:t>có vai trò là lực lượng nòng cốt, chuyên trách quản lý, bảo vệ biên giới quốc gia, khu vực biên giới, cửa khẩu</a:t>
            </a:r>
            <a:r>
              <a:rPr lang="en-US" sz="3200" b="1">
                <a:solidFill>
                  <a:srgbClr val="C00000"/>
                </a:solidFill>
              </a:rPr>
              <a:t> của nước ta?</a:t>
            </a:r>
          </a:p>
        </p:txBody>
      </p:sp>
      <p:sp>
        <p:nvSpPr>
          <p:cNvPr id="13" name="Rectangle 12">
            <a:extLst>
              <a:ext uri="{FF2B5EF4-FFF2-40B4-BE49-F238E27FC236}">
                <a16:creationId xmlns:a16="http://schemas.microsoft.com/office/drawing/2014/main" id="{B1EEE998-6401-6419-F992-AB5961BDB0BB}"/>
              </a:ext>
            </a:extLst>
          </p:cNvPr>
          <p:cNvSpPr/>
          <p:nvPr/>
        </p:nvSpPr>
        <p:spPr>
          <a:xfrm>
            <a:off x="160035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5607CB-5C45-33CA-DB97-F97E5550BE99}"/>
              </a:ext>
            </a:extLst>
          </p:cNvPr>
          <p:cNvSpPr/>
          <p:nvPr/>
        </p:nvSpPr>
        <p:spPr>
          <a:xfrm>
            <a:off x="224043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8F0CD7-2A6A-1E1E-1535-DB0D0BA4601E}"/>
              </a:ext>
            </a:extLst>
          </p:cNvPr>
          <p:cNvSpPr/>
          <p:nvPr/>
        </p:nvSpPr>
        <p:spPr>
          <a:xfrm>
            <a:off x="288051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3513E2-0DFE-5BB0-D6CD-CAD32ABE5330}"/>
              </a:ext>
            </a:extLst>
          </p:cNvPr>
          <p:cNvSpPr/>
          <p:nvPr/>
        </p:nvSpPr>
        <p:spPr>
          <a:xfrm>
            <a:off x="352059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7DFF96-3779-825F-4A03-5C4EA22DC1EF}"/>
              </a:ext>
            </a:extLst>
          </p:cNvPr>
          <p:cNvSpPr/>
          <p:nvPr/>
        </p:nvSpPr>
        <p:spPr>
          <a:xfrm>
            <a:off x="416067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68B98A-8CDF-4750-E646-B8E6CCFCFCFF}"/>
              </a:ext>
            </a:extLst>
          </p:cNvPr>
          <p:cNvSpPr/>
          <p:nvPr/>
        </p:nvSpPr>
        <p:spPr>
          <a:xfrm>
            <a:off x="480075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435546-1020-AF6A-595B-5E4528454CD7}"/>
              </a:ext>
            </a:extLst>
          </p:cNvPr>
          <p:cNvSpPr/>
          <p:nvPr/>
        </p:nvSpPr>
        <p:spPr>
          <a:xfrm>
            <a:off x="5440839" y="2232259"/>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23E3E4-3D6A-D0BF-8637-720A7D3D7CC1}"/>
              </a:ext>
            </a:extLst>
          </p:cNvPr>
          <p:cNvSpPr/>
          <p:nvPr/>
        </p:nvSpPr>
        <p:spPr>
          <a:xfrm>
            <a:off x="352059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891D82E-00FC-0591-CEA7-77FFC496B113}"/>
              </a:ext>
            </a:extLst>
          </p:cNvPr>
          <p:cNvSpPr/>
          <p:nvPr/>
        </p:nvSpPr>
        <p:spPr>
          <a:xfrm>
            <a:off x="416067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96FA70-EECA-8524-FE03-BBCF539EC9B7}"/>
              </a:ext>
            </a:extLst>
          </p:cNvPr>
          <p:cNvSpPr/>
          <p:nvPr/>
        </p:nvSpPr>
        <p:spPr>
          <a:xfrm>
            <a:off x="480075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6D53AC-41E7-0E77-C214-A3BED4321CBE}"/>
              </a:ext>
            </a:extLst>
          </p:cNvPr>
          <p:cNvSpPr/>
          <p:nvPr/>
        </p:nvSpPr>
        <p:spPr>
          <a:xfrm>
            <a:off x="544083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AD8612-F24E-63C6-E716-86CE406D9530}"/>
              </a:ext>
            </a:extLst>
          </p:cNvPr>
          <p:cNvSpPr/>
          <p:nvPr/>
        </p:nvSpPr>
        <p:spPr>
          <a:xfrm>
            <a:off x="608091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7B1242-589C-6E39-E11D-5B2314A4A01A}"/>
              </a:ext>
            </a:extLst>
          </p:cNvPr>
          <p:cNvSpPr/>
          <p:nvPr/>
        </p:nvSpPr>
        <p:spPr>
          <a:xfrm>
            <a:off x="672099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94A01E-7328-BD20-16BB-6B20943558F0}"/>
              </a:ext>
            </a:extLst>
          </p:cNvPr>
          <p:cNvSpPr/>
          <p:nvPr/>
        </p:nvSpPr>
        <p:spPr>
          <a:xfrm>
            <a:off x="544083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86DA26A-55F4-6D51-4C0B-A863130545A9}"/>
              </a:ext>
            </a:extLst>
          </p:cNvPr>
          <p:cNvSpPr/>
          <p:nvPr/>
        </p:nvSpPr>
        <p:spPr>
          <a:xfrm>
            <a:off x="608091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C69945-3E8E-2612-1D2F-C6E2F6781D29}"/>
              </a:ext>
            </a:extLst>
          </p:cNvPr>
          <p:cNvSpPr/>
          <p:nvPr/>
        </p:nvSpPr>
        <p:spPr>
          <a:xfrm>
            <a:off x="672099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944D13A-33D6-3C0F-D93C-95A5B9E23752}"/>
              </a:ext>
            </a:extLst>
          </p:cNvPr>
          <p:cNvSpPr/>
          <p:nvPr/>
        </p:nvSpPr>
        <p:spPr>
          <a:xfrm>
            <a:off x="736107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6592C4-DAB7-03C6-5C4F-E3573D74EED0}"/>
              </a:ext>
            </a:extLst>
          </p:cNvPr>
          <p:cNvSpPr/>
          <p:nvPr/>
        </p:nvSpPr>
        <p:spPr>
          <a:xfrm>
            <a:off x="800115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8B4F984-66F6-2D4F-F9F8-15544F7A41AB}"/>
              </a:ext>
            </a:extLst>
          </p:cNvPr>
          <p:cNvSpPr/>
          <p:nvPr/>
        </p:nvSpPr>
        <p:spPr>
          <a:xfrm>
            <a:off x="6080919" y="222529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F44B00E-3C93-4DEC-1B11-35385E80C230}"/>
              </a:ext>
            </a:extLst>
          </p:cNvPr>
          <p:cNvSpPr/>
          <p:nvPr/>
        </p:nvSpPr>
        <p:spPr>
          <a:xfrm>
            <a:off x="6720999" y="222529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214A7BE-ADB6-094E-1DAE-BEDC68930859}"/>
              </a:ext>
            </a:extLst>
          </p:cNvPr>
          <p:cNvSpPr txBox="1"/>
          <p:nvPr/>
        </p:nvSpPr>
        <p:spPr>
          <a:xfrm>
            <a:off x="737781" y="2253789"/>
            <a:ext cx="976743" cy="523220"/>
          </a:xfrm>
          <a:prstGeom prst="rect">
            <a:avLst/>
          </a:prstGeom>
          <a:noFill/>
        </p:spPr>
        <p:txBody>
          <a:bodyPr wrap="square" rtlCol="0">
            <a:spAutoFit/>
          </a:bodyPr>
          <a:lstStyle/>
          <a:p>
            <a:pPr algn="ctr"/>
            <a:r>
              <a:rPr lang="en-US" sz="2800" b="1">
                <a:solidFill>
                  <a:srgbClr val="C00000"/>
                </a:solidFill>
              </a:rPr>
              <a:t>(2)</a:t>
            </a:r>
          </a:p>
        </p:txBody>
      </p:sp>
      <p:sp>
        <p:nvSpPr>
          <p:cNvPr id="37" name="TextBox 36">
            <a:extLst>
              <a:ext uri="{FF2B5EF4-FFF2-40B4-BE49-F238E27FC236}">
                <a16:creationId xmlns:a16="http://schemas.microsoft.com/office/drawing/2014/main" id="{C37E4EFF-351D-9761-CD28-DDFA04BE1877}"/>
              </a:ext>
            </a:extLst>
          </p:cNvPr>
          <p:cNvSpPr txBox="1"/>
          <p:nvPr/>
        </p:nvSpPr>
        <p:spPr>
          <a:xfrm>
            <a:off x="2712187" y="2936619"/>
            <a:ext cx="976743" cy="523220"/>
          </a:xfrm>
          <a:prstGeom prst="rect">
            <a:avLst/>
          </a:prstGeom>
          <a:noFill/>
        </p:spPr>
        <p:txBody>
          <a:bodyPr wrap="square" rtlCol="0">
            <a:spAutoFit/>
          </a:bodyPr>
          <a:lstStyle/>
          <a:p>
            <a:pPr algn="ctr"/>
            <a:r>
              <a:rPr lang="en-US" sz="2800" b="1">
                <a:solidFill>
                  <a:srgbClr val="C00000"/>
                </a:solidFill>
              </a:rPr>
              <a:t>(3)</a:t>
            </a:r>
          </a:p>
        </p:txBody>
      </p:sp>
      <p:sp>
        <p:nvSpPr>
          <p:cNvPr id="38" name="TextBox 37">
            <a:extLst>
              <a:ext uri="{FF2B5EF4-FFF2-40B4-BE49-F238E27FC236}">
                <a16:creationId xmlns:a16="http://schemas.microsoft.com/office/drawing/2014/main" id="{F38A3E14-98E1-3180-8075-F1D3BB730111}"/>
              </a:ext>
            </a:extLst>
          </p:cNvPr>
          <p:cNvSpPr txBox="1"/>
          <p:nvPr/>
        </p:nvSpPr>
        <p:spPr>
          <a:xfrm>
            <a:off x="4686593" y="3619449"/>
            <a:ext cx="976743" cy="523220"/>
          </a:xfrm>
          <a:prstGeom prst="rect">
            <a:avLst/>
          </a:prstGeom>
          <a:noFill/>
        </p:spPr>
        <p:txBody>
          <a:bodyPr wrap="square" rtlCol="0">
            <a:spAutoFit/>
          </a:bodyPr>
          <a:lstStyle/>
          <a:p>
            <a:pPr algn="ctr"/>
            <a:r>
              <a:rPr lang="en-US" sz="2800" b="1">
                <a:solidFill>
                  <a:srgbClr val="C00000"/>
                </a:solidFill>
              </a:rPr>
              <a:t>(4)</a:t>
            </a:r>
          </a:p>
        </p:txBody>
      </p:sp>
      <p:sp>
        <p:nvSpPr>
          <p:cNvPr id="26" name="Arrow: Right 25">
            <a:hlinkClick r:id="rId4" action="ppaction://hlinksldjump"/>
            <a:extLst>
              <a:ext uri="{FF2B5EF4-FFF2-40B4-BE49-F238E27FC236}">
                <a16:creationId xmlns:a16="http://schemas.microsoft.com/office/drawing/2014/main" id="{A3197024-8781-17EE-B4AB-53777014EE96}"/>
              </a:ext>
            </a:extLst>
          </p:cNvPr>
          <p:cNvSpPr/>
          <p:nvPr/>
        </p:nvSpPr>
        <p:spPr>
          <a:xfrm>
            <a:off x="9704388" y="0"/>
            <a:ext cx="2182812" cy="646331"/>
          </a:xfrm>
          <a:prstGeom prst="rightArrow">
            <a:avLst>
              <a:gd name="adj1" fmla="val 44105"/>
              <a:gd name="adj2" fmla="val 50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Đi đến từ khoá</a:t>
            </a:r>
          </a:p>
        </p:txBody>
      </p:sp>
    </p:spTree>
    <p:extLst>
      <p:ext uri="{BB962C8B-B14F-4D97-AF65-F5344CB8AC3E}">
        <p14:creationId xmlns:p14="http://schemas.microsoft.com/office/powerpoint/2010/main" val="20881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7"/>
                                        </p:tgtEl>
                                      </p:cBhvr>
                                    </p:animEffect>
                                    <p:anim calcmode="lin" valueType="num">
                                      <p:cBhvr>
                                        <p:cTn id="27" dur="1000"/>
                                        <p:tgtEl>
                                          <p:spTgt spid="17"/>
                                        </p:tgtEl>
                                        <p:attrNameLst>
                                          <p:attrName>ppt_x</p:attrName>
                                        </p:attrNameLst>
                                      </p:cBhvr>
                                      <p:tavLst>
                                        <p:tav tm="0">
                                          <p:val>
                                            <p:strVal val="ppt_x"/>
                                          </p:val>
                                        </p:tav>
                                        <p:tav tm="100000">
                                          <p:val>
                                            <p:strVal val="ppt_x"/>
                                          </p:val>
                                        </p:tav>
                                      </p:tavLst>
                                    </p:anim>
                                    <p:anim calcmode="lin" valueType="num">
                                      <p:cBhvr>
                                        <p:cTn id="28" dur="1000"/>
                                        <p:tgtEl>
                                          <p:spTgt spid="17"/>
                                        </p:tgtEl>
                                        <p:attrNameLst>
                                          <p:attrName>ppt_y</p:attrName>
                                        </p:attrNameLst>
                                      </p:cBhvr>
                                      <p:tavLst>
                                        <p:tav tm="0">
                                          <p:val>
                                            <p:strVal val="ppt_y"/>
                                          </p:val>
                                        </p:tav>
                                        <p:tav tm="100000">
                                          <p:val>
                                            <p:strVal val="ppt_y+.1"/>
                                          </p:val>
                                        </p:tav>
                                      </p:tavLst>
                                    </p:anim>
                                    <p:set>
                                      <p:cBhvr>
                                        <p:cTn id="29" dur="1" fill="hold">
                                          <p:stCondLst>
                                            <p:cond delay="999"/>
                                          </p:stCondLst>
                                        </p:cTn>
                                        <p:tgtEl>
                                          <p:spTgt spid="17"/>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9"/>
                                        </p:tgtEl>
                                      </p:cBhvr>
                                    </p:animEffect>
                                    <p:anim calcmode="lin" valueType="num">
                                      <p:cBhvr>
                                        <p:cTn id="37" dur="1000"/>
                                        <p:tgtEl>
                                          <p:spTgt spid="19"/>
                                        </p:tgtEl>
                                        <p:attrNameLst>
                                          <p:attrName>ppt_x</p:attrName>
                                        </p:attrNameLst>
                                      </p:cBhvr>
                                      <p:tavLst>
                                        <p:tav tm="0">
                                          <p:val>
                                            <p:strVal val="ppt_x"/>
                                          </p:val>
                                        </p:tav>
                                        <p:tav tm="100000">
                                          <p:val>
                                            <p:strVal val="ppt_x"/>
                                          </p:val>
                                        </p:tav>
                                      </p:tavLst>
                                    </p:anim>
                                    <p:anim calcmode="lin" valueType="num">
                                      <p:cBhvr>
                                        <p:cTn id="38" dur="1000"/>
                                        <p:tgtEl>
                                          <p:spTgt spid="19"/>
                                        </p:tgtEl>
                                        <p:attrNameLst>
                                          <p:attrName>ppt_y</p:attrName>
                                        </p:attrNameLst>
                                      </p:cBhvr>
                                      <p:tavLst>
                                        <p:tav tm="0">
                                          <p:val>
                                            <p:strVal val="ppt_y"/>
                                          </p:val>
                                        </p:tav>
                                        <p:tav tm="100000">
                                          <p:val>
                                            <p:strVal val="ppt_y+.1"/>
                                          </p:val>
                                        </p:tav>
                                      </p:tavLst>
                                    </p:anim>
                                    <p:set>
                                      <p:cBhvr>
                                        <p:cTn id="39" dur="1" fill="hold">
                                          <p:stCondLst>
                                            <p:cond delay="999"/>
                                          </p:stCondLst>
                                        </p:cTn>
                                        <p:tgtEl>
                                          <p:spTgt spid="19"/>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34"/>
                                        </p:tgtEl>
                                      </p:cBhvr>
                                    </p:animEffect>
                                    <p:anim calcmode="lin" valueType="num">
                                      <p:cBhvr>
                                        <p:cTn id="42" dur="1000"/>
                                        <p:tgtEl>
                                          <p:spTgt spid="34"/>
                                        </p:tgtEl>
                                        <p:attrNameLst>
                                          <p:attrName>ppt_x</p:attrName>
                                        </p:attrNameLst>
                                      </p:cBhvr>
                                      <p:tavLst>
                                        <p:tav tm="0">
                                          <p:val>
                                            <p:strVal val="ppt_x"/>
                                          </p:val>
                                        </p:tav>
                                        <p:tav tm="100000">
                                          <p:val>
                                            <p:strVal val="ppt_x"/>
                                          </p:val>
                                        </p:tav>
                                      </p:tavLst>
                                    </p:anim>
                                    <p:anim calcmode="lin" valueType="num">
                                      <p:cBhvr>
                                        <p:cTn id="43" dur="1000"/>
                                        <p:tgtEl>
                                          <p:spTgt spid="34"/>
                                        </p:tgtEl>
                                        <p:attrNameLst>
                                          <p:attrName>ppt_y</p:attrName>
                                        </p:attrNameLst>
                                      </p:cBhvr>
                                      <p:tavLst>
                                        <p:tav tm="0">
                                          <p:val>
                                            <p:strVal val="ppt_y"/>
                                          </p:val>
                                        </p:tav>
                                        <p:tav tm="100000">
                                          <p:val>
                                            <p:strVal val="ppt_y+.1"/>
                                          </p:val>
                                        </p:tav>
                                      </p:tavLst>
                                    </p:anim>
                                    <p:set>
                                      <p:cBhvr>
                                        <p:cTn id="44" dur="1" fill="hold">
                                          <p:stCondLst>
                                            <p:cond delay="999"/>
                                          </p:stCondLst>
                                        </p:cTn>
                                        <p:tgtEl>
                                          <p:spTgt spid="34"/>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35"/>
                                        </p:tgtEl>
                                      </p:cBhvr>
                                    </p:animEffect>
                                    <p:anim calcmode="lin" valueType="num">
                                      <p:cBhvr>
                                        <p:cTn id="47" dur="1000"/>
                                        <p:tgtEl>
                                          <p:spTgt spid="35"/>
                                        </p:tgtEl>
                                        <p:attrNameLst>
                                          <p:attrName>ppt_x</p:attrName>
                                        </p:attrNameLst>
                                      </p:cBhvr>
                                      <p:tavLst>
                                        <p:tav tm="0">
                                          <p:val>
                                            <p:strVal val="ppt_x"/>
                                          </p:val>
                                        </p:tav>
                                        <p:tav tm="100000">
                                          <p:val>
                                            <p:strVal val="ppt_x"/>
                                          </p:val>
                                        </p:tav>
                                      </p:tavLst>
                                    </p:anim>
                                    <p:anim calcmode="lin" valueType="num">
                                      <p:cBhvr>
                                        <p:cTn id="48" dur="1000"/>
                                        <p:tgtEl>
                                          <p:spTgt spid="35"/>
                                        </p:tgtEl>
                                        <p:attrNameLst>
                                          <p:attrName>ppt_y</p:attrName>
                                        </p:attrNameLst>
                                      </p:cBhvr>
                                      <p:tavLst>
                                        <p:tav tm="0">
                                          <p:val>
                                            <p:strVal val="ppt_y"/>
                                          </p:val>
                                        </p:tav>
                                        <p:tav tm="100000">
                                          <p:val>
                                            <p:strVal val="ppt_y+.1"/>
                                          </p:val>
                                        </p:tav>
                                      </p:tavLst>
                                    </p:anim>
                                    <p:set>
                                      <p:cBhvr>
                                        <p:cTn id="49"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FC95B-E785-4C68-A45D-FB2A1B7D3F3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72511E-3864-FFA3-3DA9-610859B35204}"/>
              </a:ext>
            </a:extLst>
          </p:cNvPr>
          <p:cNvSpPr txBox="1"/>
          <p:nvPr/>
        </p:nvSpPr>
        <p:spPr>
          <a:xfrm>
            <a:off x="2457450" y="146625"/>
            <a:ext cx="6724650" cy="646331"/>
          </a:xfrm>
          <a:prstGeom prst="rect">
            <a:avLst/>
          </a:prstGeom>
          <a:noFill/>
        </p:spPr>
        <p:txBody>
          <a:bodyPr wrap="square" rtlCol="0">
            <a:spAutoFit/>
          </a:bodyPr>
          <a:lstStyle/>
          <a:p>
            <a:pPr algn="ctr"/>
            <a:r>
              <a:rPr lang="en-US" sz="3600" b="1">
                <a:solidFill>
                  <a:srgbClr val="0070C0"/>
                </a:solidFill>
              </a:rPr>
              <a:t>ĐỐ VUI GIẢI Ô CHỮ</a:t>
            </a:r>
          </a:p>
        </p:txBody>
      </p:sp>
      <p:graphicFrame>
        <p:nvGraphicFramePr>
          <p:cNvPr id="3" name="Table 2">
            <a:extLst>
              <a:ext uri="{FF2B5EF4-FFF2-40B4-BE49-F238E27FC236}">
                <a16:creationId xmlns:a16="http://schemas.microsoft.com/office/drawing/2014/main" id="{CDE5E3E3-260D-4AC4-AD85-2BA942BBD280}"/>
              </a:ext>
            </a:extLst>
          </p:cNvPr>
          <p:cNvGraphicFramePr>
            <a:graphicFrameLocks noGrp="1"/>
          </p:cNvGraphicFramePr>
          <p:nvPr/>
        </p:nvGraphicFramePr>
        <p:xfrm>
          <a:off x="1600359" y="1585212"/>
          <a:ext cx="8961120" cy="2560320"/>
        </p:xfrm>
        <a:graphic>
          <a:graphicData uri="http://schemas.openxmlformats.org/drawingml/2006/table">
            <a:tbl>
              <a:tblPr firstRow="1" bandRow="1">
                <a:tableStyleId>{4A0836F6-F874-4F47-8357-3ECD2B7886F3}</a:tableStyleId>
              </a:tblPr>
              <a:tblGrid>
                <a:gridCol w="640080">
                  <a:extLst>
                    <a:ext uri="{9D8B030D-6E8A-4147-A177-3AD203B41FA5}">
                      <a16:colId xmlns:a16="http://schemas.microsoft.com/office/drawing/2014/main" val="3665322168"/>
                    </a:ext>
                  </a:extLst>
                </a:gridCol>
                <a:gridCol w="640080">
                  <a:extLst>
                    <a:ext uri="{9D8B030D-6E8A-4147-A177-3AD203B41FA5}">
                      <a16:colId xmlns:a16="http://schemas.microsoft.com/office/drawing/2014/main" val="2332404687"/>
                    </a:ext>
                  </a:extLst>
                </a:gridCol>
                <a:gridCol w="640080">
                  <a:extLst>
                    <a:ext uri="{9D8B030D-6E8A-4147-A177-3AD203B41FA5}">
                      <a16:colId xmlns:a16="http://schemas.microsoft.com/office/drawing/2014/main" val="2597706656"/>
                    </a:ext>
                  </a:extLst>
                </a:gridCol>
                <a:gridCol w="640080">
                  <a:extLst>
                    <a:ext uri="{9D8B030D-6E8A-4147-A177-3AD203B41FA5}">
                      <a16:colId xmlns:a16="http://schemas.microsoft.com/office/drawing/2014/main" val="858441612"/>
                    </a:ext>
                  </a:extLst>
                </a:gridCol>
                <a:gridCol w="640080">
                  <a:extLst>
                    <a:ext uri="{9D8B030D-6E8A-4147-A177-3AD203B41FA5}">
                      <a16:colId xmlns:a16="http://schemas.microsoft.com/office/drawing/2014/main" val="729669301"/>
                    </a:ext>
                  </a:extLst>
                </a:gridCol>
                <a:gridCol w="640080">
                  <a:extLst>
                    <a:ext uri="{9D8B030D-6E8A-4147-A177-3AD203B41FA5}">
                      <a16:colId xmlns:a16="http://schemas.microsoft.com/office/drawing/2014/main" val="854492156"/>
                    </a:ext>
                  </a:extLst>
                </a:gridCol>
                <a:gridCol w="640080">
                  <a:extLst>
                    <a:ext uri="{9D8B030D-6E8A-4147-A177-3AD203B41FA5}">
                      <a16:colId xmlns:a16="http://schemas.microsoft.com/office/drawing/2014/main" val="1807184809"/>
                    </a:ext>
                  </a:extLst>
                </a:gridCol>
                <a:gridCol w="640080">
                  <a:extLst>
                    <a:ext uri="{9D8B030D-6E8A-4147-A177-3AD203B41FA5}">
                      <a16:colId xmlns:a16="http://schemas.microsoft.com/office/drawing/2014/main" val="131150284"/>
                    </a:ext>
                  </a:extLst>
                </a:gridCol>
                <a:gridCol w="640080">
                  <a:extLst>
                    <a:ext uri="{9D8B030D-6E8A-4147-A177-3AD203B41FA5}">
                      <a16:colId xmlns:a16="http://schemas.microsoft.com/office/drawing/2014/main" val="3108220581"/>
                    </a:ext>
                  </a:extLst>
                </a:gridCol>
                <a:gridCol w="640080">
                  <a:extLst>
                    <a:ext uri="{9D8B030D-6E8A-4147-A177-3AD203B41FA5}">
                      <a16:colId xmlns:a16="http://schemas.microsoft.com/office/drawing/2014/main" val="1576718855"/>
                    </a:ext>
                  </a:extLst>
                </a:gridCol>
                <a:gridCol w="640080">
                  <a:extLst>
                    <a:ext uri="{9D8B030D-6E8A-4147-A177-3AD203B41FA5}">
                      <a16:colId xmlns:a16="http://schemas.microsoft.com/office/drawing/2014/main" val="4016943414"/>
                    </a:ext>
                  </a:extLst>
                </a:gridCol>
                <a:gridCol w="640080">
                  <a:extLst>
                    <a:ext uri="{9D8B030D-6E8A-4147-A177-3AD203B41FA5}">
                      <a16:colId xmlns:a16="http://schemas.microsoft.com/office/drawing/2014/main" val="3664811672"/>
                    </a:ext>
                  </a:extLst>
                </a:gridCol>
                <a:gridCol w="640080">
                  <a:extLst>
                    <a:ext uri="{9D8B030D-6E8A-4147-A177-3AD203B41FA5}">
                      <a16:colId xmlns:a16="http://schemas.microsoft.com/office/drawing/2014/main" val="2891080287"/>
                    </a:ext>
                  </a:extLst>
                </a:gridCol>
                <a:gridCol w="640080">
                  <a:extLst>
                    <a:ext uri="{9D8B030D-6E8A-4147-A177-3AD203B41FA5}">
                      <a16:colId xmlns:a16="http://schemas.microsoft.com/office/drawing/2014/main" val="234464525"/>
                    </a:ext>
                  </a:extLst>
                </a:gridCol>
              </a:tblGrid>
              <a:tr h="640080">
                <a:tc gridSpan="7">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É</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T</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Ô</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3974097431"/>
                  </a:ext>
                </a:extLst>
              </a:tr>
              <a:tr h="640080">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I</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Ê</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P</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Ò</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G</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166224240"/>
                  </a:ext>
                </a:extLst>
              </a:tr>
              <a:tr h="640080">
                <a:tc gridSpan="3">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L</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Ị</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Ự</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864071402"/>
                  </a:ext>
                </a:extLst>
              </a:tr>
              <a:tr h="640080">
                <a:tc gridSpan="6">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Ử</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Ổ</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gridSpan="3">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2227800090"/>
                  </a:ext>
                </a:extLst>
              </a:tr>
            </a:tbl>
          </a:graphicData>
        </a:graphic>
      </p:graphicFrame>
      <p:sp>
        <p:nvSpPr>
          <p:cNvPr id="11" name="TextBox 10">
            <a:extLst>
              <a:ext uri="{FF2B5EF4-FFF2-40B4-BE49-F238E27FC236}">
                <a16:creationId xmlns:a16="http://schemas.microsoft.com/office/drawing/2014/main" id="{4DE6D65F-156E-5F7C-51A9-74746291D52E}"/>
              </a:ext>
            </a:extLst>
          </p:cNvPr>
          <p:cNvSpPr txBox="1"/>
          <p:nvPr/>
        </p:nvSpPr>
        <p:spPr>
          <a:xfrm>
            <a:off x="5104176" y="1588367"/>
            <a:ext cx="976743" cy="523220"/>
          </a:xfrm>
          <a:prstGeom prst="rect">
            <a:avLst/>
          </a:prstGeom>
          <a:noFill/>
        </p:spPr>
        <p:txBody>
          <a:bodyPr wrap="square" rtlCol="0">
            <a:spAutoFit/>
          </a:bodyPr>
          <a:lstStyle/>
          <a:p>
            <a:pPr algn="ctr"/>
            <a:r>
              <a:rPr lang="en-US" sz="2800" b="1">
                <a:solidFill>
                  <a:srgbClr val="C00000"/>
                </a:solidFill>
              </a:rPr>
              <a:t>(1)</a:t>
            </a:r>
          </a:p>
        </p:txBody>
      </p:sp>
      <p:sp>
        <p:nvSpPr>
          <p:cNvPr id="12" name="TextBox 11">
            <a:extLst>
              <a:ext uri="{FF2B5EF4-FFF2-40B4-BE49-F238E27FC236}">
                <a16:creationId xmlns:a16="http://schemas.microsoft.com/office/drawing/2014/main" id="{1335369B-C39F-A69F-D444-5B506F65A5BE}"/>
              </a:ext>
            </a:extLst>
          </p:cNvPr>
          <p:cNvSpPr txBox="1"/>
          <p:nvPr/>
        </p:nvSpPr>
        <p:spPr>
          <a:xfrm>
            <a:off x="1015558" y="4649272"/>
            <a:ext cx="10392671" cy="2062103"/>
          </a:xfrm>
          <a:prstGeom prst="rect">
            <a:avLst/>
          </a:prstGeom>
          <a:noFill/>
        </p:spPr>
        <p:txBody>
          <a:bodyPr wrap="square" rtlCol="0">
            <a:spAutoFit/>
          </a:bodyPr>
          <a:lstStyle/>
          <a:p>
            <a:pPr algn="just"/>
            <a:r>
              <a:rPr lang="en-US" sz="3200" b="1">
                <a:solidFill>
                  <a:srgbClr val="C00000"/>
                </a:solidFill>
              </a:rPr>
              <a:t>(3) Hành động bỏ mũ ra và chào thầy của người bố trong câu chuyện </a:t>
            </a:r>
            <a:r>
              <a:rPr lang="en-US" sz="3200" b="1" i="1">
                <a:solidFill>
                  <a:srgbClr val="C00000"/>
                </a:solidFill>
              </a:rPr>
              <a:t>Người thầy đầu tiên của bố tôi</a:t>
            </a:r>
            <a:r>
              <a:rPr lang="en-US" sz="3200" b="1">
                <a:solidFill>
                  <a:srgbClr val="C00000"/>
                </a:solidFill>
              </a:rPr>
              <a:t> cho thấy ông ấy có thái độ như thế nào với thầy giáo của mình?</a:t>
            </a:r>
            <a:r>
              <a:rPr lang="en-US" sz="3200" b="1" i="1">
                <a:solidFill>
                  <a:srgbClr val="C00000"/>
                </a:solidFill>
              </a:rPr>
              <a:t> </a:t>
            </a:r>
            <a:endParaRPr lang="en-US" sz="3200" b="1">
              <a:solidFill>
                <a:srgbClr val="C00000"/>
              </a:solidFill>
            </a:endParaRPr>
          </a:p>
        </p:txBody>
      </p:sp>
      <p:sp>
        <p:nvSpPr>
          <p:cNvPr id="20" name="Rectangle 19">
            <a:extLst>
              <a:ext uri="{FF2B5EF4-FFF2-40B4-BE49-F238E27FC236}">
                <a16:creationId xmlns:a16="http://schemas.microsoft.com/office/drawing/2014/main" id="{0B1DD480-383D-EE5A-7F2D-1A7695F8BE50}"/>
              </a:ext>
            </a:extLst>
          </p:cNvPr>
          <p:cNvSpPr/>
          <p:nvPr/>
        </p:nvSpPr>
        <p:spPr>
          <a:xfrm>
            <a:off x="352059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5AB475-DBAD-34F0-CBEE-5D263351C197}"/>
              </a:ext>
            </a:extLst>
          </p:cNvPr>
          <p:cNvSpPr/>
          <p:nvPr/>
        </p:nvSpPr>
        <p:spPr>
          <a:xfrm>
            <a:off x="416067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53704A7-518C-FAD0-5FCC-C6C06EDD3A2C}"/>
              </a:ext>
            </a:extLst>
          </p:cNvPr>
          <p:cNvSpPr/>
          <p:nvPr/>
        </p:nvSpPr>
        <p:spPr>
          <a:xfrm>
            <a:off x="480075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B251C62-5A61-75A4-B03F-6E0B41CEEC49}"/>
              </a:ext>
            </a:extLst>
          </p:cNvPr>
          <p:cNvSpPr/>
          <p:nvPr/>
        </p:nvSpPr>
        <p:spPr>
          <a:xfrm>
            <a:off x="544083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8A892-25E1-BE6D-2B4D-C08595CE46CB}"/>
              </a:ext>
            </a:extLst>
          </p:cNvPr>
          <p:cNvSpPr/>
          <p:nvPr/>
        </p:nvSpPr>
        <p:spPr>
          <a:xfrm>
            <a:off x="608091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6DB353-FEAB-62A1-B8A9-EC43BD0156CF}"/>
              </a:ext>
            </a:extLst>
          </p:cNvPr>
          <p:cNvSpPr/>
          <p:nvPr/>
        </p:nvSpPr>
        <p:spPr>
          <a:xfrm>
            <a:off x="6720999" y="2865372"/>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5ACCB4-C4D4-74AA-5C06-43F574648C6D}"/>
              </a:ext>
            </a:extLst>
          </p:cNvPr>
          <p:cNvSpPr/>
          <p:nvPr/>
        </p:nvSpPr>
        <p:spPr>
          <a:xfrm>
            <a:off x="544083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FA8FE7-6C80-63EE-34BC-73B5E78C4F18}"/>
              </a:ext>
            </a:extLst>
          </p:cNvPr>
          <p:cNvSpPr/>
          <p:nvPr/>
        </p:nvSpPr>
        <p:spPr>
          <a:xfrm>
            <a:off x="608091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A32EC-BFCE-D09C-53BF-DD0ACC290931}"/>
              </a:ext>
            </a:extLst>
          </p:cNvPr>
          <p:cNvSpPr/>
          <p:nvPr/>
        </p:nvSpPr>
        <p:spPr>
          <a:xfrm>
            <a:off x="672099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89CE9A-6F37-C081-46BC-484BA9F52611}"/>
              </a:ext>
            </a:extLst>
          </p:cNvPr>
          <p:cNvSpPr/>
          <p:nvPr/>
        </p:nvSpPr>
        <p:spPr>
          <a:xfrm>
            <a:off x="736107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45B9AF-514F-982C-57D6-94605377809A}"/>
              </a:ext>
            </a:extLst>
          </p:cNvPr>
          <p:cNvSpPr/>
          <p:nvPr/>
        </p:nvSpPr>
        <p:spPr>
          <a:xfrm>
            <a:off x="800115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7A93F87-5B77-4B33-959E-4AEF992E3086}"/>
              </a:ext>
            </a:extLst>
          </p:cNvPr>
          <p:cNvSpPr txBox="1"/>
          <p:nvPr/>
        </p:nvSpPr>
        <p:spPr>
          <a:xfrm>
            <a:off x="737781" y="2253789"/>
            <a:ext cx="976743" cy="523220"/>
          </a:xfrm>
          <a:prstGeom prst="rect">
            <a:avLst/>
          </a:prstGeom>
          <a:noFill/>
        </p:spPr>
        <p:txBody>
          <a:bodyPr wrap="square" rtlCol="0">
            <a:spAutoFit/>
          </a:bodyPr>
          <a:lstStyle/>
          <a:p>
            <a:pPr algn="ctr"/>
            <a:r>
              <a:rPr lang="en-US" sz="2800" b="1">
                <a:solidFill>
                  <a:srgbClr val="C00000"/>
                </a:solidFill>
              </a:rPr>
              <a:t>(2)</a:t>
            </a:r>
          </a:p>
        </p:txBody>
      </p:sp>
      <p:sp>
        <p:nvSpPr>
          <p:cNvPr id="37" name="TextBox 36">
            <a:extLst>
              <a:ext uri="{FF2B5EF4-FFF2-40B4-BE49-F238E27FC236}">
                <a16:creationId xmlns:a16="http://schemas.microsoft.com/office/drawing/2014/main" id="{892DDBBB-7A7C-555D-54C3-E098EF238933}"/>
              </a:ext>
            </a:extLst>
          </p:cNvPr>
          <p:cNvSpPr txBox="1"/>
          <p:nvPr/>
        </p:nvSpPr>
        <p:spPr>
          <a:xfrm>
            <a:off x="2712187" y="2936619"/>
            <a:ext cx="976743" cy="523220"/>
          </a:xfrm>
          <a:prstGeom prst="rect">
            <a:avLst/>
          </a:prstGeom>
          <a:noFill/>
        </p:spPr>
        <p:txBody>
          <a:bodyPr wrap="square" rtlCol="0">
            <a:spAutoFit/>
          </a:bodyPr>
          <a:lstStyle/>
          <a:p>
            <a:pPr algn="ctr"/>
            <a:r>
              <a:rPr lang="en-US" sz="2800" b="1">
                <a:solidFill>
                  <a:srgbClr val="C00000"/>
                </a:solidFill>
              </a:rPr>
              <a:t>(3)</a:t>
            </a:r>
          </a:p>
        </p:txBody>
      </p:sp>
      <p:sp>
        <p:nvSpPr>
          <p:cNvPr id="38" name="TextBox 37">
            <a:extLst>
              <a:ext uri="{FF2B5EF4-FFF2-40B4-BE49-F238E27FC236}">
                <a16:creationId xmlns:a16="http://schemas.microsoft.com/office/drawing/2014/main" id="{F3438F6D-D4D9-CCD0-BD0D-A48E9F983A98}"/>
              </a:ext>
            </a:extLst>
          </p:cNvPr>
          <p:cNvSpPr txBox="1"/>
          <p:nvPr/>
        </p:nvSpPr>
        <p:spPr>
          <a:xfrm>
            <a:off x="4686593" y="3619449"/>
            <a:ext cx="976743" cy="523220"/>
          </a:xfrm>
          <a:prstGeom prst="rect">
            <a:avLst/>
          </a:prstGeom>
          <a:noFill/>
        </p:spPr>
        <p:txBody>
          <a:bodyPr wrap="square" rtlCol="0">
            <a:spAutoFit/>
          </a:bodyPr>
          <a:lstStyle/>
          <a:p>
            <a:pPr algn="ctr"/>
            <a:r>
              <a:rPr lang="en-US" sz="2800" b="1">
                <a:solidFill>
                  <a:srgbClr val="C00000"/>
                </a:solidFill>
              </a:rPr>
              <a:t>(4)</a:t>
            </a:r>
          </a:p>
        </p:txBody>
      </p:sp>
      <p:sp>
        <p:nvSpPr>
          <p:cNvPr id="4" name="Arrow: Right 3">
            <a:hlinkClick r:id="rId3" action="ppaction://hlinksldjump"/>
            <a:extLst>
              <a:ext uri="{FF2B5EF4-FFF2-40B4-BE49-F238E27FC236}">
                <a16:creationId xmlns:a16="http://schemas.microsoft.com/office/drawing/2014/main" id="{1FB1217E-BDD9-89BE-636E-3717807C10EC}"/>
              </a:ext>
            </a:extLst>
          </p:cNvPr>
          <p:cNvSpPr/>
          <p:nvPr/>
        </p:nvSpPr>
        <p:spPr>
          <a:xfrm>
            <a:off x="9704388" y="0"/>
            <a:ext cx="2182812" cy="646331"/>
          </a:xfrm>
          <a:prstGeom prst="rightArrow">
            <a:avLst>
              <a:gd name="adj1" fmla="val 44105"/>
              <a:gd name="adj2" fmla="val 50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Đi đến từ khoá</a:t>
            </a:r>
          </a:p>
        </p:txBody>
      </p:sp>
    </p:spTree>
    <p:extLst>
      <p:ext uri="{BB962C8B-B14F-4D97-AF65-F5344CB8AC3E}">
        <p14:creationId xmlns:p14="http://schemas.microsoft.com/office/powerpoint/2010/main" val="85305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0"/>
                                        </p:tgtEl>
                                      </p:cBhvr>
                                    </p:animEffect>
                                    <p:anim calcmode="lin" valueType="num">
                                      <p:cBhvr>
                                        <p:cTn id="7" dur="1000"/>
                                        <p:tgtEl>
                                          <p:spTgt spid="20"/>
                                        </p:tgtEl>
                                        <p:attrNameLst>
                                          <p:attrName>ppt_x</p:attrName>
                                        </p:attrNameLst>
                                      </p:cBhvr>
                                      <p:tavLst>
                                        <p:tav tm="0">
                                          <p:val>
                                            <p:strVal val="ppt_x"/>
                                          </p:val>
                                        </p:tav>
                                        <p:tav tm="100000">
                                          <p:val>
                                            <p:strVal val="ppt_x"/>
                                          </p:val>
                                        </p:tav>
                                      </p:tavLst>
                                    </p:anim>
                                    <p:anim calcmode="lin" valueType="num">
                                      <p:cBhvr>
                                        <p:cTn id="8" dur="1000"/>
                                        <p:tgtEl>
                                          <p:spTgt spid="20"/>
                                        </p:tgtEl>
                                        <p:attrNameLst>
                                          <p:attrName>ppt_y</p:attrName>
                                        </p:attrNameLst>
                                      </p:cBhvr>
                                      <p:tavLst>
                                        <p:tav tm="0">
                                          <p:val>
                                            <p:strVal val="ppt_y"/>
                                          </p:val>
                                        </p:tav>
                                        <p:tav tm="100000">
                                          <p:val>
                                            <p:strVal val="ppt_y+.1"/>
                                          </p:val>
                                        </p:tav>
                                      </p:tavLst>
                                    </p:anim>
                                    <p:set>
                                      <p:cBhvr>
                                        <p:cTn id="9" dur="1" fill="hold">
                                          <p:stCondLst>
                                            <p:cond delay="999"/>
                                          </p:stCondLst>
                                        </p:cTn>
                                        <p:tgtEl>
                                          <p:spTgt spid="20"/>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1"/>
                                        </p:tgtEl>
                                      </p:cBhvr>
                                    </p:animEffect>
                                    <p:anim calcmode="lin" valueType="num">
                                      <p:cBhvr>
                                        <p:cTn id="12" dur="1000"/>
                                        <p:tgtEl>
                                          <p:spTgt spid="21"/>
                                        </p:tgtEl>
                                        <p:attrNameLst>
                                          <p:attrName>ppt_x</p:attrName>
                                        </p:attrNameLst>
                                      </p:cBhvr>
                                      <p:tavLst>
                                        <p:tav tm="0">
                                          <p:val>
                                            <p:strVal val="ppt_x"/>
                                          </p:val>
                                        </p:tav>
                                        <p:tav tm="100000">
                                          <p:val>
                                            <p:strVal val="ppt_x"/>
                                          </p:val>
                                        </p:tav>
                                      </p:tavLst>
                                    </p:anim>
                                    <p:anim calcmode="lin" valueType="num">
                                      <p:cBhvr>
                                        <p:cTn id="13" dur="1000"/>
                                        <p:tgtEl>
                                          <p:spTgt spid="21"/>
                                        </p:tgtEl>
                                        <p:attrNameLst>
                                          <p:attrName>ppt_y</p:attrName>
                                        </p:attrNameLst>
                                      </p:cBhvr>
                                      <p:tavLst>
                                        <p:tav tm="0">
                                          <p:val>
                                            <p:strVal val="ppt_y"/>
                                          </p:val>
                                        </p:tav>
                                        <p:tav tm="100000">
                                          <p:val>
                                            <p:strVal val="ppt_y+.1"/>
                                          </p:val>
                                        </p:tav>
                                      </p:tavLst>
                                    </p:anim>
                                    <p:set>
                                      <p:cBhvr>
                                        <p:cTn id="14" dur="1" fill="hold">
                                          <p:stCondLst>
                                            <p:cond delay="999"/>
                                          </p:stCondLst>
                                        </p:cTn>
                                        <p:tgtEl>
                                          <p:spTgt spid="21"/>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2"/>
                                        </p:tgtEl>
                                      </p:cBhvr>
                                    </p:animEffect>
                                    <p:anim calcmode="lin" valueType="num">
                                      <p:cBhvr>
                                        <p:cTn id="17" dur="1000"/>
                                        <p:tgtEl>
                                          <p:spTgt spid="22"/>
                                        </p:tgtEl>
                                        <p:attrNameLst>
                                          <p:attrName>ppt_x</p:attrName>
                                        </p:attrNameLst>
                                      </p:cBhvr>
                                      <p:tavLst>
                                        <p:tav tm="0">
                                          <p:val>
                                            <p:strVal val="ppt_x"/>
                                          </p:val>
                                        </p:tav>
                                        <p:tav tm="100000">
                                          <p:val>
                                            <p:strVal val="ppt_x"/>
                                          </p:val>
                                        </p:tav>
                                      </p:tavLst>
                                    </p:anim>
                                    <p:anim calcmode="lin" valueType="num">
                                      <p:cBhvr>
                                        <p:cTn id="18" dur="1000"/>
                                        <p:tgtEl>
                                          <p:spTgt spid="22"/>
                                        </p:tgtEl>
                                        <p:attrNameLst>
                                          <p:attrName>ppt_y</p:attrName>
                                        </p:attrNameLst>
                                      </p:cBhvr>
                                      <p:tavLst>
                                        <p:tav tm="0">
                                          <p:val>
                                            <p:strVal val="ppt_y"/>
                                          </p:val>
                                        </p:tav>
                                        <p:tav tm="100000">
                                          <p:val>
                                            <p:strVal val="ppt_y+.1"/>
                                          </p:val>
                                        </p:tav>
                                      </p:tavLst>
                                    </p:anim>
                                    <p:set>
                                      <p:cBhvr>
                                        <p:cTn id="19" dur="1" fill="hold">
                                          <p:stCondLst>
                                            <p:cond delay="999"/>
                                          </p:stCondLst>
                                        </p:cTn>
                                        <p:tgtEl>
                                          <p:spTgt spid="22"/>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3"/>
                                        </p:tgtEl>
                                      </p:cBhvr>
                                    </p:animEffect>
                                    <p:anim calcmode="lin" valueType="num">
                                      <p:cBhvr>
                                        <p:cTn id="22" dur="1000"/>
                                        <p:tgtEl>
                                          <p:spTgt spid="23"/>
                                        </p:tgtEl>
                                        <p:attrNameLst>
                                          <p:attrName>ppt_x</p:attrName>
                                        </p:attrNameLst>
                                      </p:cBhvr>
                                      <p:tavLst>
                                        <p:tav tm="0">
                                          <p:val>
                                            <p:strVal val="ppt_x"/>
                                          </p:val>
                                        </p:tav>
                                        <p:tav tm="100000">
                                          <p:val>
                                            <p:strVal val="ppt_x"/>
                                          </p:val>
                                        </p:tav>
                                      </p:tavLst>
                                    </p:anim>
                                    <p:anim calcmode="lin" valueType="num">
                                      <p:cBhvr>
                                        <p:cTn id="23" dur="1000"/>
                                        <p:tgtEl>
                                          <p:spTgt spid="23"/>
                                        </p:tgtEl>
                                        <p:attrNameLst>
                                          <p:attrName>ppt_y</p:attrName>
                                        </p:attrNameLst>
                                      </p:cBhvr>
                                      <p:tavLst>
                                        <p:tav tm="0">
                                          <p:val>
                                            <p:strVal val="ppt_y"/>
                                          </p:val>
                                        </p:tav>
                                        <p:tav tm="100000">
                                          <p:val>
                                            <p:strVal val="ppt_y+.1"/>
                                          </p:val>
                                        </p:tav>
                                      </p:tavLst>
                                    </p:anim>
                                    <p:set>
                                      <p:cBhvr>
                                        <p:cTn id="24" dur="1" fill="hold">
                                          <p:stCondLst>
                                            <p:cond delay="999"/>
                                          </p:stCondLst>
                                        </p:cTn>
                                        <p:tgtEl>
                                          <p:spTgt spid="23"/>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4"/>
                                        </p:tgtEl>
                                      </p:cBhvr>
                                    </p:animEffect>
                                    <p:anim calcmode="lin" valueType="num">
                                      <p:cBhvr>
                                        <p:cTn id="27" dur="1000"/>
                                        <p:tgtEl>
                                          <p:spTgt spid="24"/>
                                        </p:tgtEl>
                                        <p:attrNameLst>
                                          <p:attrName>ppt_x</p:attrName>
                                        </p:attrNameLst>
                                      </p:cBhvr>
                                      <p:tavLst>
                                        <p:tav tm="0">
                                          <p:val>
                                            <p:strVal val="ppt_x"/>
                                          </p:val>
                                        </p:tav>
                                        <p:tav tm="100000">
                                          <p:val>
                                            <p:strVal val="ppt_x"/>
                                          </p:val>
                                        </p:tav>
                                      </p:tavLst>
                                    </p:anim>
                                    <p:anim calcmode="lin" valueType="num">
                                      <p:cBhvr>
                                        <p:cTn id="28" dur="1000"/>
                                        <p:tgtEl>
                                          <p:spTgt spid="24"/>
                                        </p:tgtEl>
                                        <p:attrNameLst>
                                          <p:attrName>ppt_y</p:attrName>
                                        </p:attrNameLst>
                                      </p:cBhvr>
                                      <p:tavLst>
                                        <p:tav tm="0">
                                          <p:val>
                                            <p:strVal val="ppt_y"/>
                                          </p:val>
                                        </p:tav>
                                        <p:tav tm="100000">
                                          <p:val>
                                            <p:strVal val="ppt_y+.1"/>
                                          </p:val>
                                        </p:tav>
                                      </p:tavLst>
                                    </p:anim>
                                    <p:set>
                                      <p:cBhvr>
                                        <p:cTn id="29" dur="1" fill="hold">
                                          <p:stCondLst>
                                            <p:cond delay="999"/>
                                          </p:stCondLst>
                                        </p:cTn>
                                        <p:tgtEl>
                                          <p:spTgt spid="24"/>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25"/>
                                        </p:tgtEl>
                                      </p:cBhvr>
                                    </p:animEffect>
                                    <p:anim calcmode="lin" valueType="num">
                                      <p:cBhvr>
                                        <p:cTn id="32" dur="1000"/>
                                        <p:tgtEl>
                                          <p:spTgt spid="25"/>
                                        </p:tgtEl>
                                        <p:attrNameLst>
                                          <p:attrName>ppt_x</p:attrName>
                                        </p:attrNameLst>
                                      </p:cBhvr>
                                      <p:tavLst>
                                        <p:tav tm="0">
                                          <p:val>
                                            <p:strVal val="ppt_x"/>
                                          </p:val>
                                        </p:tav>
                                        <p:tav tm="100000">
                                          <p:val>
                                            <p:strVal val="ppt_x"/>
                                          </p:val>
                                        </p:tav>
                                      </p:tavLst>
                                    </p:anim>
                                    <p:anim calcmode="lin" valueType="num">
                                      <p:cBhvr>
                                        <p:cTn id="33" dur="1000"/>
                                        <p:tgtEl>
                                          <p:spTgt spid="25"/>
                                        </p:tgtEl>
                                        <p:attrNameLst>
                                          <p:attrName>ppt_y</p:attrName>
                                        </p:attrNameLst>
                                      </p:cBhvr>
                                      <p:tavLst>
                                        <p:tav tm="0">
                                          <p:val>
                                            <p:strVal val="ppt_y"/>
                                          </p:val>
                                        </p:tav>
                                        <p:tav tm="100000">
                                          <p:val>
                                            <p:strVal val="ppt_y+.1"/>
                                          </p:val>
                                        </p:tav>
                                      </p:tavLst>
                                    </p:anim>
                                    <p:set>
                                      <p:cBhvr>
                                        <p:cTn id="3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3B69-DE02-F788-6CB7-9ABE464820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A534B0-FCD6-4358-47A4-D3440F7E1523}"/>
              </a:ext>
            </a:extLst>
          </p:cNvPr>
          <p:cNvSpPr txBox="1"/>
          <p:nvPr/>
        </p:nvSpPr>
        <p:spPr>
          <a:xfrm>
            <a:off x="2457450" y="146625"/>
            <a:ext cx="6724650" cy="646331"/>
          </a:xfrm>
          <a:prstGeom prst="rect">
            <a:avLst/>
          </a:prstGeom>
          <a:noFill/>
        </p:spPr>
        <p:txBody>
          <a:bodyPr wrap="square" rtlCol="0">
            <a:spAutoFit/>
          </a:bodyPr>
          <a:lstStyle/>
          <a:p>
            <a:pPr algn="ctr"/>
            <a:r>
              <a:rPr lang="en-US" sz="3600" b="1">
                <a:solidFill>
                  <a:srgbClr val="0070C0"/>
                </a:solidFill>
              </a:rPr>
              <a:t>ĐỐ VUI GIẢI Ô CHỮ</a:t>
            </a:r>
          </a:p>
        </p:txBody>
      </p:sp>
      <p:graphicFrame>
        <p:nvGraphicFramePr>
          <p:cNvPr id="3" name="Table 2">
            <a:extLst>
              <a:ext uri="{FF2B5EF4-FFF2-40B4-BE49-F238E27FC236}">
                <a16:creationId xmlns:a16="http://schemas.microsoft.com/office/drawing/2014/main" id="{944F9B15-D016-32FB-143B-792F58068C33}"/>
              </a:ext>
            </a:extLst>
          </p:cNvPr>
          <p:cNvGraphicFramePr>
            <a:graphicFrameLocks noGrp="1"/>
          </p:cNvGraphicFramePr>
          <p:nvPr/>
        </p:nvGraphicFramePr>
        <p:xfrm>
          <a:off x="1600359" y="1585212"/>
          <a:ext cx="8961120" cy="2560320"/>
        </p:xfrm>
        <a:graphic>
          <a:graphicData uri="http://schemas.openxmlformats.org/drawingml/2006/table">
            <a:tbl>
              <a:tblPr firstRow="1" bandRow="1">
                <a:tableStyleId>{4A0836F6-F874-4F47-8357-3ECD2B7886F3}</a:tableStyleId>
              </a:tblPr>
              <a:tblGrid>
                <a:gridCol w="640080">
                  <a:extLst>
                    <a:ext uri="{9D8B030D-6E8A-4147-A177-3AD203B41FA5}">
                      <a16:colId xmlns:a16="http://schemas.microsoft.com/office/drawing/2014/main" val="3665322168"/>
                    </a:ext>
                  </a:extLst>
                </a:gridCol>
                <a:gridCol w="640080">
                  <a:extLst>
                    <a:ext uri="{9D8B030D-6E8A-4147-A177-3AD203B41FA5}">
                      <a16:colId xmlns:a16="http://schemas.microsoft.com/office/drawing/2014/main" val="2332404687"/>
                    </a:ext>
                  </a:extLst>
                </a:gridCol>
                <a:gridCol w="640080">
                  <a:extLst>
                    <a:ext uri="{9D8B030D-6E8A-4147-A177-3AD203B41FA5}">
                      <a16:colId xmlns:a16="http://schemas.microsoft.com/office/drawing/2014/main" val="2597706656"/>
                    </a:ext>
                  </a:extLst>
                </a:gridCol>
                <a:gridCol w="640080">
                  <a:extLst>
                    <a:ext uri="{9D8B030D-6E8A-4147-A177-3AD203B41FA5}">
                      <a16:colId xmlns:a16="http://schemas.microsoft.com/office/drawing/2014/main" val="858441612"/>
                    </a:ext>
                  </a:extLst>
                </a:gridCol>
                <a:gridCol w="640080">
                  <a:extLst>
                    <a:ext uri="{9D8B030D-6E8A-4147-A177-3AD203B41FA5}">
                      <a16:colId xmlns:a16="http://schemas.microsoft.com/office/drawing/2014/main" val="729669301"/>
                    </a:ext>
                  </a:extLst>
                </a:gridCol>
                <a:gridCol w="640080">
                  <a:extLst>
                    <a:ext uri="{9D8B030D-6E8A-4147-A177-3AD203B41FA5}">
                      <a16:colId xmlns:a16="http://schemas.microsoft.com/office/drawing/2014/main" val="854492156"/>
                    </a:ext>
                  </a:extLst>
                </a:gridCol>
                <a:gridCol w="640080">
                  <a:extLst>
                    <a:ext uri="{9D8B030D-6E8A-4147-A177-3AD203B41FA5}">
                      <a16:colId xmlns:a16="http://schemas.microsoft.com/office/drawing/2014/main" val="1807184809"/>
                    </a:ext>
                  </a:extLst>
                </a:gridCol>
                <a:gridCol w="640080">
                  <a:extLst>
                    <a:ext uri="{9D8B030D-6E8A-4147-A177-3AD203B41FA5}">
                      <a16:colId xmlns:a16="http://schemas.microsoft.com/office/drawing/2014/main" val="131150284"/>
                    </a:ext>
                  </a:extLst>
                </a:gridCol>
                <a:gridCol w="640080">
                  <a:extLst>
                    <a:ext uri="{9D8B030D-6E8A-4147-A177-3AD203B41FA5}">
                      <a16:colId xmlns:a16="http://schemas.microsoft.com/office/drawing/2014/main" val="3108220581"/>
                    </a:ext>
                  </a:extLst>
                </a:gridCol>
                <a:gridCol w="640080">
                  <a:extLst>
                    <a:ext uri="{9D8B030D-6E8A-4147-A177-3AD203B41FA5}">
                      <a16:colId xmlns:a16="http://schemas.microsoft.com/office/drawing/2014/main" val="1576718855"/>
                    </a:ext>
                  </a:extLst>
                </a:gridCol>
                <a:gridCol w="640080">
                  <a:extLst>
                    <a:ext uri="{9D8B030D-6E8A-4147-A177-3AD203B41FA5}">
                      <a16:colId xmlns:a16="http://schemas.microsoft.com/office/drawing/2014/main" val="4016943414"/>
                    </a:ext>
                  </a:extLst>
                </a:gridCol>
                <a:gridCol w="640080">
                  <a:extLst>
                    <a:ext uri="{9D8B030D-6E8A-4147-A177-3AD203B41FA5}">
                      <a16:colId xmlns:a16="http://schemas.microsoft.com/office/drawing/2014/main" val="3664811672"/>
                    </a:ext>
                  </a:extLst>
                </a:gridCol>
                <a:gridCol w="640080">
                  <a:extLst>
                    <a:ext uri="{9D8B030D-6E8A-4147-A177-3AD203B41FA5}">
                      <a16:colId xmlns:a16="http://schemas.microsoft.com/office/drawing/2014/main" val="2891080287"/>
                    </a:ext>
                  </a:extLst>
                </a:gridCol>
                <a:gridCol w="640080">
                  <a:extLst>
                    <a:ext uri="{9D8B030D-6E8A-4147-A177-3AD203B41FA5}">
                      <a16:colId xmlns:a16="http://schemas.microsoft.com/office/drawing/2014/main" val="234464525"/>
                    </a:ext>
                  </a:extLst>
                </a:gridCol>
              </a:tblGrid>
              <a:tr h="640080">
                <a:tc gridSpan="7">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É</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T</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Ô</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3974097431"/>
                  </a:ext>
                </a:extLst>
              </a:tr>
              <a:tr h="640080">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I</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Ê</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P</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Ò</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G</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166224240"/>
                  </a:ext>
                </a:extLst>
              </a:tr>
              <a:tr h="640080">
                <a:tc gridSpan="3">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L</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Ị</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Ự</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864071402"/>
                  </a:ext>
                </a:extLst>
              </a:tr>
              <a:tr h="640080">
                <a:tc gridSpan="6">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Ử</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Ổ</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gridSpan="3">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2227800090"/>
                  </a:ext>
                </a:extLst>
              </a:tr>
            </a:tbl>
          </a:graphicData>
        </a:graphic>
      </p:graphicFrame>
      <p:sp>
        <p:nvSpPr>
          <p:cNvPr id="11" name="TextBox 10">
            <a:extLst>
              <a:ext uri="{FF2B5EF4-FFF2-40B4-BE49-F238E27FC236}">
                <a16:creationId xmlns:a16="http://schemas.microsoft.com/office/drawing/2014/main" id="{1103757C-8D14-C065-E72A-0D1256CB2D2A}"/>
              </a:ext>
            </a:extLst>
          </p:cNvPr>
          <p:cNvSpPr txBox="1"/>
          <p:nvPr/>
        </p:nvSpPr>
        <p:spPr>
          <a:xfrm>
            <a:off x="5104176" y="1588367"/>
            <a:ext cx="976743" cy="523220"/>
          </a:xfrm>
          <a:prstGeom prst="rect">
            <a:avLst/>
          </a:prstGeom>
          <a:noFill/>
        </p:spPr>
        <p:txBody>
          <a:bodyPr wrap="square" rtlCol="0">
            <a:spAutoFit/>
          </a:bodyPr>
          <a:lstStyle/>
          <a:p>
            <a:pPr algn="ctr"/>
            <a:r>
              <a:rPr lang="en-US" sz="2800" b="1">
                <a:solidFill>
                  <a:srgbClr val="C00000"/>
                </a:solidFill>
              </a:rPr>
              <a:t>(1)</a:t>
            </a:r>
          </a:p>
        </p:txBody>
      </p:sp>
      <p:sp>
        <p:nvSpPr>
          <p:cNvPr id="12" name="TextBox 11">
            <a:extLst>
              <a:ext uri="{FF2B5EF4-FFF2-40B4-BE49-F238E27FC236}">
                <a16:creationId xmlns:a16="http://schemas.microsoft.com/office/drawing/2014/main" id="{B756693E-A25B-4C92-F1DA-0A8FC5F66AFA}"/>
              </a:ext>
            </a:extLst>
          </p:cNvPr>
          <p:cNvSpPr txBox="1"/>
          <p:nvPr/>
        </p:nvSpPr>
        <p:spPr>
          <a:xfrm>
            <a:off x="986530" y="4937788"/>
            <a:ext cx="10392671" cy="1569660"/>
          </a:xfrm>
          <a:prstGeom prst="rect">
            <a:avLst/>
          </a:prstGeom>
          <a:noFill/>
        </p:spPr>
        <p:txBody>
          <a:bodyPr wrap="square" rtlCol="0">
            <a:spAutoFit/>
          </a:bodyPr>
          <a:lstStyle/>
          <a:p>
            <a:pPr algn="just"/>
            <a:r>
              <a:rPr lang="en-US" sz="3200" b="1">
                <a:solidFill>
                  <a:srgbClr val="C00000"/>
                </a:solidFill>
              </a:rPr>
              <a:t>(4) </a:t>
            </a:r>
            <a:r>
              <a:rPr lang="en-US" sz="3200" b="1" i="1">
                <a:solidFill>
                  <a:srgbClr val="C00000"/>
                </a:solidFill>
              </a:rPr>
              <a:t>An-béc-tô, tôi nhớ chứ! Lớp Một, anh ngồi bên trái, cạnh (…….). </a:t>
            </a:r>
          </a:p>
          <a:p>
            <a:pPr algn="just"/>
            <a:r>
              <a:rPr lang="en-US" sz="3200" b="1">
                <a:solidFill>
                  <a:srgbClr val="0070C0"/>
                </a:solidFill>
              </a:rPr>
              <a:t>Từ ngữ còn thiếu ở chỗ chấm là:</a:t>
            </a:r>
          </a:p>
        </p:txBody>
      </p:sp>
      <p:sp>
        <p:nvSpPr>
          <p:cNvPr id="27" name="Rectangle 26">
            <a:extLst>
              <a:ext uri="{FF2B5EF4-FFF2-40B4-BE49-F238E27FC236}">
                <a16:creationId xmlns:a16="http://schemas.microsoft.com/office/drawing/2014/main" id="{DCB92DC3-1721-DAB1-EF9F-30C98FFD23ED}"/>
              </a:ext>
            </a:extLst>
          </p:cNvPr>
          <p:cNvSpPr/>
          <p:nvPr/>
        </p:nvSpPr>
        <p:spPr>
          <a:xfrm>
            <a:off x="544083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44297D-5960-51B3-F04E-9A481404D601}"/>
              </a:ext>
            </a:extLst>
          </p:cNvPr>
          <p:cNvSpPr/>
          <p:nvPr/>
        </p:nvSpPr>
        <p:spPr>
          <a:xfrm>
            <a:off x="608091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F3F385-9910-5BE4-9E70-E2D746676007}"/>
              </a:ext>
            </a:extLst>
          </p:cNvPr>
          <p:cNvSpPr/>
          <p:nvPr/>
        </p:nvSpPr>
        <p:spPr>
          <a:xfrm>
            <a:off x="672099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E845CF0-D3A7-D181-7FF7-CA1538EDC9B6}"/>
              </a:ext>
            </a:extLst>
          </p:cNvPr>
          <p:cNvSpPr/>
          <p:nvPr/>
        </p:nvSpPr>
        <p:spPr>
          <a:xfrm>
            <a:off x="736107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8AB1BE8-CC54-8152-B4A6-2F562EFBD544}"/>
              </a:ext>
            </a:extLst>
          </p:cNvPr>
          <p:cNvSpPr/>
          <p:nvPr/>
        </p:nvSpPr>
        <p:spPr>
          <a:xfrm>
            <a:off x="8001159" y="3498485"/>
            <a:ext cx="640080" cy="64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5780BD1-376C-63B9-EFB3-0EA1B38CBB1A}"/>
              </a:ext>
            </a:extLst>
          </p:cNvPr>
          <p:cNvSpPr txBox="1"/>
          <p:nvPr/>
        </p:nvSpPr>
        <p:spPr>
          <a:xfrm>
            <a:off x="737781" y="2253789"/>
            <a:ext cx="976743" cy="523220"/>
          </a:xfrm>
          <a:prstGeom prst="rect">
            <a:avLst/>
          </a:prstGeom>
          <a:noFill/>
        </p:spPr>
        <p:txBody>
          <a:bodyPr wrap="square" rtlCol="0">
            <a:spAutoFit/>
          </a:bodyPr>
          <a:lstStyle/>
          <a:p>
            <a:pPr algn="ctr"/>
            <a:r>
              <a:rPr lang="en-US" sz="2800" b="1">
                <a:solidFill>
                  <a:srgbClr val="C00000"/>
                </a:solidFill>
              </a:rPr>
              <a:t>(2)</a:t>
            </a:r>
          </a:p>
        </p:txBody>
      </p:sp>
      <p:sp>
        <p:nvSpPr>
          <p:cNvPr id="37" name="TextBox 36">
            <a:extLst>
              <a:ext uri="{FF2B5EF4-FFF2-40B4-BE49-F238E27FC236}">
                <a16:creationId xmlns:a16="http://schemas.microsoft.com/office/drawing/2014/main" id="{84C4ACDF-E7F9-725A-0D91-98804D3FF476}"/>
              </a:ext>
            </a:extLst>
          </p:cNvPr>
          <p:cNvSpPr txBox="1"/>
          <p:nvPr/>
        </p:nvSpPr>
        <p:spPr>
          <a:xfrm>
            <a:off x="2712187" y="2936619"/>
            <a:ext cx="976743" cy="523220"/>
          </a:xfrm>
          <a:prstGeom prst="rect">
            <a:avLst/>
          </a:prstGeom>
          <a:noFill/>
        </p:spPr>
        <p:txBody>
          <a:bodyPr wrap="square" rtlCol="0">
            <a:spAutoFit/>
          </a:bodyPr>
          <a:lstStyle/>
          <a:p>
            <a:pPr algn="ctr"/>
            <a:r>
              <a:rPr lang="en-US" sz="2800" b="1">
                <a:solidFill>
                  <a:srgbClr val="C00000"/>
                </a:solidFill>
              </a:rPr>
              <a:t>(3)</a:t>
            </a:r>
          </a:p>
        </p:txBody>
      </p:sp>
      <p:sp>
        <p:nvSpPr>
          <p:cNvPr id="38" name="TextBox 37">
            <a:extLst>
              <a:ext uri="{FF2B5EF4-FFF2-40B4-BE49-F238E27FC236}">
                <a16:creationId xmlns:a16="http://schemas.microsoft.com/office/drawing/2014/main" id="{080878CA-A952-B405-6866-A91554652EE9}"/>
              </a:ext>
            </a:extLst>
          </p:cNvPr>
          <p:cNvSpPr txBox="1"/>
          <p:nvPr/>
        </p:nvSpPr>
        <p:spPr>
          <a:xfrm>
            <a:off x="4686593" y="3619449"/>
            <a:ext cx="976743" cy="523220"/>
          </a:xfrm>
          <a:prstGeom prst="rect">
            <a:avLst/>
          </a:prstGeom>
          <a:noFill/>
        </p:spPr>
        <p:txBody>
          <a:bodyPr wrap="square" rtlCol="0">
            <a:spAutoFit/>
          </a:bodyPr>
          <a:lstStyle/>
          <a:p>
            <a:pPr algn="ctr"/>
            <a:r>
              <a:rPr lang="en-US" sz="2800" b="1">
                <a:solidFill>
                  <a:srgbClr val="C00000"/>
                </a:solidFill>
              </a:rPr>
              <a:t>(4)</a:t>
            </a:r>
          </a:p>
        </p:txBody>
      </p:sp>
      <p:sp>
        <p:nvSpPr>
          <p:cNvPr id="4" name="Arrow: Right 3">
            <a:hlinkClick r:id="rId3" action="ppaction://hlinksldjump"/>
            <a:extLst>
              <a:ext uri="{FF2B5EF4-FFF2-40B4-BE49-F238E27FC236}">
                <a16:creationId xmlns:a16="http://schemas.microsoft.com/office/drawing/2014/main" id="{2B7BB073-4D3B-CA8A-C681-64519F861247}"/>
              </a:ext>
            </a:extLst>
          </p:cNvPr>
          <p:cNvSpPr/>
          <p:nvPr/>
        </p:nvSpPr>
        <p:spPr>
          <a:xfrm>
            <a:off x="9704388" y="0"/>
            <a:ext cx="2182812" cy="646331"/>
          </a:xfrm>
          <a:prstGeom prst="rightArrow">
            <a:avLst>
              <a:gd name="adj1" fmla="val 44105"/>
              <a:gd name="adj2" fmla="val 50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Đi đến từ khoá</a:t>
            </a:r>
          </a:p>
        </p:txBody>
      </p:sp>
    </p:spTree>
    <p:extLst>
      <p:ext uri="{BB962C8B-B14F-4D97-AF65-F5344CB8AC3E}">
        <p14:creationId xmlns:p14="http://schemas.microsoft.com/office/powerpoint/2010/main" val="189001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7"/>
                                        </p:tgtEl>
                                      </p:cBhvr>
                                    </p:animEffect>
                                    <p:anim calcmode="lin" valueType="num">
                                      <p:cBhvr>
                                        <p:cTn id="7" dur="1000"/>
                                        <p:tgtEl>
                                          <p:spTgt spid="27"/>
                                        </p:tgtEl>
                                        <p:attrNameLst>
                                          <p:attrName>ppt_x</p:attrName>
                                        </p:attrNameLst>
                                      </p:cBhvr>
                                      <p:tavLst>
                                        <p:tav tm="0">
                                          <p:val>
                                            <p:strVal val="ppt_x"/>
                                          </p:val>
                                        </p:tav>
                                        <p:tav tm="100000">
                                          <p:val>
                                            <p:strVal val="ppt_x"/>
                                          </p:val>
                                        </p:tav>
                                      </p:tavLst>
                                    </p:anim>
                                    <p:anim calcmode="lin" valueType="num">
                                      <p:cBhvr>
                                        <p:cTn id="8" dur="1000"/>
                                        <p:tgtEl>
                                          <p:spTgt spid="27"/>
                                        </p:tgtEl>
                                        <p:attrNameLst>
                                          <p:attrName>ppt_y</p:attrName>
                                        </p:attrNameLst>
                                      </p:cBhvr>
                                      <p:tavLst>
                                        <p:tav tm="0">
                                          <p:val>
                                            <p:strVal val="ppt_y"/>
                                          </p:val>
                                        </p:tav>
                                        <p:tav tm="100000">
                                          <p:val>
                                            <p:strVal val="ppt_y+.1"/>
                                          </p:val>
                                        </p:tav>
                                      </p:tavLst>
                                    </p:anim>
                                    <p:set>
                                      <p:cBhvr>
                                        <p:cTn id="9" dur="1" fill="hold">
                                          <p:stCondLst>
                                            <p:cond delay="999"/>
                                          </p:stCondLst>
                                        </p:cTn>
                                        <p:tgtEl>
                                          <p:spTgt spid="27"/>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8"/>
                                        </p:tgtEl>
                                      </p:cBhvr>
                                    </p:animEffect>
                                    <p:anim calcmode="lin" valueType="num">
                                      <p:cBhvr>
                                        <p:cTn id="12" dur="1000"/>
                                        <p:tgtEl>
                                          <p:spTgt spid="28"/>
                                        </p:tgtEl>
                                        <p:attrNameLst>
                                          <p:attrName>ppt_x</p:attrName>
                                        </p:attrNameLst>
                                      </p:cBhvr>
                                      <p:tavLst>
                                        <p:tav tm="0">
                                          <p:val>
                                            <p:strVal val="ppt_x"/>
                                          </p:val>
                                        </p:tav>
                                        <p:tav tm="100000">
                                          <p:val>
                                            <p:strVal val="ppt_x"/>
                                          </p:val>
                                        </p:tav>
                                      </p:tavLst>
                                    </p:anim>
                                    <p:anim calcmode="lin" valueType="num">
                                      <p:cBhvr>
                                        <p:cTn id="13" dur="1000"/>
                                        <p:tgtEl>
                                          <p:spTgt spid="28"/>
                                        </p:tgtEl>
                                        <p:attrNameLst>
                                          <p:attrName>ppt_y</p:attrName>
                                        </p:attrNameLst>
                                      </p:cBhvr>
                                      <p:tavLst>
                                        <p:tav tm="0">
                                          <p:val>
                                            <p:strVal val="ppt_y"/>
                                          </p:val>
                                        </p:tav>
                                        <p:tav tm="100000">
                                          <p:val>
                                            <p:strVal val="ppt_y+.1"/>
                                          </p:val>
                                        </p:tav>
                                      </p:tavLst>
                                    </p:anim>
                                    <p:set>
                                      <p:cBhvr>
                                        <p:cTn id="14" dur="1" fill="hold">
                                          <p:stCondLst>
                                            <p:cond delay="999"/>
                                          </p:stCondLst>
                                        </p:cTn>
                                        <p:tgtEl>
                                          <p:spTgt spid="28"/>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9"/>
                                        </p:tgtEl>
                                      </p:cBhvr>
                                    </p:animEffect>
                                    <p:anim calcmode="lin" valueType="num">
                                      <p:cBhvr>
                                        <p:cTn id="17" dur="1000"/>
                                        <p:tgtEl>
                                          <p:spTgt spid="29"/>
                                        </p:tgtEl>
                                        <p:attrNameLst>
                                          <p:attrName>ppt_x</p:attrName>
                                        </p:attrNameLst>
                                      </p:cBhvr>
                                      <p:tavLst>
                                        <p:tav tm="0">
                                          <p:val>
                                            <p:strVal val="ppt_x"/>
                                          </p:val>
                                        </p:tav>
                                        <p:tav tm="100000">
                                          <p:val>
                                            <p:strVal val="ppt_x"/>
                                          </p:val>
                                        </p:tav>
                                      </p:tavLst>
                                    </p:anim>
                                    <p:anim calcmode="lin" valueType="num">
                                      <p:cBhvr>
                                        <p:cTn id="18" dur="1000"/>
                                        <p:tgtEl>
                                          <p:spTgt spid="29"/>
                                        </p:tgtEl>
                                        <p:attrNameLst>
                                          <p:attrName>ppt_y</p:attrName>
                                        </p:attrNameLst>
                                      </p:cBhvr>
                                      <p:tavLst>
                                        <p:tav tm="0">
                                          <p:val>
                                            <p:strVal val="ppt_y"/>
                                          </p:val>
                                        </p:tav>
                                        <p:tav tm="100000">
                                          <p:val>
                                            <p:strVal val="ppt_y+.1"/>
                                          </p:val>
                                        </p:tav>
                                      </p:tavLst>
                                    </p:anim>
                                    <p:set>
                                      <p:cBhvr>
                                        <p:cTn id="19" dur="1" fill="hold">
                                          <p:stCondLst>
                                            <p:cond delay="999"/>
                                          </p:stCondLst>
                                        </p:cTn>
                                        <p:tgtEl>
                                          <p:spTgt spid="29"/>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30"/>
                                        </p:tgtEl>
                                      </p:cBhvr>
                                    </p:animEffect>
                                    <p:anim calcmode="lin" valueType="num">
                                      <p:cBhvr>
                                        <p:cTn id="22" dur="1000"/>
                                        <p:tgtEl>
                                          <p:spTgt spid="30"/>
                                        </p:tgtEl>
                                        <p:attrNameLst>
                                          <p:attrName>ppt_x</p:attrName>
                                        </p:attrNameLst>
                                      </p:cBhvr>
                                      <p:tavLst>
                                        <p:tav tm="0">
                                          <p:val>
                                            <p:strVal val="ppt_x"/>
                                          </p:val>
                                        </p:tav>
                                        <p:tav tm="100000">
                                          <p:val>
                                            <p:strVal val="ppt_x"/>
                                          </p:val>
                                        </p:tav>
                                      </p:tavLst>
                                    </p:anim>
                                    <p:anim calcmode="lin" valueType="num">
                                      <p:cBhvr>
                                        <p:cTn id="23" dur="1000"/>
                                        <p:tgtEl>
                                          <p:spTgt spid="30"/>
                                        </p:tgtEl>
                                        <p:attrNameLst>
                                          <p:attrName>ppt_y</p:attrName>
                                        </p:attrNameLst>
                                      </p:cBhvr>
                                      <p:tavLst>
                                        <p:tav tm="0">
                                          <p:val>
                                            <p:strVal val="ppt_y"/>
                                          </p:val>
                                        </p:tav>
                                        <p:tav tm="100000">
                                          <p:val>
                                            <p:strVal val="ppt_y+.1"/>
                                          </p:val>
                                        </p:tav>
                                      </p:tavLst>
                                    </p:anim>
                                    <p:set>
                                      <p:cBhvr>
                                        <p:cTn id="24" dur="1" fill="hold">
                                          <p:stCondLst>
                                            <p:cond delay="999"/>
                                          </p:stCondLst>
                                        </p:cTn>
                                        <p:tgtEl>
                                          <p:spTgt spid="30"/>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31"/>
                                        </p:tgtEl>
                                      </p:cBhvr>
                                    </p:animEffect>
                                    <p:anim calcmode="lin" valueType="num">
                                      <p:cBhvr>
                                        <p:cTn id="27" dur="1000"/>
                                        <p:tgtEl>
                                          <p:spTgt spid="31"/>
                                        </p:tgtEl>
                                        <p:attrNameLst>
                                          <p:attrName>ppt_x</p:attrName>
                                        </p:attrNameLst>
                                      </p:cBhvr>
                                      <p:tavLst>
                                        <p:tav tm="0">
                                          <p:val>
                                            <p:strVal val="ppt_x"/>
                                          </p:val>
                                        </p:tav>
                                        <p:tav tm="100000">
                                          <p:val>
                                            <p:strVal val="ppt_x"/>
                                          </p:val>
                                        </p:tav>
                                      </p:tavLst>
                                    </p:anim>
                                    <p:anim calcmode="lin" valueType="num">
                                      <p:cBhvr>
                                        <p:cTn id="28" dur="1000"/>
                                        <p:tgtEl>
                                          <p:spTgt spid="31"/>
                                        </p:tgtEl>
                                        <p:attrNameLst>
                                          <p:attrName>ppt_y</p:attrName>
                                        </p:attrNameLst>
                                      </p:cBhvr>
                                      <p:tavLst>
                                        <p:tav tm="0">
                                          <p:val>
                                            <p:strVal val="ppt_y"/>
                                          </p:val>
                                        </p:tav>
                                        <p:tav tm="100000">
                                          <p:val>
                                            <p:strVal val="ppt_y+.1"/>
                                          </p:val>
                                        </p:tav>
                                      </p:tavLst>
                                    </p:anim>
                                    <p:set>
                                      <p:cBhvr>
                                        <p:cTn id="29"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2CED4CE-A851-C5C9-BD60-D59F9A3929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5A86D8-5BBF-7331-92F8-A143509D061D}"/>
              </a:ext>
            </a:extLst>
          </p:cNvPr>
          <p:cNvSpPr txBox="1"/>
          <p:nvPr/>
        </p:nvSpPr>
        <p:spPr>
          <a:xfrm>
            <a:off x="1600359" y="216689"/>
            <a:ext cx="8610600" cy="646331"/>
          </a:xfrm>
          <a:prstGeom prst="rect">
            <a:avLst/>
          </a:prstGeom>
          <a:noFill/>
        </p:spPr>
        <p:txBody>
          <a:bodyPr wrap="square" rtlCol="0">
            <a:spAutoFit/>
          </a:bodyPr>
          <a:lstStyle/>
          <a:p>
            <a:pPr algn="ctr"/>
            <a:r>
              <a:rPr lang="en-US" sz="3600" b="1">
                <a:solidFill>
                  <a:srgbClr val="0070C0"/>
                </a:solidFill>
              </a:rPr>
              <a:t>Chúc mừng em đã giải được từ khoá!</a:t>
            </a:r>
          </a:p>
        </p:txBody>
      </p:sp>
      <p:graphicFrame>
        <p:nvGraphicFramePr>
          <p:cNvPr id="3" name="Table 2">
            <a:extLst>
              <a:ext uri="{FF2B5EF4-FFF2-40B4-BE49-F238E27FC236}">
                <a16:creationId xmlns:a16="http://schemas.microsoft.com/office/drawing/2014/main" id="{5F7F43E7-85C1-268C-F277-E74F4D19C3AE}"/>
              </a:ext>
            </a:extLst>
          </p:cNvPr>
          <p:cNvGraphicFramePr>
            <a:graphicFrameLocks noGrp="1"/>
          </p:cNvGraphicFramePr>
          <p:nvPr>
            <p:extLst>
              <p:ext uri="{D42A27DB-BD31-4B8C-83A1-F6EECF244321}">
                <p14:modId xmlns:p14="http://schemas.microsoft.com/office/powerpoint/2010/main" val="3809055500"/>
              </p:ext>
            </p:extLst>
          </p:nvPr>
        </p:nvGraphicFramePr>
        <p:xfrm>
          <a:off x="1600359" y="1985262"/>
          <a:ext cx="8961120" cy="2560320"/>
        </p:xfrm>
        <a:graphic>
          <a:graphicData uri="http://schemas.openxmlformats.org/drawingml/2006/table">
            <a:tbl>
              <a:tblPr firstRow="1" bandRow="1">
                <a:tableStyleId>{4A0836F6-F874-4F47-8357-3ECD2B7886F3}</a:tableStyleId>
              </a:tblPr>
              <a:tblGrid>
                <a:gridCol w="640080">
                  <a:extLst>
                    <a:ext uri="{9D8B030D-6E8A-4147-A177-3AD203B41FA5}">
                      <a16:colId xmlns:a16="http://schemas.microsoft.com/office/drawing/2014/main" val="3665322168"/>
                    </a:ext>
                  </a:extLst>
                </a:gridCol>
                <a:gridCol w="640080">
                  <a:extLst>
                    <a:ext uri="{9D8B030D-6E8A-4147-A177-3AD203B41FA5}">
                      <a16:colId xmlns:a16="http://schemas.microsoft.com/office/drawing/2014/main" val="2332404687"/>
                    </a:ext>
                  </a:extLst>
                </a:gridCol>
                <a:gridCol w="640080">
                  <a:extLst>
                    <a:ext uri="{9D8B030D-6E8A-4147-A177-3AD203B41FA5}">
                      <a16:colId xmlns:a16="http://schemas.microsoft.com/office/drawing/2014/main" val="2597706656"/>
                    </a:ext>
                  </a:extLst>
                </a:gridCol>
                <a:gridCol w="640080">
                  <a:extLst>
                    <a:ext uri="{9D8B030D-6E8A-4147-A177-3AD203B41FA5}">
                      <a16:colId xmlns:a16="http://schemas.microsoft.com/office/drawing/2014/main" val="858441612"/>
                    </a:ext>
                  </a:extLst>
                </a:gridCol>
                <a:gridCol w="640080">
                  <a:extLst>
                    <a:ext uri="{9D8B030D-6E8A-4147-A177-3AD203B41FA5}">
                      <a16:colId xmlns:a16="http://schemas.microsoft.com/office/drawing/2014/main" val="729669301"/>
                    </a:ext>
                  </a:extLst>
                </a:gridCol>
                <a:gridCol w="640080">
                  <a:extLst>
                    <a:ext uri="{9D8B030D-6E8A-4147-A177-3AD203B41FA5}">
                      <a16:colId xmlns:a16="http://schemas.microsoft.com/office/drawing/2014/main" val="854492156"/>
                    </a:ext>
                  </a:extLst>
                </a:gridCol>
                <a:gridCol w="640080">
                  <a:extLst>
                    <a:ext uri="{9D8B030D-6E8A-4147-A177-3AD203B41FA5}">
                      <a16:colId xmlns:a16="http://schemas.microsoft.com/office/drawing/2014/main" val="1807184809"/>
                    </a:ext>
                  </a:extLst>
                </a:gridCol>
                <a:gridCol w="640080">
                  <a:extLst>
                    <a:ext uri="{9D8B030D-6E8A-4147-A177-3AD203B41FA5}">
                      <a16:colId xmlns:a16="http://schemas.microsoft.com/office/drawing/2014/main" val="131150284"/>
                    </a:ext>
                  </a:extLst>
                </a:gridCol>
                <a:gridCol w="640080">
                  <a:extLst>
                    <a:ext uri="{9D8B030D-6E8A-4147-A177-3AD203B41FA5}">
                      <a16:colId xmlns:a16="http://schemas.microsoft.com/office/drawing/2014/main" val="3108220581"/>
                    </a:ext>
                  </a:extLst>
                </a:gridCol>
                <a:gridCol w="640080">
                  <a:extLst>
                    <a:ext uri="{9D8B030D-6E8A-4147-A177-3AD203B41FA5}">
                      <a16:colId xmlns:a16="http://schemas.microsoft.com/office/drawing/2014/main" val="1576718855"/>
                    </a:ext>
                  </a:extLst>
                </a:gridCol>
                <a:gridCol w="640080">
                  <a:extLst>
                    <a:ext uri="{9D8B030D-6E8A-4147-A177-3AD203B41FA5}">
                      <a16:colId xmlns:a16="http://schemas.microsoft.com/office/drawing/2014/main" val="4016943414"/>
                    </a:ext>
                  </a:extLst>
                </a:gridCol>
                <a:gridCol w="640080">
                  <a:extLst>
                    <a:ext uri="{9D8B030D-6E8A-4147-A177-3AD203B41FA5}">
                      <a16:colId xmlns:a16="http://schemas.microsoft.com/office/drawing/2014/main" val="3664811672"/>
                    </a:ext>
                  </a:extLst>
                </a:gridCol>
                <a:gridCol w="640080">
                  <a:extLst>
                    <a:ext uri="{9D8B030D-6E8A-4147-A177-3AD203B41FA5}">
                      <a16:colId xmlns:a16="http://schemas.microsoft.com/office/drawing/2014/main" val="2891080287"/>
                    </a:ext>
                  </a:extLst>
                </a:gridCol>
                <a:gridCol w="640080">
                  <a:extLst>
                    <a:ext uri="{9D8B030D-6E8A-4147-A177-3AD203B41FA5}">
                      <a16:colId xmlns:a16="http://schemas.microsoft.com/office/drawing/2014/main" val="234464525"/>
                    </a:ext>
                  </a:extLst>
                </a:gridCol>
              </a:tblGrid>
              <a:tr h="640080">
                <a:tc gridSpan="7">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É</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T</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Ô</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3974097431"/>
                  </a:ext>
                </a:extLst>
              </a:tr>
              <a:tr h="640080">
                <a:tc>
                  <a:txBody>
                    <a:bodyPr/>
                    <a:lstStyle/>
                    <a:p>
                      <a:pPr algn="ctr"/>
                      <a:r>
                        <a:rPr lang="en-US" sz="3600" b="1"/>
                        <a:t>B</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I</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Ê</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P</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Ò</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N</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G</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166224240"/>
                  </a:ext>
                </a:extLst>
              </a:tr>
              <a:tr h="640080">
                <a:tc gridSpan="3">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L</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Ị</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H</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Ự</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gridSpan="5">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864071402"/>
                  </a:ext>
                </a:extLst>
              </a:tr>
              <a:tr h="640080">
                <a:tc gridSpan="6">
                  <a:txBody>
                    <a:bodyPr/>
                    <a:lstStyle/>
                    <a:p>
                      <a:pPr algn="ctr"/>
                      <a:endParaRPr lang="en-US" sz="3600" b="1"/>
                    </a:p>
                  </a:txBody>
                  <a:tcPr anchor="ctr">
                    <a:lnL w="19050" cap="flat" cmpd="sng" algn="ctr">
                      <a:no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C</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Ử</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A</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5"/>
                    </a:solidFill>
                  </a:tcPr>
                </a:tc>
                <a:tc>
                  <a:txBody>
                    <a:bodyPr/>
                    <a:lstStyle/>
                    <a:p>
                      <a:pPr algn="ctr"/>
                      <a:r>
                        <a:rPr lang="en-US" sz="3600" b="1"/>
                        <a:t>S</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a:txBody>
                    <a:bodyPr/>
                    <a:lstStyle/>
                    <a:p>
                      <a:pPr algn="ctr"/>
                      <a:r>
                        <a:rPr lang="en-US" sz="3600" b="1"/>
                        <a:t>Ổ</a:t>
                      </a:r>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gridSpan="3">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tc hMerge="1">
                  <a:txBody>
                    <a:bodyPr/>
                    <a:lstStyle/>
                    <a:p>
                      <a:pPr algn="ctr"/>
                      <a:endParaRPr lang="en-US" sz="3600" b="1"/>
                    </a:p>
                  </a:txBody>
                  <a:tcPr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tx1"/>
                    </a:solidFill>
                  </a:tcPr>
                </a:tc>
                <a:extLst>
                  <a:ext uri="{0D108BD9-81ED-4DB2-BD59-A6C34878D82A}">
                    <a16:rowId xmlns:a16="http://schemas.microsoft.com/office/drawing/2014/main" val="2227800090"/>
                  </a:ext>
                </a:extLst>
              </a:tr>
            </a:tbl>
          </a:graphicData>
        </a:graphic>
      </p:graphicFrame>
      <p:sp>
        <p:nvSpPr>
          <p:cNvPr id="11" name="TextBox 10">
            <a:extLst>
              <a:ext uri="{FF2B5EF4-FFF2-40B4-BE49-F238E27FC236}">
                <a16:creationId xmlns:a16="http://schemas.microsoft.com/office/drawing/2014/main" id="{51657D7D-E0D4-7892-B788-FF72781B4F60}"/>
              </a:ext>
            </a:extLst>
          </p:cNvPr>
          <p:cNvSpPr txBox="1"/>
          <p:nvPr/>
        </p:nvSpPr>
        <p:spPr>
          <a:xfrm>
            <a:off x="5104176" y="1988417"/>
            <a:ext cx="976743" cy="523220"/>
          </a:xfrm>
          <a:prstGeom prst="rect">
            <a:avLst/>
          </a:prstGeom>
          <a:noFill/>
        </p:spPr>
        <p:txBody>
          <a:bodyPr wrap="square" rtlCol="0">
            <a:spAutoFit/>
          </a:bodyPr>
          <a:lstStyle/>
          <a:p>
            <a:pPr algn="ctr"/>
            <a:r>
              <a:rPr lang="en-US" sz="2800" b="1">
                <a:solidFill>
                  <a:srgbClr val="C00000"/>
                </a:solidFill>
              </a:rPr>
              <a:t>(1)</a:t>
            </a:r>
          </a:p>
        </p:txBody>
      </p:sp>
      <p:sp>
        <p:nvSpPr>
          <p:cNvPr id="36" name="TextBox 35">
            <a:extLst>
              <a:ext uri="{FF2B5EF4-FFF2-40B4-BE49-F238E27FC236}">
                <a16:creationId xmlns:a16="http://schemas.microsoft.com/office/drawing/2014/main" id="{9E146209-D4DA-0753-02A7-C5FE8FD15E3A}"/>
              </a:ext>
            </a:extLst>
          </p:cNvPr>
          <p:cNvSpPr txBox="1"/>
          <p:nvPr/>
        </p:nvSpPr>
        <p:spPr>
          <a:xfrm>
            <a:off x="737781" y="2653839"/>
            <a:ext cx="976743" cy="523220"/>
          </a:xfrm>
          <a:prstGeom prst="rect">
            <a:avLst/>
          </a:prstGeom>
          <a:noFill/>
        </p:spPr>
        <p:txBody>
          <a:bodyPr wrap="square" rtlCol="0">
            <a:spAutoFit/>
          </a:bodyPr>
          <a:lstStyle/>
          <a:p>
            <a:pPr algn="ctr"/>
            <a:r>
              <a:rPr lang="en-US" sz="2800" b="1">
                <a:solidFill>
                  <a:srgbClr val="C00000"/>
                </a:solidFill>
              </a:rPr>
              <a:t>(2)</a:t>
            </a:r>
          </a:p>
        </p:txBody>
      </p:sp>
      <p:sp>
        <p:nvSpPr>
          <p:cNvPr id="37" name="TextBox 36">
            <a:extLst>
              <a:ext uri="{FF2B5EF4-FFF2-40B4-BE49-F238E27FC236}">
                <a16:creationId xmlns:a16="http://schemas.microsoft.com/office/drawing/2014/main" id="{E4E36741-1A03-C01C-C780-039AAF6777EC}"/>
              </a:ext>
            </a:extLst>
          </p:cNvPr>
          <p:cNvSpPr txBox="1"/>
          <p:nvPr/>
        </p:nvSpPr>
        <p:spPr>
          <a:xfrm>
            <a:off x="2712187" y="3336669"/>
            <a:ext cx="976743" cy="523220"/>
          </a:xfrm>
          <a:prstGeom prst="rect">
            <a:avLst/>
          </a:prstGeom>
          <a:noFill/>
        </p:spPr>
        <p:txBody>
          <a:bodyPr wrap="square" rtlCol="0">
            <a:spAutoFit/>
          </a:bodyPr>
          <a:lstStyle/>
          <a:p>
            <a:pPr algn="ctr"/>
            <a:r>
              <a:rPr lang="en-US" sz="2800" b="1">
                <a:solidFill>
                  <a:srgbClr val="C00000"/>
                </a:solidFill>
              </a:rPr>
              <a:t>(3)</a:t>
            </a:r>
          </a:p>
        </p:txBody>
      </p:sp>
      <p:sp>
        <p:nvSpPr>
          <p:cNvPr id="38" name="TextBox 37">
            <a:extLst>
              <a:ext uri="{FF2B5EF4-FFF2-40B4-BE49-F238E27FC236}">
                <a16:creationId xmlns:a16="http://schemas.microsoft.com/office/drawing/2014/main" id="{54F87E55-26C2-FC8A-7819-BA7F83C4C3FE}"/>
              </a:ext>
            </a:extLst>
          </p:cNvPr>
          <p:cNvSpPr txBox="1"/>
          <p:nvPr/>
        </p:nvSpPr>
        <p:spPr>
          <a:xfrm>
            <a:off x="4686593" y="4019499"/>
            <a:ext cx="976743" cy="523220"/>
          </a:xfrm>
          <a:prstGeom prst="rect">
            <a:avLst/>
          </a:prstGeom>
          <a:noFill/>
        </p:spPr>
        <p:txBody>
          <a:bodyPr wrap="square" rtlCol="0">
            <a:spAutoFit/>
          </a:bodyPr>
          <a:lstStyle/>
          <a:p>
            <a:pPr algn="ctr"/>
            <a:r>
              <a:rPr lang="en-US" sz="2800" b="1">
                <a:solidFill>
                  <a:srgbClr val="C00000"/>
                </a:solidFill>
              </a:rPr>
              <a:t>(4)</a:t>
            </a:r>
          </a:p>
        </p:txBody>
      </p:sp>
    </p:spTree>
    <p:extLst>
      <p:ext uri="{BB962C8B-B14F-4D97-AF65-F5344CB8AC3E}">
        <p14:creationId xmlns:p14="http://schemas.microsoft.com/office/powerpoint/2010/main" val="230976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41DDB-546C-7991-DF13-B0B1B033B49F}"/>
              </a:ext>
            </a:extLst>
          </p:cNvPr>
          <p:cNvSpPr txBox="1"/>
          <p:nvPr/>
        </p:nvSpPr>
        <p:spPr>
          <a:xfrm>
            <a:off x="2438400" y="403679"/>
            <a:ext cx="6724650" cy="707886"/>
          </a:xfrm>
          <a:prstGeom prst="rect">
            <a:avLst/>
          </a:prstGeom>
          <a:noFill/>
        </p:spPr>
        <p:txBody>
          <a:bodyPr wrap="square" rtlCol="0">
            <a:spAutoFit/>
          </a:bodyPr>
          <a:lstStyle/>
          <a:p>
            <a:pPr algn="ctr"/>
            <a:r>
              <a:rPr lang="en-US" sz="4000" b="1">
                <a:solidFill>
                  <a:srgbClr val="0070C0"/>
                </a:solidFill>
              </a:rPr>
              <a:t>NGỰA</a:t>
            </a:r>
          </a:p>
        </p:txBody>
      </p:sp>
      <p:pic>
        <p:nvPicPr>
          <p:cNvPr id="4098" name="Picture 2" descr="Ngựa Hoang Con Ngựa Con Trong Dãy Ngựa Hoang Dã Dãyor Mountains Ở Biên Giới  Montana Và Wyoming Hoa Kỳ Hình ảnh Sẵn có - Tải xuống Hình ảnh Ngay bây giờ  -">
            <a:extLst>
              <a:ext uri="{FF2B5EF4-FFF2-40B4-BE49-F238E27FC236}">
                <a16:creationId xmlns:a16="http://schemas.microsoft.com/office/drawing/2014/main" id="{D95CE075-88FA-0587-91AA-FE4AE732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520" y="1363322"/>
            <a:ext cx="7758798" cy="504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0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1968520" y="0"/>
            <a:ext cx="9880580" cy="1200329"/>
          </a:xfrm>
          <a:prstGeom prst="rect">
            <a:avLst/>
          </a:prstGeom>
          <a:noFill/>
        </p:spPr>
        <p:txBody>
          <a:bodyPr wrap="square" rtlCol="0">
            <a:spAutoFit/>
          </a:bodyPr>
          <a:lstStyle/>
          <a:p>
            <a:pPr algn="just"/>
            <a:r>
              <a:rPr lang="en-US" sz="3600" b="1"/>
              <a:t>Quan sát tranh và đoán xem những người đang cưỡi ngựa là ai và họ đang làm gì?</a:t>
            </a:r>
          </a:p>
        </p:txBody>
      </p:sp>
      <p:pic>
        <p:nvPicPr>
          <p:cNvPr id="4" name="Picture 3">
            <a:extLst>
              <a:ext uri="{FF2B5EF4-FFF2-40B4-BE49-F238E27FC236}">
                <a16:creationId xmlns:a16="http://schemas.microsoft.com/office/drawing/2014/main" id="{FBD1180C-8692-18A3-AD94-BB48F8FFC6E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520562" y="-19169"/>
            <a:ext cx="1447958" cy="89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ED7FF58-B46F-1EEA-1F54-4BB56AF0AF1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245654" y="1409581"/>
            <a:ext cx="5670530" cy="5144890"/>
          </a:xfrm>
          <a:prstGeom prst="rect">
            <a:avLst/>
          </a:prstGeom>
          <a:ln>
            <a:noFill/>
          </a:ln>
          <a:effectLst>
            <a:softEdge rad="112500"/>
          </a:effectLst>
        </p:spPr>
      </p:pic>
    </p:spTree>
    <p:extLst>
      <p:ext uri="{BB962C8B-B14F-4D97-AF65-F5344CB8AC3E}">
        <p14:creationId xmlns:p14="http://schemas.microsoft.com/office/powerpoint/2010/main" val="1011421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62B98EEB-ED1D-4128-9D0F-C940644D561A}:321"/>
</p:tagLst>
</file>

<file path=ppt/theme/theme1.xml><?xml version="1.0" encoding="utf-8"?>
<a:theme xmlns:a="http://schemas.openxmlformats.org/drawingml/2006/main" name="Tulip Newsletter by Slidesgo">
  <a:themeElements>
    <a:clrScheme name="Simple Light">
      <a:dk1>
        <a:srgbClr val="FFFFFF"/>
      </a:dk1>
      <a:lt1>
        <a:srgbClr val="F4EAB9"/>
      </a:lt1>
      <a:dk2>
        <a:srgbClr val="00BC85"/>
      </a:dk2>
      <a:lt2>
        <a:srgbClr val="1B6F54"/>
      </a:lt2>
      <a:accent1>
        <a:srgbClr val="FF77C6"/>
      </a:accent1>
      <a:accent2>
        <a:srgbClr val="EB53A4"/>
      </a:accent2>
      <a:accent3>
        <a:srgbClr val="8262C5"/>
      </a:accent3>
      <a:accent4>
        <a:srgbClr val="5539A0"/>
      </a:accent4>
      <a:accent5>
        <a:srgbClr val="FBDE1E"/>
      </a:accent5>
      <a:accent6>
        <a:srgbClr val="F8B033"/>
      </a:accent6>
      <a:hlink>
        <a:srgbClr val="5539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3341</TotalTime>
  <Words>1177</Words>
  <Application>Microsoft Office PowerPoint</Application>
  <PresentationFormat>Custom</PresentationFormat>
  <Paragraphs>223</Paragraphs>
  <Slides>23</Slides>
  <Notes>10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Times New Roman</vt:lpstr>
      <vt:lpstr>Be Vietnam Pro</vt:lpstr>
      <vt:lpstr>Arial</vt:lpstr>
      <vt:lpstr>Spicy Rice</vt:lpstr>
      <vt:lpstr>Wingdings</vt:lpstr>
      <vt:lpstr>华康少女文字W5(P)</vt:lpstr>
      <vt:lpstr>Calibri</vt:lpstr>
      <vt:lpstr>Tulip Newsletter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 </dc:title>
  <cp:lastModifiedBy>STD_MO</cp:lastModifiedBy>
  <cp:revision>201</cp:revision>
  <dcterms:modified xsi:type="dcterms:W3CDTF">2025-03-11T09:57:34Z</dcterms:modified>
</cp:coreProperties>
</file>