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8" r:id="rId1"/>
    <p:sldMasterId id="2147483844" r:id="rId2"/>
  </p:sldMasterIdLst>
  <p:notesMasterIdLst>
    <p:notesMasterId r:id="rId21"/>
  </p:notesMasterIdLst>
  <p:sldIdLst>
    <p:sldId id="918" r:id="rId3"/>
    <p:sldId id="809" r:id="rId4"/>
    <p:sldId id="684" r:id="rId5"/>
    <p:sldId id="854" r:id="rId6"/>
    <p:sldId id="688" r:id="rId7"/>
    <p:sldId id="690" r:id="rId8"/>
    <p:sldId id="689" r:id="rId9"/>
    <p:sldId id="721" r:id="rId10"/>
    <p:sldId id="697" r:id="rId11"/>
    <p:sldId id="705" r:id="rId12"/>
    <p:sldId id="699" r:id="rId13"/>
    <p:sldId id="914" r:id="rId14"/>
    <p:sldId id="857" r:id="rId15"/>
    <p:sldId id="915" r:id="rId16"/>
    <p:sldId id="916" r:id="rId17"/>
    <p:sldId id="713" r:id="rId18"/>
    <p:sldId id="712" r:id="rId19"/>
    <p:sldId id="278" r:id="rId20"/>
  </p:sldIdLst>
  <p:sldSz cx="12161838" cy="6858000"/>
  <p:notesSz cx="6858000" cy="9144000"/>
  <p:embeddedFontLs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FFFFFF"/>
    <a:srgbClr val="FF7C80"/>
    <a:srgbClr val="CCFF33"/>
    <a:srgbClr val="FF66CC"/>
    <a:srgbClr val="FCD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0836F6-F874-4F47-8357-3ECD2B7886F3}">
  <a:tblStyle styleId="{4A0836F6-F874-4F47-8357-3ECD2B7886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5144" autoAdjust="0"/>
  </p:normalViewPr>
  <p:slideViewPr>
    <p:cSldViewPr snapToGrid="0">
      <p:cViewPr varScale="1">
        <p:scale>
          <a:sx n="61" d="100"/>
          <a:sy n="61" d="100"/>
        </p:scale>
        <p:origin x="1032" y="78"/>
      </p:cViewPr>
      <p:guideLst/>
    </p:cSldViewPr>
  </p:slideViewPr>
  <p:notesTextViewPr>
    <p:cViewPr>
      <p:scale>
        <a:sx n="1" d="1"/>
        <a:sy n="1" d="1"/>
      </p:scale>
      <p:origin x="0" y="0"/>
    </p:cViewPr>
  </p:notesTextViewPr>
  <p:sorterViewPr>
    <p:cViewPr>
      <p:scale>
        <a:sx n="125" d="100"/>
        <a:sy n="125" d="100"/>
      </p:scale>
      <p:origin x="0" y="-5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23733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g1e17975bb5f_0_1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3" name="Google Shape;2693;g1e17975bb5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chuẩn bị một số câu thơ</a:t>
            </a:r>
          </a:p>
        </p:txBody>
      </p:sp>
    </p:spTree>
    <p:extLst>
      <p:ext uri="{BB962C8B-B14F-4D97-AF65-F5344CB8AC3E}">
        <p14:creationId xmlns:p14="http://schemas.microsoft.com/office/powerpoint/2010/main" val="186198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 mẫu cả bài, đọc diễn cảm, nhấn giọng ở những từ ngữ giàu sức gợi tả, gợi cảm. GV có thể mời 2 em đọc nối tiếp khổ thơ.</a:t>
            </a:r>
          </a:p>
        </p:txBody>
      </p:sp>
    </p:spTree>
    <p:extLst>
      <p:ext uri="{BB962C8B-B14F-4D97-AF65-F5344CB8AC3E}">
        <p14:creationId xmlns:p14="http://schemas.microsoft.com/office/powerpoint/2010/main" val="54267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 thêm/bớt từ khó đọc sao cho phù hợp với vùng miền nhé!</a:t>
            </a:r>
          </a:p>
        </p:txBody>
      </p:sp>
    </p:spTree>
    <p:extLst>
      <p:ext uri="{BB962C8B-B14F-4D97-AF65-F5344CB8AC3E}">
        <p14:creationId xmlns:p14="http://schemas.microsoft.com/office/powerpoint/2010/main" val="369586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84612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lại toàn bài để tìm hiểu ND (nếu có đủ thời gian)</a:t>
            </a:r>
          </a:p>
        </p:txBody>
      </p:sp>
    </p:spTree>
    <p:extLst>
      <p:ext uri="{BB962C8B-B14F-4D97-AF65-F5344CB8AC3E}">
        <p14:creationId xmlns:p14="http://schemas.microsoft.com/office/powerpoint/2010/main" val="1247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000000"/>
                </a:solidFill>
                <a:effectLst/>
                <a:latin typeface="Open Sans" panose="020B0606030504020204" pitchFamily="34" charset="0"/>
              </a:rPr>
              <a:t>Ban đầu, bạn nhỏ sẽ thấy tò mò, hào hứng vì được tới thăm người thầy của bố. Sau đó, cậu rất xúc động, biết ơn và rút ra cho mình một bài học về lòng biết ơn.</a:t>
            </a:r>
            <a:endParaRPr lang="en-US"/>
          </a:p>
        </p:txBody>
      </p:sp>
    </p:spTree>
    <p:extLst>
      <p:ext uri="{BB962C8B-B14F-4D97-AF65-F5344CB8AC3E}">
        <p14:creationId xmlns:p14="http://schemas.microsoft.com/office/powerpoint/2010/main" val="1528004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1"/>
              <a:t>Kho ppt Phan Linh_0916.604.268</a:t>
            </a:r>
          </a:p>
          <a:p>
            <a:endParaRPr lang="en-US"/>
          </a:p>
        </p:txBody>
      </p:sp>
    </p:spTree>
    <p:extLst>
      <p:ext uri="{BB962C8B-B14F-4D97-AF65-F5344CB8AC3E}">
        <p14:creationId xmlns:p14="http://schemas.microsoft.com/office/powerpoint/2010/main" val="426260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 ND này nhé</a:t>
            </a:r>
          </a:p>
        </p:txBody>
      </p:sp>
    </p:spTree>
    <p:extLst>
      <p:ext uri="{BB962C8B-B14F-4D97-AF65-F5344CB8AC3E}">
        <p14:creationId xmlns:p14="http://schemas.microsoft.com/office/powerpoint/2010/main" val="330744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73105" y="877667"/>
            <a:ext cx="7155055" cy="2949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10640" b="0">
                <a:latin typeface="Spicy Rice"/>
                <a:ea typeface="Spicy Rice"/>
                <a:cs typeface="Spicy Rice"/>
                <a:sym typeface="Spicy Rice"/>
              </a:defRPr>
            </a:lvl1pPr>
            <a:lvl2pPr lvl="1" algn="ctr">
              <a:lnSpc>
                <a:spcPct val="100000"/>
              </a:lnSpc>
              <a:spcBef>
                <a:spcPts val="0"/>
              </a:spcBef>
              <a:spcAft>
                <a:spcPts val="0"/>
              </a:spcAft>
              <a:buClr>
                <a:srgbClr val="191919"/>
              </a:buClr>
              <a:buSzPts val="5200"/>
              <a:buNone/>
              <a:defRPr sz="6916">
                <a:solidFill>
                  <a:srgbClr val="191919"/>
                </a:solidFill>
              </a:defRPr>
            </a:lvl2pPr>
            <a:lvl3pPr lvl="2" algn="ctr">
              <a:lnSpc>
                <a:spcPct val="100000"/>
              </a:lnSpc>
              <a:spcBef>
                <a:spcPts val="0"/>
              </a:spcBef>
              <a:spcAft>
                <a:spcPts val="0"/>
              </a:spcAft>
              <a:buClr>
                <a:srgbClr val="191919"/>
              </a:buClr>
              <a:buSzPts val="5200"/>
              <a:buNone/>
              <a:defRPr sz="6916">
                <a:solidFill>
                  <a:srgbClr val="191919"/>
                </a:solidFill>
              </a:defRPr>
            </a:lvl3pPr>
            <a:lvl4pPr lvl="3" algn="ctr">
              <a:lnSpc>
                <a:spcPct val="100000"/>
              </a:lnSpc>
              <a:spcBef>
                <a:spcPts val="0"/>
              </a:spcBef>
              <a:spcAft>
                <a:spcPts val="0"/>
              </a:spcAft>
              <a:buClr>
                <a:srgbClr val="191919"/>
              </a:buClr>
              <a:buSzPts val="5200"/>
              <a:buNone/>
              <a:defRPr sz="6916">
                <a:solidFill>
                  <a:srgbClr val="191919"/>
                </a:solidFill>
              </a:defRPr>
            </a:lvl4pPr>
            <a:lvl5pPr lvl="4" algn="ctr">
              <a:lnSpc>
                <a:spcPct val="100000"/>
              </a:lnSpc>
              <a:spcBef>
                <a:spcPts val="0"/>
              </a:spcBef>
              <a:spcAft>
                <a:spcPts val="0"/>
              </a:spcAft>
              <a:buClr>
                <a:srgbClr val="191919"/>
              </a:buClr>
              <a:buSzPts val="5200"/>
              <a:buNone/>
              <a:defRPr sz="6916">
                <a:solidFill>
                  <a:srgbClr val="191919"/>
                </a:solidFill>
              </a:defRPr>
            </a:lvl5pPr>
            <a:lvl6pPr lvl="5" algn="ctr">
              <a:lnSpc>
                <a:spcPct val="100000"/>
              </a:lnSpc>
              <a:spcBef>
                <a:spcPts val="0"/>
              </a:spcBef>
              <a:spcAft>
                <a:spcPts val="0"/>
              </a:spcAft>
              <a:buClr>
                <a:srgbClr val="191919"/>
              </a:buClr>
              <a:buSzPts val="5200"/>
              <a:buNone/>
              <a:defRPr sz="6916">
                <a:solidFill>
                  <a:srgbClr val="191919"/>
                </a:solidFill>
              </a:defRPr>
            </a:lvl6pPr>
            <a:lvl7pPr lvl="6" algn="ctr">
              <a:lnSpc>
                <a:spcPct val="100000"/>
              </a:lnSpc>
              <a:spcBef>
                <a:spcPts val="0"/>
              </a:spcBef>
              <a:spcAft>
                <a:spcPts val="0"/>
              </a:spcAft>
              <a:buClr>
                <a:srgbClr val="191919"/>
              </a:buClr>
              <a:buSzPts val="5200"/>
              <a:buNone/>
              <a:defRPr sz="6916">
                <a:solidFill>
                  <a:srgbClr val="191919"/>
                </a:solidFill>
              </a:defRPr>
            </a:lvl7pPr>
            <a:lvl8pPr lvl="7" algn="ctr">
              <a:lnSpc>
                <a:spcPct val="100000"/>
              </a:lnSpc>
              <a:spcBef>
                <a:spcPts val="0"/>
              </a:spcBef>
              <a:spcAft>
                <a:spcPts val="0"/>
              </a:spcAft>
              <a:buClr>
                <a:srgbClr val="191919"/>
              </a:buClr>
              <a:buSzPts val="5200"/>
              <a:buNone/>
              <a:defRPr sz="6916">
                <a:solidFill>
                  <a:srgbClr val="191919"/>
                </a:solidFill>
              </a:defRPr>
            </a:lvl8pPr>
            <a:lvl9pPr lvl="8" algn="ctr">
              <a:lnSpc>
                <a:spcPct val="100000"/>
              </a:lnSpc>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1073111" y="4003867"/>
            <a:ext cx="7155055" cy="546000"/>
          </a:xfrm>
          <a:prstGeom prst="rect">
            <a:avLst/>
          </a:prstGeom>
          <a:solidFill>
            <a:schemeClr val="accent6"/>
          </a:solidFill>
        </p:spPr>
        <p:txBody>
          <a:bodyPr spcFirstLastPara="1" wrap="square" lIns="91425" tIns="91425" rIns="91425" bIns="91425" anchor="ctr" anchorCtr="0">
            <a:noAutofit/>
          </a:bodyPr>
          <a:lstStyle>
            <a:lvl1pPr lvl="0">
              <a:lnSpc>
                <a:spcPct val="100000"/>
              </a:lnSpc>
              <a:spcBef>
                <a:spcPts val="0"/>
              </a:spcBef>
              <a:spcAft>
                <a:spcPts val="0"/>
              </a:spcAft>
              <a:buSzPts val="1200"/>
              <a:buNone/>
              <a:defRPr sz="2261"/>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grpSp>
        <p:nvGrpSpPr>
          <p:cNvPr id="11" name="Google Shape;11;p2"/>
          <p:cNvGrpSpPr/>
          <p:nvPr/>
        </p:nvGrpSpPr>
        <p:grpSpPr>
          <a:xfrm rot="-3570868">
            <a:off x="11683443" y="6188671"/>
            <a:ext cx="404632" cy="530436"/>
            <a:chOff x="1085200" y="298999"/>
            <a:chExt cx="311594" cy="409485"/>
          </a:xfrm>
        </p:grpSpPr>
        <p:sp>
          <p:nvSpPr>
            <p:cNvPr id="12" name="Google Shape;12;p2"/>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 name="Google Shape;14;p2"/>
          <p:cNvGrpSpPr/>
          <p:nvPr/>
        </p:nvGrpSpPr>
        <p:grpSpPr>
          <a:xfrm>
            <a:off x="-163701" y="10"/>
            <a:ext cx="1037206" cy="939253"/>
            <a:chOff x="7770018" y="3153792"/>
            <a:chExt cx="771426" cy="696844"/>
          </a:xfrm>
        </p:grpSpPr>
        <p:sp>
          <p:nvSpPr>
            <p:cNvPr id="15" name="Google Shape;15;p2"/>
            <p:cNvSpPr/>
            <p:nvPr/>
          </p:nvSpPr>
          <p:spPr>
            <a:xfrm>
              <a:off x="7982806" y="3153792"/>
              <a:ext cx="345936" cy="319081"/>
            </a:xfrm>
            <a:custGeom>
              <a:avLst/>
              <a:gdLst/>
              <a:ahLst/>
              <a:cxnLst/>
              <a:rect l="l" t="t" r="r" b="b"/>
              <a:pathLst>
                <a:path w="11967" h="11038" extrusionOk="0">
                  <a:moveTo>
                    <a:pt x="5990" y="1"/>
                  </a:moveTo>
                  <a:cubicBezTo>
                    <a:pt x="1" y="1"/>
                    <a:pt x="668" y="6394"/>
                    <a:pt x="4978" y="11038"/>
                  </a:cubicBezTo>
                  <a:lnTo>
                    <a:pt x="7002" y="11038"/>
                  </a:lnTo>
                  <a:cubicBezTo>
                    <a:pt x="11300" y="6406"/>
                    <a:pt x="11967" y="1"/>
                    <a:pt x="5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8192761" y="3315935"/>
              <a:ext cx="348682" cy="256236"/>
            </a:xfrm>
            <a:custGeom>
              <a:avLst/>
              <a:gdLst/>
              <a:ahLst/>
              <a:cxnLst/>
              <a:rect l="l" t="t" r="r" b="b"/>
              <a:pathLst>
                <a:path w="12062" h="8864" extrusionOk="0">
                  <a:moveTo>
                    <a:pt x="7190" y="0"/>
                  </a:moveTo>
                  <a:cubicBezTo>
                    <a:pt x="4783" y="0"/>
                    <a:pt x="1875" y="2285"/>
                    <a:pt x="1" y="5643"/>
                  </a:cubicBezTo>
                  <a:lnTo>
                    <a:pt x="632" y="7560"/>
                  </a:lnTo>
                  <a:cubicBezTo>
                    <a:pt x="2506" y="8425"/>
                    <a:pt x="4442" y="8864"/>
                    <a:pt x="6134" y="8864"/>
                  </a:cubicBezTo>
                  <a:cubicBezTo>
                    <a:pt x="9614" y="8864"/>
                    <a:pt x="12061" y="7007"/>
                    <a:pt x="10812" y="3178"/>
                  </a:cubicBezTo>
                  <a:cubicBezTo>
                    <a:pt x="10088" y="951"/>
                    <a:pt x="8743" y="0"/>
                    <a:pt x="7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8143387" y="3543755"/>
              <a:ext cx="368108" cy="306882"/>
            </a:xfrm>
            <a:custGeom>
              <a:avLst/>
              <a:gdLst/>
              <a:ahLst/>
              <a:cxnLst/>
              <a:rect l="l" t="t" r="r" b="b"/>
              <a:pathLst>
                <a:path w="12734" h="10616" extrusionOk="0">
                  <a:moveTo>
                    <a:pt x="2233" y="0"/>
                  </a:moveTo>
                  <a:lnTo>
                    <a:pt x="590" y="1191"/>
                  </a:lnTo>
                  <a:cubicBezTo>
                    <a:pt x="1" y="6127"/>
                    <a:pt x="1863" y="10616"/>
                    <a:pt x="5031" y="10616"/>
                  </a:cubicBezTo>
                  <a:cubicBezTo>
                    <a:pt x="5898" y="10616"/>
                    <a:pt x="6862" y="10280"/>
                    <a:pt x="7900" y="9525"/>
                  </a:cubicBezTo>
                  <a:cubicBezTo>
                    <a:pt x="12734" y="6013"/>
                    <a:pt x="8436" y="1227"/>
                    <a:pt x="2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7799706" y="3543755"/>
              <a:ext cx="367848" cy="306882"/>
            </a:xfrm>
            <a:custGeom>
              <a:avLst/>
              <a:gdLst/>
              <a:ahLst/>
              <a:cxnLst/>
              <a:rect l="l" t="t" r="r" b="b"/>
              <a:pathLst>
                <a:path w="12725" h="10616" extrusionOk="0">
                  <a:moveTo>
                    <a:pt x="10502" y="0"/>
                  </a:moveTo>
                  <a:cubicBezTo>
                    <a:pt x="4299" y="1227"/>
                    <a:pt x="1" y="6013"/>
                    <a:pt x="4835" y="9525"/>
                  </a:cubicBezTo>
                  <a:cubicBezTo>
                    <a:pt x="5873" y="10280"/>
                    <a:pt x="6837" y="10616"/>
                    <a:pt x="7702" y="10616"/>
                  </a:cubicBezTo>
                  <a:cubicBezTo>
                    <a:pt x="10867" y="10616"/>
                    <a:pt x="12725" y="6127"/>
                    <a:pt x="12145" y="1191"/>
                  </a:cubicBezTo>
                  <a:lnTo>
                    <a:pt x="10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7770018" y="3315935"/>
              <a:ext cx="348422" cy="256236"/>
            </a:xfrm>
            <a:custGeom>
              <a:avLst/>
              <a:gdLst/>
              <a:ahLst/>
              <a:cxnLst/>
              <a:rect l="l" t="t" r="r" b="b"/>
              <a:pathLst>
                <a:path w="12053" h="8864" extrusionOk="0">
                  <a:moveTo>
                    <a:pt x="4863" y="0"/>
                  </a:moveTo>
                  <a:cubicBezTo>
                    <a:pt x="3310" y="0"/>
                    <a:pt x="1966" y="951"/>
                    <a:pt x="1242" y="3178"/>
                  </a:cubicBezTo>
                  <a:cubicBezTo>
                    <a:pt x="0" y="7007"/>
                    <a:pt x="2445" y="8864"/>
                    <a:pt x="5922" y="8864"/>
                  </a:cubicBezTo>
                  <a:cubicBezTo>
                    <a:pt x="7613" y="8864"/>
                    <a:pt x="9548" y="8425"/>
                    <a:pt x="11422" y="7560"/>
                  </a:cubicBezTo>
                  <a:lnTo>
                    <a:pt x="12053" y="5643"/>
                  </a:lnTo>
                  <a:cubicBezTo>
                    <a:pt x="10179" y="2285"/>
                    <a:pt x="7270" y="0"/>
                    <a:pt x="4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8075397" y="3441191"/>
              <a:ext cx="160755" cy="160755"/>
            </a:xfrm>
            <a:custGeom>
              <a:avLst/>
              <a:gdLst/>
              <a:ahLst/>
              <a:cxnLst/>
              <a:rect l="l" t="t" r="r" b="b"/>
              <a:pathLst>
                <a:path w="5561" h="5561" extrusionOk="0">
                  <a:moveTo>
                    <a:pt x="2787" y="0"/>
                  </a:moveTo>
                  <a:cubicBezTo>
                    <a:pt x="1251" y="12"/>
                    <a:pt x="1" y="1250"/>
                    <a:pt x="1" y="2774"/>
                  </a:cubicBezTo>
                  <a:cubicBezTo>
                    <a:pt x="1" y="4310"/>
                    <a:pt x="1251" y="5560"/>
                    <a:pt x="2787" y="5560"/>
                  </a:cubicBezTo>
                  <a:cubicBezTo>
                    <a:pt x="4311" y="5560"/>
                    <a:pt x="5561" y="4310"/>
                    <a:pt x="5561" y="2774"/>
                  </a:cubicBezTo>
                  <a:cubicBezTo>
                    <a:pt x="5561" y="1250"/>
                    <a:pt x="4311"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 name="Google Shape;21;p2"/>
          <p:cNvGrpSpPr/>
          <p:nvPr/>
        </p:nvGrpSpPr>
        <p:grpSpPr>
          <a:xfrm rot="5917309">
            <a:off x="152590" y="1796663"/>
            <a:ext cx="404619" cy="530418"/>
            <a:chOff x="1085200" y="298999"/>
            <a:chExt cx="311594" cy="409485"/>
          </a:xfrm>
        </p:grpSpPr>
        <p:sp>
          <p:nvSpPr>
            <p:cNvPr id="22" name="Google Shape;22;p2"/>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 name="Google Shape;24;p2"/>
          <p:cNvGrpSpPr/>
          <p:nvPr/>
        </p:nvGrpSpPr>
        <p:grpSpPr>
          <a:xfrm rot="-5790507">
            <a:off x="2228851" y="67293"/>
            <a:ext cx="404648" cy="530456"/>
            <a:chOff x="1085200" y="298999"/>
            <a:chExt cx="311594" cy="409485"/>
          </a:xfrm>
        </p:grpSpPr>
        <p:sp>
          <p:nvSpPr>
            <p:cNvPr id="25" name="Google Shape;25;p2"/>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 name="Google Shape;27;p2"/>
          <p:cNvGrpSpPr/>
          <p:nvPr/>
        </p:nvGrpSpPr>
        <p:grpSpPr>
          <a:xfrm rot="-6264422" flipH="1">
            <a:off x="6502471" y="-920250"/>
            <a:ext cx="911540" cy="2505562"/>
            <a:chOff x="1840583" y="2940415"/>
            <a:chExt cx="429219" cy="1182635"/>
          </a:xfrm>
        </p:grpSpPr>
        <p:sp>
          <p:nvSpPr>
            <p:cNvPr id="28" name="Google Shape;28;p2"/>
            <p:cNvSpPr/>
            <p:nvPr/>
          </p:nvSpPr>
          <p:spPr>
            <a:xfrm>
              <a:off x="2005443" y="4008576"/>
              <a:ext cx="175208" cy="91897"/>
            </a:xfrm>
            <a:custGeom>
              <a:avLst/>
              <a:gdLst/>
              <a:ahLst/>
              <a:cxnLst/>
              <a:rect l="l" t="t" r="r" b="b"/>
              <a:pathLst>
                <a:path w="6061" h="3179" extrusionOk="0">
                  <a:moveTo>
                    <a:pt x="5342" y="1"/>
                  </a:moveTo>
                  <a:cubicBezTo>
                    <a:pt x="4579" y="1"/>
                    <a:pt x="3755" y="209"/>
                    <a:pt x="2918" y="614"/>
                  </a:cubicBezTo>
                  <a:cubicBezTo>
                    <a:pt x="1822" y="1162"/>
                    <a:pt x="834" y="1971"/>
                    <a:pt x="1" y="2924"/>
                  </a:cubicBezTo>
                  <a:cubicBezTo>
                    <a:pt x="405" y="3088"/>
                    <a:pt x="855" y="3179"/>
                    <a:pt x="1337" y="3179"/>
                  </a:cubicBezTo>
                  <a:cubicBezTo>
                    <a:pt x="1905" y="3179"/>
                    <a:pt x="2518" y="3052"/>
                    <a:pt x="3156" y="2769"/>
                  </a:cubicBezTo>
                  <a:cubicBezTo>
                    <a:pt x="4323" y="2257"/>
                    <a:pt x="5347" y="1257"/>
                    <a:pt x="6061" y="66"/>
                  </a:cubicBezTo>
                  <a:cubicBezTo>
                    <a:pt x="5829" y="23"/>
                    <a:pt x="5589" y="1"/>
                    <a:pt x="5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970696" y="3916506"/>
              <a:ext cx="62325" cy="176249"/>
            </a:xfrm>
            <a:custGeom>
              <a:avLst/>
              <a:gdLst/>
              <a:ahLst/>
              <a:cxnLst/>
              <a:rect l="l" t="t" r="r" b="b"/>
              <a:pathLst>
                <a:path w="2156" h="6097" extrusionOk="0">
                  <a:moveTo>
                    <a:pt x="524" y="1"/>
                  </a:moveTo>
                  <a:cubicBezTo>
                    <a:pt x="167" y="1013"/>
                    <a:pt x="0" y="2108"/>
                    <a:pt x="107" y="3239"/>
                  </a:cubicBezTo>
                  <a:cubicBezTo>
                    <a:pt x="203" y="4370"/>
                    <a:pt x="572" y="5359"/>
                    <a:pt x="1191" y="6097"/>
                  </a:cubicBezTo>
                  <a:cubicBezTo>
                    <a:pt x="1846" y="5001"/>
                    <a:pt x="2155" y="3775"/>
                    <a:pt x="2012" y="2608"/>
                  </a:cubicBezTo>
                  <a:cubicBezTo>
                    <a:pt x="1858" y="1453"/>
                    <a:pt x="1274" y="572"/>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2067392" y="3895664"/>
              <a:ext cx="154222" cy="101552"/>
            </a:xfrm>
            <a:custGeom>
              <a:avLst/>
              <a:gdLst/>
              <a:ahLst/>
              <a:cxnLst/>
              <a:rect l="l" t="t" r="r" b="b"/>
              <a:pathLst>
                <a:path w="5335" h="3513" extrusionOk="0">
                  <a:moveTo>
                    <a:pt x="5112" y="0"/>
                  </a:moveTo>
                  <a:cubicBezTo>
                    <a:pt x="4237" y="0"/>
                    <a:pt x="3318" y="319"/>
                    <a:pt x="2430" y="900"/>
                  </a:cubicBezTo>
                  <a:cubicBezTo>
                    <a:pt x="1465" y="1543"/>
                    <a:pt x="656" y="2424"/>
                    <a:pt x="1" y="3401"/>
                  </a:cubicBezTo>
                  <a:cubicBezTo>
                    <a:pt x="275" y="3474"/>
                    <a:pt x="564" y="3512"/>
                    <a:pt x="863" y="3512"/>
                  </a:cubicBezTo>
                  <a:cubicBezTo>
                    <a:pt x="1536" y="3512"/>
                    <a:pt x="2256" y="3318"/>
                    <a:pt x="2965" y="2889"/>
                  </a:cubicBezTo>
                  <a:cubicBezTo>
                    <a:pt x="3989" y="2258"/>
                    <a:pt x="4835" y="1198"/>
                    <a:pt x="5335" y="7"/>
                  </a:cubicBezTo>
                  <a:cubicBezTo>
                    <a:pt x="5261" y="3"/>
                    <a:pt x="5186" y="0"/>
                    <a:pt x="5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018885" y="3831489"/>
              <a:ext cx="65765" cy="162489"/>
            </a:xfrm>
            <a:custGeom>
              <a:avLst/>
              <a:gdLst/>
              <a:ahLst/>
              <a:cxnLst/>
              <a:rect l="l" t="t" r="r" b="b"/>
              <a:pathLst>
                <a:path w="2275" h="5621" extrusionOk="0">
                  <a:moveTo>
                    <a:pt x="214" y="1"/>
                  </a:moveTo>
                  <a:lnTo>
                    <a:pt x="214" y="1"/>
                  </a:lnTo>
                  <a:cubicBezTo>
                    <a:pt x="12" y="977"/>
                    <a:pt x="0" y="2037"/>
                    <a:pt x="250" y="3085"/>
                  </a:cubicBezTo>
                  <a:cubicBezTo>
                    <a:pt x="500" y="4120"/>
                    <a:pt x="988" y="5002"/>
                    <a:pt x="1691" y="5621"/>
                  </a:cubicBezTo>
                  <a:cubicBezTo>
                    <a:pt x="2155" y="4537"/>
                    <a:pt x="2274" y="3335"/>
                    <a:pt x="1976" y="2275"/>
                  </a:cubicBezTo>
                  <a:cubicBezTo>
                    <a:pt x="1679" y="1203"/>
                    <a:pt x="1024" y="465"/>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2114887" y="3778502"/>
              <a:ext cx="132888" cy="111785"/>
            </a:xfrm>
            <a:custGeom>
              <a:avLst/>
              <a:gdLst/>
              <a:ahLst/>
              <a:cxnLst/>
              <a:rect l="l" t="t" r="r" b="b"/>
              <a:pathLst>
                <a:path w="4597" h="3867" extrusionOk="0">
                  <a:moveTo>
                    <a:pt x="4597" y="0"/>
                  </a:moveTo>
                  <a:cubicBezTo>
                    <a:pt x="3704" y="60"/>
                    <a:pt x="2799" y="477"/>
                    <a:pt x="1965" y="1191"/>
                  </a:cubicBezTo>
                  <a:cubicBezTo>
                    <a:pt x="1132" y="1917"/>
                    <a:pt x="477" y="2846"/>
                    <a:pt x="1" y="3846"/>
                  </a:cubicBezTo>
                  <a:cubicBezTo>
                    <a:pt x="120" y="3859"/>
                    <a:pt x="241" y="3866"/>
                    <a:pt x="363" y="3866"/>
                  </a:cubicBezTo>
                  <a:cubicBezTo>
                    <a:pt x="1124" y="3866"/>
                    <a:pt x="1946" y="3604"/>
                    <a:pt x="2715" y="2989"/>
                  </a:cubicBezTo>
                  <a:cubicBezTo>
                    <a:pt x="3597" y="2274"/>
                    <a:pt x="4251" y="1191"/>
                    <a:pt x="4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2050538" y="3742020"/>
              <a:ext cx="72298" cy="147688"/>
            </a:xfrm>
            <a:custGeom>
              <a:avLst/>
              <a:gdLst/>
              <a:ahLst/>
              <a:cxnLst/>
              <a:rect l="l" t="t" r="r" b="b"/>
              <a:pathLst>
                <a:path w="2501" h="5109" extrusionOk="0">
                  <a:moveTo>
                    <a:pt x="96" y="0"/>
                  </a:moveTo>
                  <a:cubicBezTo>
                    <a:pt x="0" y="965"/>
                    <a:pt x="119" y="1953"/>
                    <a:pt x="512" y="2905"/>
                  </a:cubicBezTo>
                  <a:cubicBezTo>
                    <a:pt x="893" y="3858"/>
                    <a:pt x="1477" y="4608"/>
                    <a:pt x="2227" y="5108"/>
                  </a:cubicBezTo>
                  <a:cubicBezTo>
                    <a:pt x="2501" y="4037"/>
                    <a:pt x="2465" y="2882"/>
                    <a:pt x="2048" y="1929"/>
                  </a:cubicBezTo>
                  <a:cubicBezTo>
                    <a:pt x="1632" y="965"/>
                    <a:pt x="893" y="346"/>
                    <a:pt x="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2145875" y="3661137"/>
              <a:ext cx="111207" cy="120140"/>
            </a:xfrm>
            <a:custGeom>
              <a:avLst/>
              <a:gdLst/>
              <a:ahLst/>
              <a:cxnLst/>
              <a:rect l="l" t="t" r="r" b="b"/>
              <a:pathLst>
                <a:path w="3847" h="4156" extrusionOk="0">
                  <a:moveTo>
                    <a:pt x="3846" y="0"/>
                  </a:moveTo>
                  <a:lnTo>
                    <a:pt x="3846" y="0"/>
                  </a:lnTo>
                  <a:cubicBezTo>
                    <a:pt x="3013" y="167"/>
                    <a:pt x="2215" y="655"/>
                    <a:pt x="1513" y="1429"/>
                  </a:cubicBezTo>
                  <a:cubicBezTo>
                    <a:pt x="798" y="2203"/>
                    <a:pt x="310" y="3155"/>
                    <a:pt x="0" y="4156"/>
                  </a:cubicBezTo>
                  <a:cubicBezTo>
                    <a:pt x="846" y="4132"/>
                    <a:pt x="1727" y="3798"/>
                    <a:pt x="2465" y="3001"/>
                  </a:cubicBezTo>
                  <a:cubicBezTo>
                    <a:pt x="3215" y="2227"/>
                    <a:pt x="3691" y="1143"/>
                    <a:pt x="3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2068779" y="3649777"/>
              <a:ext cx="80912" cy="131500"/>
            </a:xfrm>
            <a:custGeom>
              <a:avLst/>
              <a:gdLst/>
              <a:ahLst/>
              <a:cxnLst/>
              <a:rect l="l" t="t" r="r" b="b"/>
              <a:pathLst>
                <a:path w="2799" h="4549" extrusionOk="0">
                  <a:moveTo>
                    <a:pt x="0" y="0"/>
                  </a:moveTo>
                  <a:lnTo>
                    <a:pt x="0" y="0"/>
                  </a:lnTo>
                  <a:cubicBezTo>
                    <a:pt x="24" y="929"/>
                    <a:pt x="286" y="1846"/>
                    <a:pt x="751" y="2703"/>
                  </a:cubicBezTo>
                  <a:cubicBezTo>
                    <a:pt x="1251" y="3548"/>
                    <a:pt x="1905" y="4191"/>
                    <a:pt x="2667" y="4549"/>
                  </a:cubicBezTo>
                  <a:cubicBezTo>
                    <a:pt x="2798" y="3501"/>
                    <a:pt x="2608" y="2441"/>
                    <a:pt x="2084" y="1584"/>
                  </a:cubicBezTo>
                  <a:cubicBezTo>
                    <a:pt x="1560" y="715"/>
                    <a:pt x="798" y="21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2161717" y="3543426"/>
              <a:ext cx="90191" cy="127020"/>
            </a:xfrm>
            <a:custGeom>
              <a:avLst/>
              <a:gdLst/>
              <a:ahLst/>
              <a:cxnLst/>
              <a:rect l="l" t="t" r="r" b="b"/>
              <a:pathLst>
                <a:path w="3120" h="4394" extrusionOk="0">
                  <a:moveTo>
                    <a:pt x="3120" y="0"/>
                  </a:moveTo>
                  <a:lnTo>
                    <a:pt x="3120" y="0"/>
                  </a:lnTo>
                  <a:cubicBezTo>
                    <a:pt x="2346" y="262"/>
                    <a:pt x="1655" y="822"/>
                    <a:pt x="1084" y="1643"/>
                  </a:cubicBezTo>
                  <a:cubicBezTo>
                    <a:pt x="524" y="2465"/>
                    <a:pt x="167" y="3417"/>
                    <a:pt x="0" y="4394"/>
                  </a:cubicBezTo>
                  <a:cubicBezTo>
                    <a:pt x="798" y="4275"/>
                    <a:pt x="1572" y="3834"/>
                    <a:pt x="2191" y="3013"/>
                  </a:cubicBezTo>
                  <a:cubicBezTo>
                    <a:pt x="2798" y="2191"/>
                    <a:pt x="3108" y="1108"/>
                    <a:pt x="3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2072566" y="3556492"/>
              <a:ext cx="89498" cy="113953"/>
            </a:xfrm>
            <a:custGeom>
              <a:avLst/>
              <a:gdLst/>
              <a:ahLst/>
              <a:cxnLst/>
              <a:rect l="l" t="t" r="r" b="b"/>
              <a:pathLst>
                <a:path w="3096" h="3942" extrusionOk="0">
                  <a:moveTo>
                    <a:pt x="0" y="1"/>
                  </a:moveTo>
                  <a:lnTo>
                    <a:pt x="0" y="1"/>
                  </a:lnTo>
                  <a:cubicBezTo>
                    <a:pt x="155" y="870"/>
                    <a:pt x="489" y="1715"/>
                    <a:pt x="1060" y="2454"/>
                  </a:cubicBezTo>
                  <a:cubicBezTo>
                    <a:pt x="1620" y="3204"/>
                    <a:pt x="2322" y="3704"/>
                    <a:pt x="3096" y="3942"/>
                  </a:cubicBezTo>
                  <a:cubicBezTo>
                    <a:pt x="3084" y="2954"/>
                    <a:pt x="2775" y="1977"/>
                    <a:pt x="2179" y="1239"/>
                  </a:cubicBezTo>
                  <a:cubicBezTo>
                    <a:pt x="1584" y="489"/>
                    <a:pt x="786" y="1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2163075" y="3429154"/>
              <a:ext cx="72645" cy="130460"/>
            </a:xfrm>
            <a:custGeom>
              <a:avLst/>
              <a:gdLst/>
              <a:ahLst/>
              <a:cxnLst/>
              <a:rect l="l" t="t" r="r" b="b"/>
              <a:pathLst>
                <a:path w="2513" h="4513" extrusionOk="0">
                  <a:moveTo>
                    <a:pt x="2394" y="1"/>
                  </a:moveTo>
                  <a:lnTo>
                    <a:pt x="2394" y="1"/>
                  </a:lnTo>
                  <a:cubicBezTo>
                    <a:pt x="1691" y="334"/>
                    <a:pt x="1096" y="941"/>
                    <a:pt x="667" y="1786"/>
                  </a:cubicBezTo>
                  <a:cubicBezTo>
                    <a:pt x="239" y="2632"/>
                    <a:pt x="25" y="3572"/>
                    <a:pt x="1" y="4513"/>
                  </a:cubicBezTo>
                  <a:cubicBezTo>
                    <a:pt x="727" y="4299"/>
                    <a:pt x="1406" y="3787"/>
                    <a:pt x="1870" y="2929"/>
                  </a:cubicBezTo>
                  <a:cubicBezTo>
                    <a:pt x="2346" y="2084"/>
                    <a:pt x="2513" y="1024"/>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2063952" y="3462196"/>
              <a:ext cx="99153" cy="97100"/>
            </a:xfrm>
            <a:custGeom>
              <a:avLst/>
              <a:gdLst/>
              <a:ahLst/>
              <a:cxnLst/>
              <a:rect l="l" t="t" r="r" b="b"/>
              <a:pathLst>
                <a:path w="3430" h="3359" extrusionOk="0">
                  <a:moveTo>
                    <a:pt x="1" y="1"/>
                  </a:moveTo>
                  <a:cubicBezTo>
                    <a:pt x="251" y="822"/>
                    <a:pt x="691" y="1584"/>
                    <a:pt x="1310" y="2203"/>
                  </a:cubicBezTo>
                  <a:cubicBezTo>
                    <a:pt x="1941" y="2834"/>
                    <a:pt x="2668" y="3239"/>
                    <a:pt x="3430" y="3358"/>
                  </a:cubicBezTo>
                  <a:cubicBezTo>
                    <a:pt x="3287" y="2418"/>
                    <a:pt x="2858" y="1536"/>
                    <a:pt x="2203" y="917"/>
                  </a:cubicBezTo>
                  <a:cubicBezTo>
                    <a:pt x="1549" y="286"/>
                    <a:pt x="763"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2146222" y="3318323"/>
              <a:ext cx="58538" cy="131153"/>
            </a:xfrm>
            <a:custGeom>
              <a:avLst/>
              <a:gdLst/>
              <a:ahLst/>
              <a:cxnLst/>
              <a:rect l="l" t="t" r="r" b="b"/>
              <a:pathLst>
                <a:path w="2025" h="4537" extrusionOk="0">
                  <a:moveTo>
                    <a:pt x="1786" y="1"/>
                  </a:moveTo>
                  <a:lnTo>
                    <a:pt x="1786" y="1"/>
                  </a:lnTo>
                  <a:cubicBezTo>
                    <a:pt x="1179" y="382"/>
                    <a:pt x="679" y="1037"/>
                    <a:pt x="381" y="1882"/>
                  </a:cubicBezTo>
                  <a:cubicBezTo>
                    <a:pt x="72" y="2739"/>
                    <a:pt x="0" y="3644"/>
                    <a:pt x="84" y="4537"/>
                  </a:cubicBezTo>
                  <a:cubicBezTo>
                    <a:pt x="739" y="4239"/>
                    <a:pt x="1322" y="3668"/>
                    <a:pt x="1643" y="2811"/>
                  </a:cubicBezTo>
                  <a:cubicBezTo>
                    <a:pt x="1989" y="1941"/>
                    <a:pt x="2024" y="953"/>
                    <a:pt x="1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2043658" y="3369605"/>
              <a:ext cx="104992" cy="79871"/>
            </a:xfrm>
            <a:custGeom>
              <a:avLst/>
              <a:gdLst/>
              <a:ahLst/>
              <a:cxnLst/>
              <a:rect l="l" t="t" r="r" b="b"/>
              <a:pathLst>
                <a:path w="3632" h="2763" extrusionOk="0">
                  <a:moveTo>
                    <a:pt x="370" y="0"/>
                  </a:moveTo>
                  <a:cubicBezTo>
                    <a:pt x="246" y="0"/>
                    <a:pt x="122" y="8"/>
                    <a:pt x="0" y="25"/>
                  </a:cubicBezTo>
                  <a:cubicBezTo>
                    <a:pt x="346" y="751"/>
                    <a:pt x="834" y="1418"/>
                    <a:pt x="1512" y="1941"/>
                  </a:cubicBezTo>
                  <a:cubicBezTo>
                    <a:pt x="2179" y="2453"/>
                    <a:pt x="2905" y="2727"/>
                    <a:pt x="3632" y="2763"/>
                  </a:cubicBezTo>
                  <a:cubicBezTo>
                    <a:pt x="3382" y="1894"/>
                    <a:pt x="2882" y="1120"/>
                    <a:pt x="2179" y="620"/>
                  </a:cubicBezTo>
                  <a:cubicBezTo>
                    <a:pt x="1597" y="195"/>
                    <a:pt x="973"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2113181" y="3212319"/>
              <a:ext cx="48883" cy="129448"/>
            </a:xfrm>
            <a:custGeom>
              <a:avLst/>
              <a:gdLst/>
              <a:ahLst/>
              <a:cxnLst/>
              <a:rect l="l" t="t" r="r" b="b"/>
              <a:pathLst>
                <a:path w="1691" h="4478" extrusionOk="0">
                  <a:moveTo>
                    <a:pt x="1262" y="1"/>
                  </a:moveTo>
                  <a:cubicBezTo>
                    <a:pt x="727" y="453"/>
                    <a:pt x="358" y="1120"/>
                    <a:pt x="179" y="1953"/>
                  </a:cubicBezTo>
                  <a:cubicBezTo>
                    <a:pt x="0" y="2787"/>
                    <a:pt x="36" y="3668"/>
                    <a:pt x="238" y="4477"/>
                  </a:cubicBezTo>
                  <a:cubicBezTo>
                    <a:pt x="810" y="4120"/>
                    <a:pt x="1274" y="3513"/>
                    <a:pt x="1489" y="2668"/>
                  </a:cubicBezTo>
                  <a:cubicBezTo>
                    <a:pt x="1691" y="1810"/>
                    <a:pt x="1584" y="870"/>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010964" y="3277274"/>
              <a:ext cx="109126" cy="64840"/>
            </a:xfrm>
            <a:custGeom>
              <a:avLst/>
              <a:gdLst/>
              <a:ahLst/>
              <a:cxnLst/>
              <a:rect l="l" t="t" r="r" b="b"/>
              <a:pathLst>
                <a:path w="3775" h="2243" extrusionOk="0">
                  <a:moveTo>
                    <a:pt x="706" y="0"/>
                  </a:moveTo>
                  <a:cubicBezTo>
                    <a:pt x="466" y="0"/>
                    <a:pt x="230" y="31"/>
                    <a:pt x="0" y="87"/>
                  </a:cubicBezTo>
                  <a:cubicBezTo>
                    <a:pt x="417" y="742"/>
                    <a:pt x="965" y="1325"/>
                    <a:pt x="1667" y="1730"/>
                  </a:cubicBezTo>
                  <a:cubicBezTo>
                    <a:pt x="2263" y="2080"/>
                    <a:pt x="2885" y="2243"/>
                    <a:pt x="3488" y="2243"/>
                  </a:cubicBezTo>
                  <a:cubicBezTo>
                    <a:pt x="3584" y="2243"/>
                    <a:pt x="3680" y="2239"/>
                    <a:pt x="3774" y="2230"/>
                  </a:cubicBezTo>
                  <a:cubicBezTo>
                    <a:pt x="3429" y="1456"/>
                    <a:pt x="2846" y="790"/>
                    <a:pt x="2131" y="385"/>
                  </a:cubicBezTo>
                  <a:cubicBezTo>
                    <a:pt x="1659" y="117"/>
                    <a:pt x="1176"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2063605" y="3112849"/>
              <a:ext cx="42032" cy="125314"/>
            </a:xfrm>
            <a:custGeom>
              <a:avLst/>
              <a:gdLst/>
              <a:ahLst/>
              <a:cxnLst/>
              <a:rect l="l" t="t" r="r" b="b"/>
              <a:pathLst>
                <a:path w="1454" h="4335" extrusionOk="0">
                  <a:moveTo>
                    <a:pt x="810" y="1"/>
                  </a:moveTo>
                  <a:cubicBezTo>
                    <a:pt x="382" y="477"/>
                    <a:pt x="120" y="1168"/>
                    <a:pt x="60" y="1965"/>
                  </a:cubicBezTo>
                  <a:cubicBezTo>
                    <a:pt x="1" y="2775"/>
                    <a:pt x="144" y="3596"/>
                    <a:pt x="441" y="4335"/>
                  </a:cubicBezTo>
                  <a:cubicBezTo>
                    <a:pt x="953" y="3918"/>
                    <a:pt x="1287" y="3299"/>
                    <a:pt x="1382" y="2477"/>
                  </a:cubicBezTo>
                  <a:cubicBezTo>
                    <a:pt x="1453" y="1656"/>
                    <a:pt x="1251" y="775"/>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1967256" y="3187835"/>
              <a:ext cx="109820" cy="52727"/>
            </a:xfrm>
            <a:custGeom>
              <a:avLst/>
              <a:gdLst/>
              <a:ahLst/>
              <a:cxnLst/>
              <a:rect l="l" t="t" r="r" b="b"/>
              <a:pathLst>
                <a:path w="3799" h="1824" extrusionOk="0">
                  <a:moveTo>
                    <a:pt x="951" y="1"/>
                  </a:moveTo>
                  <a:cubicBezTo>
                    <a:pt x="615" y="1"/>
                    <a:pt x="294" y="63"/>
                    <a:pt x="0" y="181"/>
                  </a:cubicBezTo>
                  <a:cubicBezTo>
                    <a:pt x="441" y="776"/>
                    <a:pt x="1036" y="1252"/>
                    <a:pt x="1750" y="1538"/>
                  </a:cubicBezTo>
                  <a:cubicBezTo>
                    <a:pt x="2204" y="1730"/>
                    <a:pt x="2658" y="1823"/>
                    <a:pt x="3095" y="1823"/>
                  </a:cubicBezTo>
                  <a:cubicBezTo>
                    <a:pt x="3335" y="1823"/>
                    <a:pt x="3570" y="1795"/>
                    <a:pt x="3798" y="1741"/>
                  </a:cubicBezTo>
                  <a:cubicBezTo>
                    <a:pt x="3358" y="1062"/>
                    <a:pt x="2750" y="502"/>
                    <a:pt x="2024" y="205"/>
                  </a:cubicBezTo>
                  <a:cubicBezTo>
                    <a:pt x="1657" y="66"/>
                    <a:pt x="1295" y="1"/>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1996857" y="3022339"/>
              <a:ext cx="40615" cy="118781"/>
            </a:xfrm>
            <a:custGeom>
              <a:avLst/>
              <a:gdLst/>
              <a:ahLst/>
              <a:cxnLst/>
              <a:rect l="l" t="t" r="r" b="b"/>
              <a:pathLst>
                <a:path w="1405" h="4109" extrusionOk="0">
                  <a:moveTo>
                    <a:pt x="512" y="0"/>
                  </a:moveTo>
                  <a:cubicBezTo>
                    <a:pt x="167" y="500"/>
                    <a:pt x="0" y="1167"/>
                    <a:pt x="60" y="1929"/>
                  </a:cubicBezTo>
                  <a:cubicBezTo>
                    <a:pt x="119" y="2691"/>
                    <a:pt x="369" y="3429"/>
                    <a:pt x="750" y="4108"/>
                  </a:cubicBezTo>
                  <a:cubicBezTo>
                    <a:pt x="1167" y="3656"/>
                    <a:pt x="1405" y="3013"/>
                    <a:pt x="1369" y="2239"/>
                  </a:cubicBezTo>
                  <a:cubicBezTo>
                    <a:pt x="1345" y="1465"/>
                    <a:pt x="1024" y="667"/>
                    <a:pt x="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1909759" y="3103078"/>
              <a:ext cx="109126" cy="43332"/>
            </a:xfrm>
            <a:custGeom>
              <a:avLst/>
              <a:gdLst/>
              <a:ahLst/>
              <a:cxnLst/>
              <a:rect l="l" t="t" r="r" b="b"/>
              <a:pathLst>
                <a:path w="3775" h="1499" extrusionOk="0">
                  <a:moveTo>
                    <a:pt x="1209" y="1"/>
                  </a:moveTo>
                  <a:cubicBezTo>
                    <a:pt x="759" y="1"/>
                    <a:pt x="349" y="109"/>
                    <a:pt x="1" y="291"/>
                  </a:cubicBezTo>
                  <a:cubicBezTo>
                    <a:pt x="513" y="791"/>
                    <a:pt x="1144" y="1172"/>
                    <a:pt x="1834" y="1375"/>
                  </a:cubicBezTo>
                  <a:cubicBezTo>
                    <a:pt x="2144" y="1459"/>
                    <a:pt x="2448" y="1499"/>
                    <a:pt x="2739" y="1499"/>
                  </a:cubicBezTo>
                  <a:cubicBezTo>
                    <a:pt x="3107" y="1499"/>
                    <a:pt x="3456" y="1435"/>
                    <a:pt x="3775" y="1315"/>
                  </a:cubicBezTo>
                  <a:cubicBezTo>
                    <a:pt x="3275" y="720"/>
                    <a:pt x="2632" y="267"/>
                    <a:pt x="1918" y="89"/>
                  </a:cubicBezTo>
                  <a:cubicBezTo>
                    <a:pt x="1674" y="29"/>
                    <a:pt x="1436"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1915280" y="2940415"/>
              <a:ext cx="44778" cy="110513"/>
            </a:xfrm>
            <a:custGeom>
              <a:avLst/>
              <a:gdLst/>
              <a:ahLst/>
              <a:cxnLst/>
              <a:rect l="l" t="t" r="r" b="b"/>
              <a:pathLst>
                <a:path w="1549" h="3823" extrusionOk="0">
                  <a:moveTo>
                    <a:pt x="298" y="1"/>
                  </a:moveTo>
                  <a:cubicBezTo>
                    <a:pt x="36" y="501"/>
                    <a:pt x="0" y="1144"/>
                    <a:pt x="143" y="1858"/>
                  </a:cubicBezTo>
                  <a:cubicBezTo>
                    <a:pt x="310" y="2572"/>
                    <a:pt x="655" y="3251"/>
                    <a:pt x="1096" y="3823"/>
                  </a:cubicBezTo>
                  <a:cubicBezTo>
                    <a:pt x="1405" y="3370"/>
                    <a:pt x="1548" y="2739"/>
                    <a:pt x="1405" y="2013"/>
                  </a:cubicBezTo>
                  <a:cubicBezTo>
                    <a:pt x="1262" y="1298"/>
                    <a:pt x="857" y="584"/>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1840583" y="3024160"/>
              <a:ext cx="106380" cy="36568"/>
            </a:xfrm>
            <a:custGeom>
              <a:avLst/>
              <a:gdLst/>
              <a:ahLst/>
              <a:cxnLst/>
              <a:rect l="l" t="t" r="r" b="b"/>
              <a:pathLst>
                <a:path w="3680" h="1265" extrusionOk="0">
                  <a:moveTo>
                    <a:pt x="1422" y="0"/>
                  </a:moveTo>
                  <a:cubicBezTo>
                    <a:pt x="864" y="0"/>
                    <a:pt x="378" y="169"/>
                    <a:pt x="1" y="437"/>
                  </a:cubicBezTo>
                  <a:cubicBezTo>
                    <a:pt x="560" y="842"/>
                    <a:pt x="1191" y="1128"/>
                    <a:pt x="1882" y="1223"/>
                  </a:cubicBezTo>
                  <a:cubicBezTo>
                    <a:pt x="2056" y="1251"/>
                    <a:pt x="2226" y="1264"/>
                    <a:pt x="2391" y="1264"/>
                  </a:cubicBezTo>
                  <a:cubicBezTo>
                    <a:pt x="2867" y="1264"/>
                    <a:pt x="3299" y="1153"/>
                    <a:pt x="3680" y="949"/>
                  </a:cubicBezTo>
                  <a:cubicBezTo>
                    <a:pt x="3144" y="449"/>
                    <a:pt x="2465" y="116"/>
                    <a:pt x="1763" y="21"/>
                  </a:cubicBezTo>
                  <a:cubicBezTo>
                    <a:pt x="1647" y="7"/>
                    <a:pt x="1533" y="0"/>
                    <a:pt x="1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1858824" y="2969323"/>
              <a:ext cx="410978" cy="1153727"/>
            </a:xfrm>
            <a:custGeom>
              <a:avLst/>
              <a:gdLst/>
              <a:ahLst/>
              <a:cxnLst/>
              <a:rect l="l" t="t" r="r" b="b"/>
              <a:pathLst>
                <a:path w="14217" h="39911" extrusionOk="0">
                  <a:moveTo>
                    <a:pt x="1" y="1"/>
                  </a:moveTo>
                  <a:cubicBezTo>
                    <a:pt x="12109" y="9835"/>
                    <a:pt x="13979" y="27552"/>
                    <a:pt x="4287" y="39649"/>
                  </a:cubicBezTo>
                  <a:cubicBezTo>
                    <a:pt x="4227" y="39720"/>
                    <a:pt x="4215" y="39839"/>
                    <a:pt x="4275" y="39887"/>
                  </a:cubicBezTo>
                  <a:cubicBezTo>
                    <a:pt x="4299" y="39903"/>
                    <a:pt x="4327" y="39911"/>
                    <a:pt x="4355" y="39911"/>
                  </a:cubicBezTo>
                  <a:cubicBezTo>
                    <a:pt x="4409" y="39911"/>
                    <a:pt x="4466" y="39882"/>
                    <a:pt x="4513" y="39827"/>
                  </a:cubicBezTo>
                  <a:cubicBezTo>
                    <a:pt x="14217" y="27552"/>
                    <a:pt x="12169" y="9764"/>
                    <a:pt x="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232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45"/>
        <p:cNvGrpSpPr/>
        <p:nvPr/>
      </p:nvGrpSpPr>
      <p:grpSpPr>
        <a:xfrm>
          <a:off x="0" y="0"/>
          <a:ext cx="0" cy="0"/>
          <a:chOff x="0" y="0"/>
          <a:chExt cx="0" cy="0"/>
        </a:xfrm>
      </p:grpSpPr>
      <p:grpSp>
        <p:nvGrpSpPr>
          <p:cNvPr id="1146" name="Google Shape;1146;p25"/>
          <p:cNvGrpSpPr/>
          <p:nvPr/>
        </p:nvGrpSpPr>
        <p:grpSpPr>
          <a:xfrm rot="825395">
            <a:off x="8491334" y="5792041"/>
            <a:ext cx="403631" cy="531751"/>
            <a:chOff x="1085200" y="298999"/>
            <a:chExt cx="311594" cy="409485"/>
          </a:xfrm>
        </p:grpSpPr>
        <p:sp>
          <p:nvSpPr>
            <p:cNvPr id="1147" name="Google Shape;1147;p25"/>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8" name="Google Shape;1148;p25"/>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49" name="Google Shape;1149;p25"/>
          <p:cNvGrpSpPr/>
          <p:nvPr/>
        </p:nvGrpSpPr>
        <p:grpSpPr>
          <a:xfrm>
            <a:off x="10958577" y="781700"/>
            <a:ext cx="890793" cy="806667"/>
            <a:chOff x="7770018" y="3153792"/>
            <a:chExt cx="771426" cy="696844"/>
          </a:xfrm>
        </p:grpSpPr>
        <p:sp>
          <p:nvSpPr>
            <p:cNvPr id="1150" name="Google Shape;1150;p25"/>
            <p:cNvSpPr/>
            <p:nvPr/>
          </p:nvSpPr>
          <p:spPr>
            <a:xfrm>
              <a:off x="7982806" y="3153792"/>
              <a:ext cx="345936" cy="319081"/>
            </a:xfrm>
            <a:custGeom>
              <a:avLst/>
              <a:gdLst/>
              <a:ahLst/>
              <a:cxnLst/>
              <a:rect l="l" t="t" r="r" b="b"/>
              <a:pathLst>
                <a:path w="11967" h="11038" extrusionOk="0">
                  <a:moveTo>
                    <a:pt x="5990" y="1"/>
                  </a:moveTo>
                  <a:cubicBezTo>
                    <a:pt x="1" y="1"/>
                    <a:pt x="668" y="6394"/>
                    <a:pt x="4978" y="11038"/>
                  </a:cubicBezTo>
                  <a:lnTo>
                    <a:pt x="7002" y="11038"/>
                  </a:lnTo>
                  <a:cubicBezTo>
                    <a:pt x="11300" y="6406"/>
                    <a:pt x="11967" y="1"/>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1" name="Google Shape;1151;p25"/>
            <p:cNvSpPr/>
            <p:nvPr/>
          </p:nvSpPr>
          <p:spPr>
            <a:xfrm>
              <a:off x="8192761" y="3315935"/>
              <a:ext cx="348682" cy="256236"/>
            </a:xfrm>
            <a:custGeom>
              <a:avLst/>
              <a:gdLst/>
              <a:ahLst/>
              <a:cxnLst/>
              <a:rect l="l" t="t" r="r" b="b"/>
              <a:pathLst>
                <a:path w="12062" h="8864" extrusionOk="0">
                  <a:moveTo>
                    <a:pt x="7190" y="0"/>
                  </a:moveTo>
                  <a:cubicBezTo>
                    <a:pt x="4783" y="0"/>
                    <a:pt x="1875" y="2285"/>
                    <a:pt x="1" y="5643"/>
                  </a:cubicBezTo>
                  <a:lnTo>
                    <a:pt x="632" y="7560"/>
                  </a:lnTo>
                  <a:cubicBezTo>
                    <a:pt x="2506" y="8425"/>
                    <a:pt x="4442" y="8864"/>
                    <a:pt x="6134" y="8864"/>
                  </a:cubicBezTo>
                  <a:cubicBezTo>
                    <a:pt x="9614" y="8864"/>
                    <a:pt x="12061" y="7007"/>
                    <a:pt x="10812" y="3178"/>
                  </a:cubicBezTo>
                  <a:cubicBezTo>
                    <a:pt x="10088" y="951"/>
                    <a:pt x="8743" y="0"/>
                    <a:pt x="7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2" name="Google Shape;1152;p25"/>
            <p:cNvSpPr/>
            <p:nvPr/>
          </p:nvSpPr>
          <p:spPr>
            <a:xfrm>
              <a:off x="8143387" y="3543755"/>
              <a:ext cx="368108" cy="306882"/>
            </a:xfrm>
            <a:custGeom>
              <a:avLst/>
              <a:gdLst/>
              <a:ahLst/>
              <a:cxnLst/>
              <a:rect l="l" t="t" r="r" b="b"/>
              <a:pathLst>
                <a:path w="12734" h="10616" extrusionOk="0">
                  <a:moveTo>
                    <a:pt x="2233" y="0"/>
                  </a:moveTo>
                  <a:lnTo>
                    <a:pt x="590" y="1191"/>
                  </a:lnTo>
                  <a:cubicBezTo>
                    <a:pt x="1" y="6127"/>
                    <a:pt x="1863" y="10616"/>
                    <a:pt x="5031" y="10616"/>
                  </a:cubicBezTo>
                  <a:cubicBezTo>
                    <a:pt x="5898" y="10616"/>
                    <a:pt x="6862" y="10280"/>
                    <a:pt x="7900" y="9525"/>
                  </a:cubicBezTo>
                  <a:cubicBezTo>
                    <a:pt x="12734" y="6013"/>
                    <a:pt x="8436" y="1227"/>
                    <a:pt x="2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3" name="Google Shape;1153;p25"/>
            <p:cNvSpPr/>
            <p:nvPr/>
          </p:nvSpPr>
          <p:spPr>
            <a:xfrm>
              <a:off x="7799706" y="3543755"/>
              <a:ext cx="367848" cy="306882"/>
            </a:xfrm>
            <a:custGeom>
              <a:avLst/>
              <a:gdLst/>
              <a:ahLst/>
              <a:cxnLst/>
              <a:rect l="l" t="t" r="r" b="b"/>
              <a:pathLst>
                <a:path w="12725" h="10616" extrusionOk="0">
                  <a:moveTo>
                    <a:pt x="10502" y="0"/>
                  </a:moveTo>
                  <a:cubicBezTo>
                    <a:pt x="4299" y="1227"/>
                    <a:pt x="1" y="6013"/>
                    <a:pt x="4835" y="9525"/>
                  </a:cubicBezTo>
                  <a:cubicBezTo>
                    <a:pt x="5873" y="10280"/>
                    <a:pt x="6837" y="10616"/>
                    <a:pt x="7702" y="10616"/>
                  </a:cubicBezTo>
                  <a:cubicBezTo>
                    <a:pt x="10867" y="10616"/>
                    <a:pt x="12725" y="6127"/>
                    <a:pt x="12145" y="1191"/>
                  </a:cubicBezTo>
                  <a:lnTo>
                    <a:pt x="10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4" name="Google Shape;1154;p25"/>
            <p:cNvSpPr/>
            <p:nvPr/>
          </p:nvSpPr>
          <p:spPr>
            <a:xfrm>
              <a:off x="7770018" y="3315935"/>
              <a:ext cx="348422" cy="256236"/>
            </a:xfrm>
            <a:custGeom>
              <a:avLst/>
              <a:gdLst/>
              <a:ahLst/>
              <a:cxnLst/>
              <a:rect l="l" t="t" r="r" b="b"/>
              <a:pathLst>
                <a:path w="12053" h="8864" extrusionOk="0">
                  <a:moveTo>
                    <a:pt x="4863" y="0"/>
                  </a:moveTo>
                  <a:cubicBezTo>
                    <a:pt x="3310" y="0"/>
                    <a:pt x="1966" y="951"/>
                    <a:pt x="1242" y="3178"/>
                  </a:cubicBezTo>
                  <a:cubicBezTo>
                    <a:pt x="0" y="7007"/>
                    <a:pt x="2445" y="8864"/>
                    <a:pt x="5922" y="8864"/>
                  </a:cubicBezTo>
                  <a:cubicBezTo>
                    <a:pt x="7613" y="8864"/>
                    <a:pt x="9548" y="8425"/>
                    <a:pt x="11422" y="7560"/>
                  </a:cubicBezTo>
                  <a:lnTo>
                    <a:pt x="12053" y="5643"/>
                  </a:lnTo>
                  <a:cubicBezTo>
                    <a:pt x="10179" y="2285"/>
                    <a:pt x="7270" y="0"/>
                    <a:pt x="4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5" name="Google Shape;1155;p25"/>
            <p:cNvSpPr/>
            <p:nvPr/>
          </p:nvSpPr>
          <p:spPr>
            <a:xfrm>
              <a:off x="8075397" y="3441191"/>
              <a:ext cx="160755" cy="160755"/>
            </a:xfrm>
            <a:custGeom>
              <a:avLst/>
              <a:gdLst/>
              <a:ahLst/>
              <a:cxnLst/>
              <a:rect l="l" t="t" r="r" b="b"/>
              <a:pathLst>
                <a:path w="5561" h="5561" extrusionOk="0">
                  <a:moveTo>
                    <a:pt x="2787" y="0"/>
                  </a:moveTo>
                  <a:cubicBezTo>
                    <a:pt x="1251" y="12"/>
                    <a:pt x="1" y="1250"/>
                    <a:pt x="1" y="2774"/>
                  </a:cubicBezTo>
                  <a:cubicBezTo>
                    <a:pt x="1" y="4310"/>
                    <a:pt x="1251" y="5560"/>
                    <a:pt x="2787" y="5560"/>
                  </a:cubicBezTo>
                  <a:cubicBezTo>
                    <a:pt x="4311" y="5560"/>
                    <a:pt x="5561" y="4310"/>
                    <a:pt x="5561" y="2774"/>
                  </a:cubicBezTo>
                  <a:cubicBezTo>
                    <a:pt x="5561" y="1250"/>
                    <a:pt x="4311"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56" name="Google Shape;1156;p25"/>
          <p:cNvGrpSpPr/>
          <p:nvPr/>
        </p:nvGrpSpPr>
        <p:grpSpPr>
          <a:xfrm>
            <a:off x="9325928" y="-476605"/>
            <a:ext cx="1037173" cy="1008679"/>
            <a:chOff x="-309269" y="4230246"/>
            <a:chExt cx="779809" cy="756509"/>
          </a:xfrm>
        </p:grpSpPr>
        <p:sp>
          <p:nvSpPr>
            <p:cNvPr id="1157" name="Google Shape;1157;p25"/>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8" name="Google Shape;1158;p25"/>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9" name="Google Shape;1159;p25"/>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0" name="Google Shape;1160;p25"/>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1" name="Google Shape;1161;p25"/>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2" name="Google Shape;1162;p25"/>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3" name="Google Shape;1163;p25"/>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4" name="Google Shape;1164;p25"/>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5" name="Google Shape;1165;p25"/>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66" name="Google Shape;1166;p25"/>
          <p:cNvGrpSpPr/>
          <p:nvPr/>
        </p:nvGrpSpPr>
        <p:grpSpPr>
          <a:xfrm rot="1749421" flipH="1">
            <a:off x="10451117" y="2729860"/>
            <a:ext cx="2081362" cy="4029797"/>
            <a:chOff x="470557" y="2546896"/>
            <a:chExt cx="1411633" cy="2726016"/>
          </a:xfrm>
        </p:grpSpPr>
        <p:grpSp>
          <p:nvGrpSpPr>
            <p:cNvPr id="1167" name="Google Shape;1167;p25"/>
            <p:cNvGrpSpPr/>
            <p:nvPr/>
          </p:nvGrpSpPr>
          <p:grpSpPr>
            <a:xfrm>
              <a:off x="470557" y="2546896"/>
              <a:ext cx="1411633" cy="2726016"/>
              <a:chOff x="3138819" y="3121116"/>
              <a:chExt cx="695283" cy="1342667"/>
            </a:xfrm>
          </p:grpSpPr>
          <p:sp>
            <p:nvSpPr>
              <p:cNvPr id="1168" name="Google Shape;1168;p25"/>
              <p:cNvSpPr/>
              <p:nvPr/>
            </p:nvSpPr>
            <p:spPr>
              <a:xfrm>
                <a:off x="3138819" y="3582653"/>
                <a:ext cx="458820" cy="881130"/>
              </a:xfrm>
              <a:custGeom>
                <a:avLst/>
                <a:gdLst/>
                <a:ahLst/>
                <a:cxnLst/>
                <a:rect l="l" t="t" r="r" b="b"/>
                <a:pathLst>
                  <a:path w="15872" h="30481" extrusionOk="0">
                    <a:moveTo>
                      <a:pt x="15312" y="1"/>
                    </a:moveTo>
                    <a:cubicBezTo>
                      <a:pt x="15277" y="179"/>
                      <a:pt x="11205" y="17431"/>
                      <a:pt x="1" y="30100"/>
                    </a:cubicBezTo>
                    <a:lnTo>
                      <a:pt x="430" y="30481"/>
                    </a:lnTo>
                    <a:cubicBezTo>
                      <a:pt x="11741" y="17705"/>
                      <a:pt x="15836" y="322"/>
                      <a:pt x="15872" y="144"/>
                    </a:cubicBezTo>
                    <a:lnTo>
                      <a:pt x="15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9" name="Google Shape;1169;p25"/>
              <p:cNvSpPr/>
              <p:nvPr/>
            </p:nvSpPr>
            <p:spPr>
              <a:xfrm>
                <a:off x="3676441" y="3135194"/>
                <a:ext cx="79178" cy="139103"/>
              </a:xfrm>
              <a:custGeom>
                <a:avLst/>
                <a:gdLst/>
                <a:ahLst/>
                <a:cxnLst/>
                <a:rect l="l" t="t" r="r" b="b"/>
                <a:pathLst>
                  <a:path w="2739" h="4812" extrusionOk="0">
                    <a:moveTo>
                      <a:pt x="2657" y="0"/>
                    </a:moveTo>
                    <a:cubicBezTo>
                      <a:pt x="2196" y="0"/>
                      <a:pt x="544" y="1751"/>
                      <a:pt x="274" y="3157"/>
                    </a:cubicBezTo>
                    <a:cubicBezTo>
                      <a:pt x="1" y="4586"/>
                      <a:pt x="2144" y="4812"/>
                      <a:pt x="2144" y="4812"/>
                    </a:cubicBezTo>
                    <a:lnTo>
                      <a:pt x="2739" y="2002"/>
                    </a:lnTo>
                    <a:lnTo>
                      <a:pt x="2679" y="2"/>
                    </a:lnTo>
                    <a:cubicBezTo>
                      <a:pt x="2672" y="1"/>
                      <a:pt x="2665" y="0"/>
                      <a:pt x="2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0" name="Google Shape;1170;p25"/>
              <p:cNvSpPr/>
              <p:nvPr/>
            </p:nvSpPr>
            <p:spPr>
              <a:xfrm>
                <a:off x="3590065" y="3121116"/>
                <a:ext cx="36163" cy="68511"/>
              </a:xfrm>
              <a:custGeom>
                <a:avLst/>
                <a:gdLst/>
                <a:ahLst/>
                <a:cxnLst/>
                <a:rect l="l" t="t" r="r" b="b"/>
                <a:pathLst>
                  <a:path w="1251" h="2370" extrusionOk="0">
                    <a:moveTo>
                      <a:pt x="655" y="0"/>
                    </a:moveTo>
                    <a:lnTo>
                      <a:pt x="95" y="965"/>
                    </a:lnTo>
                    <a:lnTo>
                      <a:pt x="0" y="2370"/>
                    </a:lnTo>
                    <a:lnTo>
                      <a:pt x="0" y="2370"/>
                    </a:lnTo>
                    <a:lnTo>
                      <a:pt x="1072" y="2120"/>
                    </a:lnTo>
                    <a:cubicBezTo>
                      <a:pt x="1250" y="1655"/>
                      <a:pt x="655" y="0"/>
                      <a:pt x="655" y="0"/>
                    </a:cubicBezTo>
                    <a:close/>
                  </a:path>
                </a:pathLst>
              </a:custGeom>
              <a:solidFill>
                <a:srgbClr val="504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1" name="Google Shape;1171;p25"/>
              <p:cNvSpPr/>
              <p:nvPr/>
            </p:nvSpPr>
            <p:spPr>
              <a:xfrm>
                <a:off x="3607612" y="3135223"/>
                <a:ext cx="226490" cy="522156"/>
              </a:xfrm>
              <a:custGeom>
                <a:avLst/>
                <a:gdLst/>
                <a:ahLst/>
                <a:cxnLst/>
                <a:rect l="l" t="t" r="r" b="b"/>
                <a:pathLst>
                  <a:path w="7835" h="18063" extrusionOk="0">
                    <a:moveTo>
                      <a:pt x="5060" y="1"/>
                    </a:moveTo>
                    <a:cubicBezTo>
                      <a:pt x="5057" y="24"/>
                      <a:pt x="5054" y="47"/>
                      <a:pt x="5053" y="70"/>
                    </a:cubicBezTo>
                    <a:lnTo>
                      <a:pt x="5053" y="70"/>
                    </a:lnTo>
                    <a:cubicBezTo>
                      <a:pt x="5059" y="25"/>
                      <a:pt x="5060" y="1"/>
                      <a:pt x="5060" y="1"/>
                    </a:cubicBezTo>
                    <a:close/>
                    <a:moveTo>
                      <a:pt x="5053" y="70"/>
                    </a:moveTo>
                    <a:lnTo>
                      <a:pt x="5053" y="70"/>
                    </a:lnTo>
                    <a:cubicBezTo>
                      <a:pt x="5005" y="415"/>
                      <a:pt x="4686" y="2007"/>
                      <a:pt x="2679" y="4108"/>
                    </a:cubicBezTo>
                    <a:lnTo>
                      <a:pt x="0" y="16943"/>
                    </a:lnTo>
                    <a:lnTo>
                      <a:pt x="250" y="18062"/>
                    </a:lnTo>
                    <a:cubicBezTo>
                      <a:pt x="2834" y="17765"/>
                      <a:pt x="7751" y="17110"/>
                      <a:pt x="7835" y="10752"/>
                    </a:cubicBezTo>
                    <a:cubicBezTo>
                      <a:pt x="7788" y="2352"/>
                      <a:pt x="4986" y="1200"/>
                      <a:pt x="5053" y="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2" name="Google Shape;1172;p25"/>
              <p:cNvSpPr/>
              <p:nvPr/>
            </p:nvSpPr>
            <p:spPr>
              <a:xfrm>
                <a:off x="3390777" y="3121116"/>
                <a:ext cx="220304" cy="490474"/>
              </a:xfrm>
              <a:custGeom>
                <a:avLst/>
                <a:gdLst/>
                <a:ahLst/>
                <a:cxnLst/>
                <a:rect l="l" t="t" r="r" b="b"/>
                <a:pathLst>
                  <a:path w="7621" h="16967" extrusionOk="0">
                    <a:moveTo>
                      <a:pt x="7549" y="0"/>
                    </a:moveTo>
                    <a:lnTo>
                      <a:pt x="7549" y="0"/>
                    </a:lnTo>
                    <a:cubicBezTo>
                      <a:pt x="6227" y="501"/>
                      <a:pt x="2560" y="5215"/>
                      <a:pt x="1274" y="9061"/>
                    </a:cubicBezTo>
                    <a:cubicBezTo>
                      <a:pt x="0" y="12919"/>
                      <a:pt x="941" y="15955"/>
                      <a:pt x="3120" y="16967"/>
                    </a:cubicBezTo>
                    <a:lnTo>
                      <a:pt x="7620" y="2644"/>
                    </a:lnTo>
                    <a:lnTo>
                      <a:pt x="7549" y="2013"/>
                    </a:lnTo>
                    <a:cubicBezTo>
                      <a:pt x="7549" y="2013"/>
                      <a:pt x="7192" y="667"/>
                      <a:pt x="7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3" name="Google Shape;1173;p25"/>
              <p:cNvSpPr/>
              <p:nvPr/>
            </p:nvSpPr>
            <p:spPr>
              <a:xfrm>
                <a:off x="3416938" y="3142797"/>
                <a:ext cx="338015" cy="517618"/>
              </a:xfrm>
              <a:custGeom>
                <a:avLst/>
                <a:gdLst/>
                <a:ahLst/>
                <a:cxnLst/>
                <a:rect l="l" t="t" r="r" b="b"/>
                <a:pathLst>
                  <a:path w="11693" h="17906" extrusionOk="0">
                    <a:moveTo>
                      <a:pt x="8597" y="1"/>
                    </a:moveTo>
                    <a:cubicBezTo>
                      <a:pt x="7227" y="239"/>
                      <a:pt x="2155" y="3227"/>
                      <a:pt x="596" y="10014"/>
                    </a:cubicBezTo>
                    <a:cubicBezTo>
                      <a:pt x="0" y="11823"/>
                      <a:pt x="596" y="14550"/>
                      <a:pt x="1977" y="15991"/>
                    </a:cubicBezTo>
                    <a:cubicBezTo>
                      <a:pt x="3282" y="17318"/>
                      <a:pt x="4639" y="17906"/>
                      <a:pt x="6143" y="17906"/>
                    </a:cubicBezTo>
                    <a:cubicBezTo>
                      <a:pt x="6258" y="17906"/>
                      <a:pt x="6373" y="17902"/>
                      <a:pt x="6489" y="17896"/>
                    </a:cubicBezTo>
                    <a:cubicBezTo>
                      <a:pt x="7727" y="17777"/>
                      <a:pt x="10692" y="14526"/>
                      <a:pt x="11133" y="10859"/>
                    </a:cubicBezTo>
                    <a:cubicBezTo>
                      <a:pt x="11692" y="6394"/>
                      <a:pt x="9930" y="1882"/>
                      <a:pt x="8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74" name="Google Shape;1174;p25"/>
            <p:cNvSpPr/>
            <p:nvPr/>
          </p:nvSpPr>
          <p:spPr>
            <a:xfrm>
              <a:off x="749217" y="3773787"/>
              <a:ext cx="310467" cy="656721"/>
            </a:xfrm>
            <a:custGeom>
              <a:avLst/>
              <a:gdLst/>
              <a:ahLst/>
              <a:cxnLst/>
              <a:rect l="l" t="t" r="r" b="b"/>
              <a:pathLst>
                <a:path w="10740" h="22718" extrusionOk="0">
                  <a:moveTo>
                    <a:pt x="0" y="0"/>
                  </a:moveTo>
                  <a:cubicBezTo>
                    <a:pt x="0" y="1"/>
                    <a:pt x="977" y="5299"/>
                    <a:pt x="2239" y="8704"/>
                  </a:cubicBezTo>
                  <a:cubicBezTo>
                    <a:pt x="3513" y="12121"/>
                    <a:pt x="9228" y="22717"/>
                    <a:pt x="9228" y="22717"/>
                  </a:cubicBezTo>
                  <a:lnTo>
                    <a:pt x="9418" y="22158"/>
                  </a:lnTo>
                  <a:cubicBezTo>
                    <a:pt x="9418" y="22158"/>
                    <a:pt x="10740" y="16467"/>
                    <a:pt x="7739" y="10347"/>
                  </a:cubicBezTo>
                  <a:cubicBezTo>
                    <a:pt x="4739" y="4227"/>
                    <a:pt x="2096" y="159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5" name="Google Shape;1175;p25"/>
            <p:cNvSpPr/>
            <p:nvPr/>
          </p:nvSpPr>
          <p:spPr>
            <a:xfrm>
              <a:off x="771909" y="3806481"/>
              <a:ext cx="249558" cy="621627"/>
            </a:xfrm>
            <a:custGeom>
              <a:avLst/>
              <a:gdLst/>
              <a:ahLst/>
              <a:cxnLst/>
              <a:rect l="l" t="t" r="r" b="b"/>
              <a:pathLst>
                <a:path w="8633" h="21504" extrusionOk="0">
                  <a:moveTo>
                    <a:pt x="1" y="0"/>
                  </a:moveTo>
                  <a:lnTo>
                    <a:pt x="1" y="0"/>
                  </a:lnTo>
                  <a:cubicBezTo>
                    <a:pt x="7073" y="9871"/>
                    <a:pt x="8335" y="21503"/>
                    <a:pt x="8335" y="21503"/>
                  </a:cubicBezTo>
                  <a:lnTo>
                    <a:pt x="8633" y="21027"/>
                  </a:lnTo>
                  <a:cubicBezTo>
                    <a:pt x="6811" y="8217"/>
                    <a:pt x="2" y="2"/>
                    <a:pt x="1" y="0"/>
                  </a:cubicBezTo>
                  <a:close/>
                </a:path>
              </a:pathLst>
            </a:custGeom>
            <a:solidFill>
              <a:srgbClr val="546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76" name="Google Shape;1176;p25"/>
          <p:cNvGrpSpPr/>
          <p:nvPr/>
        </p:nvGrpSpPr>
        <p:grpSpPr>
          <a:xfrm rot="-5790507">
            <a:off x="2378180" y="-237507"/>
            <a:ext cx="404648" cy="530456"/>
            <a:chOff x="1085200" y="298999"/>
            <a:chExt cx="311594" cy="409485"/>
          </a:xfrm>
        </p:grpSpPr>
        <p:sp>
          <p:nvSpPr>
            <p:cNvPr id="1177" name="Google Shape;1177;p25"/>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8" name="Google Shape;1178;p25"/>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79" name="Google Shape;1179;p25"/>
          <p:cNvGrpSpPr/>
          <p:nvPr/>
        </p:nvGrpSpPr>
        <p:grpSpPr>
          <a:xfrm>
            <a:off x="4743892" y="6003913"/>
            <a:ext cx="1037173" cy="1008679"/>
            <a:chOff x="-309269" y="4230246"/>
            <a:chExt cx="779809" cy="756509"/>
          </a:xfrm>
        </p:grpSpPr>
        <p:sp>
          <p:nvSpPr>
            <p:cNvPr id="1180" name="Google Shape;1180;p25"/>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1" name="Google Shape;1181;p25"/>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2" name="Google Shape;1182;p25"/>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3" name="Google Shape;1183;p25"/>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4" name="Google Shape;1184;p25"/>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5" name="Google Shape;1185;p25"/>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6" name="Google Shape;1186;p25"/>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7" name="Google Shape;1187;p25"/>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8" name="Google Shape;1188;p25"/>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89" name="Google Shape;1189;p25"/>
          <p:cNvGrpSpPr/>
          <p:nvPr/>
        </p:nvGrpSpPr>
        <p:grpSpPr>
          <a:xfrm rot="-6264422" flipH="1">
            <a:off x="6898621" y="-1598217"/>
            <a:ext cx="911540" cy="2505562"/>
            <a:chOff x="1840583" y="2940415"/>
            <a:chExt cx="429219" cy="1182635"/>
          </a:xfrm>
        </p:grpSpPr>
        <p:sp>
          <p:nvSpPr>
            <p:cNvPr id="1190" name="Google Shape;1190;p25"/>
            <p:cNvSpPr/>
            <p:nvPr/>
          </p:nvSpPr>
          <p:spPr>
            <a:xfrm>
              <a:off x="2005443" y="4008576"/>
              <a:ext cx="175208" cy="91897"/>
            </a:xfrm>
            <a:custGeom>
              <a:avLst/>
              <a:gdLst/>
              <a:ahLst/>
              <a:cxnLst/>
              <a:rect l="l" t="t" r="r" b="b"/>
              <a:pathLst>
                <a:path w="6061" h="3179" extrusionOk="0">
                  <a:moveTo>
                    <a:pt x="5342" y="1"/>
                  </a:moveTo>
                  <a:cubicBezTo>
                    <a:pt x="4579" y="1"/>
                    <a:pt x="3755" y="209"/>
                    <a:pt x="2918" y="614"/>
                  </a:cubicBezTo>
                  <a:cubicBezTo>
                    <a:pt x="1822" y="1162"/>
                    <a:pt x="834" y="1971"/>
                    <a:pt x="1" y="2924"/>
                  </a:cubicBezTo>
                  <a:cubicBezTo>
                    <a:pt x="405" y="3088"/>
                    <a:pt x="855" y="3179"/>
                    <a:pt x="1337" y="3179"/>
                  </a:cubicBezTo>
                  <a:cubicBezTo>
                    <a:pt x="1905" y="3179"/>
                    <a:pt x="2518" y="3052"/>
                    <a:pt x="3156" y="2769"/>
                  </a:cubicBezTo>
                  <a:cubicBezTo>
                    <a:pt x="4323" y="2257"/>
                    <a:pt x="5347" y="1257"/>
                    <a:pt x="6061" y="66"/>
                  </a:cubicBezTo>
                  <a:cubicBezTo>
                    <a:pt x="5829" y="23"/>
                    <a:pt x="5589" y="1"/>
                    <a:pt x="5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1" name="Google Shape;1191;p25"/>
            <p:cNvSpPr/>
            <p:nvPr/>
          </p:nvSpPr>
          <p:spPr>
            <a:xfrm>
              <a:off x="1970696" y="3916506"/>
              <a:ext cx="62325" cy="176249"/>
            </a:xfrm>
            <a:custGeom>
              <a:avLst/>
              <a:gdLst/>
              <a:ahLst/>
              <a:cxnLst/>
              <a:rect l="l" t="t" r="r" b="b"/>
              <a:pathLst>
                <a:path w="2156" h="6097" extrusionOk="0">
                  <a:moveTo>
                    <a:pt x="524" y="1"/>
                  </a:moveTo>
                  <a:cubicBezTo>
                    <a:pt x="167" y="1013"/>
                    <a:pt x="0" y="2108"/>
                    <a:pt x="107" y="3239"/>
                  </a:cubicBezTo>
                  <a:cubicBezTo>
                    <a:pt x="203" y="4370"/>
                    <a:pt x="572" y="5359"/>
                    <a:pt x="1191" y="6097"/>
                  </a:cubicBezTo>
                  <a:cubicBezTo>
                    <a:pt x="1846" y="5001"/>
                    <a:pt x="2155" y="3775"/>
                    <a:pt x="2012" y="2608"/>
                  </a:cubicBezTo>
                  <a:cubicBezTo>
                    <a:pt x="1858" y="1453"/>
                    <a:pt x="1274" y="572"/>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2" name="Google Shape;1192;p25"/>
            <p:cNvSpPr/>
            <p:nvPr/>
          </p:nvSpPr>
          <p:spPr>
            <a:xfrm>
              <a:off x="2067392" y="3895664"/>
              <a:ext cx="154222" cy="101552"/>
            </a:xfrm>
            <a:custGeom>
              <a:avLst/>
              <a:gdLst/>
              <a:ahLst/>
              <a:cxnLst/>
              <a:rect l="l" t="t" r="r" b="b"/>
              <a:pathLst>
                <a:path w="5335" h="3513" extrusionOk="0">
                  <a:moveTo>
                    <a:pt x="5112" y="0"/>
                  </a:moveTo>
                  <a:cubicBezTo>
                    <a:pt x="4237" y="0"/>
                    <a:pt x="3318" y="319"/>
                    <a:pt x="2430" y="900"/>
                  </a:cubicBezTo>
                  <a:cubicBezTo>
                    <a:pt x="1465" y="1543"/>
                    <a:pt x="656" y="2424"/>
                    <a:pt x="1" y="3401"/>
                  </a:cubicBezTo>
                  <a:cubicBezTo>
                    <a:pt x="275" y="3474"/>
                    <a:pt x="564" y="3512"/>
                    <a:pt x="863" y="3512"/>
                  </a:cubicBezTo>
                  <a:cubicBezTo>
                    <a:pt x="1536" y="3512"/>
                    <a:pt x="2256" y="3318"/>
                    <a:pt x="2965" y="2889"/>
                  </a:cubicBezTo>
                  <a:cubicBezTo>
                    <a:pt x="3989" y="2258"/>
                    <a:pt x="4835" y="1198"/>
                    <a:pt x="5335" y="7"/>
                  </a:cubicBezTo>
                  <a:cubicBezTo>
                    <a:pt x="5261" y="3"/>
                    <a:pt x="5186" y="0"/>
                    <a:pt x="5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3" name="Google Shape;1193;p25"/>
            <p:cNvSpPr/>
            <p:nvPr/>
          </p:nvSpPr>
          <p:spPr>
            <a:xfrm>
              <a:off x="2018885" y="3831489"/>
              <a:ext cx="65765" cy="162489"/>
            </a:xfrm>
            <a:custGeom>
              <a:avLst/>
              <a:gdLst/>
              <a:ahLst/>
              <a:cxnLst/>
              <a:rect l="l" t="t" r="r" b="b"/>
              <a:pathLst>
                <a:path w="2275" h="5621" extrusionOk="0">
                  <a:moveTo>
                    <a:pt x="214" y="1"/>
                  </a:moveTo>
                  <a:lnTo>
                    <a:pt x="214" y="1"/>
                  </a:lnTo>
                  <a:cubicBezTo>
                    <a:pt x="12" y="977"/>
                    <a:pt x="0" y="2037"/>
                    <a:pt x="250" y="3085"/>
                  </a:cubicBezTo>
                  <a:cubicBezTo>
                    <a:pt x="500" y="4120"/>
                    <a:pt x="988" y="5002"/>
                    <a:pt x="1691" y="5621"/>
                  </a:cubicBezTo>
                  <a:cubicBezTo>
                    <a:pt x="2155" y="4537"/>
                    <a:pt x="2274" y="3335"/>
                    <a:pt x="1976" y="2275"/>
                  </a:cubicBezTo>
                  <a:cubicBezTo>
                    <a:pt x="1679" y="1203"/>
                    <a:pt x="1024" y="465"/>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4" name="Google Shape;1194;p25"/>
            <p:cNvSpPr/>
            <p:nvPr/>
          </p:nvSpPr>
          <p:spPr>
            <a:xfrm>
              <a:off x="2114887" y="3778502"/>
              <a:ext cx="132888" cy="111785"/>
            </a:xfrm>
            <a:custGeom>
              <a:avLst/>
              <a:gdLst/>
              <a:ahLst/>
              <a:cxnLst/>
              <a:rect l="l" t="t" r="r" b="b"/>
              <a:pathLst>
                <a:path w="4597" h="3867" extrusionOk="0">
                  <a:moveTo>
                    <a:pt x="4597" y="0"/>
                  </a:moveTo>
                  <a:cubicBezTo>
                    <a:pt x="3704" y="60"/>
                    <a:pt x="2799" y="477"/>
                    <a:pt x="1965" y="1191"/>
                  </a:cubicBezTo>
                  <a:cubicBezTo>
                    <a:pt x="1132" y="1917"/>
                    <a:pt x="477" y="2846"/>
                    <a:pt x="1" y="3846"/>
                  </a:cubicBezTo>
                  <a:cubicBezTo>
                    <a:pt x="120" y="3859"/>
                    <a:pt x="241" y="3866"/>
                    <a:pt x="363" y="3866"/>
                  </a:cubicBezTo>
                  <a:cubicBezTo>
                    <a:pt x="1124" y="3866"/>
                    <a:pt x="1946" y="3604"/>
                    <a:pt x="2715" y="2989"/>
                  </a:cubicBezTo>
                  <a:cubicBezTo>
                    <a:pt x="3597" y="2274"/>
                    <a:pt x="4251" y="1191"/>
                    <a:pt x="4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5" name="Google Shape;1195;p25"/>
            <p:cNvSpPr/>
            <p:nvPr/>
          </p:nvSpPr>
          <p:spPr>
            <a:xfrm>
              <a:off x="2050538" y="3742020"/>
              <a:ext cx="72298" cy="147688"/>
            </a:xfrm>
            <a:custGeom>
              <a:avLst/>
              <a:gdLst/>
              <a:ahLst/>
              <a:cxnLst/>
              <a:rect l="l" t="t" r="r" b="b"/>
              <a:pathLst>
                <a:path w="2501" h="5109" extrusionOk="0">
                  <a:moveTo>
                    <a:pt x="96" y="0"/>
                  </a:moveTo>
                  <a:cubicBezTo>
                    <a:pt x="0" y="965"/>
                    <a:pt x="119" y="1953"/>
                    <a:pt x="512" y="2905"/>
                  </a:cubicBezTo>
                  <a:cubicBezTo>
                    <a:pt x="893" y="3858"/>
                    <a:pt x="1477" y="4608"/>
                    <a:pt x="2227" y="5108"/>
                  </a:cubicBezTo>
                  <a:cubicBezTo>
                    <a:pt x="2501" y="4037"/>
                    <a:pt x="2465" y="2882"/>
                    <a:pt x="2048" y="1929"/>
                  </a:cubicBezTo>
                  <a:cubicBezTo>
                    <a:pt x="1632" y="965"/>
                    <a:pt x="893" y="346"/>
                    <a:pt x="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6" name="Google Shape;1196;p25"/>
            <p:cNvSpPr/>
            <p:nvPr/>
          </p:nvSpPr>
          <p:spPr>
            <a:xfrm>
              <a:off x="2145875" y="3661137"/>
              <a:ext cx="111207" cy="120140"/>
            </a:xfrm>
            <a:custGeom>
              <a:avLst/>
              <a:gdLst/>
              <a:ahLst/>
              <a:cxnLst/>
              <a:rect l="l" t="t" r="r" b="b"/>
              <a:pathLst>
                <a:path w="3847" h="4156" extrusionOk="0">
                  <a:moveTo>
                    <a:pt x="3846" y="0"/>
                  </a:moveTo>
                  <a:lnTo>
                    <a:pt x="3846" y="0"/>
                  </a:lnTo>
                  <a:cubicBezTo>
                    <a:pt x="3013" y="167"/>
                    <a:pt x="2215" y="655"/>
                    <a:pt x="1513" y="1429"/>
                  </a:cubicBezTo>
                  <a:cubicBezTo>
                    <a:pt x="798" y="2203"/>
                    <a:pt x="310" y="3155"/>
                    <a:pt x="0" y="4156"/>
                  </a:cubicBezTo>
                  <a:cubicBezTo>
                    <a:pt x="846" y="4132"/>
                    <a:pt x="1727" y="3798"/>
                    <a:pt x="2465" y="3001"/>
                  </a:cubicBezTo>
                  <a:cubicBezTo>
                    <a:pt x="3215" y="2227"/>
                    <a:pt x="3691" y="1143"/>
                    <a:pt x="3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7" name="Google Shape;1197;p25"/>
            <p:cNvSpPr/>
            <p:nvPr/>
          </p:nvSpPr>
          <p:spPr>
            <a:xfrm>
              <a:off x="2068779" y="3649777"/>
              <a:ext cx="80912" cy="131500"/>
            </a:xfrm>
            <a:custGeom>
              <a:avLst/>
              <a:gdLst/>
              <a:ahLst/>
              <a:cxnLst/>
              <a:rect l="l" t="t" r="r" b="b"/>
              <a:pathLst>
                <a:path w="2799" h="4549" extrusionOk="0">
                  <a:moveTo>
                    <a:pt x="0" y="0"/>
                  </a:moveTo>
                  <a:lnTo>
                    <a:pt x="0" y="0"/>
                  </a:lnTo>
                  <a:cubicBezTo>
                    <a:pt x="24" y="929"/>
                    <a:pt x="286" y="1846"/>
                    <a:pt x="751" y="2703"/>
                  </a:cubicBezTo>
                  <a:cubicBezTo>
                    <a:pt x="1251" y="3548"/>
                    <a:pt x="1905" y="4191"/>
                    <a:pt x="2667" y="4549"/>
                  </a:cubicBezTo>
                  <a:cubicBezTo>
                    <a:pt x="2798" y="3501"/>
                    <a:pt x="2608" y="2441"/>
                    <a:pt x="2084" y="1584"/>
                  </a:cubicBezTo>
                  <a:cubicBezTo>
                    <a:pt x="1560" y="715"/>
                    <a:pt x="798" y="21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8" name="Google Shape;1198;p25"/>
            <p:cNvSpPr/>
            <p:nvPr/>
          </p:nvSpPr>
          <p:spPr>
            <a:xfrm>
              <a:off x="2161717" y="3543426"/>
              <a:ext cx="90191" cy="127020"/>
            </a:xfrm>
            <a:custGeom>
              <a:avLst/>
              <a:gdLst/>
              <a:ahLst/>
              <a:cxnLst/>
              <a:rect l="l" t="t" r="r" b="b"/>
              <a:pathLst>
                <a:path w="3120" h="4394" extrusionOk="0">
                  <a:moveTo>
                    <a:pt x="3120" y="0"/>
                  </a:moveTo>
                  <a:lnTo>
                    <a:pt x="3120" y="0"/>
                  </a:lnTo>
                  <a:cubicBezTo>
                    <a:pt x="2346" y="262"/>
                    <a:pt x="1655" y="822"/>
                    <a:pt x="1084" y="1643"/>
                  </a:cubicBezTo>
                  <a:cubicBezTo>
                    <a:pt x="524" y="2465"/>
                    <a:pt x="167" y="3417"/>
                    <a:pt x="0" y="4394"/>
                  </a:cubicBezTo>
                  <a:cubicBezTo>
                    <a:pt x="798" y="4275"/>
                    <a:pt x="1572" y="3834"/>
                    <a:pt x="2191" y="3013"/>
                  </a:cubicBezTo>
                  <a:cubicBezTo>
                    <a:pt x="2798" y="2191"/>
                    <a:pt x="3108" y="1108"/>
                    <a:pt x="3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9" name="Google Shape;1199;p25"/>
            <p:cNvSpPr/>
            <p:nvPr/>
          </p:nvSpPr>
          <p:spPr>
            <a:xfrm>
              <a:off x="2072566" y="3556492"/>
              <a:ext cx="89498" cy="113953"/>
            </a:xfrm>
            <a:custGeom>
              <a:avLst/>
              <a:gdLst/>
              <a:ahLst/>
              <a:cxnLst/>
              <a:rect l="l" t="t" r="r" b="b"/>
              <a:pathLst>
                <a:path w="3096" h="3942" extrusionOk="0">
                  <a:moveTo>
                    <a:pt x="0" y="1"/>
                  </a:moveTo>
                  <a:lnTo>
                    <a:pt x="0" y="1"/>
                  </a:lnTo>
                  <a:cubicBezTo>
                    <a:pt x="155" y="870"/>
                    <a:pt x="489" y="1715"/>
                    <a:pt x="1060" y="2454"/>
                  </a:cubicBezTo>
                  <a:cubicBezTo>
                    <a:pt x="1620" y="3204"/>
                    <a:pt x="2322" y="3704"/>
                    <a:pt x="3096" y="3942"/>
                  </a:cubicBezTo>
                  <a:cubicBezTo>
                    <a:pt x="3084" y="2954"/>
                    <a:pt x="2775" y="1977"/>
                    <a:pt x="2179" y="1239"/>
                  </a:cubicBezTo>
                  <a:cubicBezTo>
                    <a:pt x="1584" y="489"/>
                    <a:pt x="786" y="1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0" name="Google Shape;1200;p25"/>
            <p:cNvSpPr/>
            <p:nvPr/>
          </p:nvSpPr>
          <p:spPr>
            <a:xfrm>
              <a:off x="2163075" y="3429154"/>
              <a:ext cx="72645" cy="130460"/>
            </a:xfrm>
            <a:custGeom>
              <a:avLst/>
              <a:gdLst/>
              <a:ahLst/>
              <a:cxnLst/>
              <a:rect l="l" t="t" r="r" b="b"/>
              <a:pathLst>
                <a:path w="2513" h="4513" extrusionOk="0">
                  <a:moveTo>
                    <a:pt x="2394" y="1"/>
                  </a:moveTo>
                  <a:lnTo>
                    <a:pt x="2394" y="1"/>
                  </a:lnTo>
                  <a:cubicBezTo>
                    <a:pt x="1691" y="334"/>
                    <a:pt x="1096" y="941"/>
                    <a:pt x="667" y="1786"/>
                  </a:cubicBezTo>
                  <a:cubicBezTo>
                    <a:pt x="239" y="2632"/>
                    <a:pt x="25" y="3572"/>
                    <a:pt x="1" y="4513"/>
                  </a:cubicBezTo>
                  <a:cubicBezTo>
                    <a:pt x="727" y="4299"/>
                    <a:pt x="1406" y="3787"/>
                    <a:pt x="1870" y="2929"/>
                  </a:cubicBezTo>
                  <a:cubicBezTo>
                    <a:pt x="2346" y="2084"/>
                    <a:pt x="2513" y="1024"/>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1" name="Google Shape;1201;p25"/>
            <p:cNvSpPr/>
            <p:nvPr/>
          </p:nvSpPr>
          <p:spPr>
            <a:xfrm>
              <a:off x="2063952" y="3462196"/>
              <a:ext cx="99153" cy="97100"/>
            </a:xfrm>
            <a:custGeom>
              <a:avLst/>
              <a:gdLst/>
              <a:ahLst/>
              <a:cxnLst/>
              <a:rect l="l" t="t" r="r" b="b"/>
              <a:pathLst>
                <a:path w="3430" h="3359" extrusionOk="0">
                  <a:moveTo>
                    <a:pt x="1" y="1"/>
                  </a:moveTo>
                  <a:cubicBezTo>
                    <a:pt x="251" y="822"/>
                    <a:pt x="691" y="1584"/>
                    <a:pt x="1310" y="2203"/>
                  </a:cubicBezTo>
                  <a:cubicBezTo>
                    <a:pt x="1941" y="2834"/>
                    <a:pt x="2668" y="3239"/>
                    <a:pt x="3430" y="3358"/>
                  </a:cubicBezTo>
                  <a:cubicBezTo>
                    <a:pt x="3287" y="2418"/>
                    <a:pt x="2858" y="1536"/>
                    <a:pt x="2203" y="917"/>
                  </a:cubicBezTo>
                  <a:cubicBezTo>
                    <a:pt x="1549" y="286"/>
                    <a:pt x="763"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2" name="Google Shape;1202;p25"/>
            <p:cNvSpPr/>
            <p:nvPr/>
          </p:nvSpPr>
          <p:spPr>
            <a:xfrm>
              <a:off x="2146222" y="3318323"/>
              <a:ext cx="58538" cy="131153"/>
            </a:xfrm>
            <a:custGeom>
              <a:avLst/>
              <a:gdLst/>
              <a:ahLst/>
              <a:cxnLst/>
              <a:rect l="l" t="t" r="r" b="b"/>
              <a:pathLst>
                <a:path w="2025" h="4537" extrusionOk="0">
                  <a:moveTo>
                    <a:pt x="1786" y="1"/>
                  </a:moveTo>
                  <a:lnTo>
                    <a:pt x="1786" y="1"/>
                  </a:lnTo>
                  <a:cubicBezTo>
                    <a:pt x="1179" y="382"/>
                    <a:pt x="679" y="1037"/>
                    <a:pt x="381" y="1882"/>
                  </a:cubicBezTo>
                  <a:cubicBezTo>
                    <a:pt x="72" y="2739"/>
                    <a:pt x="0" y="3644"/>
                    <a:pt x="84" y="4537"/>
                  </a:cubicBezTo>
                  <a:cubicBezTo>
                    <a:pt x="739" y="4239"/>
                    <a:pt x="1322" y="3668"/>
                    <a:pt x="1643" y="2811"/>
                  </a:cubicBezTo>
                  <a:cubicBezTo>
                    <a:pt x="1989" y="1941"/>
                    <a:pt x="2024" y="953"/>
                    <a:pt x="1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3" name="Google Shape;1203;p25"/>
            <p:cNvSpPr/>
            <p:nvPr/>
          </p:nvSpPr>
          <p:spPr>
            <a:xfrm>
              <a:off x="2043658" y="3369605"/>
              <a:ext cx="104992" cy="79871"/>
            </a:xfrm>
            <a:custGeom>
              <a:avLst/>
              <a:gdLst/>
              <a:ahLst/>
              <a:cxnLst/>
              <a:rect l="l" t="t" r="r" b="b"/>
              <a:pathLst>
                <a:path w="3632" h="2763" extrusionOk="0">
                  <a:moveTo>
                    <a:pt x="370" y="0"/>
                  </a:moveTo>
                  <a:cubicBezTo>
                    <a:pt x="246" y="0"/>
                    <a:pt x="122" y="8"/>
                    <a:pt x="0" y="25"/>
                  </a:cubicBezTo>
                  <a:cubicBezTo>
                    <a:pt x="346" y="751"/>
                    <a:pt x="834" y="1418"/>
                    <a:pt x="1512" y="1941"/>
                  </a:cubicBezTo>
                  <a:cubicBezTo>
                    <a:pt x="2179" y="2453"/>
                    <a:pt x="2905" y="2727"/>
                    <a:pt x="3632" y="2763"/>
                  </a:cubicBezTo>
                  <a:cubicBezTo>
                    <a:pt x="3382" y="1894"/>
                    <a:pt x="2882" y="1120"/>
                    <a:pt x="2179" y="620"/>
                  </a:cubicBezTo>
                  <a:cubicBezTo>
                    <a:pt x="1597" y="195"/>
                    <a:pt x="973"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4" name="Google Shape;1204;p25"/>
            <p:cNvSpPr/>
            <p:nvPr/>
          </p:nvSpPr>
          <p:spPr>
            <a:xfrm>
              <a:off x="2113181" y="3212319"/>
              <a:ext cx="48883" cy="129448"/>
            </a:xfrm>
            <a:custGeom>
              <a:avLst/>
              <a:gdLst/>
              <a:ahLst/>
              <a:cxnLst/>
              <a:rect l="l" t="t" r="r" b="b"/>
              <a:pathLst>
                <a:path w="1691" h="4478" extrusionOk="0">
                  <a:moveTo>
                    <a:pt x="1262" y="1"/>
                  </a:moveTo>
                  <a:cubicBezTo>
                    <a:pt x="727" y="453"/>
                    <a:pt x="358" y="1120"/>
                    <a:pt x="179" y="1953"/>
                  </a:cubicBezTo>
                  <a:cubicBezTo>
                    <a:pt x="0" y="2787"/>
                    <a:pt x="36" y="3668"/>
                    <a:pt x="238" y="4477"/>
                  </a:cubicBezTo>
                  <a:cubicBezTo>
                    <a:pt x="810" y="4120"/>
                    <a:pt x="1274" y="3513"/>
                    <a:pt x="1489" y="2668"/>
                  </a:cubicBezTo>
                  <a:cubicBezTo>
                    <a:pt x="1691" y="1810"/>
                    <a:pt x="1584" y="870"/>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5" name="Google Shape;1205;p25"/>
            <p:cNvSpPr/>
            <p:nvPr/>
          </p:nvSpPr>
          <p:spPr>
            <a:xfrm>
              <a:off x="2010964" y="3277274"/>
              <a:ext cx="109126" cy="64840"/>
            </a:xfrm>
            <a:custGeom>
              <a:avLst/>
              <a:gdLst/>
              <a:ahLst/>
              <a:cxnLst/>
              <a:rect l="l" t="t" r="r" b="b"/>
              <a:pathLst>
                <a:path w="3775" h="2243" extrusionOk="0">
                  <a:moveTo>
                    <a:pt x="706" y="0"/>
                  </a:moveTo>
                  <a:cubicBezTo>
                    <a:pt x="466" y="0"/>
                    <a:pt x="230" y="31"/>
                    <a:pt x="0" y="87"/>
                  </a:cubicBezTo>
                  <a:cubicBezTo>
                    <a:pt x="417" y="742"/>
                    <a:pt x="965" y="1325"/>
                    <a:pt x="1667" y="1730"/>
                  </a:cubicBezTo>
                  <a:cubicBezTo>
                    <a:pt x="2263" y="2080"/>
                    <a:pt x="2885" y="2243"/>
                    <a:pt x="3488" y="2243"/>
                  </a:cubicBezTo>
                  <a:cubicBezTo>
                    <a:pt x="3584" y="2243"/>
                    <a:pt x="3680" y="2239"/>
                    <a:pt x="3774" y="2230"/>
                  </a:cubicBezTo>
                  <a:cubicBezTo>
                    <a:pt x="3429" y="1456"/>
                    <a:pt x="2846" y="790"/>
                    <a:pt x="2131" y="385"/>
                  </a:cubicBezTo>
                  <a:cubicBezTo>
                    <a:pt x="1659" y="117"/>
                    <a:pt x="1176"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6" name="Google Shape;1206;p25"/>
            <p:cNvSpPr/>
            <p:nvPr/>
          </p:nvSpPr>
          <p:spPr>
            <a:xfrm>
              <a:off x="2063605" y="3112849"/>
              <a:ext cx="42032" cy="125314"/>
            </a:xfrm>
            <a:custGeom>
              <a:avLst/>
              <a:gdLst/>
              <a:ahLst/>
              <a:cxnLst/>
              <a:rect l="l" t="t" r="r" b="b"/>
              <a:pathLst>
                <a:path w="1454" h="4335" extrusionOk="0">
                  <a:moveTo>
                    <a:pt x="810" y="1"/>
                  </a:moveTo>
                  <a:cubicBezTo>
                    <a:pt x="382" y="477"/>
                    <a:pt x="120" y="1168"/>
                    <a:pt x="60" y="1965"/>
                  </a:cubicBezTo>
                  <a:cubicBezTo>
                    <a:pt x="1" y="2775"/>
                    <a:pt x="144" y="3596"/>
                    <a:pt x="441" y="4335"/>
                  </a:cubicBezTo>
                  <a:cubicBezTo>
                    <a:pt x="953" y="3918"/>
                    <a:pt x="1287" y="3299"/>
                    <a:pt x="1382" y="2477"/>
                  </a:cubicBezTo>
                  <a:cubicBezTo>
                    <a:pt x="1453" y="1656"/>
                    <a:pt x="1251" y="775"/>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7" name="Google Shape;1207;p25"/>
            <p:cNvSpPr/>
            <p:nvPr/>
          </p:nvSpPr>
          <p:spPr>
            <a:xfrm>
              <a:off x="1967256" y="3187835"/>
              <a:ext cx="109820" cy="52727"/>
            </a:xfrm>
            <a:custGeom>
              <a:avLst/>
              <a:gdLst/>
              <a:ahLst/>
              <a:cxnLst/>
              <a:rect l="l" t="t" r="r" b="b"/>
              <a:pathLst>
                <a:path w="3799" h="1824" extrusionOk="0">
                  <a:moveTo>
                    <a:pt x="951" y="1"/>
                  </a:moveTo>
                  <a:cubicBezTo>
                    <a:pt x="615" y="1"/>
                    <a:pt x="294" y="63"/>
                    <a:pt x="0" y="181"/>
                  </a:cubicBezTo>
                  <a:cubicBezTo>
                    <a:pt x="441" y="776"/>
                    <a:pt x="1036" y="1252"/>
                    <a:pt x="1750" y="1538"/>
                  </a:cubicBezTo>
                  <a:cubicBezTo>
                    <a:pt x="2204" y="1730"/>
                    <a:pt x="2658" y="1823"/>
                    <a:pt x="3095" y="1823"/>
                  </a:cubicBezTo>
                  <a:cubicBezTo>
                    <a:pt x="3335" y="1823"/>
                    <a:pt x="3570" y="1795"/>
                    <a:pt x="3798" y="1741"/>
                  </a:cubicBezTo>
                  <a:cubicBezTo>
                    <a:pt x="3358" y="1062"/>
                    <a:pt x="2750" y="502"/>
                    <a:pt x="2024" y="205"/>
                  </a:cubicBezTo>
                  <a:cubicBezTo>
                    <a:pt x="1657" y="66"/>
                    <a:pt x="1295" y="1"/>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8" name="Google Shape;1208;p25"/>
            <p:cNvSpPr/>
            <p:nvPr/>
          </p:nvSpPr>
          <p:spPr>
            <a:xfrm>
              <a:off x="1996857" y="3022339"/>
              <a:ext cx="40615" cy="118781"/>
            </a:xfrm>
            <a:custGeom>
              <a:avLst/>
              <a:gdLst/>
              <a:ahLst/>
              <a:cxnLst/>
              <a:rect l="l" t="t" r="r" b="b"/>
              <a:pathLst>
                <a:path w="1405" h="4109" extrusionOk="0">
                  <a:moveTo>
                    <a:pt x="512" y="0"/>
                  </a:moveTo>
                  <a:cubicBezTo>
                    <a:pt x="167" y="500"/>
                    <a:pt x="0" y="1167"/>
                    <a:pt x="60" y="1929"/>
                  </a:cubicBezTo>
                  <a:cubicBezTo>
                    <a:pt x="119" y="2691"/>
                    <a:pt x="369" y="3429"/>
                    <a:pt x="750" y="4108"/>
                  </a:cubicBezTo>
                  <a:cubicBezTo>
                    <a:pt x="1167" y="3656"/>
                    <a:pt x="1405" y="3013"/>
                    <a:pt x="1369" y="2239"/>
                  </a:cubicBezTo>
                  <a:cubicBezTo>
                    <a:pt x="1345" y="1465"/>
                    <a:pt x="1024" y="667"/>
                    <a:pt x="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9" name="Google Shape;1209;p25"/>
            <p:cNvSpPr/>
            <p:nvPr/>
          </p:nvSpPr>
          <p:spPr>
            <a:xfrm>
              <a:off x="1909759" y="3103078"/>
              <a:ext cx="109126" cy="43332"/>
            </a:xfrm>
            <a:custGeom>
              <a:avLst/>
              <a:gdLst/>
              <a:ahLst/>
              <a:cxnLst/>
              <a:rect l="l" t="t" r="r" b="b"/>
              <a:pathLst>
                <a:path w="3775" h="1499" extrusionOk="0">
                  <a:moveTo>
                    <a:pt x="1209" y="1"/>
                  </a:moveTo>
                  <a:cubicBezTo>
                    <a:pt x="759" y="1"/>
                    <a:pt x="349" y="109"/>
                    <a:pt x="1" y="291"/>
                  </a:cubicBezTo>
                  <a:cubicBezTo>
                    <a:pt x="513" y="791"/>
                    <a:pt x="1144" y="1172"/>
                    <a:pt x="1834" y="1375"/>
                  </a:cubicBezTo>
                  <a:cubicBezTo>
                    <a:pt x="2144" y="1459"/>
                    <a:pt x="2448" y="1499"/>
                    <a:pt x="2739" y="1499"/>
                  </a:cubicBezTo>
                  <a:cubicBezTo>
                    <a:pt x="3107" y="1499"/>
                    <a:pt x="3456" y="1435"/>
                    <a:pt x="3775" y="1315"/>
                  </a:cubicBezTo>
                  <a:cubicBezTo>
                    <a:pt x="3275" y="720"/>
                    <a:pt x="2632" y="267"/>
                    <a:pt x="1918" y="89"/>
                  </a:cubicBezTo>
                  <a:cubicBezTo>
                    <a:pt x="1674" y="29"/>
                    <a:pt x="1436"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0" name="Google Shape;1210;p25"/>
            <p:cNvSpPr/>
            <p:nvPr/>
          </p:nvSpPr>
          <p:spPr>
            <a:xfrm>
              <a:off x="1915280" y="2940415"/>
              <a:ext cx="44778" cy="110513"/>
            </a:xfrm>
            <a:custGeom>
              <a:avLst/>
              <a:gdLst/>
              <a:ahLst/>
              <a:cxnLst/>
              <a:rect l="l" t="t" r="r" b="b"/>
              <a:pathLst>
                <a:path w="1549" h="3823" extrusionOk="0">
                  <a:moveTo>
                    <a:pt x="298" y="1"/>
                  </a:moveTo>
                  <a:cubicBezTo>
                    <a:pt x="36" y="501"/>
                    <a:pt x="0" y="1144"/>
                    <a:pt x="143" y="1858"/>
                  </a:cubicBezTo>
                  <a:cubicBezTo>
                    <a:pt x="310" y="2572"/>
                    <a:pt x="655" y="3251"/>
                    <a:pt x="1096" y="3823"/>
                  </a:cubicBezTo>
                  <a:cubicBezTo>
                    <a:pt x="1405" y="3370"/>
                    <a:pt x="1548" y="2739"/>
                    <a:pt x="1405" y="2013"/>
                  </a:cubicBezTo>
                  <a:cubicBezTo>
                    <a:pt x="1262" y="1298"/>
                    <a:pt x="857" y="584"/>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1" name="Google Shape;1211;p25"/>
            <p:cNvSpPr/>
            <p:nvPr/>
          </p:nvSpPr>
          <p:spPr>
            <a:xfrm>
              <a:off x="1840583" y="3024160"/>
              <a:ext cx="106380" cy="36568"/>
            </a:xfrm>
            <a:custGeom>
              <a:avLst/>
              <a:gdLst/>
              <a:ahLst/>
              <a:cxnLst/>
              <a:rect l="l" t="t" r="r" b="b"/>
              <a:pathLst>
                <a:path w="3680" h="1265" extrusionOk="0">
                  <a:moveTo>
                    <a:pt x="1422" y="0"/>
                  </a:moveTo>
                  <a:cubicBezTo>
                    <a:pt x="864" y="0"/>
                    <a:pt x="378" y="169"/>
                    <a:pt x="1" y="437"/>
                  </a:cubicBezTo>
                  <a:cubicBezTo>
                    <a:pt x="560" y="842"/>
                    <a:pt x="1191" y="1128"/>
                    <a:pt x="1882" y="1223"/>
                  </a:cubicBezTo>
                  <a:cubicBezTo>
                    <a:pt x="2056" y="1251"/>
                    <a:pt x="2226" y="1264"/>
                    <a:pt x="2391" y="1264"/>
                  </a:cubicBezTo>
                  <a:cubicBezTo>
                    <a:pt x="2867" y="1264"/>
                    <a:pt x="3299" y="1153"/>
                    <a:pt x="3680" y="949"/>
                  </a:cubicBezTo>
                  <a:cubicBezTo>
                    <a:pt x="3144" y="449"/>
                    <a:pt x="2465" y="116"/>
                    <a:pt x="1763" y="21"/>
                  </a:cubicBezTo>
                  <a:cubicBezTo>
                    <a:pt x="1647" y="7"/>
                    <a:pt x="1533" y="0"/>
                    <a:pt x="1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2" name="Google Shape;1212;p25"/>
            <p:cNvSpPr/>
            <p:nvPr/>
          </p:nvSpPr>
          <p:spPr>
            <a:xfrm>
              <a:off x="1858824" y="2969323"/>
              <a:ext cx="410978" cy="1153727"/>
            </a:xfrm>
            <a:custGeom>
              <a:avLst/>
              <a:gdLst/>
              <a:ahLst/>
              <a:cxnLst/>
              <a:rect l="l" t="t" r="r" b="b"/>
              <a:pathLst>
                <a:path w="14217" h="39911" extrusionOk="0">
                  <a:moveTo>
                    <a:pt x="1" y="1"/>
                  </a:moveTo>
                  <a:cubicBezTo>
                    <a:pt x="12109" y="9835"/>
                    <a:pt x="13979" y="27552"/>
                    <a:pt x="4287" y="39649"/>
                  </a:cubicBezTo>
                  <a:cubicBezTo>
                    <a:pt x="4227" y="39720"/>
                    <a:pt x="4215" y="39839"/>
                    <a:pt x="4275" y="39887"/>
                  </a:cubicBezTo>
                  <a:cubicBezTo>
                    <a:pt x="4299" y="39903"/>
                    <a:pt x="4327" y="39911"/>
                    <a:pt x="4355" y="39911"/>
                  </a:cubicBezTo>
                  <a:cubicBezTo>
                    <a:pt x="4409" y="39911"/>
                    <a:pt x="4466" y="39882"/>
                    <a:pt x="4513" y="39827"/>
                  </a:cubicBezTo>
                  <a:cubicBezTo>
                    <a:pt x="14217" y="27552"/>
                    <a:pt x="12169" y="9764"/>
                    <a:pt x="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13" name="Google Shape;1213;p25"/>
          <p:cNvGrpSpPr/>
          <p:nvPr/>
        </p:nvGrpSpPr>
        <p:grpSpPr>
          <a:xfrm rot="4388879">
            <a:off x="704760" y="4193341"/>
            <a:ext cx="1356795" cy="3729155"/>
            <a:chOff x="1840583" y="2940415"/>
            <a:chExt cx="429219" cy="1182635"/>
          </a:xfrm>
        </p:grpSpPr>
        <p:sp>
          <p:nvSpPr>
            <p:cNvPr id="1214" name="Google Shape;1214;p25"/>
            <p:cNvSpPr/>
            <p:nvPr/>
          </p:nvSpPr>
          <p:spPr>
            <a:xfrm>
              <a:off x="2005443" y="4008576"/>
              <a:ext cx="175208" cy="91897"/>
            </a:xfrm>
            <a:custGeom>
              <a:avLst/>
              <a:gdLst/>
              <a:ahLst/>
              <a:cxnLst/>
              <a:rect l="l" t="t" r="r" b="b"/>
              <a:pathLst>
                <a:path w="6061" h="3179" extrusionOk="0">
                  <a:moveTo>
                    <a:pt x="5342" y="1"/>
                  </a:moveTo>
                  <a:cubicBezTo>
                    <a:pt x="4579" y="1"/>
                    <a:pt x="3755" y="209"/>
                    <a:pt x="2918" y="614"/>
                  </a:cubicBezTo>
                  <a:cubicBezTo>
                    <a:pt x="1822" y="1162"/>
                    <a:pt x="834" y="1971"/>
                    <a:pt x="1" y="2924"/>
                  </a:cubicBezTo>
                  <a:cubicBezTo>
                    <a:pt x="405" y="3088"/>
                    <a:pt x="855" y="3179"/>
                    <a:pt x="1337" y="3179"/>
                  </a:cubicBezTo>
                  <a:cubicBezTo>
                    <a:pt x="1905" y="3179"/>
                    <a:pt x="2518" y="3052"/>
                    <a:pt x="3156" y="2769"/>
                  </a:cubicBezTo>
                  <a:cubicBezTo>
                    <a:pt x="4323" y="2257"/>
                    <a:pt x="5347" y="1257"/>
                    <a:pt x="6061" y="66"/>
                  </a:cubicBezTo>
                  <a:cubicBezTo>
                    <a:pt x="5829" y="23"/>
                    <a:pt x="5589" y="1"/>
                    <a:pt x="5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5" name="Google Shape;1215;p25"/>
            <p:cNvSpPr/>
            <p:nvPr/>
          </p:nvSpPr>
          <p:spPr>
            <a:xfrm>
              <a:off x="1970696" y="3916506"/>
              <a:ext cx="62325" cy="176249"/>
            </a:xfrm>
            <a:custGeom>
              <a:avLst/>
              <a:gdLst/>
              <a:ahLst/>
              <a:cxnLst/>
              <a:rect l="l" t="t" r="r" b="b"/>
              <a:pathLst>
                <a:path w="2156" h="6097" extrusionOk="0">
                  <a:moveTo>
                    <a:pt x="524" y="1"/>
                  </a:moveTo>
                  <a:cubicBezTo>
                    <a:pt x="167" y="1013"/>
                    <a:pt x="0" y="2108"/>
                    <a:pt x="107" y="3239"/>
                  </a:cubicBezTo>
                  <a:cubicBezTo>
                    <a:pt x="203" y="4370"/>
                    <a:pt x="572" y="5359"/>
                    <a:pt x="1191" y="6097"/>
                  </a:cubicBezTo>
                  <a:cubicBezTo>
                    <a:pt x="1846" y="5001"/>
                    <a:pt x="2155" y="3775"/>
                    <a:pt x="2012" y="2608"/>
                  </a:cubicBezTo>
                  <a:cubicBezTo>
                    <a:pt x="1858" y="1453"/>
                    <a:pt x="1274" y="572"/>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6" name="Google Shape;1216;p25"/>
            <p:cNvSpPr/>
            <p:nvPr/>
          </p:nvSpPr>
          <p:spPr>
            <a:xfrm>
              <a:off x="2067392" y="3895664"/>
              <a:ext cx="154222" cy="101552"/>
            </a:xfrm>
            <a:custGeom>
              <a:avLst/>
              <a:gdLst/>
              <a:ahLst/>
              <a:cxnLst/>
              <a:rect l="l" t="t" r="r" b="b"/>
              <a:pathLst>
                <a:path w="5335" h="3513" extrusionOk="0">
                  <a:moveTo>
                    <a:pt x="5112" y="0"/>
                  </a:moveTo>
                  <a:cubicBezTo>
                    <a:pt x="4237" y="0"/>
                    <a:pt x="3318" y="319"/>
                    <a:pt x="2430" y="900"/>
                  </a:cubicBezTo>
                  <a:cubicBezTo>
                    <a:pt x="1465" y="1543"/>
                    <a:pt x="656" y="2424"/>
                    <a:pt x="1" y="3401"/>
                  </a:cubicBezTo>
                  <a:cubicBezTo>
                    <a:pt x="275" y="3474"/>
                    <a:pt x="564" y="3512"/>
                    <a:pt x="863" y="3512"/>
                  </a:cubicBezTo>
                  <a:cubicBezTo>
                    <a:pt x="1536" y="3512"/>
                    <a:pt x="2256" y="3318"/>
                    <a:pt x="2965" y="2889"/>
                  </a:cubicBezTo>
                  <a:cubicBezTo>
                    <a:pt x="3989" y="2258"/>
                    <a:pt x="4835" y="1198"/>
                    <a:pt x="5335" y="7"/>
                  </a:cubicBezTo>
                  <a:cubicBezTo>
                    <a:pt x="5261" y="3"/>
                    <a:pt x="5186" y="0"/>
                    <a:pt x="5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7" name="Google Shape;1217;p25"/>
            <p:cNvSpPr/>
            <p:nvPr/>
          </p:nvSpPr>
          <p:spPr>
            <a:xfrm>
              <a:off x="2018885" y="3831489"/>
              <a:ext cx="65765" cy="162489"/>
            </a:xfrm>
            <a:custGeom>
              <a:avLst/>
              <a:gdLst/>
              <a:ahLst/>
              <a:cxnLst/>
              <a:rect l="l" t="t" r="r" b="b"/>
              <a:pathLst>
                <a:path w="2275" h="5621" extrusionOk="0">
                  <a:moveTo>
                    <a:pt x="214" y="1"/>
                  </a:moveTo>
                  <a:lnTo>
                    <a:pt x="214" y="1"/>
                  </a:lnTo>
                  <a:cubicBezTo>
                    <a:pt x="12" y="977"/>
                    <a:pt x="0" y="2037"/>
                    <a:pt x="250" y="3085"/>
                  </a:cubicBezTo>
                  <a:cubicBezTo>
                    <a:pt x="500" y="4120"/>
                    <a:pt x="988" y="5002"/>
                    <a:pt x="1691" y="5621"/>
                  </a:cubicBezTo>
                  <a:cubicBezTo>
                    <a:pt x="2155" y="4537"/>
                    <a:pt x="2274" y="3335"/>
                    <a:pt x="1976" y="2275"/>
                  </a:cubicBezTo>
                  <a:cubicBezTo>
                    <a:pt x="1679" y="1203"/>
                    <a:pt x="1024" y="465"/>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8" name="Google Shape;1218;p25"/>
            <p:cNvSpPr/>
            <p:nvPr/>
          </p:nvSpPr>
          <p:spPr>
            <a:xfrm>
              <a:off x="2114887" y="3778502"/>
              <a:ext cx="132888" cy="111785"/>
            </a:xfrm>
            <a:custGeom>
              <a:avLst/>
              <a:gdLst/>
              <a:ahLst/>
              <a:cxnLst/>
              <a:rect l="l" t="t" r="r" b="b"/>
              <a:pathLst>
                <a:path w="4597" h="3867" extrusionOk="0">
                  <a:moveTo>
                    <a:pt x="4597" y="0"/>
                  </a:moveTo>
                  <a:cubicBezTo>
                    <a:pt x="3704" y="60"/>
                    <a:pt x="2799" y="477"/>
                    <a:pt x="1965" y="1191"/>
                  </a:cubicBezTo>
                  <a:cubicBezTo>
                    <a:pt x="1132" y="1917"/>
                    <a:pt x="477" y="2846"/>
                    <a:pt x="1" y="3846"/>
                  </a:cubicBezTo>
                  <a:cubicBezTo>
                    <a:pt x="120" y="3859"/>
                    <a:pt x="241" y="3866"/>
                    <a:pt x="363" y="3866"/>
                  </a:cubicBezTo>
                  <a:cubicBezTo>
                    <a:pt x="1124" y="3866"/>
                    <a:pt x="1946" y="3604"/>
                    <a:pt x="2715" y="2989"/>
                  </a:cubicBezTo>
                  <a:cubicBezTo>
                    <a:pt x="3597" y="2274"/>
                    <a:pt x="4251" y="1191"/>
                    <a:pt x="4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9" name="Google Shape;1219;p25"/>
            <p:cNvSpPr/>
            <p:nvPr/>
          </p:nvSpPr>
          <p:spPr>
            <a:xfrm>
              <a:off x="2050538" y="3742020"/>
              <a:ext cx="72298" cy="147688"/>
            </a:xfrm>
            <a:custGeom>
              <a:avLst/>
              <a:gdLst/>
              <a:ahLst/>
              <a:cxnLst/>
              <a:rect l="l" t="t" r="r" b="b"/>
              <a:pathLst>
                <a:path w="2501" h="5109" extrusionOk="0">
                  <a:moveTo>
                    <a:pt x="96" y="0"/>
                  </a:moveTo>
                  <a:cubicBezTo>
                    <a:pt x="0" y="965"/>
                    <a:pt x="119" y="1953"/>
                    <a:pt x="512" y="2905"/>
                  </a:cubicBezTo>
                  <a:cubicBezTo>
                    <a:pt x="893" y="3858"/>
                    <a:pt x="1477" y="4608"/>
                    <a:pt x="2227" y="5108"/>
                  </a:cubicBezTo>
                  <a:cubicBezTo>
                    <a:pt x="2501" y="4037"/>
                    <a:pt x="2465" y="2882"/>
                    <a:pt x="2048" y="1929"/>
                  </a:cubicBezTo>
                  <a:cubicBezTo>
                    <a:pt x="1632" y="965"/>
                    <a:pt x="893" y="346"/>
                    <a:pt x="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0" name="Google Shape;1220;p25"/>
            <p:cNvSpPr/>
            <p:nvPr/>
          </p:nvSpPr>
          <p:spPr>
            <a:xfrm>
              <a:off x="2145875" y="3661137"/>
              <a:ext cx="111207" cy="120140"/>
            </a:xfrm>
            <a:custGeom>
              <a:avLst/>
              <a:gdLst/>
              <a:ahLst/>
              <a:cxnLst/>
              <a:rect l="l" t="t" r="r" b="b"/>
              <a:pathLst>
                <a:path w="3847" h="4156" extrusionOk="0">
                  <a:moveTo>
                    <a:pt x="3846" y="0"/>
                  </a:moveTo>
                  <a:lnTo>
                    <a:pt x="3846" y="0"/>
                  </a:lnTo>
                  <a:cubicBezTo>
                    <a:pt x="3013" y="167"/>
                    <a:pt x="2215" y="655"/>
                    <a:pt x="1513" y="1429"/>
                  </a:cubicBezTo>
                  <a:cubicBezTo>
                    <a:pt x="798" y="2203"/>
                    <a:pt x="310" y="3155"/>
                    <a:pt x="0" y="4156"/>
                  </a:cubicBezTo>
                  <a:cubicBezTo>
                    <a:pt x="846" y="4132"/>
                    <a:pt x="1727" y="3798"/>
                    <a:pt x="2465" y="3001"/>
                  </a:cubicBezTo>
                  <a:cubicBezTo>
                    <a:pt x="3215" y="2227"/>
                    <a:pt x="3691" y="1143"/>
                    <a:pt x="3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1" name="Google Shape;1221;p25"/>
            <p:cNvSpPr/>
            <p:nvPr/>
          </p:nvSpPr>
          <p:spPr>
            <a:xfrm>
              <a:off x="2068779" y="3649777"/>
              <a:ext cx="80912" cy="131500"/>
            </a:xfrm>
            <a:custGeom>
              <a:avLst/>
              <a:gdLst/>
              <a:ahLst/>
              <a:cxnLst/>
              <a:rect l="l" t="t" r="r" b="b"/>
              <a:pathLst>
                <a:path w="2799" h="4549" extrusionOk="0">
                  <a:moveTo>
                    <a:pt x="0" y="0"/>
                  </a:moveTo>
                  <a:lnTo>
                    <a:pt x="0" y="0"/>
                  </a:lnTo>
                  <a:cubicBezTo>
                    <a:pt x="24" y="929"/>
                    <a:pt x="286" y="1846"/>
                    <a:pt x="751" y="2703"/>
                  </a:cubicBezTo>
                  <a:cubicBezTo>
                    <a:pt x="1251" y="3548"/>
                    <a:pt x="1905" y="4191"/>
                    <a:pt x="2667" y="4549"/>
                  </a:cubicBezTo>
                  <a:cubicBezTo>
                    <a:pt x="2798" y="3501"/>
                    <a:pt x="2608" y="2441"/>
                    <a:pt x="2084" y="1584"/>
                  </a:cubicBezTo>
                  <a:cubicBezTo>
                    <a:pt x="1560" y="715"/>
                    <a:pt x="798" y="21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2" name="Google Shape;1222;p25"/>
            <p:cNvSpPr/>
            <p:nvPr/>
          </p:nvSpPr>
          <p:spPr>
            <a:xfrm>
              <a:off x="2161717" y="3543426"/>
              <a:ext cx="90191" cy="127020"/>
            </a:xfrm>
            <a:custGeom>
              <a:avLst/>
              <a:gdLst/>
              <a:ahLst/>
              <a:cxnLst/>
              <a:rect l="l" t="t" r="r" b="b"/>
              <a:pathLst>
                <a:path w="3120" h="4394" extrusionOk="0">
                  <a:moveTo>
                    <a:pt x="3120" y="0"/>
                  </a:moveTo>
                  <a:lnTo>
                    <a:pt x="3120" y="0"/>
                  </a:lnTo>
                  <a:cubicBezTo>
                    <a:pt x="2346" y="262"/>
                    <a:pt x="1655" y="822"/>
                    <a:pt x="1084" y="1643"/>
                  </a:cubicBezTo>
                  <a:cubicBezTo>
                    <a:pt x="524" y="2465"/>
                    <a:pt x="167" y="3417"/>
                    <a:pt x="0" y="4394"/>
                  </a:cubicBezTo>
                  <a:cubicBezTo>
                    <a:pt x="798" y="4275"/>
                    <a:pt x="1572" y="3834"/>
                    <a:pt x="2191" y="3013"/>
                  </a:cubicBezTo>
                  <a:cubicBezTo>
                    <a:pt x="2798" y="2191"/>
                    <a:pt x="3108" y="1108"/>
                    <a:pt x="3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3" name="Google Shape;1223;p25"/>
            <p:cNvSpPr/>
            <p:nvPr/>
          </p:nvSpPr>
          <p:spPr>
            <a:xfrm>
              <a:off x="2072566" y="3556492"/>
              <a:ext cx="89498" cy="113953"/>
            </a:xfrm>
            <a:custGeom>
              <a:avLst/>
              <a:gdLst/>
              <a:ahLst/>
              <a:cxnLst/>
              <a:rect l="l" t="t" r="r" b="b"/>
              <a:pathLst>
                <a:path w="3096" h="3942" extrusionOk="0">
                  <a:moveTo>
                    <a:pt x="0" y="1"/>
                  </a:moveTo>
                  <a:lnTo>
                    <a:pt x="0" y="1"/>
                  </a:lnTo>
                  <a:cubicBezTo>
                    <a:pt x="155" y="870"/>
                    <a:pt x="489" y="1715"/>
                    <a:pt x="1060" y="2454"/>
                  </a:cubicBezTo>
                  <a:cubicBezTo>
                    <a:pt x="1620" y="3204"/>
                    <a:pt x="2322" y="3704"/>
                    <a:pt x="3096" y="3942"/>
                  </a:cubicBezTo>
                  <a:cubicBezTo>
                    <a:pt x="3084" y="2954"/>
                    <a:pt x="2775" y="1977"/>
                    <a:pt x="2179" y="1239"/>
                  </a:cubicBezTo>
                  <a:cubicBezTo>
                    <a:pt x="1584" y="489"/>
                    <a:pt x="786" y="1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4" name="Google Shape;1224;p25"/>
            <p:cNvSpPr/>
            <p:nvPr/>
          </p:nvSpPr>
          <p:spPr>
            <a:xfrm>
              <a:off x="2163075" y="3429154"/>
              <a:ext cx="72645" cy="130460"/>
            </a:xfrm>
            <a:custGeom>
              <a:avLst/>
              <a:gdLst/>
              <a:ahLst/>
              <a:cxnLst/>
              <a:rect l="l" t="t" r="r" b="b"/>
              <a:pathLst>
                <a:path w="2513" h="4513" extrusionOk="0">
                  <a:moveTo>
                    <a:pt x="2394" y="1"/>
                  </a:moveTo>
                  <a:lnTo>
                    <a:pt x="2394" y="1"/>
                  </a:lnTo>
                  <a:cubicBezTo>
                    <a:pt x="1691" y="334"/>
                    <a:pt x="1096" y="941"/>
                    <a:pt x="667" y="1786"/>
                  </a:cubicBezTo>
                  <a:cubicBezTo>
                    <a:pt x="239" y="2632"/>
                    <a:pt x="25" y="3572"/>
                    <a:pt x="1" y="4513"/>
                  </a:cubicBezTo>
                  <a:cubicBezTo>
                    <a:pt x="727" y="4299"/>
                    <a:pt x="1406" y="3787"/>
                    <a:pt x="1870" y="2929"/>
                  </a:cubicBezTo>
                  <a:cubicBezTo>
                    <a:pt x="2346" y="2084"/>
                    <a:pt x="2513" y="1024"/>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5" name="Google Shape;1225;p25"/>
            <p:cNvSpPr/>
            <p:nvPr/>
          </p:nvSpPr>
          <p:spPr>
            <a:xfrm>
              <a:off x="2063952" y="3462196"/>
              <a:ext cx="99153" cy="97100"/>
            </a:xfrm>
            <a:custGeom>
              <a:avLst/>
              <a:gdLst/>
              <a:ahLst/>
              <a:cxnLst/>
              <a:rect l="l" t="t" r="r" b="b"/>
              <a:pathLst>
                <a:path w="3430" h="3359" extrusionOk="0">
                  <a:moveTo>
                    <a:pt x="1" y="1"/>
                  </a:moveTo>
                  <a:cubicBezTo>
                    <a:pt x="251" y="822"/>
                    <a:pt x="691" y="1584"/>
                    <a:pt x="1310" y="2203"/>
                  </a:cubicBezTo>
                  <a:cubicBezTo>
                    <a:pt x="1941" y="2834"/>
                    <a:pt x="2668" y="3239"/>
                    <a:pt x="3430" y="3358"/>
                  </a:cubicBezTo>
                  <a:cubicBezTo>
                    <a:pt x="3287" y="2418"/>
                    <a:pt x="2858" y="1536"/>
                    <a:pt x="2203" y="917"/>
                  </a:cubicBezTo>
                  <a:cubicBezTo>
                    <a:pt x="1549" y="286"/>
                    <a:pt x="763"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6" name="Google Shape;1226;p25"/>
            <p:cNvSpPr/>
            <p:nvPr/>
          </p:nvSpPr>
          <p:spPr>
            <a:xfrm>
              <a:off x="2146222" y="3318323"/>
              <a:ext cx="58538" cy="131153"/>
            </a:xfrm>
            <a:custGeom>
              <a:avLst/>
              <a:gdLst/>
              <a:ahLst/>
              <a:cxnLst/>
              <a:rect l="l" t="t" r="r" b="b"/>
              <a:pathLst>
                <a:path w="2025" h="4537" extrusionOk="0">
                  <a:moveTo>
                    <a:pt x="1786" y="1"/>
                  </a:moveTo>
                  <a:lnTo>
                    <a:pt x="1786" y="1"/>
                  </a:lnTo>
                  <a:cubicBezTo>
                    <a:pt x="1179" y="382"/>
                    <a:pt x="679" y="1037"/>
                    <a:pt x="381" y="1882"/>
                  </a:cubicBezTo>
                  <a:cubicBezTo>
                    <a:pt x="72" y="2739"/>
                    <a:pt x="0" y="3644"/>
                    <a:pt x="84" y="4537"/>
                  </a:cubicBezTo>
                  <a:cubicBezTo>
                    <a:pt x="739" y="4239"/>
                    <a:pt x="1322" y="3668"/>
                    <a:pt x="1643" y="2811"/>
                  </a:cubicBezTo>
                  <a:cubicBezTo>
                    <a:pt x="1989" y="1941"/>
                    <a:pt x="2024" y="953"/>
                    <a:pt x="1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7" name="Google Shape;1227;p25"/>
            <p:cNvSpPr/>
            <p:nvPr/>
          </p:nvSpPr>
          <p:spPr>
            <a:xfrm>
              <a:off x="2043658" y="3369605"/>
              <a:ext cx="104992" cy="79871"/>
            </a:xfrm>
            <a:custGeom>
              <a:avLst/>
              <a:gdLst/>
              <a:ahLst/>
              <a:cxnLst/>
              <a:rect l="l" t="t" r="r" b="b"/>
              <a:pathLst>
                <a:path w="3632" h="2763" extrusionOk="0">
                  <a:moveTo>
                    <a:pt x="370" y="0"/>
                  </a:moveTo>
                  <a:cubicBezTo>
                    <a:pt x="246" y="0"/>
                    <a:pt x="122" y="8"/>
                    <a:pt x="0" y="25"/>
                  </a:cubicBezTo>
                  <a:cubicBezTo>
                    <a:pt x="346" y="751"/>
                    <a:pt x="834" y="1418"/>
                    <a:pt x="1512" y="1941"/>
                  </a:cubicBezTo>
                  <a:cubicBezTo>
                    <a:pt x="2179" y="2453"/>
                    <a:pt x="2905" y="2727"/>
                    <a:pt x="3632" y="2763"/>
                  </a:cubicBezTo>
                  <a:cubicBezTo>
                    <a:pt x="3382" y="1894"/>
                    <a:pt x="2882" y="1120"/>
                    <a:pt x="2179" y="620"/>
                  </a:cubicBezTo>
                  <a:cubicBezTo>
                    <a:pt x="1597" y="195"/>
                    <a:pt x="973"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8" name="Google Shape;1228;p25"/>
            <p:cNvSpPr/>
            <p:nvPr/>
          </p:nvSpPr>
          <p:spPr>
            <a:xfrm>
              <a:off x="2113181" y="3212319"/>
              <a:ext cx="48883" cy="129448"/>
            </a:xfrm>
            <a:custGeom>
              <a:avLst/>
              <a:gdLst/>
              <a:ahLst/>
              <a:cxnLst/>
              <a:rect l="l" t="t" r="r" b="b"/>
              <a:pathLst>
                <a:path w="1691" h="4478" extrusionOk="0">
                  <a:moveTo>
                    <a:pt x="1262" y="1"/>
                  </a:moveTo>
                  <a:cubicBezTo>
                    <a:pt x="727" y="453"/>
                    <a:pt x="358" y="1120"/>
                    <a:pt x="179" y="1953"/>
                  </a:cubicBezTo>
                  <a:cubicBezTo>
                    <a:pt x="0" y="2787"/>
                    <a:pt x="36" y="3668"/>
                    <a:pt x="238" y="4477"/>
                  </a:cubicBezTo>
                  <a:cubicBezTo>
                    <a:pt x="810" y="4120"/>
                    <a:pt x="1274" y="3513"/>
                    <a:pt x="1489" y="2668"/>
                  </a:cubicBezTo>
                  <a:cubicBezTo>
                    <a:pt x="1691" y="1810"/>
                    <a:pt x="1584" y="870"/>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5"/>
            <p:cNvSpPr/>
            <p:nvPr/>
          </p:nvSpPr>
          <p:spPr>
            <a:xfrm>
              <a:off x="2010964" y="3277274"/>
              <a:ext cx="109126" cy="64840"/>
            </a:xfrm>
            <a:custGeom>
              <a:avLst/>
              <a:gdLst/>
              <a:ahLst/>
              <a:cxnLst/>
              <a:rect l="l" t="t" r="r" b="b"/>
              <a:pathLst>
                <a:path w="3775" h="2243" extrusionOk="0">
                  <a:moveTo>
                    <a:pt x="706" y="0"/>
                  </a:moveTo>
                  <a:cubicBezTo>
                    <a:pt x="466" y="0"/>
                    <a:pt x="230" y="31"/>
                    <a:pt x="0" y="87"/>
                  </a:cubicBezTo>
                  <a:cubicBezTo>
                    <a:pt x="417" y="742"/>
                    <a:pt x="965" y="1325"/>
                    <a:pt x="1667" y="1730"/>
                  </a:cubicBezTo>
                  <a:cubicBezTo>
                    <a:pt x="2263" y="2080"/>
                    <a:pt x="2885" y="2243"/>
                    <a:pt x="3488" y="2243"/>
                  </a:cubicBezTo>
                  <a:cubicBezTo>
                    <a:pt x="3584" y="2243"/>
                    <a:pt x="3680" y="2239"/>
                    <a:pt x="3774" y="2230"/>
                  </a:cubicBezTo>
                  <a:cubicBezTo>
                    <a:pt x="3429" y="1456"/>
                    <a:pt x="2846" y="790"/>
                    <a:pt x="2131" y="385"/>
                  </a:cubicBezTo>
                  <a:cubicBezTo>
                    <a:pt x="1659" y="117"/>
                    <a:pt x="1176"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5"/>
            <p:cNvSpPr/>
            <p:nvPr/>
          </p:nvSpPr>
          <p:spPr>
            <a:xfrm>
              <a:off x="2063605" y="3112849"/>
              <a:ext cx="42032" cy="125314"/>
            </a:xfrm>
            <a:custGeom>
              <a:avLst/>
              <a:gdLst/>
              <a:ahLst/>
              <a:cxnLst/>
              <a:rect l="l" t="t" r="r" b="b"/>
              <a:pathLst>
                <a:path w="1454" h="4335" extrusionOk="0">
                  <a:moveTo>
                    <a:pt x="810" y="1"/>
                  </a:moveTo>
                  <a:cubicBezTo>
                    <a:pt x="382" y="477"/>
                    <a:pt x="120" y="1168"/>
                    <a:pt x="60" y="1965"/>
                  </a:cubicBezTo>
                  <a:cubicBezTo>
                    <a:pt x="1" y="2775"/>
                    <a:pt x="144" y="3596"/>
                    <a:pt x="441" y="4335"/>
                  </a:cubicBezTo>
                  <a:cubicBezTo>
                    <a:pt x="953" y="3918"/>
                    <a:pt x="1287" y="3299"/>
                    <a:pt x="1382" y="2477"/>
                  </a:cubicBezTo>
                  <a:cubicBezTo>
                    <a:pt x="1453" y="1656"/>
                    <a:pt x="1251" y="775"/>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5"/>
            <p:cNvSpPr/>
            <p:nvPr/>
          </p:nvSpPr>
          <p:spPr>
            <a:xfrm>
              <a:off x="1967256" y="3187835"/>
              <a:ext cx="109820" cy="52727"/>
            </a:xfrm>
            <a:custGeom>
              <a:avLst/>
              <a:gdLst/>
              <a:ahLst/>
              <a:cxnLst/>
              <a:rect l="l" t="t" r="r" b="b"/>
              <a:pathLst>
                <a:path w="3799" h="1824" extrusionOk="0">
                  <a:moveTo>
                    <a:pt x="951" y="1"/>
                  </a:moveTo>
                  <a:cubicBezTo>
                    <a:pt x="615" y="1"/>
                    <a:pt x="294" y="63"/>
                    <a:pt x="0" y="181"/>
                  </a:cubicBezTo>
                  <a:cubicBezTo>
                    <a:pt x="441" y="776"/>
                    <a:pt x="1036" y="1252"/>
                    <a:pt x="1750" y="1538"/>
                  </a:cubicBezTo>
                  <a:cubicBezTo>
                    <a:pt x="2204" y="1730"/>
                    <a:pt x="2658" y="1823"/>
                    <a:pt x="3095" y="1823"/>
                  </a:cubicBezTo>
                  <a:cubicBezTo>
                    <a:pt x="3335" y="1823"/>
                    <a:pt x="3570" y="1795"/>
                    <a:pt x="3798" y="1741"/>
                  </a:cubicBezTo>
                  <a:cubicBezTo>
                    <a:pt x="3358" y="1062"/>
                    <a:pt x="2750" y="502"/>
                    <a:pt x="2024" y="205"/>
                  </a:cubicBezTo>
                  <a:cubicBezTo>
                    <a:pt x="1657" y="66"/>
                    <a:pt x="1295" y="1"/>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2" name="Google Shape;1232;p25"/>
            <p:cNvSpPr/>
            <p:nvPr/>
          </p:nvSpPr>
          <p:spPr>
            <a:xfrm>
              <a:off x="1996857" y="3022339"/>
              <a:ext cx="40615" cy="118781"/>
            </a:xfrm>
            <a:custGeom>
              <a:avLst/>
              <a:gdLst/>
              <a:ahLst/>
              <a:cxnLst/>
              <a:rect l="l" t="t" r="r" b="b"/>
              <a:pathLst>
                <a:path w="1405" h="4109" extrusionOk="0">
                  <a:moveTo>
                    <a:pt x="512" y="0"/>
                  </a:moveTo>
                  <a:cubicBezTo>
                    <a:pt x="167" y="500"/>
                    <a:pt x="0" y="1167"/>
                    <a:pt x="60" y="1929"/>
                  </a:cubicBezTo>
                  <a:cubicBezTo>
                    <a:pt x="119" y="2691"/>
                    <a:pt x="369" y="3429"/>
                    <a:pt x="750" y="4108"/>
                  </a:cubicBezTo>
                  <a:cubicBezTo>
                    <a:pt x="1167" y="3656"/>
                    <a:pt x="1405" y="3013"/>
                    <a:pt x="1369" y="2239"/>
                  </a:cubicBezTo>
                  <a:cubicBezTo>
                    <a:pt x="1345" y="1465"/>
                    <a:pt x="1024" y="667"/>
                    <a:pt x="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3" name="Google Shape;1233;p25"/>
            <p:cNvSpPr/>
            <p:nvPr/>
          </p:nvSpPr>
          <p:spPr>
            <a:xfrm>
              <a:off x="1909759" y="3103078"/>
              <a:ext cx="109126" cy="43332"/>
            </a:xfrm>
            <a:custGeom>
              <a:avLst/>
              <a:gdLst/>
              <a:ahLst/>
              <a:cxnLst/>
              <a:rect l="l" t="t" r="r" b="b"/>
              <a:pathLst>
                <a:path w="3775" h="1499" extrusionOk="0">
                  <a:moveTo>
                    <a:pt x="1209" y="1"/>
                  </a:moveTo>
                  <a:cubicBezTo>
                    <a:pt x="759" y="1"/>
                    <a:pt x="349" y="109"/>
                    <a:pt x="1" y="291"/>
                  </a:cubicBezTo>
                  <a:cubicBezTo>
                    <a:pt x="513" y="791"/>
                    <a:pt x="1144" y="1172"/>
                    <a:pt x="1834" y="1375"/>
                  </a:cubicBezTo>
                  <a:cubicBezTo>
                    <a:pt x="2144" y="1459"/>
                    <a:pt x="2448" y="1499"/>
                    <a:pt x="2739" y="1499"/>
                  </a:cubicBezTo>
                  <a:cubicBezTo>
                    <a:pt x="3107" y="1499"/>
                    <a:pt x="3456" y="1435"/>
                    <a:pt x="3775" y="1315"/>
                  </a:cubicBezTo>
                  <a:cubicBezTo>
                    <a:pt x="3275" y="720"/>
                    <a:pt x="2632" y="267"/>
                    <a:pt x="1918" y="89"/>
                  </a:cubicBezTo>
                  <a:cubicBezTo>
                    <a:pt x="1674" y="29"/>
                    <a:pt x="1436"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4" name="Google Shape;1234;p25"/>
            <p:cNvSpPr/>
            <p:nvPr/>
          </p:nvSpPr>
          <p:spPr>
            <a:xfrm>
              <a:off x="1915280" y="2940415"/>
              <a:ext cx="44778" cy="110513"/>
            </a:xfrm>
            <a:custGeom>
              <a:avLst/>
              <a:gdLst/>
              <a:ahLst/>
              <a:cxnLst/>
              <a:rect l="l" t="t" r="r" b="b"/>
              <a:pathLst>
                <a:path w="1549" h="3823" extrusionOk="0">
                  <a:moveTo>
                    <a:pt x="298" y="1"/>
                  </a:moveTo>
                  <a:cubicBezTo>
                    <a:pt x="36" y="501"/>
                    <a:pt x="0" y="1144"/>
                    <a:pt x="143" y="1858"/>
                  </a:cubicBezTo>
                  <a:cubicBezTo>
                    <a:pt x="310" y="2572"/>
                    <a:pt x="655" y="3251"/>
                    <a:pt x="1096" y="3823"/>
                  </a:cubicBezTo>
                  <a:cubicBezTo>
                    <a:pt x="1405" y="3370"/>
                    <a:pt x="1548" y="2739"/>
                    <a:pt x="1405" y="2013"/>
                  </a:cubicBezTo>
                  <a:cubicBezTo>
                    <a:pt x="1262" y="1298"/>
                    <a:pt x="857" y="584"/>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5" name="Google Shape;1235;p25"/>
            <p:cNvSpPr/>
            <p:nvPr/>
          </p:nvSpPr>
          <p:spPr>
            <a:xfrm>
              <a:off x="1840583" y="3024160"/>
              <a:ext cx="106380" cy="36568"/>
            </a:xfrm>
            <a:custGeom>
              <a:avLst/>
              <a:gdLst/>
              <a:ahLst/>
              <a:cxnLst/>
              <a:rect l="l" t="t" r="r" b="b"/>
              <a:pathLst>
                <a:path w="3680" h="1265" extrusionOk="0">
                  <a:moveTo>
                    <a:pt x="1422" y="0"/>
                  </a:moveTo>
                  <a:cubicBezTo>
                    <a:pt x="864" y="0"/>
                    <a:pt x="378" y="169"/>
                    <a:pt x="1" y="437"/>
                  </a:cubicBezTo>
                  <a:cubicBezTo>
                    <a:pt x="560" y="842"/>
                    <a:pt x="1191" y="1128"/>
                    <a:pt x="1882" y="1223"/>
                  </a:cubicBezTo>
                  <a:cubicBezTo>
                    <a:pt x="2056" y="1251"/>
                    <a:pt x="2226" y="1264"/>
                    <a:pt x="2391" y="1264"/>
                  </a:cubicBezTo>
                  <a:cubicBezTo>
                    <a:pt x="2867" y="1264"/>
                    <a:pt x="3299" y="1153"/>
                    <a:pt x="3680" y="949"/>
                  </a:cubicBezTo>
                  <a:cubicBezTo>
                    <a:pt x="3144" y="449"/>
                    <a:pt x="2465" y="116"/>
                    <a:pt x="1763" y="21"/>
                  </a:cubicBezTo>
                  <a:cubicBezTo>
                    <a:pt x="1647" y="7"/>
                    <a:pt x="1533" y="0"/>
                    <a:pt x="1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6" name="Google Shape;1236;p25"/>
            <p:cNvSpPr/>
            <p:nvPr/>
          </p:nvSpPr>
          <p:spPr>
            <a:xfrm>
              <a:off x="1858824" y="2969323"/>
              <a:ext cx="410978" cy="1153727"/>
            </a:xfrm>
            <a:custGeom>
              <a:avLst/>
              <a:gdLst/>
              <a:ahLst/>
              <a:cxnLst/>
              <a:rect l="l" t="t" r="r" b="b"/>
              <a:pathLst>
                <a:path w="14217" h="39911" extrusionOk="0">
                  <a:moveTo>
                    <a:pt x="1" y="1"/>
                  </a:moveTo>
                  <a:cubicBezTo>
                    <a:pt x="12109" y="9835"/>
                    <a:pt x="13979" y="27552"/>
                    <a:pt x="4287" y="39649"/>
                  </a:cubicBezTo>
                  <a:cubicBezTo>
                    <a:pt x="4227" y="39720"/>
                    <a:pt x="4215" y="39839"/>
                    <a:pt x="4275" y="39887"/>
                  </a:cubicBezTo>
                  <a:cubicBezTo>
                    <a:pt x="4299" y="39903"/>
                    <a:pt x="4327" y="39911"/>
                    <a:pt x="4355" y="39911"/>
                  </a:cubicBezTo>
                  <a:cubicBezTo>
                    <a:pt x="4409" y="39911"/>
                    <a:pt x="4466" y="39882"/>
                    <a:pt x="4513" y="39827"/>
                  </a:cubicBezTo>
                  <a:cubicBezTo>
                    <a:pt x="14217" y="27552"/>
                    <a:pt x="12169" y="9764"/>
                    <a:pt x="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37" name="Google Shape;1237;p25"/>
          <p:cNvGrpSpPr/>
          <p:nvPr/>
        </p:nvGrpSpPr>
        <p:grpSpPr>
          <a:xfrm>
            <a:off x="-241923" y="2119966"/>
            <a:ext cx="1523317" cy="4024705"/>
            <a:chOff x="6664176" y="2124974"/>
            <a:chExt cx="1145321" cy="3018529"/>
          </a:xfrm>
        </p:grpSpPr>
        <p:sp>
          <p:nvSpPr>
            <p:cNvPr id="1238" name="Google Shape;1238;p25"/>
            <p:cNvSpPr/>
            <p:nvPr/>
          </p:nvSpPr>
          <p:spPr>
            <a:xfrm>
              <a:off x="6948593" y="4019440"/>
              <a:ext cx="298541" cy="500732"/>
            </a:xfrm>
            <a:custGeom>
              <a:avLst/>
              <a:gdLst/>
              <a:ahLst/>
              <a:cxnLst/>
              <a:rect l="l" t="t" r="r" b="b"/>
              <a:pathLst>
                <a:path w="5537" h="9287" extrusionOk="0">
                  <a:moveTo>
                    <a:pt x="0" y="0"/>
                  </a:moveTo>
                  <a:lnTo>
                    <a:pt x="0" y="0"/>
                  </a:lnTo>
                  <a:cubicBezTo>
                    <a:pt x="0" y="0"/>
                    <a:pt x="26" y="8"/>
                    <a:pt x="75" y="24"/>
                  </a:cubicBezTo>
                  <a:lnTo>
                    <a:pt x="75" y="24"/>
                  </a:lnTo>
                  <a:cubicBezTo>
                    <a:pt x="26" y="7"/>
                    <a:pt x="0" y="0"/>
                    <a:pt x="0" y="0"/>
                  </a:cubicBezTo>
                  <a:close/>
                  <a:moveTo>
                    <a:pt x="75" y="24"/>
                  </a:moveTo>
                  <a:cubicBezTo>
                    <a:pt x="525" y="178"/>
                    <a:pt x="2906" y="1146"/>
                    <a:pt x="4239" y="4715"/>
                  </a:cubicBezTo>
                  <a:cubicBezTo>
                    <a:pt x="4679" y="5918"/>
                    <a:pt x="5013" y="7406"/>
                    <a:pt x="5096" y="9287"/>
                  </a:cubicBezTo>
                  <a:cubicBezTo>
                    <a:pt x="5096" y="9287"/>
                    <a:pt x="5537" y="7394"/>
                    <a:pt x="5394" y="4501"/>
                  </a:cubicBezTo>
                  <a:cubicBezTo>
                    <a:pt x="5261" y="1811"/>
                    <a:pt x="714" y="233"/>
                    <a:pt x="75"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9" name="Google Shape;1239;p25"/>
            <p:cNvSpPr/>
            <p:nvPr/>
          </p:nvSpPr>
          <p:spPr>
            <a:xfrm>
              <a:off x="7209233" y="3512178"/>
              <a:ext cx="465470" cy="391711"/>
            </a:xfrm>
            <a:custGeom>
              <a:avLst/>
              <a:gdLst/>
              <a:ahLst/>
              <a:cxnLst/>
              <a:rect l="l" t="t" r="r" b="b"/>
              <a:pathLst>
                <a:path w="8633" h="7265" extrusionOk="0">
                  <a:moveTo>
                    <a:pt x="7019" y="1"/>
                  </a:moveTo>
                  <a:cubicBezTo>
                    <a:pt x="4939" y="1"/>
                    <a:pt x="1499" y="523"/>
                    <a:pt x="738" y="3860"/>
                  </a:cubicBezTo>
                  <a:cubicBezTo>
                    <a:pt x="0" y="7086"/>
                    <a:pt x="846" y="7265"/>
                    <a:pt x="846" y="7265"/>
                  </a:cubicBezTo>
                  <a:cubicBezTo>
                    <a:pt x="3763" y="157"/>
                    <a:pt x="8632" y="109"/>
                    <a:pt x="8632" y="109"/>
                  </a:cubicBezTo>
                  <a:cubicBezTo>
                    <a:pt x="8632" y="109"/>
                    <a:pt x="7967" y="1"/>
                    <a:pt x="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0" name="Google Shape;1240;p25"/>
            <p:cNvSpPr/>
            <p:nvPr/>
          </p:nvSpPr>
          <p:spPr>
            <a:xfrm>
              <a:off x="7168148" y="3188562"/>
              <a:ext cx="138083" cy="1954941"/>
            </a:xfrm>
            <a:custGeom>
              <a:avLst/>
              <a:gdLst/>
              <a:ahLst/>
              <a:cxnLst/>
              <a:rect l="l" t="t" r="r" b="b"/>
              <a:pathLst>
                <a:path w="2561" h="36258" extrusionOk="0">
                  <a:moveTo>
                    <a:pt x="502" y="1"/>
                  </a:moveTo>
                  <a:cubicBezTo>
                    <a:pt x="163" y="1"/>
                    <a:pt x="0" y="222"/>
                    <a:pt x="274" y="885"/>
                  </a:cubicBezTo>
                  <a:cubicBezTo>
                    <a:pt x="1036" y="2706"/>
                    <a:pt x="834" y="31353"/>
                    <a:pt x="810" y="35710"/>
                  </a:cubicBezTo>
                  <a:cubicBezTo>
                    <a:pt x="810" y="36008"/>
                    <a:pt x="1048" y="36258"/>
                    <a:pt x="1358" y="36258"/>
                  </a:cubicBezTo>
                  <a:cubicBezTo>
                    <a:pt x="1667" y="36258"/>
                    <a:pt x="1905" y="36008"/>
                    <a:pt x="1905" y="35698"/>
                  </a:cubicBezTo>
                  <a:cubicBezTo>
                    <a:pt x="1822" y="31245"/>
                    <a:pt x="1238" y="1682"/>
                    <a:pt x="2560" y="885"/>
                  </a:cubicBezTo>
                  <a:cubicBezTo>
                    <a:pt x="2560" y="885"/>
                    <a:pt x="1179" y="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1" name="Google Shape;1241;p25"/>
            <p:cNvSpPr/>
            <p:nvPr/>
          </p:nvSpPr>
          <p:spPr>
            <a:xfrm>
              <a:off x="7232310" y="2230168"/>
              <a:ext cx="577187" cy="1008689"/>
            </a:xfrm>
            <a:custGeom>
              <a:avLst/>
              <a:gdLst/>
              <a:ahLst/>
              <a:cxnLst/>
              <a:rect l="l" t="t" r="r" b="b"/>
              <a:pathLst>
                <a:path w="10705" h="18708" extrusionOk="0">
                  <a:moveTo>
                    <a:pt x="5945" y="0"/>
                  </a:moveTo>
                  <a:cubicBezTo>
                    <a:pt x="5652" y="0"/>
                    <a:pt x="5355" y="109"/>
                    <a:pt x="5121" y="348"/>
                  </a:cubicBezTo>
                  <a:cubicBezTo>
                    <a:pt x="1501" y="4098"/>
                    <a:pt x="1" y="18707"/>
                    <a:pt x="1" y="18707"/>
                  </a:cubicBezTo>
                  <a:cubicBezTo>
                    <a:pt x="10705" y="18707"/>
                    <a:pt x="7859" y="6098"/>
                    <a:pt x="7097" y="991"/>
                  </a:cubicBezTo>
                  <a:cubicBezTo>
                    <a:pt x="7012" y="373"/>
                    <a:pt x="6486" y="0"/>
                    <a:pt x="59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2" name="Google Shape;1242;p25"/>
            <p:cNvSpPr/>
            <p:nvPr/>
          </p:nvSpPr>
          <p:spPr>
            <a:xfrm>
              <a:off x="6725966" y="2496469"/>
              <a:ext cx="169409" cy="497119"/>
            </a:xfrm>
            <a:custGeom>
              <a:avLst/>
              <a:gdLst/>
              <a:ahLst/>
              <a:cxnLst/>
              <a:rect l="l" t="t" r="r" b="b"/>
              <a:pathLst>
                <a:path w="3142" h="9220" extrusionOk="0">
                  <a:moveTo>
                    <a:pt x="748" y="0"/>
                  </a:moveTo>
                  <a:cubicBezTo>
                    <a:pt x="355" y="0"/>
                    <a:pt x="1" y="345"/>
                    <a:pt x="57" y="778"/>
                  </a:cubicBezTo>
                  <a:cubicBezTo>
                    <a:pt x="295" y="2707"/>
                    <a:pt x="938" y="6458"/>
                    <a:pt x="2439" y="9220"/>
                  </a:cubicBezTo>
                  <a:lnTo>
                    <a:pt x="3141" y="1076"/>
                  </a:lnTo>
                  <a:lnTo>
                    <a:pt x="1057" y="76"/>
                  </a:lnTo>
                  <a:cubicBezTo>
                    <a:pt x="956" y="24"/>
                    <a:pt x="850" y="0"/>
                    <a:pt x="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3" name="Google Shape;1243;p25"/>
            <p:cNvSpPr/>
            <p:nvPr/>
          </p:nvSpPr>
          <p:spPr>
            <a:xfrm>
              <a:off x="6664176" y="2230168"/>
              <a:ext cx="577187" cy="1008689"/>
            </a:xfrm>
            <a:custGeom>
              <a:avLst/>
              <a:gdLst/>
              <a:ahLst/>
              <a:cxnLst/>
              <a:rect l="l" t="t" r="r" b="b"/>
              <a:pathLst>
                <a:path w="10705" h="18708" extrusionOk="0">
                  <a:moveTo>
                    <a:pt x="4755" y="0"/>
                  </a:moveTo>
                  <a:cubicBezTo>
                    <a:pt x="4214" y="0"/>
                    <a:pt x="3693" y="373"/>
                    <a:pt x="3608" y="991"/>
                  </a:cubicBezTo>
                  <a:cubicBezTo>
                    <a:pt x="2846" y="6098"/>
                    <a:pt x="1" y="18707"/>
                    <a:pt x="10705" y="18707"/>
                  </a:cubicBezTo>
                  <a:cubicBezTo>
                    <a:pt x="10705" y="18707"/>
                    <a:pt x="9181" y="4098"/>
                    <a:pt x="5585" y="348"/>
                  </a:cubicBezTo>
                  <a:cubicBezTo>
                    <a:pt x="5347" y="109"/>
                    <a:pt x="5048" y="0"/>
                    <a:pt x="4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4" name="Google Shape;1244;p25"/>
            <p:cNvSpPr/>
            <p:nvPr/>
          </p:nvSpPr>
          <p:spPr>
            <a:xfrm>
              <a:off x="6895322" y="2124974"/>
              <a:ext cx="692031" cy="1109191"/>
            </a:xfrm>
            <a:custGeom>
              <a:avLst/>
              <a:gdLst/>
              <a:ahLst/>
              <a:cxnLst/>
              <a:rect l="l" t="t" r="r" b="b"/>
              <a:pathLst>
                <a:path w="12835" h="20572" extrusionOk="0">
                  <a:moveTo>
                    <a:pt x="6418" y="1"/>
                  </a:moveTo>
                  <a:cubicBezTo>
                    <a:pt x="5644" y="72"/>
                    <a:pt x="4917" y="429"/>
                    <a:pt x="4489" y="1037"/>
                  </a:cubicBezTo>
                  <a:cubicBezTo>
                    <a:pt x="0" y="7597"/>
                    <a:pt x="643" y="14955"/>
                    <a:pt x="3370" y="18956"/>
                  </a:cubicBezTo>
                  <a:cubicBezTo>
                    <a:pt x="4102" y="20033"/>
                    <a:pt x="5263" y="20572"/>
                    <a:pt x="6423" y="20572"/>
                  </a:cubicBezTo>
                  <a:cubicBezTo>
                    <a:pt x="7584" y="20572"/>
                    <a:pt x="8745" y="20033"/>
                    <a:pt x="9477" y="18956"/>
                  </a:cubicBezTo>
                  <a:cubicBezTo>
                    <a:pt x="12192" y="14955"/>
                    <a:pt x="12835" y="7597"/>
                    <a:pt x="8334" y="1037"/>
                  </a:cubicBezTo>
                  <a:cubicBezTo>
                    <a:pt x="7918" y="429"/>
                    <a:pt x="7191" y="84"/>
                    <a:pt x="6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14541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912114">
              <a:buClrTx/>
              <a:defRPr/>
            </a:pPr>
            <a:fld id="{DBA32C21-FD13-4697-ADCD-F9E33DDFF06F}" type="datetimeFigureOut">
              <a:rPr lang="vi-VN" sz="1197" kern="1200" smtClean="0">
                <a:solidFill>
                  <a:prstClr val="black">
                    <a:tint val="75000"/>
                  </a:prstClr>
                </a:solidFill>
                <a:latin typeface="Arial" panose="020B0604020202020204" pitchFamily="34" charset="0"/>
                <a:ea typeface="+mn-ea"/>
                <a:cs typeface="+mn-cs"/>
              </a:rPr>
              <a:pPr defTabSz="912114">
                <a:buClrTx/>
                <a:defRPr/>
              </a:pPr>
              <a:t>11/03/2025</a:t>
            </a:fld>
            <a:endParaRPr lang="vi-VN" sz="1197"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algn="ctr" defTabSz="912114">
              <a:buClrTx/>
              <a:defRPr/>
            </a:pPr>
            <a:endParaRPr lang="vi-VN" sz="1197"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algn="r" defTabSz="912114">
              <a:buClrTx/>
              <a:defRPr/>
            </a:pPr>
            <a:fld id="{2885D699-091F-4322-9983-565B97A178FD}" type="slidenum">
              <a:rPr lang="vi-VN" sz="1197" kern="1200" smtClean="0">
                <a:solidFill>
                  <a:prstClr val="black">
                    <a:tint val="75000"/>
                  </a:prstClr>
                </a:solidFill>
                <a:latin typeface="Arial" panose="020B0604020202020204" pitchFamily="34" charset="0"/>
                <a:ea typeface="+mn-ea"/>
                <a:cs typeface="+mn-cs"/>
              </a:rPr>
              <a:pPr algn="r" defTabSz="912114">
                <a:buClrTx/>
                <a:defRPr/>
              </a:pPr>
              <a:t>‹#›</a:t>
            </a:fld>
            <a:endParaRPr lang="vi-VN" sz="1197"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37285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831830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543547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41"/>
            <a:ext cx="10489585" cy="2852737"/>
          </a:xfrm>
        </p:spPr>
        <p:txBody>
          <a:bodyPr anchor="b"/>
          <a:lstStyle>
            <a:lvl1pPr>
              <a:defRPr sz="5970"/>
            </a:lvl1pPr>
          </a:lstStyle>
          <a:p>
            <a:r>
              <a:rPr lang="zh-CN" altLang="en-US"/>
              <a:t>单击此处编辑母版标题样式</a:t>
            </a:r>
          </a:p>
        </p:txBody>
      </p:sp>
      <p:sp>
        <p:nvSpPr>
          <p:cNvPr id="3" name="文本占位符 2"/>
          <p:cNvSpPr>
            <a:spLocks noGrp="1"/>
          </p:cNvSpPr>
          <p:nvPr>
            <p:ph type="body" idx="1"/>
          </p:nvPr>
        </p:nvSpPr>
        <p:spPr>
          <a:xfrm>
            <a:off x="829792" y="4589466"/>
            <a:ext cx="10489585" cy="1500187"/>
          </a:xfrm>
        </p:spPr>
        <p:txBody>
          <a:bodyPr/>
          <a:lstStyle>
            <a:lvl1pPr marL="0" indent="0">
              <a:buNone/>
              <a:defRPr sz="2388">
                <a:solidFill>
                  <a:schemeClr val="tx1">
                    <a:tint val="75000"/>
                  </a:schemeClr>
                </a:solidFill>
              </a:defRPr>
            </a:lvl1pPr>
            <a:lvl2pPr marL="454917" indent="0">
              <a:buNone/>
              <a:defRPr sz="1990">
                <a:solidFill>
                  <a:schemeClr val="tx1">
                    <a:tint val="75000"/>
                  </a:schemeClr>
                </a:solidFill>
              </a:defRPr>
            </a:lvl2pPr>
            <a:lvl3pPr marL="909834" indent="0">
              <a:buNone/>
              <a:defRPr sz="1791">
                <a:solidFill>
                  <a:schemeClr val="tx1">
                    <a:tint val="75000"/>
                  </a:schemeClr>
                </a:solidFill>
              </a:defRPr>
            </a:lvl3pPr>
            <a:lvl4pPr marL="1364751" indent="0">
              <a:buNone/>
              <a:defRPr sz="1592">
                <a:solidFill>
                  <a:schemeClr val="tx1">
                    <a:tint val="75000"/>
                  </a:schemeClr>
                </a:solidFill>
              </a:defRPr>
            </a:lvl4pPr>
            <a:lvl5pPr marL="1819667" indent="0">
              <a:buNone/>
              <a:defRPr sz="1592">
                <a:solidFill>
                  <a:schemeClr val="tx1">
                    <a:tint val="75000"/>
                  </a:schemeClr>
                </a:solidFill>
              </a:defRPr>
            </a:lvl5pPr>
            <a:lvl6pPr marL="2274584" indent="0">
              <a:buNone/>
              <a:defRPr sz="1592">
                <a:solidFill>
                  <a:schemeClr val="tx1">
                    <a:tint val="75000"/>
                  </a:schemeClr>
                </a:solidFill>
              </a:defRPr>
            </a:lvl6pPr>
            <a:lvl7pPr marL="2729501" indent="0">
              <a:buNone/>
              <a:defRPr sz="1592">
                <a:solidFill>
                  <a:schemeClr val="tx1">
                    <a:tint val="75000"/>
                  </a:schemeClr>
                </a:solidFill>
              </a:defRPr>
            </a:lvl7pPr>
            <a:lvl8pPr marL="3184418" indent="0">
              <a:buNone/>
              <a:defRPr sz="1592">
                <a:solidFill>
                  <a:schemeClr val="tx1">
                    <a:tint val="75000"/>
                  </a:schemeClr>
                </a:solidFill>
              </a:defRPr>
            </a:lvl8pPr>
            <a:lvl9pPr marL="3639335" indent="0">
              <a:buNone/>
              <a:defRPr sz="1592">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5" name="页脚占位符 4"/>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6" name="灯片编号占位符 5"/>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735978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2"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6" name="页脚占位符 5"/>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7" name="灯片编号占位符 6"/>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767742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2" y="365128"/>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2" y="1681163"/>
            <a:ext cx="5145027"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4" name="内容占位符 3"/>
          <p:cNvSpPr>
            <a:spLocks noGrp="1"/>
          </p:cNvSpPr>
          <p:nvPr>
            <p:ph sz="half" idx="2"/>
          </p:nvPr>
        </p:nvSpPr>
        <p:spPr>
          <a:xfrm>
            <a:off x="837712"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2" y="1681163"/>
            <a:ext cx="5170365"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6" name="内容占位符 5"/>
          <p:cNvSpPr>
            <a:spLocks noGrp="1"/>
          </p:cNvSpPr>
          <p:nvPr>
            <p:ph sz="quarter" idx="4"/>
          </p:nvPr>
        </p:nvSpPr>
        <p:spPr>
          <a:xfrm>
            <a:off x="6156932"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8" name="页脚占位符 7"/>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9" name="灯片编号占位符 8"/>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407662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4" name="页脚占位符 3"/>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5" name="灯片编号占位符 4"/>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123156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3" name="页脚占位符 2"/>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4" name="灯片编号占位符 3"/>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101818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内容占位符 2"/>
          <p:cNvSpPr>
            <a:spLocks noGrp="1"/>
          </p:cNvSpPr>
          <p:nvPr>
            <p:ph idx="1"/>
          </p:nvPr>
        </p:nvSpPr>
        <p:spPr>
          <a:xfrm>
            <a:off x="5170365" y="987428"/>
            <a:ext cx="6156930" cy="4873625"/>
          </a:xfrm>
        </p:spPr>
        <p:txBody>
          <a:bodyPr/>
          <a:lstStyle>
            <a:lvl1pPr>
              <a:defRPr sz="3184"/>
            </a:lvl1pPr>
            <a:lvl2pPr>
              <a:defRPr sz="2786"/>
            </a:lvl2pPr>
            <a:lvl3pPr>
              <a:defRPr sz="2388"/>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6" name="页脚占位符 5"/>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7" name="灯片编号占位符 6"/>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074021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73"/>
        <p:cNvGrpSpPr/>
        <p:nvPr/>
      </p:nvGrpSpPr>
      <p:grpSpPr>
        <a:xfrm>
          <a:off x="0" y="0"/>
          <a:ext cx="0" cy="0"/>
          <a:chOff x="0" y="0"/>
          <a:chExt cx="0" cy="0"/>
        </a:xfrm>
      </p:grpSpPr>
      <p:grpSp>
        <p:nvGrpSpPr>
          <p:cNvPr id="74" name="Google Shape;74;p4"/>
          <p:cNvGrpSpPr/>
          <p:nvPr/>
        </p:nvGrpSpPr>
        <p:grpSpPr>
          <a:xfrm>
            <a:off x="10210810" y="6405733"/>
            <a:ext cx="749081" cy="763611"/>
            <a:chOff x="197525" y="200375"/>
            <a:chExt cx="563204" cy="572708"/>
          </a:xfrm>
        </p:grpSpPr>
        <p:sp>
          <p:nvSpPr>
            <p:cNvPr id="75" name="Google Shape;75;p4"/>
            <p:cNvSpPr/>
            <p:nvPr/>
          </p:nvSpPr>
          <p:spPr>
            <a:xfrm>
              <a:off x="397733" y="200375"/>
              <a:ext cx="232037" cy="263447"/>
            </a:xfrm>
            <a:custGeom>
              <a:avLst/>
              <a:gdLst/>
              <a:ahLst/>
              <a:cxnLst/>
              <a:rect l="l" t="t" r="r" b="b"/>
              <a:pathLst>
                <a:path w="8776" h="9963" extrusionOk="0">
                  <a:moveTo>
                    <a:pt x="5772" y="1"/>
                  </a:moveTo>
                  <a:cubicBezTo>
                    <a:pt x="4378" y="1"/>
                    <a:pt x="2137" y="1053"/>
                    <a:pt x="1131" y="3950"/>
                  </a:cubicBezTo>
                  <a:cubicBezTo>
                    <a:pt x="0" y="7128"/>
                    <a:pt x="1751" y="8950"/>
                    <a:pt x="2679" y="9962"/>
                  </a:cubicBezTo>
                  <a:cubicBezTo>
                    <a:pt x="4060" y="9760"/>
                    <a:pt x="6537" y="9426"/>
                    <a:pt x="7656" y="6236"/>
                  </a:cubicBezTo>
                  <a:cubicBezTo>
                    <a:pt x="8775" y="3057"/>
                    <a:pt x="7347" y="687"/>
                    <a:pt x="6168" y="32"/>
                  </a:cubicBezTo>
                  <a:cubicBezTo>
                    <a:pt x="6046" y="12"/>
                    <a:pt x="5913" y="1"/>
                    <a:pt x="5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4"/>
            <p:cNvSpPr/>
            <p:nvPr/>
          </p:nvSpPr>
          <p:spPr>
            <a:xfrm>
              <a:off x="482422" y="397577"/>
              <a:ext cx="278307" cy="183088"/>
            </a:xfrm>
            <a:custGeom>
              <a:avLst/>
              <a:gdLst/>
              <a:ahLst/>
              <a:cxnLst/>
              <a:rect l="l" t="t" r="r" b="b"/>
              <a:pathLst>
                <a:path w="10526" h="6924" extrusionOk="0">
                  <a:moveTo>
                    <a:pt x="5030" y="1"/>
                  </a:moveTo>
                  <a:cubicBezTo>
                    <a:pt x="1820" y="1"/>
                    <a:pt x="665" y="2149"/>
                    <a:pt x="0" y="3338"/>
                  </a:cubicBezTo>
                  <a:cubicBezTo>
                    <a:pt x="619" y="4588"/>
                    <a:pt x="1703" y="6850"/>
                    <a:pt x="5084" y="6921"/>
                  </a:cubicBezTo>
                  <a:cubicBezTo>
                    <a:pt x="5141" y="6923"/>
                    <a:pt x="5197" y="6923"/>
                    <a:pt x="5252" y="6923"/>
                  </a:cubicBezTo>
                  <a:cubicBezTo>
                    <a:pt x="8514" y="6923"/>
                    <a:pt x="10279" y="4887"/>
                    <a:pt x="10525" y="3588"/>
                  </a:cubicBezTo>
                  <a:cubicBezTo>
                    <a:pt x="10335" y="2266"/>
                    <a:pt x="8620" y="75"/>
                    <a:pt x="5239" y="4"/>
                  </a:cubicBezTo>
                  <a:cubicBezTo>
                    <a:pt x="5168" y="2"/>
                    <a:pt x="5099" y="1"/>
                    <a:pt x="5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4"/>
            <p:cNvSpPr/>
            <p:nvPr/>
          </p:nvSpPr>
          <p:spPr>
            <a:xfrm>
              <a:off x="391757" y="505644"/>
              <a:ext cx="226670" cy="267439"/>
            </a:xfrm>
            <a:custGeom>
              <a:avLst/>
              <a:gdLst/>
              <a:ahLst/>
              <a:cxnLst/>
              <a:rect l="l" t="t" r="r" b="b"/>
              <a:pathLst>
                <a:path w="8573" h="10114" extrusionOk="0">
                  <a:moveTo>
                    <a:pt x="2810" y="1"/>
                  </a:moveTo>
                  <a:cubicBezTo>
                    <a:pt x="1810" y="977"/>
                    <a:pt x="0" y="2715"/>
                    <a:pt x="965" y="5942"/>
                  </a:cubicBezTo>
                  <a:cubicBezTo>
                    <a:pt x="1867" y="8960"/>
                    <a:pt x="4154" y="10113"/>
                    <a:pt x="5538" y="10113"/>
                  </a:cubicBezTo>
                  <a:cubicBezTo>
                    <a:pt x="5633" y="10113"/>
                    <a:pt x="5724" y="10108"/>
                    <a:pt x="5810" y="10097"/>
                  </a:cubicBezTo>
                  <a:cubicBezTo>
                    <a:pt x="7025" y="9502"/>
                    <a:pt x="8573" y="7204"/>
                    <a:pt x="7596" y="3965"/>
                  </a:cubicBezTo>
                  <a:cubicBezTo>
                    <a:pt x="6632" y="715"/>
                    <a:pt x="4167" y="275"/>
                    <a:pt x="2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4"/>
            <p:cNvSpPr/>
            <p:nvPr/>
          </p:nvSpPr>
          <p:spPr>
            <a:xfrm>
              <a:off x="197525" y="471137"/>
              <a:ext cx="257526" cy="209557"/>
            </a:xfrm>
            <a:custGeom>
              <a:avLst/>
              <a:gdLst/>
              <a:ahLst/>
              <a:cxnLst/>
              <a:rect l="l" t="t" r="r" b="b"/>
              <a:pathLst>
                <a:path w="9740" h="7925" extrusionOk="0">
                  <a:moveTo>
                    <a:pt x="6098" y="0"/>
                  </a:moveTo>
                  <a:cubicBezTo>
                    <a:pt x="5187" y="0"/>
                    <a:pt x="4154" y="267"/>
                    <a:pt x="3024" y="1044"/>
                  </a:cubicBezTo>
                  <a:cubicBezTo>
                    <a:pt x="238" y="2961"/>
                    <a:pt x="0" y="5711"/>
                    <a:pt x="572" y="6937"/>
                  </a:cubicBezTo>
                  <a:cubicBezTo>
                    <a:pt x="1084" y="7463"/>
                    <a:pt x="2105" y="7924"/>
                    <a:pt x="3378" y="7924"/>
                  </a:cubicBezTo>
                  <a:cubicBezTo>
                    <a:pt x="4443" y="7924"/>
                    <a:pt x="5684" y="7601"/>
                    <a:pt x="6953" y="6723"/>
                  </a:cubicBezTo>
                  <a:cubicBezTo>
                    <a:pt x="9739" y="4806"/>
                    <a:pt x="9394" y="2318"/>
                    <a:pt x="9227" y="949"/>
                  </a:cubicBezTo>
                  <a:cubicBezTo>
                    <a:pt x="8505" y="573"/>
                    <a:pt x="7434" y="0"/>
                    <a:pt x="60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4"/>
            <p:cNvSpPr/>
            <p:nvPr/>
          </p:nvSpPr>
          <p:spPr>
            <a:xfrm>
              <a:off x="205378" y="278378"/>
              <a:ext cx="255966" cy="213074"/>
            </a:xfrm>
            <a:custGeom>
              <a:avLst/>
              <a:gdLst/>
              <a:ahLst/>
              <a:cxnLst/>
              <a:rect l="l" t="t" r="r" b="b"/>
              <a:pathLst>
                <a:path w="9681" h="8058" extrusionOk="0">
                  <a:moveTo>
                    <a:pt x="3248" y="0"/>
                  </a:moveTo>
                  <a:cubicBezTo>
                    <a:pt x="2080" y="0"/>
                    <a:pt x="1131" y="394"/>
                    <a:pt x="632" y="857"/>
                  </a:cubicBezTo>
                  <a:cubicBezTo>
                    <a:pt x="1" y="2047"/>
                    <a:pt x="108" y="4821"/>
                    <a:pt x="2787" y="6857"/>
                  </a:cubicBezTo>
                  <a:cubicBezTo>
                    <a:pt x="3967" y="7761"/>
                    <a:pt x="5064" y="8057"/>
                    <a:pt x="6030" y="8057"/>
                  </a:cubicBezTo>
                  <a:cubicBezTo>
                    <a:pt x="7267" y="8057"/>
                    <a:pt x="8288" y="7571"/>
                    <a:pt x="8990" y="7250"/>
                  </a:cubicBezTo>
                  <a:cubicBezTo>
                    <a:pt x="9228" y="5893"/>
                    <a:pt x="9680" y="3416"/>
                    <a:pt x="7002" y="1369"/>
                  </a:cubicBezTo>
                  <a:cubicBezTo>
                    <a:pt x="5686" y="361"/>
                    <a:pt x="4367" y="0"/>
                    <a:pt x="3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4"/>
            <p:cNvSpPr/>
            <p:nvPr/>
          </p:nvSpPr>
          <p:spPr>
            <a:xfrm>
              <a:off x="469519" y="239006"/>
              <a:ext cx="79664" cy="226374"/>
            </a:xfrm>
            <a:custGeom>
              <a:avLst/>
              <a:gdLst/>
              <a:ahLst/>
              <a:cxnLst/>
              <a:rect l="l" t="t" r="r" b="b"/>
              <a:pathLst>
                <a:path w="3013" h="8561" extrusionOk="0">
                  <a:moveTo>
                    <a:pt x="3012" y="0"/>
                  </a:moveTo>
                  <a:lnTo>
                    <a:pt x="3012" y="0"/>
                  </a:lnTo>
                  <a:cubicBezTo>
                    <a:pt x="3012" y="1"/>
                    <a:pt x="214" y="6608"/>
                    <a:pt x="0" y="8561"/>
                  </a:cubicBezTo>
                  <a:cubicBezTo>
                    <a:pt x="0" y="8561"/>
                    <a:pt x="2429" y="2631"/>
                    <a:pt x="3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4"/>
            <p:cNvSpPr/>
            <p:nvPr/>
          </p:nvSpPr>
          <p:spPr>
            <a:xfrm>
              <a:off x="482422" y="482190"/>
              <a:ext cx="240207" cy="11397"/>
            </a:xfrm>
            <a:custGeom>
              <a:avLst/>
              <a:gdLst/>
              <a:ahLst/>
              <a:cxnLst/>
              <a:rect l="l" t="t" r="r" b="b"/>
              <a:pathLst>
                <a:path w="9085" h="431" extrusionOk="0">
                  <a:moveTo>
                    <a:pt x="2192" y="0"/>
                  </a:moveTo>
                  <a:cubicBezTo>
                    <a:pt x="1268" y="0"/>
                    <a:pt x="475" y="38"/>
                    <a:pt x="0" y="138"/>
                  </a:cubicBezTo>
                  <a:cubicBezTo>
                    <a:pt x="0" y="138"/>
                    <a:pt x="3933" y="431"/>
                    <a:pt x="6928" y="431"/>
                  </a:cubicBezTo>
                  <a:cubicBezTo>
                    <a:pt x="7752" y="431"/>
                    <a:pt x="8504" y="408"/>
                    <a:pt x="9085" y="352"/>
                  </a:cubicBezTo>
                  <a:cubicBezTo>
                    <a:pt x="9085" y="352"/>
                    <a:pt x="5021" y="0"/>
                    <a:pt x="2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4"/>
            <p:cNvSpPr/>
            <p:nvPr/>
          </p:nvSpPr>
          <p:spPr>
            <a:xfrm>
              <a:off x="467298" y="504692"/>
              <a:ext cx="68585" cy="229547"/>
            </a:xfrm>
            <a:custGeom>
              <a:avLst/>
              <a:gdLst/>
              <a:ahLst/>
              <a:cxnLst/>
              <a:rect l="l" t="t" r="r" b="b"/>
              <a:pathLst>
                <a:path w="2594" h="8681" extrusionOk="0">
                  <a:moveTo>
                    <a:pt x="1" y="1"/>
                  </a:moveTo>
                  <a:lnTo>
                    <a:pt x="1" y="1"/>
                  </a:lnTo>
                  <a:cubicBezTo>
                    <a:pt x="1" y="2"/>
                    <a:pt x="1513" y="6204"/>
                    <a:pt x="2584" y="8681"/>
                  </a:cubicBezTo>
                  <a:cubicBezTo>
                    <a:pt x="2584" y="8681"/>
                    <a:pt x="2584" y="8681"/>
                    <a:pt x="2584" y="8681"/>
                  </a:cubicBezTo>
                  <a:cubicBezTo>
                    <a:pt x="2593" y="8681"/>
                    <a:pt x="976" y="16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4"/>
            <p:cNvSpPr/>
            <p:nvPr/>
          </p:nvSpPr>
          <p:spPr>
            <a:xfrm>
              <a:off x="247260" y="495570"/>
              <a:ext cx="197401" cy="136047"/>
            </a:xfrm>
            <a:custGeom>
              <a:avLst/>
              <a:gdLst/>
              <a:ahLst/>
              <a:cxnLst/>
              <a:rect l="l" t="t" r="r" b="b"/>
              <a:pathLst>
                <a:path w="7466" h="5145" extrusionOk="0">
                  <a:moveTo>
                    <a:pt x="7465" y="1"/>
                  </a:moveTo>
                  <a:lnTo>
                    <a:pt x="7465" y="1"/>
                  </a:lnTo>
                  <a:cubicBezTo>
                    <a:pt x="7465" y="1"/>
                    <a:pt x="2024" y="3358"/>
                    <a:pt x="0" y="5144"/>
                  </a:cubicBezTo>
                  <a:cubicBezTo>
                    <a:pt x="0" y="5144"/>
                    <a:pt x="0" y="5144"/>
                    <a:pt x="0" y="5144"/>
                  </a:cubicBezTo>
                  <a:cubicBezTo>
                    <a:pt x="39" y="5144"/>
                    <a:pt x="6148" y="1449"/>
                    <a:pt x="7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4"/>
            <p:cNvSpPr/>
            <p:nvPr/>
          </p:nvSpPr>
          <p:spPr>
            <a:xfrm>
              <a:off x="255113" y="325893"/>
              <a:ext cx="190817" cy="145778"/>
            </a:xfrm>
            <a:custGeom>
              <a:avLst/>
              <a:gdLst/>
              <a:ahLst/>
              <a:cxnLst/>
              <a:rect l="l" t="t" r="r" b="b"/>
              <a:pathLst>
                <a:path w="7217" h="5513" extrusionOk="0">
                  <a:moveTo>
                    <a:pt x="1" y="0"/>
                  </a:moveTo>
                  <a:lnTo>
                    <a:pt x="1" y="0"/>
                  </a:lnTo>
                  <a:cubicBezTo>
                    <a:pt x="1" y="0"/>
                    <a:pt x="1" y="0"/>
                    <a:pt x="1" y="1"/>
                  </a:cubicBezTo>
                  <a:lnTo>
                    <a:pt x="1" y="1"/>
                  </a:lnTo>
                  <a:cubicBezTo>
                    <a:pt x="1" y="0"/>
                    <a:pt x="1" y="0"/>
                    <a:pt x="1" y="0"/>
                  </a:cubicBezTo>
                  <a:close/>
                  <a:moveTo>
                    <a:pt x="1" y="1"/>
                  </a:moveTo>
                  <a:cubicBezTo>
                    <a:pt x="62" y="43"/>
                    <a:pt x="5438" y="4707"/>
                    <a:pt x="7216" y="5513"/>
                  </a:cubicBezTo>
                  <a:cubicBezTo>
                    <a:pt x="7216" y="5513"/>
                    <a:pt x="2335" y="137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4"/>
            <p:cNvSpPr/>
            <p:nvPr/>
          </p:nvSpPr>
          <p:spPr>
            <a:xfrm>
              <a:off x="398050" y="417196"/>
              <a:ext cx="129715" cy="130044"/>
            </a:xfrm>
            <a:custGeom>
              <a:avLst/>
              <a:gdLst/>
              <a:ahLst/>
              <a:cxnLst/>
              <a:rect l="l" t="t" r="r" b="b"/>
              <a:pathLst>
                <a:path w="4906" h="4918" extrusionOk="0">
                  <a:moveTo>
                    <a:pt x="2453" y="0"/>
                  </a:moveTo>
                  <a:cubicBezTo>
                    <a:pt x="1096" y="0"/>
                    <a:pt x="0" y="1107"/>
                    <a:pt x="0" y="2453"/>
                  </a:cubicBezTo>
                  <a:cubicBezTo>
                    <a:pt x="0" y="3810"/>
                    <a:pt x="1096" y="4917"/>
                    <a:pt x="2453" y="4917"/>
                  </a:cubicBezTo>
                  <a:cubicBezTo>
                    <a:pt x="3810" y="4917"/>
                    <a:pt x="4906" y="3810"/>
                    <a:pt x="4906" y="2453"/>
                  </a:cubicBezTo>
                  <a:cubicBezTo>
                    <a:pt x="4906" y="1107"/>
                    <a:pt x="3810"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6" name="Google Shape;86;p4"/>
          <p:cNvGrpSpPr/>
          <p:nvPr/>
        </p:nvGrpSpPr>
        <p:grpSpPr>
          <a:xfrm rot="333981">
            <a:off x="-387627" y="3863531"/>
            <a:ext cx="1199590" cy="3069381"/>
            <a:chOff x="103545" y="2910175"/>
            <a:chExt cx="901910" cy="2302000"/>
          </a:xfrm>
        </p:grpSpPr>
        <p:sp>
          <p:nvSpPr>
            <p:cNvPr id="87" name="Google Shape;87;p4"/>
            <p:cNvSpPr/>
            <p:nvPr/>
          </p:nvSpPr>
          <p:spPr>
            <a:xfrm flipH="1">
              <a:off x="505730" y="3607976"/>
              <a:ext cx="130206" cy="1603695"/>
            </a:xfrm>
            <a:custGeom>
              <a:avLst/>
              <a:gdLst/>
              <a:ahLst/>
              <a:cxnLst/>
              <a:rect l="l" t="t" r="r" b="b"/>
              <a:pathLst>
                <a:path w="3084" h="37982" extrusionOk="0">
                  <a:moveTo>
                    <a:pt x="953" y="1"/>
                  </a:moveTo>
                  <a:lnTo>
                    <a:pt x="0" y="2549"/>
                  </a:lnTo>
                  <a:cubicBezTo>
                    <a:pt x="1322" y="3049"/>
                    <a:pt x="1060" y="32981"/>
                    <a:pt x="1012" y="37434"/>
                  </a:cubicBezTo>
                  <a:cubicBezTo>
                    <a:pt x="1012" y="37732"/>
                    <a:pt x="1250" y="37982"/>
                    <a:pt x="1560" y="37982"/>
                  </a:cubicBezTo>
                  <a:lnTo>
                    <a:pt x="1869" y="37982"/>
                  </a:lnTo>
                  <a:cubicBezTo>
                    <a:pt x="2179" y="37982"/>
                    <a:pt x="2429" y="37732"/>
                    <a:pt x="2429" y="37422"/>
                  </a:cubicBezTo>
                  <a:cubicBezTo>
                    <a:pt x="2310" y="32898"/>
                    <a:pt x="1619" y="2513"/>
                    <a:pt x="3084" y="2501"/>
                  </a:cubicBezTo>
                  <a:lnTo>
                    <a:pt x="9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4"/>
            <p:cNvSpPr/>
            <p:nvPr/>
          </p:nvSpPr>
          <p:spPr>
            <a:xfrm flipH="1">
              <a:off x="238311" y="2933904"/>
              <a:ext cx="483208" cy="328322"/>
            </a:xfrm>
            <a:custGeom>
              <a:avLst/>
              <a:gdLst/>
              <a:ahLst/>
              <a:cxnLst/>
              <a:rect l="l" t="t" r="r" b="b"/>
              <a:pathLst>
                <a:path w="11445" h="7776" extrusionOk="0">
                  <a:moveTo>
                    <a:pt x="5093" y="1"/>
                  </a:moveTo>
                  <a:cubicBezTo>
                    <a:pt x="3373" y="1"/>
                    <a:pt x="1863" y="1261"/>
                    <a:pt x="717" y="4786"/>
                  </a:cubicBezTo>
                  <a:cubicBezTo>
                    <a:pt x="0" y="6996"/>
                    <a:pt x="641" y="7775"/>
                    <a:pt x="1901" y="7775"/>
                  </a:cubicBezTo>
                  <a:cubicBezTo>
                    <a:pt x="4909" y="7775"/>
                    <a:pt x="11445" y="3333"/>
                    <a:pt x="11445" y="3333"/>
                  </a:cubicBezTo>
                  <a:cubicBezTo>
                    <a:pt x="9211" y="1584"/>
                    <a:pt x="7020" y="1"/>
                    <a:pt x="5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4"/>
            <p:cNvSpPr/>
            <p:nvPr/>
          </p:nvSpPr>
          <p:spPr>
            <a:xfrm flipH="1">
              <a:off x="372743" y="2910175"/>
              <a:ext cx="498492" cy="316162"/>
            </a:xfrm>
            <a:custGeom>
              <a:avLst/>
              <a:gdLst/>
              <a:ahLst/>
              <a:cxnLst/>
              <a:rect l="l" t="t" r="r" b="b"/>
              <a:pathLst>
                <a:path w="11807" h="7488" extrusionOk="0">
                  <a:moveTo>
                    <a:pt x="6337" y="0"/>
                  </a:moveTo>
                  <a:cubicBezTo>
                    <a:pt x="4328" y="0"/>
                    <a:pt x="2179" y="1856"/>
                    <a:pt x="1" y="3895"/>
                  </a:cubicBezTo>
                  <a:cubicBezTo>
                    <a:pt x="1" y="3895"/>
                    <a:pt x="6457" y="7488"/>
                    <a:pt x="9596" y="7488"/>
                  </a:cubicBezTo>
                  <a:cubicBezTo>
                    <a:pt x="11064" y="7488"/>
                    <a:pt x="11806" y="6702"/>
                    <a:pt x="10824" y="4395"/>
                  </a:cubicBezTo>
                  <a:cubicBezTo>
                    <a:pt x="9455" y="1182"/>
                    <a:pt x="7941"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4"/>
            <p:cNvSpPr/>
            <p:nvPr/>
          </p:nvSpPr>
          <p:spPr>
            <a:xfrm flipH="1">
              <a:off x="372957" y="3006779"/>
              <a:ext cx="632498" cy="708662"/>
            </a:xfrm>
            <a:custGeom>
              <a:avLst/>
              <a:gdLst/>
              <a:ahLst/>
              <a:cxnLst/>
              <a:rect l="l" t="t" r="r" b="b"/>
              <a:pathLst>
                <a:path w="14981" h="16784" extrusionOk="0">
                  <a:moveTo>
                    <a:pt x="8808" y="0"/>
                  </a:moveTo>
                  <a:cubicBezTo>
                    <a:pt x="6920" y="0"/>
                    <a:pt x="5204" y="1441"/>
                    <a:pt x="5204" y="1441"/>
                  </a:cubicBezTo>
                  <a:cubicBezTo>
                    <a:pt x="5204" y="1441"/>
                    <a:pt x="4758" y="422"/>
                    <a:pt x="3893" y="422"/>
                  </a:cubicBezTo>
                  <a:cubicBezTo>
                    <a:pt x="3403" y="422"/>
                    <a:pt x="2779" y="749"/>
                    <a:pt x="2025" y="1774"/>
                  </a:cubicBezTo>
                  <a:cubicBezTo>
                    <a:pt x="0" y="4516"/>
                    <a:pt x="730" y="16783"/>
                    <a:pt x="8642" y="16783"/>
                  </a:cubicBezTo>
                  <a:cubicBezTo>
                    <a:pt x="8871" y="16783"/>
                    <a:pt x="9106" y="16773"/>
                    <a:pt x="9347" y="16752"/>
                  </a:cubicBezTo>
                  <a:cubicBezTo>
                    <a:pt x="9418" y="16754"/>
                    <a:pt x="9489" y="16754"/>
                    <a:pt x="9558" y="16754"/>
                  </a:cubicBezTo>
                  <a:cubicBezTo>
                    <a:pt x="13169" y="16754"/>
                    <a:pt x="14980" y="14589"/>
                    <a:pt x="13181" y="5512"/>
                  </a:cubicBezTo>
                  <a:cubicBezTo>
                    <a:pt x="12321" y="1151"/>
                    <a:pt x="10496" y="0"/>
                    <a:pt x="8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4"/>
            <p:cNvSpPr/>
            <p:nvPr/>
          </p:nvSpPr>
          <p:spPr>
            <a:xfrm flipH="1">
              <a:off x="103545" y="3006483"/>
              <a:ext cx="633004" cy="708958"/>
            </a:xfrm>
            <a:custGeom>
              <a:avLst/>
              <a:gdLst/>
              <a:ahLst/>
              <a:cxnLst/>
              <a:rect l="l" t="t" r="r" b="b"/>
              <a:pathLst>
                <a:path w="14993" h="16791" extrusionOk="0">
                  <a:moveTo>
                    <a:pt x="6187" y="1"/>
                  </a:moveTo>
                  <a:cubicBezTo>
                    <a:pt x="4497" y="1"/>
                    <a:pt x="2666" y="1150"/>
                    <a:pt x="1800" y="5508"/>
                  </a:cubicBezTo>
                  <a:cubicBezTo>
                    <a:pt x="1" y="14595"/>
                    <a:pt x="1823" y="16761"/>
                    <a:pt x="5434" y="16761"/>
                  </a:cubicBezTo>
                  <a:cubicBezTo>
                    <a:pt x="5504" y="16761"/>
                    <a:pt x="5574" y="16761"/>
                    <a:pt x="5645" y="16759"/>
                  </a:cubicBezTo>
                  <a:cubicBezTo>
                    <a:pt x="5887" y="16780"/>
                    <a:pt x="6122" y="16790"/>
                    <a:pt x="6351" y="16790"/>
                  </a:cubicBezTo>
                  <a:cubicBezTo>
                    <a:pt x="14262" y="16790"/>
                    <a:pt x="14993" y="4523"/>
                    <a:pt x="12968" y="1781"/>
                  </a:cubicBezTo>
                  <a:cubicBezTo>
                    <a:pt x="12213" y="745"/>
                    <a:pt x="11591" y="425"/>
                    <a:pt x="11097" y="425"/>
                  </a:cubicBezTo>
                  <a:cubicBezTo>
                    <a:pt x="10984" y="425"/>
                    <a:pt x="10877" y="442"/>
                    <a:pt x="10777" y="471"/>
                  </a:cubicBezTo>
                  <a:cubicBezTo>
                    <a:pt x="10352" y="596"/>
                    <a:pt x="9917" y="662"/>
                    <a:pt x="9484" y="662"/>
                  </a:cubicBezTo>
                  <a:cubicBezTo>
                    <a:pt x="8970" y="662"/>
                    <a:pt x="8458" y="570"/>
                    <a:pt x="7967" y="376"/>
                  </a:cubicBezTo>
                  <a:cubicBezTo>
                    <a:pt x="7432" y="162"/>
                    <a:pt x="6819" y="1"/>
                    <a:pt x="6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4"/>
            <p:cNvSpPr/>
            <p:nvPr/>
          </p:nvSpPr>
          <p:spPr>
            <a:xfrm flipH="1">
              <a:off x="533389" y="3811064"/>
              <a:ext cx="280510" cy="1401111"/>
            </a:xfrm>
            <a:custGeom>
              <a:avLst/>
              <a:gdLst/>
              <a:ahLst/>
              <a:cxnLst/>
              <a:rect l="l" t="t" r="r" b="b"/>
              <a:pathLst>
                <a:path w="6644" h="33184" extrusionOk="0">
                  <a:moveTo>
                    <a:pt x="0" y="1"/>
                  </a:moveTo>
                  <a:lnTo>
                    <a:pt x="0" y="1"/>
                  </a:lnTo>
                  <a:cubicBezTo>
                    <a:pt x="2417" y="4454"/>
                    <a:pt x="3763" y="11240"/>
                    <a:pt x="5179" y="32672"/>
                  </a:cubicBezTo>
                  <a:cubicBezTo>
                    <a:pt x="5191" y="32945"/>
                    <a:pt x="5429" y="33172"/>
                    <a:pt x="5715" y="33183"/>
                  </a:cubicBezTo>
                  <a:lnTo>
                    <a:pt x="6072" y="33183"/>
                  </a:lnTo>
                  <a:cubicBezTo>
                    <a:pt x="6382" y="33183"/>
                    <a:pt x="6644" y="32933"/>
                    <a:pt x="6620" y="32624"/>
                  </a:cubicBezTo>
                  <a:cubicBezTo>
                    <a:pt x="6489" y="27516"/>
                    <a:pt x="4739" y="282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 name="Google Shape;93;p4"/>
          <p:cNvGrpSpPr/>
          <p:nvPr/>
        </p:nvGrpSpPr>
        <p:grpSpPr>
          <a:xfrm rot="-3555371">
            <a:off x="397505" y="2853933"/>
            <a:ext cx="404649" cy="530459"/>
            <a:chOff x="1085200" y="298999"/>
            <a:chExt cx="311594" cy="409485"/>
          </a:xfrm>
        </p:grpSpPr>
        <p:sp>
          <p:nvSpPr>
            <p:cNvPr id="94" name="Google Shape;94;p4"/>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4"/>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6" name="Google Shape;96;p4"/>
          <p:cNvGrpSpPr/>
          <p:nvPr/>
        </p:nvGrpSpPr>
        <p:grpSpPr>
          <a:xfrm rot="-620229" flipH="1">
            <a:off x="11016208" y="3296779"/>
            <a:ext cx="1899072" cy="4832515"/>
            <a:chOff x="-110868" y="297397"/>
            <a:chExt cx="1500065" cy="3807730"/>
          </a:xfrm>
        </p:grpSpPr>
        <p:sp>
          <p:nvSpPr>
            <p:cNvPr id="97" name="Google Shape;97;p4"/>
            <p:cNvSpPr/>
            <p:nvPr/>
          </p:nvSpPr>
          <p:spPr>
            <a:xfrm rot="753160">
              <a:off x="903640" y="1703220"/>
              <a:ext cx="158663" cy="210318"/>
            </a:xfrm>
            <a:custGeom>
              <a:avLst/>
              <a:gdLst/>
              <a:ahLst/>
              <a:cxnLst/>
              <a:rect l="l" t="t" r="r" b="b"/>
              <a:pathLst>
                <a:path w="3692" h="4894" extrusionOk="0">
                  <a:moveTo>
                    <a:pt x="3454" y="0"/>
                  </a:moveTo>
                  <a:lnTo>
                    <a:pt x="3454" y="0"/>
                  </a:lnTo>
                  <a:cubicBezTo>
                    <a:pt x="2358" y="1691"/>
                    <a:pt x="1191" y="3334"/>
                    <a:pt x="1" y="4894"/>
                  </a:cubicBezTo>
                  <a:cubicBezTo>
                    <a:pt x="1025" y="4894"/>
                    <a:pt x="2073" y="4430"/>
                    <a:pt x="2775" y="3453"/>
                  </a:cubicBezTo>
                  <a:cubicBezTo>
                    <a:pt x="3489" y="2465"/>
                    <a:pt x="3692" y="1179"/>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4"/>
            <p:cNvSpPr/>
            <p:nvPr/>
          </p:nvSpPr>
          <p:spPr>
            <a:xfrm rot="753160">
              <a:off x="897579" y="1701944"/>
              <a:ext cx="154580" cy="210318"/>
            </a:xfrm>
            <a:custGeom>
              <a:avLst/>
              <a:gdLst/>
              <a:ahLst/>
              <a:cxnLst/>
              <a:rect l="l" t="t" r="r" b="b"/>
              <a:pathLst>
                <a:path w="3597" h="4894" extrusionOk="0">
                  <a:moveTo>
                    <a:pt x="3597" y="0"/>
                  </a:moveTo>
                  <a:lnTo>
                    <a:pt x="3597" y="0"/>
                  </a:lnTo>
                  <a:cubicBezTo>
                    <a:pt x="2573" y="36"/>
                    <a:pt x="1573" y="572"/>
                    <a:pt x="894" y="1560"/>
                  </a:cubicBezTo>
                  <a:cubicBezTo>
                    <a:pt x="227" y="2548"/>
                    <a:pt x="1" y="3739"/>
                    <a:pt x="144" y="4894"/>
                  </a:cubicBezTo>
                  <a:cubicBezTo>
                    <a:pt x="1334" y="3334"/>
                    <a:pt x="2501" y="1691"/>
                    <a:pt x="35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4"/>
            <p:cNvSpPr/>
            <p:nvPr/>
          </p:nvSpPr>
          <p:spPr>
            <a:xfrm rot="753160">
              <a:off x="725197" y="1495865"/>
              <a:ext cx="199059" cy="151357"/>
            </a:xfrm>
            <a:custGeom>
              <a:avLst/>
              <a:gdLst/>
              <a:ahLst/>
              <a:cxnLst/>
              <a:rect l="l" t="t" r="r" b="b"/>
              <a:pathLst>
                <a:path w="4632" h="3522" extrusionOk="0">
                  <a:moveTo>
                    <a:pt x="0" y="0"/>
                  </a:moveTo>
                  <a:lnTo>
                    <a:pt x="0" y="0"/>
                  </a:lnTo>
                  <a:cubicBezTo>
                    <a:pt x="143" y="1107"/>
                    <a:pt x="679" y="2119"/>
                    <a:pt x="1608" y="2798"/>
                  </a:cubicBezTo>
                  <a:cubicBezTo>
                    <a:pt x="2251" y="3283"/>
                    <a:pt x="2983" y="3521"/>
                    <a:pt x="3712" y="3521"/>
                  </a:cubicBezTo>
                  <a:cubicBezTo>
                    <a:pt x="4022" y="3521"/>
                    <a:pt x="4330" y="3478"/>
                    <a:pt x="4632" y="3393"/>
                  </a:cubicBezTo>
                  <a:cubicBezTo>
                    <a:pt x="3108" y="2191"/>
                    <a:pt x="1560" y="106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4"/>
            <p:cNvSpPr/>
            <p:nvPr/>
          </p:nvSpPr>
          <p:spPr>
            <a:xfrm rot="753160">
              <a:off x="726453" y="1489428"/>
              <a:ext cx="199059" cy="152947"/>
            </a:xfrm>
            <a:custGeom>
              <a:avLst/>
              <a:gdLst/>
              <a:ahLst/>
              <a:cxnLst/>
              <a:rect l="l" t="t" r="r" b="b"/>
              <a:pathLst>
                <a:path w="4632" h="3559" extrusionOk="0">
                  <a:moveTo>
                    <a:pt x="1056" y="0"/>
                  </a:moveTo>
                  <a:cubicBezTo>
                    <a:pt x="696" y="0"/>
                    <a:pt x="339" y="57"/>
                    <a:pt x="0" y="165"/>
                  </a:cubicBezTo>
                  <a:cubicBezTo>
                    <a:pt x="1560" y="1225"/>
                    <a:pt x="3108" y="2356"/>
                    <a:pt x="4632" y="3558"/>
                  </a:cubicBezTo>
                  <a:cubicBezTo>
                    <a:pt x="4525" y="2415"/>
                    <a:pt x="3977" y="1320"/>
                    <a:pt x="3036" y="653"/>
                  </a:cubicBezTo>
                  <a:cubicBezTo>
                    <a:pt x="2422" y="202"/>
                    <a:pt x="1732"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4"/>
            <p:cNvSpPr/>
            <p:nvPr/>
          </p:nvSpPr>
          <p:spPr>
            <a:xfrm rot="753160">
              <a:off x="809388" y="2172045"/>
              <a:ext cx="202153" cy="218183"/>
            </a:xfrm>
            <a:custGeom>
              <a:avLst/>
              <a:gdLst/>
              <a:ahLst/>
              <a:cxnLst/>
              <a:rect l="l" t="t" r="r" b="b"/>
              <a:pathLst>
                <a:path w="4704" h="5077" extrusionOk="0">
                  <a:moveTo>
                    <a:pt x="4621" y="1"/>
                  </a:moveTo>
                  <a:cubicBezTo>
                    <a:pt x="3132" y="1763"/>
                    <a:pt x="1585" y="3453"/>
                    <a:pt x="1" y="5037"/>
                  </a:cubicBezTo>
                  <a:cubicBezTo>
                    <a:pt x="185" y="5063"/>
                    <a:pt x="370" y="5076"/>
                    <a:pt x="556" y="5076"/>
                  </a:cubicBezTo>
                  <a:cubicBezTo>
                    <a:pt x="1559" y="5076"/>
                    <a:pt x="2565" y="4689"/>
                    <a:pt x="3359" y="3834"/>
                  </a:cubicBezTo>
                  <a:cubicBezTo>
                    <a:pt x="4287" y="2822"/>
                    <a:pt x="4704" y="1394"/>
                    <a:pt x="4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4"/>
            <p:cNvSpPr/>
            <p:nvPr/>
          </p:nvSpPr>
          <p:spPr>
            <a:xfrm rot="753160">
              <a:off x="809206" y="2171117"/>
              <a:ext cx="199059" cy="216979"/>
            </a:xfrm>
            <a:custGeom>
              <a:avLst/>
              <a:gdLst/>
              <a:ahLst/>
              <a:cxnLst/>
              <a:rect l="l" t="t" r="r" b="b"/>
              <a:pathLst>
                <a:path w="4632" h="5049" extrusionOk="0">
                  <a:moveTo>
                    <a:pt x="4330" y="0"/>
                  </a:moveTo>
                  <a:cubicBezTo>
                    <a:pt x="3250" y="0"/>
                    <a:pt x="2172" y="468"/>
                    <a:pt x="1334" y="1394"/>
                  </a:cubicBezTo>
                  <a:cubicBezTo>
                    <a:pt x="417" y="2406"/>
                    <a:pt x="0" y="3739"/>
                    <a:pt x="12" y="5049"/>
                  </a:cubicBezTo>
                  <a:cubicBezTo>
                    <a:pt x="1596" y="3465"/>
                    <a:pt x="3143" y="1775"/>
                    <a:pt x="4632" y="13"/>
                  </a:cubicBezTo>
                  <a:cubicBezTo>
                    <a:pt x="4531" y="5"/>
                    <a:pt x="4431" y="0"/>
                    <a:pt x="43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4"/>
            <p:cNvSpPr/>
            <p:nvPr/>
          </p:nvSpPr>
          <p:spPr>
            <a:xfrm rot="753160">
              <a:off x="664575" y="1889948"/>
              <a:ext cx="206236" cy="195621"/>
            </a:xfrm>
            <a:custGeom>
              <a:avLst/>
              <a:gdLst/>
              <a:ahLst/>
              <a:cxnLst/>
              <a:rect l="l" t="t" r="r" b="b"/>
              <a:pathLst>
                <a:path w="4799" h="4552" extrusionOk="0">
                  <a:moveTo>
                    <a:pt x="1" y="0"/>
                  </a:moveTo>
                  <a:lnTo>
                    <a:pt x="1" y="0"/>
                  </a:lnTo>
                  <a:cubicBezTo>
                    <a:pt x="48" y="1251"/>
                    <a:pt x="524" y="2489"/>
                    <a:pt x="1465" y="3394"/>
                  </a:cubicBezTo>
                  <a:cubicBezTo>
                    <a:pt x="2270" y="4168"/>
                    <a:pt x="3261" y="4552"/>
                    <a:pt x="4253" y="4552"/>
                  </a:cubicBezTo>
                  <a:cubicBezTo>
                    <a:pt x="4435" y="4552"/>
                    <a:pt x="4618" y="4539"/>
                    <a:pt x="4799" y="4513"/>
                  </a:cubicBezTo>
                  <a:cubicBezTo>
                    <a:pt x="3227" y="2917"/>
                    <a:pt x="1644" y="141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4"/>
            <p:cNvSpPr/>
            <p:nvPr/>
          </p:nvSpPr>
          <p:spPr>
            <a:xfrm rot="753160">
              <a:off x="665567" y="1887290"/>
              <a:ext cx="208299" cy="196996"/>
            </a:xfrm>
            <a:custGeom>
              <a:avLst/>
              <a:gdLst/>
              <a:ahLst/>
              <a:cxnLst/>
              <a:rect l="l" t="t" r="r" b="b"/>
              <a:pathLst>
                <a:path w="4847" h="4584" extrusionOk="0">
                  <a:moveTo>
                    <a:pt x="766" y="1"/>
                  </a:moveTo>
                  <a:cubicBezTo>
                    <a:pt x="510" y="1"/>
                    <a:pt x="253" y="25"/>
                    <a:pt x="0" y="71"/>
                  </a:cubicBezTo>
                  <a:cubicBezTo>
                    <a:pt x="1644" y="1488"/>
                    <a:pt x="3251" y="2976"/>
                    <a:pt x="4799" y="4584"/>
                  </a:cubicBezTo>
                  <a:cubicBezTo>
                    <a:pt x="4846" y="3262"/>
                    <a:pt x="4370" y="1941"/>
                    <a:pt x="3382" y="1024"/>
                  </a:cubicBezTo>
                  <a:cubicBezTo>
                    <a:pt x="2617" y="315"/>
                    <a:pt x="1692" y="1"/>
                    <a:pt x="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4"/>
            <p:cNvSpPr/>
            <p:nvPr/>
          </p:nvSpPr>
          <p:spPr>
            <a:xfrm rot="753160">
              <a:off x="631041" y="2685524"/>
              <a:ext cx="264080" cy="225789"/>
            </a:xfrm>
            <a:custGeom>
              <a:avLst/>
              <a:gdLst/>
              <a:ahLst/>
              <a:cxnLst/>
              <a:rect l="l" t="t" r="r" b="b"/>
              <a:pathLst>
                <a:path w="6145" h="5254" extrusionOk="0">
                  <a:moveTo>
                    <a:pt x="6144" y="1"/>
                  </a:moveTo>
                  <a:cubicBezTo>
                    <a:pt x="4156" y="1811"/>
                    <a:pt x="2096" y="3501"/>
                    <a:pt x="0" y="5049"/>
                  </a:cubicBezTo>
                  <a:cubicBezTo>
                    <a:pt x="425" y="5183"/>
                    <a:pt x="867" y="5253"/>
                    <a:pt x="1311" y="5253"/>
                  </a:cubicBezTo>
                  <a:cubicBezTo>
                    <a:pt x="2249" y="5253"/>
                    <a:pt x="3204" y="4942"/>
                    <a:pt x="4060" y="4263"/>
                  </a:cubicBezTo>
                  <a:cubicBezTo>
                    <a:pt x="5311" y="3251"/>
                    <a:pt x="6037" y="1644"/>
                    <a:pt x="6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4"/>
            <p:cNvSpPr/>
            <p:nvPr/>
          </p:nvSpPr>
          <p:spPr>
            <a:xfrm rot="753160">
              <a:off x="632624" y="2680413"/>
              <a:ext cx="264080" cy="221793"/>
            </a:xfrm>
            <a:custGeom>
              <a:avLst/>
              <a:gdLst/>
              <a:ahLst/>
              <a:cxnLst/>
              <a:rect l="l" t="t" r="r" b="b"/>
              <a:pathLst>
                <a:path w="6145" h="5161" extrusionOk="0">
                  <a:moveTo>
                    <a:pt x="5170" y="1"/>
                  </a:moveTo>
                  <a:cubicBezTo>
                    <a:pt x="4124" y="1"/>
                    <a:pt x="3056" y="378"/>
                    <a:pt x="2132" y="1148"/>
                  </a:cubicBezTo>
                  <a:cubicBezTo>
                    <a:pt x="905" y="2184"/>
                    <a:pt x="203" y="3636"/>
                    <a:pt x="0" y="5160"/>
                  </a:cubicBezTo>
                  <a:cubicBezTo>
                    <a:pt x="2084" y="3612"/>
                    <a:pt x="4132" y="1922"/>
                    <a:pt x="6144" y="112"/>
                  </a:cubicBezTo>
                  <a:cubicBezTo>
                    <a:pt x="5825" y="38"/>
                    <a:pt x="5499" y="1"/>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4"/>
            <p:cNvSpPr/>
            <p:nvPr/>
          </p:nvSpPr>
          <p:spPr>
            <a:xfrm rot="753160">
              <a:off x="536634" y="2303074"/>
              <a:ext cx="215991" cy="255872"/>
            </a:xfrm>
            <a:custGeom>
              <a:avLst/>
              <a:gdLst/>
              <a:ahLst/>
              <a:cxnLst/>
              <a:rect l="l" t="t" r="r" b="b"/>
              <a:pathLst>
                <a:path w="5026" h="5954" extrusionOk="0">
                  <a:moveTo>
                    <a:pt x="144" y="1"/>
                  </a:moveTo>
                  <a:lnTo>
                    <a:pt x="144" y="1"/>
                  </a:lnTo>
                  <a:cubicBezTo>
                    <a:pt x="1" y="1429"/>
                    <a:pt x="370" y="2918"/>
                    <a:pt x="1334" y="4120"/>
                  </a:cubicBezTo>
                  <a:cubicBezTo>
                    <a:pt x="2311" y="5311"/>
                    <a:pt x="3644" y="5954"/>
                    <a:pt x="5025" y="5954"/>
                  </a:cubicBezTo>
                  <a:cubicBezTo>
                    <a:pt x="3477" y="3858"/>
                    <a:pt x="1846" y="1858"/>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4"/>
            <p:cNvSpPr/>
            <p:nvPr/>
          </p:nvSpPr>
          <p:spPr>
            <a:xfrm rot="753160">
              <a:off x="542614" y="2304583"/>
              <a:ext cx="221105" cy="256258"/>
            </a:xfrm>
            <a:custGeom>
              <a:avLst/>
              <a:gdLst/>
              <a:ahLst/>
              <a:cxnLst/>
              <a:rect l="l" t="t" r="r" b="b"/>
              <a:pathLst>
                <a:path w="5145" h="5963" extrusionOk="0">
                  <a:moveTo>
                    <a:pt x="298" y="1"/>
                  </a:moveTo>
                  <a:cubicBezTo>
                    <a:pt x="199" y="1"/>
                    <a:pt x="100" y="4"/>
                    <a:pt x="1" y="10"/>
                  </a:cubicBezTo>
                  <a:cubicBezTo>
                    <a:pt x="1703" y="1867"/>
                    <a:pt x="3334" y="3867"/>
                    <a:pt x="4882" y="5963"/>
                  </a:cubicBezTo>
                  <a:cubicBezTo>
                    <a:pt x="5144" y="4427"/>
                    <a:pt x="4787" y="2820"/>
                    <a:pt x="3787" y="1617"/>
                  </a:cubicBezTo>
                  <a:cubicBezTo>
                    <a:pt x="2859" y="501"/>
                    <a:pt x="1573" y="1"/>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4"/>
            <p:cNvSpPr/>
            <p:nvPr/>
          </p:nvSpPr>
          <p:spPr>
            <a:xfrm rot="753160">
              <a:off x="363084" y="3229501"/>
              <a:ext cx="293732" cy="191925"/>
            </a:xfrm>
            <a:custGeom>
              <a:avLst/>
              <a:gdLst/>
              <a:ahLst/>
              <a:cxnLst/>
              <a:rect l="l" t="t" r="r" b="b"/>
              <a:pathLst>
                <a:path w="6835" h="4466" extrusionOk="0">
                  <a:moveTo>
                    <a:pt x="6835" y="0"/>
                  </a:moveTo>
                  <a:cubicBezTo>
                    <a:pt x="4584" y="1477"/>
                    <a:pt x="2310" y="2798"/>
                    <a:pt x="0" y="3989"/>
                  </a:cubicBezTo>
                  <a:cubicBezTo>
                    <a:pt x="604" y="4297"/>
                    <a:pt x="1267" y="4466"/>
                    <a:pt x="1951" y="4466"/>
                  </a:cubicBezTo>
                  <a:cubicBezTo>
                    <a:pt x="2670" y="4466"/>
                    <a:pt x="3412" y="4279"/>
                    <a:pt x="4132" y="3870"/>
                  </a:cubicBezTo>
                  <a:cubicBezTo>
                    <a:pt x="5525" y="3084"/>
                    <a:pt x="6477" y="1632"/>
                    <a:pt x="6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4"/>
            <p:cNvSpPr/>
            <p:nvPr/>
          </p:nvSpPr>
          <p:spPr>
            <a:xfrm rot="753160">
              <a:off x="366722" y="3215891"/>
              <a:ext cx="293732" cy="186467"/>
            </a:xfrm>
            <a:custGeom>
              <a:avLst/>
              <a:gdLst/>
              <a:ahLst/>
              <a:cxnLst/>
              <a:rect l="l" t="t" r="r" b="b"/>
              <a:pathLst>
                <a:path w="6835" h="4339" extrusionOk="0">
                  <a:moveTo>
                    <a:pt x="5162" y="1"/>
                  </a:moveTo>
                  <a:cubicBezTo>
                    <a:pt x="4348" y="1"/>
                    <a:pt x="3509" y="234"/>
                    <a:pt x="2715" y="707"/>
                  </a:cubicBezTo>
                  <a:cubicBezTo>
                    <a:pt x="1358" y="1517"/>
                    <a:pt x="441" y="2851"/>
                    <a:pt x="0" y="4339"/>
                  </a:cubicBezTo>
                  <a:cubicBezTo>
                    <a:pt x="2310" y="3148"/>
                    <a:pt x="4584" y="1815"/>
                    <a:pt x="6835" y="350"/>
                  </a:cubicBezTo>
                  <a:cubicBezTo>
                    <a:pt x="6306" y="118"/>
                    <a:pt x="5740" y="1"/>
                    <a:pt x="5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4"/>
            <p:cNvSpPr/>
            <p:nvPr/>
          </p:nvSpPr>
          <p:spPr>
            <a:xfrm rot="753160">
              <a:off x="353345" y="2793757"/>
              <a:ext cx="183717" cy="286556"/>
            </a:xfrm>
            <a:custGeom>
              <a:avLst/>
              <a:gdLst/>
              <a:ahLst/>
              <a:cxnLst/>
              <a:rect l="l" t="t" r="r" b="b"/>
              <a:pathLst>
                <a:path w="4275" h="6668" extrusionOk="0">
                  <a:moveTo>
                    <a:pt x="358" y="0"/>
                  </a:moveTo>
                  <a:lnTo>
                    <a:pt x="358" y="0"/>
                  </a:lnTo>
                  <a:cubicBezTo>
                    <a:pt x="0" y="1381"/>
                    <a:pt x="131" y="2917"/>
                    <a:pt x="905" y="4262"/>
                  </a:cubicBezTo>
                  <a:cubicBezTo>
                    <a:pt x="1679" y="5596"/>
                    <a:pt x="2917" y="6429"/>
                    <a:pt x="4275" y="6668"/>
                  </a:cubicBezTo>
                  <a:cubicBezTo>
                    <a:pt x="3048" y="4334"/>
                    <a:pt x="1739" y="2119"/>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4"/>
            <p:cNvSpPr/>
            <p:nvPr/>
          </p:nvSpPr>
          <p:spPr>
            <a:xfrm rot="753160">
              <a:off x="368259" y="2797647"/>
              <a:ext cx="188831" cy="286556"/>
            </a:xfrm>
            <a:custGeom>
              <a:avLst/>
              <a:gdLst/>
              <a:ahLst/>
              <a:cxnLst/>
              <a:rect l="l" t="t" r="r" b="b"/>
              <a:pathLst>
                <a:path w="4394" h="6668" extrusionOk="0">
                  <a:moveTo>
                    <a:pt x="1" y="0"/>
                  </a:moveTo>
                  <a:cubicBezTo>
                    <a:pt x="1406" y="2119"/>
                    <a:pt x="2715" y="4334"/>
                    <a:pt x="3918" y="6668"/>
                  </a:cubicBezTo>
                  <a:cubicBezTo>
                    <a:pt x="4394" y="5191"/>
                    <a:pt x="4287" y="3524"/>
                    <a:pt x="3489" y="2191"/>
                  </a:cubicBezTo>
                  <a:cubicBezTo>
                    <a:pt x="2679" y="845"/>
                    <a:pt x="1370" y="11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4"/>
            <p:cNvSpPr/>
            <p:nvPr/>
          </p:nvSpPr>
          <p:spPr>
            <a:xfrm rot="753160">
              <a:off x="22295" y="3731210"/>
              <a:ext cx="315735" cy="156815"/>
            </a:xfrm>
            <a:custGeom>
              <a:avLst/>
              <a:gdLst/>
              <a:ahLst/>
              <a:cxnLst/>
              <a:rect l="l" t="t" r="r" b="b"/>
              <a:pathLst>
                <a:path w="7347" h="3649" extrusionOk="0">
                  <a:moveTo>
                    <a:pt x="7346" y="1"/>
                  </a:moveTo>
                  <a:cubicBezTo>
                    <a:pt x="4906" y="1084"/>
                    <a:pt x="2465" y="2025"/>
                    <a:pt x="0" y="2822"/>
                  </a:cubicBezTo>
                  <a:cubicBezTo>
                    <a:pt x="730" y="3345"/>
                    <a:pt x="1603" y="3649"/>
                    <a:pt x="2531" y="3649"/>
                  </a:cubicBezTo>
                  <a:cubicBezTo>
                    <a:pt x="3041" y="3649"/>
                    <a:pt x="3568" y="3557"/>
                    <a:pt x="4096" y="3358"/>
                  </a:cubicBezTo>
                  <a:cubicBezTo>
                    <a:pt x="5584" y="2810"/>
                    <a:pt x="6751" y="1513"/>
                    <a:pt x="7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4"/>
            <p:cNvSpPr/>
            <p:nvPr/>
          </p:nvSpPr>
          <p:spPr>
            <a:xfrm rot="753160">
              <a:off x="30247" y="3703391"/>
              <a:ext cx="315263" cy="150068"/>
            </a:xfrm>
            <a:custGeom>
              <a:avLst/>
              <a:gdLst/>
              <a:ahLst/>
              <a:cxnLst/>
              <a:rect l="l" t="t" r="r" b="b"/>
              <a:pathLst>
                <a:path w="7336" h="3492" extrusionOk="0">
                  <a:moveTo>
                    <a:pt x="5021" y="0"/>
                  </a:moveTo>
                  <a:cubicBezTo>
                    <a:pt x="4430" y="0"/>
                    <a:pt x="3820" y="117"/>
                    <a:pt x="3216" y="360"/>
                  </a:cubicBezTo>
                  <a:cubicBezTo>
                    <a:pt x="1751" y="931"/>
                    <a:pt x="632" y="2098"/>
                    <a:pt x="1" y="3491"/>
                  </a:cubicBezTo>
                  <a:cubicBezTo>
                    <a:pt x="2442" y="2694"/>
                    <a:pt x="4894" y="1741"/>
                    <a:pt x="7335" y="670"/>
                  </a:cubicBezTo>
                  <a:cubicBezTo>
                    <a:pt x="6647" y="231"/>
                    <a:pt x="5852" y="0"/>
                    <a:pt x="5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4"/>
            <p:cNvSpPr/>
            <p:nvPr/>
          </p:nvSpPr>
          <p:spPr>
            <a:xfrm rot="753160">
              <a:off x="93928" y="3251111"/>
              <a:ext cx="151486" cy="309590"/>
            </a:xfrm>
            <a:custGeom>
              <a:avLst/>
              <a:gdLst/>
              <a:ahLst/>
              <a:cxnLst/>
              <a:rect l="l" t="t" r="r" b="b"/>
              <a:pathLst>
                <a:path w="3525" h="7204" extrusionOk="0">
                  <a:moveTo>
                    <a:pt x="667" y="0"/>
                  </a:moveTo>
                  <a:cubicBezTo>
                    <a:pt x="107" y="1322"/>
                    <a:pt x="0" y="2858"/>
                    <a:pt x="572" y="4298"/>
                  </a:cubicBezTo>
                  <a:cubicBezTo>
                    <a:pt x="1119" y="5739"/>
                    <a:pt x="2215" y="6775"/>
                    <a:pt x="3524" y="7204"/>
                  </a:cubicBezTo>
                  <a:cubicBezTo>
                    <a:pt x="2679" y="4703"/>
                    <a:pt x="1726" y="231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4"/>
            <p:cNvSpPr/>
            <p:nvPr/>
          </p:nvSpPr>
          <p:spPr>
            <a:xfrm rot="753160">
              <a:off x="121779" y="3258111"/>
              <a:ext cx="158663" cy="309590"/>
            </a:xfrm>
            <a:custGeom>
              <a:avLst/>
              <a:gdLst/>
              <a:ahLst/>
              <a:cxnLst/>
              <a:rect l="l" t="t" r="r" b="b"/>
              <a:pathLst>
                <a:path w="3692" h="7204" extrusionOk="0">
                  <a:moveTo>
                    <a:pt x="1" y="0"/>
                  </a:moveTo>
                  <a:lnTo>
                    <a:pt x="1" y="0"/>
                  </a:lnTo>
                  <a:cubicBezTo>
                    <a:pt x="1060" y="2310"/>
                    <a:pt x="2013" y="4703"/>
                    <a:pt x="2858" y="7204"/>
                  </a:cubicBezTo>
                  <a:cubicBezTo>
                    <a:pt x="3549" y="5834"/>
                    <a:pt x="3692" y="4179"/>
                    <a:pt x="3120" y="2727"/>
                  </a:cubicBezTo>
                  <a:cubicBezTo>
                    <a:pt x="2525" y="1262"/>
                    <a:pt x="1346" y="34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4"/>
            <p:cNvSpPr/>
            <p:nvPr/>
          </p:nvSpPr>
          <p:spPr>
            <a:xfrm rot="753160">
              <a:off x="932768" y="1316873"/>
              <a:ext cx="109027" cy="174520"/>
            </a:xfrm>
            <a:custGeom>
              <a:avLst/>
              <a:gdLst/>
              <a:ahLst/>
              <a:cxnLst/>
              <a:rect l="l" t="t" r="r" b="b"/>
              <a:pathLst>
                <a:path w="2537" h="4061" extrusionOk="0">
                  <a:moveTo>
                    <a:pt x="2263" y="1"/>
                  </a:moveTo>
                  <a:cubicBezTo>
                    <a:pt x="1548" y="1406"/>
                    <a:pt x="798" y="2751"/>
                    <a:pt x="1" y="4061"/>
                  </a:cubicBezTo>
                  <a:cubicBezTo>
                    <a:pt x="798" y="3965"/>
                    <a:pt x="1548" y="3513"/>
                    <a:pt x="2013" y="2691"/>
                  </a:cubicBezTo>
                  <a:cubicBezTo>
                    <a:pt x="2477" y="1882"/>
                    <a:pt x="2537" y="882"/>
                    <a:pt x="2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4"/>
            <p:cNvSpPr/>
            <p:nvPr/>
          </p:nvSpPr>
          <p:spPr>
            <a:xfrm rot="753160">
              <a:off x="923828" y="1314538"/>
              <a:ext cx="105933" cy="174520"/>
            </a:xfrm>
            <a:custGeom>
              <a:avLst/>
              <a:gdLst/>
              <a:ahLst/>
              <a:cxnLst/>
              <a:rect l="l" t="t" r="r" b="b"/>
              <a:pathLst>
                <a:path w="2465" h="4061" extrusionOk="0">
                  <a:moveTo>
                    <a:pt x="2465" y="1"/>
                  </a:moveTo>
                  <a:lnTo>
                    <a:pt x="2465" y="1"/>
                  </a:lnTo>
                  <a:cubicBezTo>
                    <a:pt x="1679" y="120"/>
                    <a:pt x="953" y="608"/>
                    <a:pt x="500" y="1429"/>
                  </a:cubicBezTo>
                  <a:cubicBezTo>
                    <a:pt x="60" y="2251"/>
                    <a:pt x="0" y="3191"/>
                    <a:pt x="203" y="4061"/>
                  </a:cubicBezTo>
                  <a:cubicBezTo>
                    <a:pt x="989" y="2739"/>
                    <a:pt x="1739" y="1394"/>
                    <a:pt x="2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4"/>
            <p:cNvSpPr/>
            <p:nvPr/>
          </p:nvSpPr>
          <p:spPr>
            <a:xfrm rot="753160">
              <a:off x="760509" y="1181654"/>
              <a:ext cx="164808" cy="105675"/>
            </a:xfrm>
            <a:custGeom>
              <a:avLst/>
              <a:gdLst/>
              <a:ahLst/>
              <a:cxnLst/>
              <a:rect l="l" t="t" r="r" b="b"/>
              <a:pathLst>
                <a:path w="3835" h="2459" extrusionOk="0">
                  <a:moveTo>
                    <a:pt x="0" y="1"/>
                  </a:moveTo>
                  <a:lnTo>
                    <a:pt x="0" y="1"/>
                  </a:lnTo>
                  <a:cubicBezTo>
                    <a:pt x="191" y="834"/>
                    <a:pt x="703" y="1596"/>
                    <a:pt x="1453" y="2061"/>
                  </a:cubicBezTo>
                  <a:cubicBezTo>
                    <a:pt x="1904" y="2328"/>
                    <a:pt x="2396" y="2458"/>
                    <a:pt x="2876" y="2458"/>
                  </a:cubicBezTo>
                  <a:cubicBezTo>
                    <a:pt x="3207" y="2458"/>
                    <a:pt x="3533" y="2397"/>
                    <a:pt x="3834" y="2275"/>
                  </a:cubicBezTo>
                  <a:cubicBezTo>
                    <a:pt x="2572" y="1477"/>
                    <a:pt x="1298" y="71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4"/>
            <p:cNvSpPr/>
            <p:nvPr/>
          </p:nvSpPr>
          <p:spPr>
            <a:xfrm rot="753160">
              <a:off x="762870" y="1172783"/>
              <a:ext cx="165281" cy="107007"/>
            </a:xfrm>
            <a:custGeom>
              <a:avLst/>
              <a:gdLst/>
              <a:ahLst/>
              <a:cxnLst/>
              <a:rect l="l" t="t" r="r" b="b"/>
              <a:pathLst>
                <a:path w="3846" h="2490" extrusionOk="0">
                  <a:moveTo>
                    <a:pt x="1050" y="0"/>
                  </a:moveTo>
                  <a:cubicBezTo>
                    <a:pt x="684" y="0"/>
                    <a:pt x="327" y="77"/>
                    <a:pt x="0" y="216"/>
                  </a:cubicBezTo>
                  <a:cubicBezTo>
                    <a:pt x="1298" y="930"/>
                    <a:pt x="2572" y="1692"/>
                    <a:pt x="3846" y="2490"/>
                  </a:cubicBezTo>
                  <a:cubicBezTo>
                    <a:pt x="3667" y="1633"/>
                    <a:pt x="3155" y="823"/>
                    <a:pt x="2381" y="371"/>
                  </a:cubicBezTo>
                  <a:cubicBezTo>
                    <a:pt x="1955" y="115"/>
                    <a:pt x="1497" y="0"/>
                    <a:pt x="1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4"/>
            <p:cNvSpPr/>
            <p:nvPr/>
          </p:nvSpPr>
          <p:spPr>
            <a:xfrm rot="753160">
              <a:off x="922619" y="968936"/>
              <a:ext cx="88571" cy="168375"/>
            </a:xfrm>
            <a:custGeom>
              <a:avLst/>
              <a:gdLst/>
              <a:ahLst/>
              <a:cxnLst/>
              <a:rect l="l" t="t" r="r" b="b"/>
              <a:pathLst>
                <a:path w="2061" h="3918" extrusionOk="0">
                  <a:moveTo>
                    <a:pt x="1727" y="0"/>
                  </a:moveTo>
                  <a:cubicBezTo>
                    <a:pt x="1167" y="1345"/>
                    <a:pt x="608" y="2655"/>
                    <a:pt x="0" y="3917"/>
                  </a:cubicBezTo>
                  <a:cubicBezTo>
                    <a:pt x="727" y="3762"/>
                    <a:pt x="1370" y="3274"/>
                    <a:pt x="1727" y="2488"/>
                  </a:cubicBezTo>
                  <a:cubicBezTo>
                    <a:pt x="2060" y="1703"/>
                    <a:pt x="2036" y="786"/>
                    <a:pt x="1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4"/>
            <p:cNvSpPr/>
            <p:nvPr/>
          </p:nvSpPr>
          <p:spPr>
            <a:xfrm rot="753160">
              <a:off x="909130" y="965760"/>
              <a:ext cx="87024" cy="168375"/>
            </a:xfrm>
            <a:custGeom>
              <a:avLst/>
              <a:gdLst/>
              <a:ahLst/>
              <a:cxnLst/>
              <a:rect l="l" t="t" r="r" b="b"/>
              <a:pathLst>
                <a:path w="2025" h="3918" extrusionOk="0">
                  <a:moveTo>
                    <a:pt x="2025" y="0"/>
                  </a:moveTo>
                  <a:cubicBezTo>
                    <a:pt x="1311" y="191"/>
                    <a:pt x="691" y="702"/>
                    <a:pt x="346" y="1488"/>
                  </a:cubicBezTo>
                  <a:cubicBezTo>
                    <a:pt x="1" y="2274"/>
                    <a:pt x="25" y="3143"/>
                    <a:pt x="299" y="3917"/>
                  </a:cubicBezTo>
                  <a:cubicBezTo>
                    <a:pt x="918" y="2631"/>
                    <a:pt x="1477" y="1345"/>
                    <a:pt x="2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4"/>
            <p:cNvSpPr/>
            <p:nvPr/>
          </p:nvSpPr>
          <p:spPr>
            <a:xfrm rot="753160">
              <a:off x="737291" y="868976"/>
              <a:ext cx="159178" cy="86723"/>
            </a:xfrm>
            <a:custGeom>
              <a:avLst/>
              <a:gdLst/>
              <a:ahLst/>
              <a:cxnLst/>
              <a:rect l="l" t="t" r="r" b="b"/>
              <a:pathLst>
                <a:path w="3704" h="2018" extrusionOk="0">
                  <a:moveTo>
                    <a:pt x="0" y="1"/>
                  </a:moveTo>
                  <a:cubicBezTo>
                    <a:pt x="250" y="751"/>
                    <a:pt x="750" y="1406"/>
                    <a:pt x="1500" y="1763"/>
                  </a:cubicBezTo>
                  <a:cubicBezTo>
                    <a:pt x="1860" y="1937"/>
                    <a:pt x="2233" y="2018"/>
                    <a:pt x="2599" y="2018"/>
                  </a:cubicBezTo>
                  <a:cubicBezTo>
                    <a:pt x="2984" y="2018"/>
                    <a:pt x="3361" y="1928"/>
                    <a:pt x="3703" y="1763"/>
                  </a:cubicBezTo>
                  <a:cubicBezTo>
                    <a:pt x="2465" y="1132"/>
                    <a:pt x="1227" y="54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4"/>
            <p:cNvSpPr/>
            <p:nvPr/>
          </p:nvSpPr>
          <p:spPr>
            <a:xfrm rot="753160">
              <a:off x="739837" y="856793"/>
              <a:ext cx="159178" cy="88227"/>
            </a:xfrm>
            <a:custGeom>
              <a:avLst/>
              <a:gdLst/>
              <a:ahLst/>
              <a:cxnLst/>
              <a:rect l="l" t="t" r="r" b="b"/>
              <a:pathLst>
                <a:path w="3704" h="2053" extrusionOk="0">
                  <a:moveTo>
                    <a:pt x="1158" y="0"/>
                  </a:moveTo>
                  <a:cubicBezTo>
                    <a:pt x="750" y="0"/>
                    <a:pt x="356" y="103"/>
                    <a:pt x="0" y="291"/>
                  </a:cubicBezTo>
                  <a:cubicBezTo>
                    <a:pt x="1227" y="838"/>
                    <a:pt x="2477" y="1422"/>
                    <a:pt x="3703" y="2053"/>
                  </a:cubicBezTo>
                  <a:cubicBezTo>
                    <a:pt x="3477" y="1255"/>
                    <a:pt x="2941" y="576"/>
                    <a:pt x="2203" y="231"/>
                  </a:cubicBezTo>
                  <a:cubicBezTo>
                    <a:pt x="1855" y="73"/>
                    <a:pt x="1501"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4"/>
            <p:cNvSpPr/>
            <p:nvPr/>
          </p:nvSpPr>
          <p:spPr>
            <a:xfrm rot="753160">
              <a:off x="878972" y="664663"/>
              <a:ext cx="68115" cy="144825"/>
            </a:xfrm>
            <a:custGeom>
              <a:avLst/>
              <a:gdLst/>
              <a:ahLst/>
              <a:cxnLst/>
              <a:rect l="l" t="t" r="r" b="b"/>
              <a:pathLst>
                <a:path w="1585" h="3370" extrusionOk="0">
                  <a:moveTo>
                    <a:pt x="1168" y="0"/>
                  </a:moveTo>
                  <a:cubicBezTo>
                    <a:pt x="810" y="1143"/>
                    <a:pt x="417" y="2274"/>
                    <a:pt x="1" y="3370"/>
                  </a:cubicBezTo>
                  <a:cubicBezTo>
                    <a:pt x="596" y="3179"/>
                    <a:pt x="1108" y="2739"/>
                    <a:pt x="1346" y="2048"/>
                  </a:cubicBezTo>
                  <a:cubicBezTo>
                    <a:pt x="1584" y="1369"/>
                    <a:pt x="1489" y="607"/>
                    <a:pt x="1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4"/>
            <p:cNvSpPr/>
            <p:nvPr/>
          </p:nvSpPr>
          <p:spPr>
            <a:xfrm rot="753160">
              <a:off x="863680" y="660035"/>
              <a:ext cx="66568" cy="145341"/>
            </a:xfrm>
            <a:custGeom>
              <a:avLst/>
              <a:gdLst/>
              <a:ahLst/>
              <a:cxnLst/>
              <a:rect l="l" t="t" r="r" b="b"/>
              <a:pathLst>
                <a:path w="1549" h="3382" extrusionOk="0">
                  <a:moveTo>
                    <a:pt x="1548" y="0"/>
                  </a:moveTo>
                  <a:lnTo>
                    <a:pt x="1548" y="0"/>
                  </a:lnTo>
                  <a:cubicBezTo>
                    <a:pt x="953" y="227"/>
                    <a:pt x="465" y="691"/>
                    <a:pt x="239" y="1370"/>
                  </a:cubicBezTo>
                  <a:cubicBezTo>
                    <a:pt x="1" y="2060"/>
                    <a:pt x="72" y="2775"/>
                    <a:pt x="394" y="3382"/>
                  </a:cubicBezTo>
                  <a:cubicBezTo>
                    <a:pt x="810" y="2286"/>
                    <a:pt x="1191" y="1155"/>
                    <a:pt x="15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4"/>
            <p:cNvSpPr/>
            <p:nvPr/>
          </p:nvSpPr>
          <p:spPr>
            <a:xfrm rot="753160">
              <a:off x="704435" y="597608"/>
              <a:ext cx="139195" cy="65408"/>
            </a:xfrm>
            <a:custGeom>
              <a:avLst/>
              <a:gdLst/>
              <a:ahLst/>
              <a:cxnLst/>
              <a:rect l="l" t="t" r="r" b="b"/>
              <a:pathLst>
                <a:path w="3239" h="1522" extrusionOk="0">
                  <a:moveTo>
                    <a:pt x="0" y="1"/>
                  </a:moveTo>
                  <a:lnTo>
                    <a:pt x="0" y="1"/>
                  </a:lnTo>
                  <a:cubicBezTo>
                    <a:pt x="274" y="620"/>
                    <a:pt x="750" y="1132"/>
                    <a:pt x="1393" y="1370"/>
                  </a:cubicBezTo>
                  <a:cubicBezTo>
                    <a:pt x="1643" y="1473"/>
                    <a:pt x="1900" y="1521"/>
                    <a:pt x="2152" y="1521"/>
                  </a:cubicBezTo>
                  <a:cubicBezTo>
                    <a:pt x="2539" y="1521"/>
                    <a:pt x="2915" y="1409"/>
                    <a:pt x="3239" y="1215"/>
                  </a:cubicBezTo>
                  <a:cubicBezTo>
                    <a:pt x="2167" y="774"/>
                    <a:pt x="1072" y="37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4"/>
            <p:cNvSpPr/>
            <p:nvPr/>
          </p:nvSpPr>
          <p:spPr>
            <a:xfrm rot="753160">
              <a:off x="707298" y="584257"/>
              <a:ext cx="139195" cy="66396"/>
            </a:xfrm>
            <a:custGeom>
              <a:avLst/>
              <a:gdLst/>
              <a:ahLst/>
              <a:cxnLst/>
              <a:rect l="l" t="t" r="r" b="b"/>
              <a:pathLst>
                <a:path w="3239" h="1545" extrusionOk="0">
                  <a:moveTo>
                    <a:pt x="1130" y="0"/>
                  </a:moveTo>
                  <a:cubicBezTo>
                    <a:pt x="723" y="0"/>
                    <a:pt x="333" y="123"/>
                    <a:pt x="0" y="342"/>
                  </a:cubicBezTo>
                  <a:cubicBezTo>
                    <a:pt x="1096" y="723"/>
                    <a:pt x="2167" y="1128"/>
                    <a:pt x="3239" y="1545"/>
                  </a:cubicBezTo>
                  <a:cubicBezTo>
                    <a:pt x="3001" y="902"/>
                    <a:pt x="2501" y="366"/>
                    <a:pt x="1846" y="128"/>
                  </a:cubicBezTo>
                  <a:cubicBezTo>
                    <a:pt x="1606" y="41"/>
                    <a:pt x="1365"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4"/>
            <p:cNvSpPr/>
            <p:nvPr/>
          </p:nvSpPr>
          <p:spPr>
            <a:xfrm rot="753160">
              <a:off x="819399" y="423276"/>
              <a:ext cx="47100" cy="115172"/>
            </a:xfrm>
            <a:custGeom>
              <a:avLst/>
              <a:gdLst/>
              <a:ahLst/>
              <a:cxnLst/>
              <a:rect l="l" t="t" r="r" b="b"/>
              <a:pathLst>
                <a:path w="1096" h="2680" extrusionOk="0">
                  <a:moveTo>
                    <a:pt x="715" y="1"/>
                  </a:moveTo>
                  <a:cubicBezTo>
                    <a:pt x="489" y="905"/>
                    <a:pt x="251" y="1798"/>
                    <a:pt x="1" y="2679"/>
                  </a:cubicBezTo>
                  <a:cubicBezTo>
                    <a:pt x="465" y="2501"/>
                    <a:pt x="822" y="2108"/>
                    <a:pt x="965" y="1572"/>
                  </a:cubicBezTo>
                  <a:cubicBezTo>
                    <a:pt x="1096" y="1036"/>
                    <a:pt x="1001" y="477"/>
                    <a:pt x="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4"/>
            <p:cNvSpPr/>
            <p:nvPr/>
          </p:nvSpPr>
          <p:spPr>
            <a:xfrm rot="753160">
              <a:off x="803926" y="419773"/>
              <a:ext cx="46585" cy="115172"/>
            </a:xfrm>
            <a:custGeom>
              <a:avLst/>
              <a:gdLst/>
              <a:ahLst/>
              <a:cxnLst/>
              <a:rect l="l" t="t" r="r" b="b"/>
              <a:pathLst>
                <a:path w="1084" h="2680" extrusionOk="0">
                  <a:moveTo>
                    <a:pt x="1084" y="1"/>
                  </a:moveTo>
                  <a:lnTo>
                    <a:pt x="1084" y="1"/>
                  </a:lnTo>
                  <a:cubicBezTo>
                    <a:pt x="631" y="203"/>
                    <a:pt x="274" y="596"/>
                    <a:pt x="143" y="1132"/>
                  </a:cubicBezTo>
                  <a:cubicBezTo>
                    <a:pt x="0" y="1667"/>
                    <a:pt x="96" y="2227"/>
                    <a:pt x="370" y="2679"/>
                  </a:cubicBezTo>
                  <a:cubicBezTo>
                    <a:pt x="620" y="1787"/>
                    <a:pt x="858" y="905"/>
                    <a:pt x="10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4"/>
            <p:cNvSpPr/>
            <p:nvPr/>
          </p:nvSpPr>
          <p:spPr>
            <a:xfrm rot="753160">
              <a:off x="671644" y="383471"/>
              <a:ext cx="110531" cy="45940"/>
            </a:xfrm>
            <a:custGeom>
              <a:avLst/>
              <a:gdLst/>
              <a:ahLst/>
              <a:cxnLst/>
              <a:rect l="l" t="t" r="r" b="b"/>
              <a:pathLst>
                <a:path w="2572" h="1069" extrusionOk="0">
                  <a:moveTo>
                    <a:pt x="0" y="1"/>
                  </a:moveTo>
                  <a:lnTo>
                    <a:pt x="0" y="1"/>
                  </a:lnTo>
                  <a:cubicBezTo>
                    <a:pt x="238" y="453"/>
                    <a:pt x="643" y="846"/>
                    <a:pt x="1143" y="989"/>
                  </a:cubicBezTo>
                  <a:cubicBezTo>
                    <a:pt x="1313" y="1043"/>
                    <a:pt x="1481" y="1069"/>
                    <a:pt x="1644" y="1069"/>
                  </a:cubicBezTo>
                  <a:cubicBezTo>
                    <a:pt x="1982" y="1069"/>
                    <a:pt x="2299" y="960"/>
                    <a:pt x="2572" y="775"/>
                  </a:cubicBezTo>
                  <a:cubicBezTo>
                    <a:pt x="1715" y="501"/>
                    <a:pt x="857" y="2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4"/>
            <p:cNvSpPr/>
            <p:nvPr/>
          </p:nvSpPr>
          <p:spPr>
            <a:xfrm rot="753160">
              <a:off x="674460" y="370501"/>
              <a:ext cx="110531" cy="46585"/>
            </a:xfrm>
            <a:custGeom>
              <a:avLst/>
              <a:gdLst/>
              <a:ahLst/>
              <a:cxnLst/>
              <a:rect l="l" t="t" r="r" b="b"/>
              <a:pathLst>
                <a:path w="2572" h="1084" extrusionOk="0">
                  <a:moveTo>
                    <a:pt x="949" y="1"/>
                  </a:moveTo>
                  <a:cubicBezTo>
                    <a:pt x="603" y="1"/>
                    <a:pt x="279" y="113"/>
                    <a:pt x="0" y="310"/>
                  </a:cubicBezTo>
                  <a:cubicBezTo>
                    <a:pt x="857" y="548"/>
                    <a:pt x="1703" y="810"/>
                    <a:pt x="2572" y="1084"/>
                  </a:cubicBezTo>
                  <a:cubicBezTo>
                    <a:pt x="2346" y="608"/>
                    <a:pt x="1953" y="215"/>
                    <a:pt x="1429" y="72"/>
                  </a:cubicBezTo>
                  <a:cubicBezTo>
                    <a:pt x="1266" y="24"/>
                    <a:pt x="1105" y="1"/>
                    <a:pt x="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4"/>
            <p:cNvSpPr/>
            <p:nvPr/>
          </p:nvSpPr>
          <p:spPr>
            <a:xfrm rot="753160">
              <a:off x="287631" y="329045"/>
              <a:ext cx="703067" cy="3744432"/>
            </a:xfrm>
            <a:custGeom>
              <a:avLst/>
              <a:gdLst/>
              <a:ahLst/>
              <a:cxnLst/>
              <a:rect l="l" t="t" r="r" b="b"/>
              <a:pathLst>
                <a:path w="16360" h="87131" extrusionOk="0">
                  <a:moveTo>
                    <a:pt x="1072" y="0"/>
                  </a:moveTo>
                  <a:lnTo>
                    <a:pt x="846" y="131"/>
                  </a:lnTo>
                  <a:cubicBezTo>
                    <a:pt x="16360" y="25611"/>
                    <a:pt x="16003" y="61317"/>
                    <a:pt x="1" y="86975"/>
                  </a:cubicBezTo>
                  <a:lnTo>
                    <a:pt x="227" y="87130"/>
                  </a:lnTo>
                  <a:cubicBezTo>
                    <a:pt x="8156" y="74402"/>
                    <a:pt x="12431" y="59293"/>
                    <a:pt x="12574" y="43434"/>
                  </a:cubicBezTo>
                  <a:cubicBezTo>
                    <a:pt x="12716" y="27611"/>
                    <a:pt x="8740" y="12597"/>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771127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图片占位符 2"/>
          <p:cNvSpPr>
            <a:spLocks noGrp="1"/>
          </p:cNvSpPr>
          <p:nvPr>
            <p:ph type="pic" idx="1"/>
          </p:nvPr>
        </p:nvSpPr>
        <p:spPr>
          <a:xfrm>
            <a:off x="5170365" y="987428"/>
            <a:ext cx="6156930" cy="4873625"/>
          </a:xfrm>
        </p:spPr>
        <p:txBody>
          <a:bodyPr/>
          <a:lstStyle>
            <a:lvl1pPr marL="0" indent="0">
              <a:buNone/>
              <a:defRPr sz="3184"/>
            </a:lvl1pPr>
            <a:lvl2pPr marL="454917" indent="0">
              <a:buNone/>
              <a:defRPr sz="2786"/>
            </a:lvl2pPr>
            <a:lvl3pPr marL="909834" indent="0">
              <a:buNone/>
              <a:defRPr sz="2388"/>
            </a:lvl3pPr>
            <a:lvl4pPr marL="1364751" indent="0">
              <a:buNone/>
              <a:defRPr sz="1990"/>
            </a:lvl4pPr>
            <a:lvl5pPr marL="1819667" indent="0">
              <a:buNone/>
              <a:defRPr sz="1990"/>
            </a:lvl5pPr>
            <a:lvl6pPr marL="2274584" indent="0">
              <a:buNone/>
              <a:defRPr sz="1990"/>
            </a:lvl6pPr>
            <a:lvl7pPr marL="2729501" indent="0">
              <a:buNone/>
              <a:defRPr sz="1990"/>
            </a:lvl7pPr>
            <a:lvl8pPr marL="3184418" indent="0">
              <a:buNone/>
              <a:defRPr sz="1990"/>
            </a:lvl8pPr>
            <a:lvl9pPr marL="3639335" indent="0">
              <a:buNone/>
              <a:defRPr sz="1990"/>
            </a:lvl9pPr>
          </a:lstStyle>
          <a:p>
            <a:endParaRPr lang="zh-CN" altLang="en-US"/>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6" name="页脚占位符 5"/>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7" name="灯片编号占位符 6"/>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796488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5" name="页脚占位符 4"/>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6" name="灯片编号占位符 5"/>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789482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5" name="页脚占位符 4"/>
          <p:cNvSpPr>
            <a:spLocks noGrp="1"/>
          </p:cNvSpPr>
          <p:nvPr>
            <p:ph type="ftr" sz="quarter" idx="11"/>
          </p:nvPr>
        </p:nvSpPr>
        <p:spPr/>
        <p:txBody>
          <a:bodyPr/>
          <a:lstStyle/>
          <a:p>
            <a:pPr defTabSz="909834">
              <a:buClrTx/>
              <a:defRPr/>
            </a:pPr>
            <a:endParaRPr lang="zh-CN" altLang="en-US" kern="1200">
              <a:solidFill>
                <a:prstClr val="black">
                  <a:tint val="75000"/>
                </a:prstClr>
              </a:solidFill>
              <a:latin typeface="华康少女文字W5(P)"/>
            </a:endParaRPr>
          </a:p>
        </p:txBody>
      </p:sp>
      <p:sp>
        <p:nvSpPr>
          <p:cNvPr id="6" name="灯片编号占位符 5"/>
          <p:cNvSpPr>
            <a:spLocks noGrp="1"/>
          </p:cNvSpPr>
          <p:nvPr>
            <p:ph type="sldNum" sz="quarter" idx="12"/>
          </p:nvPr>
        </p:nvSpPr>
        <p:spPr/>
        <p:txBody>
          <a:body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13066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09834">
              <a:buClrTx/>
              <a:defRPr/>
            </a:pPr>
            <a:endParaRPr lang="en-US" kern="1200">
              <a:solidFill>
                <a:prstClr val="black">
                  <a:tint val="75000"/>
                </a:prstClr>
              </a:solidFill>
              <a:latin typeface="华康少女文字W5(P)"/>
            </a:endParaRPr>
          </a:p>
        </p:txBody>
      </p:sp>
      <p:sp>
        <p:nvSpPr>
          <p:cNvPr id="5" name="Rectangle 5"/>
          <p:cNvSpPr>
            <a:spLocks noGrp="1" noChangeArrowheads="1"/>
          </p:cNvSpPr>
          <p:nvPr>
            <p:ph type="ftr" sz="quarter" idx="11"/>
          </p:nvPr>
        </p:nvSpPr>
        <p:spPr>
          <a:ln/>
        </p:spPr>
        <p:txBody>
          <a:bodyPr/>
          <a:lstStyle>
            <a:lvl1pPr>
              <a:defRPr/>
            </a:lvl1pPr>
          </a:lstStyle>
          <a:p>
            <a:pPr defTabSz="909834">
              <a:buClrTx/>
              <a:defRPr/>
            </a:pPr>
            <a:endParaRPr lang="en-US" kern="1200">
              <a:solidFill>
                <a:prstClr val="black">
                  <a:tint val="75000"/>
                </a:prstClr>
              </a:solidFill>
              <a:latin typeface="华康少女文字W5(P)"/>
            </a:endParaRPr>
          </a:p>
        </p:txBody>
      </p:sp>
      <p:sp>
        <p:nvSpPr>
          <p:cNvPr id="6" name="Rectangle 6"/>
          <p:cNvSpPr>
            <a:spLocks noGrp="1" noChangeArrowheads="1"/>
          </p:cNvSpPr>
          <p:nvPr>
            <p:ph type="sldNum" sz="quarter" idx="12"/>
          </p:nvPr>
        </p:nvSpPr>
        <p:spPr>
          <a:ln/>
        </p:spPr>
        <p:txBody>
          <a:bodyPr/>
          <a:lstStyle>
            <a:lvl1pPr>
              <a:defRPr/>
            </a:lvl1pPr>
          </a:lstStyle>
          <a:p>
            <a:pPr defTabSz="909834">
              <a:buClrTx/>
              <a:defRPr/>
            </a:pPr>
            <a:fld id="{4F3CD71A-8AFA-457E-9CDB-42ECCDB38F41}" type="slidenum">
              <a:rPr lang="en-US" kern="1200" smtClean="0">
                <a:solidFill>
                  <a:prstClr val="black">
                    <a:tint val="75000"/>
                  </a:prstClr>
                </a:solidFill>
                <a:latin typeface="华康少女文字W5(P)"/>
              </a:rPr>
              <a:pPr defTabSz="909834">
                <a:buClrTx/>
                <a:defRPr/>
              </a:pPr>
              <a:t>‹#›</a:t>
            </a:fld>
            <a:endParaRPr lang="en-US" kern="1200">
              <a:solidFill>
                <a:prstClr val="black">
                  <a:tint val="75000"/>
                </a:prstClr>
              </a:solidFill>
              <a:latin typeface="华康少女文字W5(P)"/>
            </a:endParaRPr>
          </a:p>
        </p:txBody>
      </p:sp>
    </p:spTree>
    <p:extLst>
      <p:ext uri="{BB962C8B-B14F-4D97-AF65-F5344CB8AC3E}">
        <p14:creationId xmlns:p14="http://schemas.microsoft.com/office/powerpoint/2010/main" val="82708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2"/>
        <p:cNvGrpSpPr/>
        <p:nvPr/>
      </p:nvGrpSpPr>
      <p:grpSpPr>
        <a:xfrm>
          <a:off x="0" y="0"/>
          <a:ext cx="0" cy="0"/>
          <a:chOff x="0" y="0"/>
          <a:chExt cx="0" cy="0"/>
        </a:xfrm>
      </p:grpSpPr>
      <p:sp>
        <p:nvSpPr>
          <p:cNvPr id="313" name="Google Shape;313;p9"/>
          <p:cNvSpPr txBox="1">
            <a:spLocks noGrp="1"/>
          </p:cNvSpPr>
          <p:nvPr>
            <p:ph type="title"/>
          </p:nvPr>
        </p:nvSpPr>
        <p:spPr>
          <a:xfrm>
            <a:off x="2981173" y="1724133"/>
            <a:ext cx="6199425"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985"/>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314" name="Google Shape;314;p9"/>
          <p:cNvSpPr txBox="1">
            <a:spLocks noGrp="1"/>
          </p:cNvSpPr>
          <p:nvPr>
            <p:ph type="subTitle" idx="1"/>
          </p:nvPr>
        </p:nvSpPr>
        <p:spPr>
          <a:xfrm>
            <a:off x="2981240" y="2891467"/>
            <a:ext cx="6199425" cy="22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28"/>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369026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15"/>
        <p:cNvGrpSpPr/>
        <p:nvPr/>
      </p:nvGrpSpPr>
      <p:grpSpPr>
        <a:xfrm>
          <a:off x="0" y="0"/>
          <a:ext cx="0" cy="0"/>
          <a:chOff x="0" y="0"/>
          <a:chExt cx="0" cy="0"/>
        </a:xfrm>
      </p:grpSpPr>
      <p:sp>
        <p:nvSpPr>
          <p:cNvPr id="316" name="Google Shape;316;p10"/>
          <p:cNvSpPr txBox="1">
            <a:spLocks noGrp="1"/>
          </p:cNvSpPr>
          <p:nvPr>
            <p:ph type="title"/>
          </p:nvPr>
        </p:nvSpPr>
        <p:spPr>
          <a:xfrm>
            <a:off x="957625" y="5145467"/>
            <a:ext cx="10246588" cy="9992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29624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17"/>
        <p:cNvGrpSpPr/>
        <p:nvPr/>
      </p:nvGrpSpPr>
      <p:grpSpPr>
        <a:xfrm>
          <a:off x="0" y="0"/>
          <a:ext cx="0" cy="0"/>
          <a:chOff x="0" y="0"/>
          <a:chExt cx="0" cy="0"/>
        </a:xfrm>
      </p:grpSpPr>
      <p:sp>
        <p:nvSpPr>
          <p:cNvPr id="318" name="Google Shape;318;p11"/>
          <p:cNvSpPr txBox="1">
            <a:spLocks noGrp="1"/>
          </p:cNvSpPr>
          <p:nvPr>
            <p:ph type="title" hasCustomPrompt="1"/>
          </p:nvPr>
        </p:nvSpPr>
        <p:spPr>
          <a:xfrm>
            <a:off x="1707765" y="1821784"/>
            <a:ext cx="8746309" cy="2014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4"/>
              </a:buClr>
              <a:buSzPts val="9600"/>
              <a:buNone/>
              <a:defRPr sz="12768">
                <a:solidFill>
                  <a:schemeClr val="accent4"/>
                </a:solidFill>
              </a:defRPr>
            </a:lvl1pPr>
            <a:lvl2pPr lvl="1" algn="ctr">
              <a:spcBef>
                <a:spcPts val="0"/>
              </a:spcBef>
              <a:spcAft>
                <a:spcPts val="0"/>
              </a:spcAft>
              <a:buClr>
                <a:schemeClr val="accent4"/>
              </a:buClr>
              <a:buSzPts val="9600"/>
              <a:buNone/>
              <a:defRPr sz="12768">
                <a:solidFill>
                  <a:schemeClr val="accent4"/>
                </a:solidFill>
              </a:defRPr>
            </a:lvl2pPr>
            <a:lvl3pPr lvl="2" algn="ctr">
              <a:spcBef>
                <a:spcPts val="0"/>
              </a:spcBef>
              <a:spcAft>
                <a:spcPts val="0"/>
              </a:spcAft>
              <a:buClr>
                <a:schemeClr val="accent4"/>
              </a:buClr>
              <a:buSzPts val="9600"/>
              <a:buNone/>
              <a:defRPr sz="12768">
                <a:solidFill>
                  <a:schemeClr val="accent4"/>
                </a:solidFill>
              </a:defRPr>
            </a:lvl3pPr>
            <a:lvl4pPr lvl="3" algn="ctr">
              <a:spcBef>
                <a:spcPts val="0"/>
              </a:spcBef>
              <a:spcAft>
                <a:spcPts val="0"/>
              </a:spcAft>
              <a:buClr>
                <a:schemeClr val="accent4"/>
              </a:buClr>
              <a:buSzPts val="9600"/>
              <a:buNone/>
              <a:defRPr sz="12768">
                <a:solidFill>
                  <a:schemeClr val="accent4"/>
                </a:solidFill>
              </a:defRPr>
            </a:lvl4pPr>
            <a:lvl5pPr lvl="4" algn="ctr">
              <a:spcBef>
                <a:spcPts val="0"/>
              </a:spcBef>
              <a:spcAft>
                <a:spcPts val="0"/>
              </a:spcAft>
              <a:buClr>
                <a:schemeClr val="accent4"/>
              </a:buClr>
              <a:buSzPts val="9600"/>
              <a:buNone/>
              <a:defRPr sz="12768">
                <a:solidFill>
                  <a:schemeClr val="accent4"/>
                </a:solidFill>
              </a:defRPr>
            </a:lvl5pPr>
            <a:lvl6pPr lvl="5" algn="ctr">
              <a:spcBef>
                <a:spcPts val="0"/>
              </a:spcBef>
              <a:spcAft>
                <a:spcPts val="0"/>
              </a:spcAft>
              <a:buClr>
                <a:schemeClr val="accent4"/>
              </a:buClr>
              <a:buSzPts val="9600"/>
              <a:buNone/>
              <a:defRPr sz="12768">
                <a:solidFill>
                  <a:schemeClr val="accent4"/>
                </a:solidFill>
              </a:defRPr>
            </a:lvl6pPr>
            <a:lvl7pPr lvl="6" algn="ctr">
              <a:spcBef>
                <a:spcPts val="0"/>
              </a:spcBef>
              <a:spcAft>
                <a:spcPts val="0"/>
              </a:spcAft>
              <a:buClr>
                <a:schemeClr val="accent4"/>
              </a:buClr>
              <a:buSzPts val="9600"/>
              <a:buNone/>
              <a:defRPr sz="12768">
                <a:solidFill>
                  <a:schemeClr val="accent4"/>
                </a:solidFill>
              </a:defRPr>
            </a:lvl7pPr>
            <a:lvl8pPr lvl="7" algn="ctr">
              <a:spcBef>
                <a:spcPts val="0"/>
              </a:spcBef>
              <a:spcAft>
                <a:spcPts val="0"/>
              </a:spcAft>
              <a:buClr>
                <a:schemeClr val="accent4"/>
              </a:buClr>
              <a:buSzPts val="9600"/>
              <a:buNone/>
              <a:defRPr sz="12768">
                <a:solidFill>
                  <a:schemeClr val="accent4"/>
                </a:solidFill>
              </a:defRPr>
            </a:lvl8pPr>
            <a:lvl9pPr lvl="8" algn="ctr">
              <a:spcBef>
                <a:spcPts val="0"/>
              </a:spcBef>
              <a:spcAft>
                <a:spcPts val="0"/>
              </a:spcAft>
              <a:buClr>
                <a:schemeClr val="accent4"/>
              </a:buClr>
              <a:buSzPts val="9600"/>
              <a:buNone/>
              <a:defRPr sz="12768">
                <a:solidFill>
                  <a:schemeClr val="accent4"/>
                </a:solidFill>
              </a:defRPr>
            </a:lvl9pPr>
          </a:lstStyle>
          <a:p>
            <a:r>
              <a:t>xx%</a:t>
            </a:r>
          </a:p>
        </p:txBody>
      </p:sp>
      <p:sp>
        <p:nvSpPr>
          <p:cNvPr id="319" name="Google Shape;319;p11"/>
          <p:cNvSpPr txBox="1">
            <a:spLocks noGrp="1"/>
          </p:cNvSpPr>
          <p:nvPr>
            <p:ph type="subTitle" idx="1"/>
          </p:nvPr>
        </p:nvSpPr>
        <p:spPr>
          <a:xfrm>
            <a:off x="1707765" y="4085017"/>
            <a:ext cx="8746309"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spTree>
    <p:extLst>
      <p:ext uri="{BB962C8B-B14F-4D97-AF65-F5344CB8AC3E}">
        <p14:creationId xmlns:p14="http://schemas.microsoft.com/office/powerpoint/2010/main" val="64094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413"/>
        <p:cNvGrpSpPr/>
        <p:nvPr/>
      </p:nvGrpSpPr>
      <p:grpSpPr>
        <a:xfrm>
          <a:off x="0" y="0"/>
          <a:ext cx="0" cy="0"/>
          <a:chOff x="0" y="0"/>
          <a:chExt cx="0" cy="0"/>
        </a:xfrm>
      </p:grpSpPr>
      <p:grpSp>
        <p:nvGrpSpPr>
          <p:cNvPr id="415" name="Google Shape;415;p14"/>
          <p:cNvGrpSpPr/>
          <p:nvPr/>
        </p:nvGrpSpPr>
        <p:grpSpPr>
          <a:xfrm rot="2057126" flipH="1">
            <a:off x="-1373941" y="1541547"/>
            <a:ext cx="1592919" cy="5329708"/>
            <a:chOff x="1017991" y="2077209"/>
            <a:chExt cx="573785" cy="1915064"/>
          </a:xfrm>
        </p:grpSpPr>
        <p:sp>
          <p:nvSpPr>
            <p:cNvPr id="416" name="Google Shape;416;p14"/>
            <p:cNvSpPr/>
            <p:nvPr/>
          </p:nvSpPr>
          <p:spPr>
            <a:xfrm>
              <a:off x="1017991" y="2077209"/>
              <a:ext cx="573785" cy="1915064"/>
            </a:xfrm>
            <a:custGeom>
              <a:avLst/>
              <a:gdLst/>
              <a:ahLst/>
              <a:cxnLst/>
              <a:rect l="l" t="t" r="r" b="b"/>
              <a:pathLst>
                <a:path w="19849" h="66248" extrusionOk="0">
                  <a:moveTo>
                    <a:pt x="11288" y="1"/>
                  </a:moveTo>
                  <a:lnTo>
                    <a:pt x="11109" y="84"/>
                  </a:lnTo>
                  <a:cubicBezTo>
                    <a:pt x="19848" y="21349"/>
                    <a:pt x="15288" y="48495"/>
                    <a:pt x="1" y="66116"/>
                  </a:cubicBezTo>
                  <a:lnTo>
                    <a:pt x="155" y="66247"/>
                  </a:lnTo>
                  <a:cubicBezTo>
                    <a:pt x="7728" y="57520"/>
                    <a:pt x="12800" y="46519"/>
                    <a:pt x="14812" y="34457"/>
                  </a:cubicBezTo>
                  <a:cubicBezTo>
                    <a:pt x="16824" y="22432"/>
                    <a:pt x="15598" y="10514"/>
                    <a:pt x="11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14"/>
            <p:cNvSpPr/>
            <p:nvPr/>
          </p:nvSpPr>
          <p:spPr>
            <a:xfrm>
              <a:off x="1465422" y="2798624"/>
              <a:ext cx="94007" cy="96407"/>
            </a:xfrm>
            <a:custGeom>
              <a:avLst/>
              <a:gdLst/>
              <a:ahLst/>
              <a:cxnLst/>
              <a:rect l="l" t="t" r="r" b="b"/>
              <a:pathLst>
                <a:path w="3252" h="3335" extrusionOk="0">
                  <a:moveTo>
                    <a:pt x="3215" y="0"/>
                  </a:moveTo>
                  <a:cubicBezTo>
                    <a:pt x="2180" y="1155"/>
                    <a:pt x="1108" y="2263"/>
                    <a:pt x="1" y="3298"/>
                  </a:cubicBezTo>
                  <a:cubicBezTo>
                    <a:pt x="147" y="3322"/>
                    <a:pt x="295" y="3335"/>
                    <a:pt x="443" y="3335"/>
                  </a:cubicBezTo>
                  <a:cubicBezTo>
                    <a:pt x="1099" y="3335"/>
                    <a:pt x="1752" y="3090"/>
                    <a:pt x="2287" y="2536"/>
                  </a:cubicBezTo>
                  <a:cubicBezTo>
                    <a:pt x="2942" y="1870"/>
                    <a:pt x="3251" y="917"/>
                    <a:pt x="3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1465422" y="2798104"/>
              <a:ext cx="92967" cy="95886"/>
            </a:xfrm>
            <a:custGeom>
              <a:avLst/>
              <a:gdLst/>
              <a:ahLst/>
              <a:cxnLst/>
              <a:rect l="l" t="t" r="r" b="b"/>
              <a:pathLst>
                <a:path w="3216" h="3317" extrusionOk="0">
                  <a:moveTo>
                    <a:pt x="2920" y="0"/>
                  </a:moveTo>
                  <a:cubicBezTo>
                    <a:pt x="2227" y="0"/>
                    <a:pt x="1529" y="292"/>
                    <a:pt x="977" y="876"/>
                  </a:cubicBezTo>
                  <a:cubicBezTo>
                    <a:pt x="334" y="1542"/>
                    <a:pt x="13" y="2423"/>
                    <a:pt x="1" y="3316"/>
                  </a:cubicBezTo>
                  <a:cubicBezTo>
                    <a:pt x="1108" y="2281"/>
                    <a:pt x="2180" y="1173"/>
                    <a:pt x="3215" y="18"/>
                  </a:cubicBezTo>
                  <a:cubicBezTo>
                    <a:pt x="3117" y="6"/>
                    <a:pt x="3018" y="0"/>
                    <a:pt x="2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1379393" y="2682300"/>
              <a:ext cx="90538" cy="91319"/>
            </a:xfrm>
            <a:custGeom>
              <a:avLst/>
              <a:gdLst/>
              <a:ahLst/>
              <a:cxnLst/>
              <a:rect l="l" t="t" r="r" b="b"/>
              <a:pathLst>
                <a:path w="3132" h="3159" extrusionOk="0">
                  <a:moveTo>
                    <a:pt x="12" y="0"/>
                  </a:moveTo>
                  <a:lnTo>
                    <a:pt x="12" y="0"/>
                  </a:lnTo>
                  <a:cubicBezTo>
                    <a:pt x="0" y="845"/>
                    <a:pt x="286" y="1691"/>
                    <a:pt x="893" y="2322"/>
                  </a:cubicBezTo>
                  <a:cubicBezTo>
                    <a:pt x="1448" y="2888"/>
                    <a:pt x="2133" y="3158"/>
                    <a:pt x="2841" y="3158"/>
                  </a:cubicBezTo>
                  <a:cubicBezTo>
                    <a:pt x="2937" y="3158"/>
                    <a:pt x="3034" y="3153"/>
                    <a:pt x="3132" y="3143"/>
                  </a:cubicBezTo>
                  <a:cubicBezTo>
                    <a:pt x="2120" y="2036"/>
                    <a:pt x="1072" y="100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1380087" y="2681404"/>
              <a:ext cx="91579" cy="91781"/>
            </a:xfrm>
            <a:custGeom>
              <a:avLst/>
              <a:gdLst/>
              <a:ahLst/>
              <a:cxnLst/>
              <a:rect l="l" t="t" r="r" b="b"/>
              <a:pathLst>
                <a:path w="3168" h="3175" extrusionOk="0">
                  <a:moveTo>
                    <a:pt x="400" y="0"/>
                  </a:moveTo>
                  <a:cubicBezTo>
                    <a:pt x="265" y="0"/>
                    <a:pt x="132" y="11"/>
                    <a:pt x="0" y="31"/>
                  </a:cubicBezTo>
                  <a:cubicBezTo>
                    <a:pt x="1048" y="1031"/>
                    <a:pt x="2096" y="2067"/>
                    <a:pt x="3108" y="3174"/>
                  </a:cubicBezTo>
                  <a:cubicBezTo>
                    <a:pt x="3167" y="2293"/>
                    <a:pt x="2881" y="1400"/>
                    <a:pt x="2238" y="757"/>
                  </a:cubicBezTo>
                  <a:cubicBezTo>
                    <a:pt x="1715" y="244"/>
                    <a:pt x="1052" y="0"/>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1431687" y="3045754"/>
              <a:ext cx="119128" cy="99008"/>
            </a:xfrm>
            <a:custGeom>
              <a:avLst/>
              <a:gdLst/>
              <a:ahLst/>
              <a:cxnLst/>
              <a:rect l="l" t="t" r="r" b="b"/>
              <a:pathLst>
                <a:path w="4121" h="3425" extrusionOk="0">
                  <a:moveTo>
                    <a:pt x="4121" y="0"/>
                  </a:moveTo>
                  <a:lnTo>
                    <a:pt x="4121" y="0"/>
                  </a:lnTo>
                  <a:cubicBezTo>
                    <a:pt x="2763" y="1179"/>
                    <a:pt x="1394" y="2286"/>
                    <a:pt x="1" y="3298"/>
                  </a:cubicBezTo>
                  <a:cubicBezTo>
                    <a:pt x="272" y="3381"/>
                    <a:pt x="557" y="3425"/>
                    <a:pt x="846" y="3425"/>
                  </a:cubicBezTo>
                  <a:cubicBezTo>
                    <a:pt x="1470" y="3425"/>
                    <a:pt x="2114" y="3222"/>
                    <a:pt x="2692" y="2774"/>
                  </a:cubicBezTo>
                  <a:cubicBezTo>
                    <a:pt x="3537" y="2119"/>
                    <a:pt x="4025" y="1072"/>
                    <a:pt x="4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1432034" y="3042921"/>
              <a:ext cx="119128" cy="97505"/>
            </a:xfrm>
            <a:custGeom>
              <a:avLst/>
              <a:gdLst/>
              <a:ahLst/>
              <a:cxnLst/>
              <a:rect l="l" t="t" r="r" b="b"/>
              <a:pathLst>
                <a:path w="4121" h="3373" extrusionOk="0">
                  <a:moveTo>
                    <a:pt x="3436" y="1"/>
                  </a:moveTo>
                  <a:cubicBezTo>
                    <a:pt x="2751" y="1"/>
                    <a:pt x="2056" y="251"/>
                    <a:pt x="1442" y="741"/>
                  </a:cubicBezTo>
                  <a:cubicBezTo>
                    <a:pt x="620" y="1408"/>
                    <a:pt x="132" y="2384"/>
                    <a:pt x="1" y="3372"/>
                  </a:cubicBezTo>
                  <a:cubicBezTo>
                    <a:pt x="1394" y="2348"/>
                    <a:pt x="2763" y="1265"/>
                    <a:pt x="4120" y="86"/>
                  </a:cubicBezTo>
                  <a:cubicBezTo>
                    <a:pt x="3896" y="29"/>
                    <a:pt x="3666" y="1"/>
                    <a:pt x="3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14"/>
            <p:cNvSpPr/>
            <p:nvPr/>
          </p:nvSpPr>
          <p:spPr>
            <a:xfrm>
              <a:off x="1360112" y="2888093"/>
              <a:ext cx="93631" cy="115688"/>
            </a:xfrm>
            <a:custGeom>
              <a:avLst/>
              <a:gdLst/>
              <a:ahLst/>
              <a:cxnLst/>
              <a:rect l="l" t="t" r="r" b="b"/>
              <a:pathLst>
                <a:path w="3239" h="4002" extrusionOk="0">
                  <a:moveTo>
                    <a:pt x="131" y="1"/>
                  </a:moveTo>
                  <a:lnTo>
                    <a:pt x="131" y="1"/>
                  </a:lnTo>
                  <a:cubicBezTo>
                    <a:pt x="0" y="953"/>
                    <a:pt x="227" y="1942"/>
                    <a:pt x="834" y="2751"/>
                  </a:cubicBezTo>
                  <a:cubicBezTo>
                    <a:pt x="1441" y="3549"/>
                    <a:pt x="2334" y="3990"/>
                    <a:pt x="3239" y="4001"/>
                  </a:cubicBezTo>
                  <a:cubicBezTo>
                    <a:pt x="2251" y="2597"/>
                    <a:pt x="1203" y="1263"/>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14"/>
            <p:cNvSpPr/>
            <p:nvPr/>
          </p:nvSpPr>
          <p:spPr>
            <a:xfrm>
              <a:off x="1363899" y="2887717"/>
              <a:ext cx="95713" cy="116064"/>
            </a:xfrm>
            <a:custGeom>
              <a:avLst/>
              <a:gdLst/>
              <a:ahLst/>
              <a:cxnLst/>
              <a:rect l="l" t="t" r="r" b="b"/>
              <a:pathLst>
                <a:path w="3311" h="4015" extrusionOk="0">
                  <a:moveTo>
                    <a:pt x="86" y="1"/>
                  </a:moveTo>
                  <a:cubicBezTo>
                    <a:pt x="58" y="1"/>
                    <a:pt x="29" y="1"/>
                    <a:pt x="0" y="2"/>
                  </a:cubicBezTo>
                  <a:cubicBezTo>
                    <a:pt x="1072" y="1276"/>
                    <a:pt x="2120" y="2610"/>
                    <a:pt x="3120" y="4014"/>
                  </a:cubicBezTo>
                  <a:cubicBezTo>
                    <a:pt x="3310" y="3014"/>
                    <a:pt x="3096" y="1943"/>
                    <a:pt x="2465" y="1133"/>
                  </a:cubicBezTo>
                  <a:cubicBezTo>
                    <a:pt x="1842" y="360"/>
                    <a:pt x="973"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1356672" y="3319017"/>
              <a:ext cx="153181" cy="100020"/>
            </a:xfrm>
            <a:custGeom>
              <a:avLst/>
              <a:gdLst/>
              <a:ahLst/>
              <a:cxnLst/>
              <a:rect l="l" t="t" r="r" b="b"/>
              <a:pathLst>
                <a:path w="5299" h="3460" extrusionOk="0">
                  <a:moveTo>
                    <a:pt x="5299" y="1"/>
                  </a:moveTo>
                  <a:lnTo>
                    <a:pt x="5299" y="1"/>
                  </a:lnTo>
                  <a:cubicBezTo>
                    <a:pt x="3560" y="1144"/>
                    <a:pt x="1786" y="2191"/>
                    <a:pt x="0" y="3108"/>
                  </a:cubicBezTo>
                  <a:cubicBezTo>
                    <a:pt x="461" y="3333"/>
                    <a:pt x="966" y="3460"/>
                    <a:pt x="1488" y="3460"/>
                  </a:cubicBezTo>
                  <a:cubicBezTo>
                    <a:pt x="2045" y="3460"/>
                    <a:pt x="2620" y="3315"/>
                    <a:pt x="3179" y="2989"/>
                  </a:cubicBezTo>
                  <a:cubicBezTo>
                    <a:pt x="4263" y="2370"/>
                    <a:pt x="5001" y="1239"/>
                    <a:pt x="5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1356325" y="3311617"/>
              <a:ext cx="153181" cy="96927"/>
            </a:xfrm>
            <a:custGeom>
              <a:avLst/>
              <a:gdLst/>
              <a:ahLst/>
              <a:cxnLst/>
              <a:rect l="l" t="t" r="r" b="b"/>
              <a:pathLst>
                <a:path w="5299" h="3353" extrusionOk="0">
                  <a:moveTo>
                    <a:pt x="4051" y="0"/>
                  </a:moveTo>
                  <a:cubicBezTo>
                    <a:pt x="3407" y="0"/>
                    <a:pt x="2743" y="183"/>
                    <a:pt x="2108" y="554"/>
                  </a:cubicBezTo>
                  <a:cubicBezTo>
                    <a:pt x="1060" y="1197"/>
                    <a:pt x="346" y="2221"/>
                    <a:pt x="0" y="3352"/>
                  </a:cubicBezTo>
                  <a:cubicBezTo>
                    <a:pt x="1786" y="2412"/>
                    <a:pt x="3560" y="1388"/>
                    <a:pt x="5299" y="245"/>
                  </a:cubicBezTo>
                  <a:cubicBezTo>
                    <a:pt x="4903" y="82"/>
                    <a:pt x="4481"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14"/>
            <p:cNvSpPr/>
            <p:nvPr/>
          </p:nvSpPr>
          <p:spPr>
            <a:xfrm>
              <a:off x="1309524" y="3105969"/>
              <a:ext cx="95019" cy="148035"/>
            </a:xfrm>
            <a:custGeom>
              <a:avLst/>
              <a:gdLst/>
              <a:ahLst/>
              <a:cxnLst/>
              <a:rect l="l" t="t" r="r" b="b"/>
              <a:pathLst>
                <a:path w="3287" h="5121" extrusionOk="0">
                  <a:moveTo>
                    <a:pt x="274" y="1"/>
                  </a:moveTo>
                  <a:cubicBezTo>
                    <a:pt x="0" y="1072"/>
                    <a:pt x="95" y="2251"/>
                    <a:pt x="691" y="3275"/>
                  </a:cubicBezTo>
                  <a:cubicBezTo>
                    <a:pt x="1286" y="4299"/>
                    <a:pt x="2227" y="4942"/>
                    <a:pt x="3286" y="5120"/>
                  </a:cubicBezTo>
                  <a:cubicBezTo>
                    <a:pt x="2358" y="3334"/>
                    <a:pt x="1346" y="1620"/>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1318109" y="3105969"/>
              <a:ext cx="97100" cy="148035"/>
            </a:xfrm>
            <a:custGeom>
              <a:avLst/>
              <a:gdLst/>
              <a:ahLst/>
              <a:cxnLst/>
              <a:rect l="l" t="t" r="r" b="b"/>
              <a:pathLst>
                <a:path w="3359" h="5121" extrusionOk="0">
                  <a:moveTo>
                    <a:pt x="1" y="1"/>
                  </a:moveTo>
                  <a:cubicBezTo>
                    <a:pt x="1072" y="1632"/>
                    <a:pt x="2061" y="3334"/>
                    <a:pt x="3001" y="5120"/>
                  </a:cubicBezTo>
                  <a:cubicBezTo>
                    <a:pt x="3358" y="3989"/>
                    <a:pt x="3287" y="2715"/>
                    <a:pt x="2680" y="1691"/>
                  </a:cubicBezTo>
                  <a:cubicBezTo>
                    <a:pt x="2049" y="655"/>
                    <a:pt x="1049" y="10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237226" y="3610202"/>
              <a:ext cx="164224" cy="82386"/>
            </a:xfrm>
            <a:custGeom>
              <a:avLst/>
              <a:gdLst/>
              <a:ahLst/>
              <a:cxnLst/>
              <a:rect l="l" t="t" r="r" b="b"/>
              <a:pathLst>
                <a:path w="5681" h="2850" extrusionOk="0">
                  <a:moveTo>
                    <a:pt x="5680" y="0"/>
                  </a:moveTo>
                  <a:cubicBezTo>
                    <a:pt x="3787" y="857"/>
                    <a:pt x="1882" y="1596"/>
                    <a:pt x="1" y="2227"/>
                  </a:cubicBezTo>
                  <a:cubicBezTo>
                    <a:pt x="551" y="2617"/>
                    <a:pt x="1215" y="2849"/>
                    <a:pt x="1928" y="2849"/>
                  </a:cubicBezTo>
                  <a:cubicBezTo>
                    <a:pt x="2326" y="2849"/>
                    <a:pt x="2739" y="2777"/>
                    <a:pt x="3156" y="2620"/>
                  </a:cubicBezTo>
                  <a:cubicBezTo>
                    <a:pt x="4311" y="2191"/>
                    <a:pt x="5216" y="1179"/>
                    <a:pt x="5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14"/>
            <p:cNvSpPr/>
            <p:nvPr/>
          </p:nvSpPr>
          <p:spPr>
            <a:xfrm>
              <a:off x="1236908" y="3595864"/>
              <a:ext cx="164541" cy="78715"/>
            </a:xfrm>
            <a:custGeom>
              <a:avLst/>
              <a:gdLst/>
              <a:ahLst/>
              <a:cxnLst/>
              <a:rect l="l" t="t" r="r" b="b"/>
              <a:pathLst>
                <a:path w="5692" h="2723" extrusionOk="0">
                  <a:moveTo>
                    <a:pt x="3929" y="0"/>
                  </a:moveTo>
                  <a:cubicBezTo>
                    <a:pt x="3467" y="0"/>
                    <a:pt x="2989" y="91"/>
                    <a:pt x="2512" y="282"/>
                  </a:cubicBezTo>
                  <a:cubicBezTo>
                    <a:pt x="1381" y="734"/>
                    <a:pt x="512" y="1627"/>
                    <a:pt x="0" y="2723"/>
                  </a:cubicBezTo>
                  <a:cubicBezTo>
                    <a:pt x="1905" y="2080"/>
                    <a:pt x="3798" y="1353"/>
                    <a:pt x="5691" y="496"/>
                  </a:cubicBezTo>
                  <a:cubicBezTo>
                    <a:pt x="5167" y="172"/>
                    <a:pt x="4564" y="0"/>
                    <a:pt x="3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 name="Google Shape;431;p14"/>
            <p:cNvSpPr/>
            <p:nvPr/>
          </p:nvSpPr>
          <p:spPr>
            <a:xfrm>
              <a:off x="1229652" y="3368246"/>
              <a:ext cx="78513" cy="160408"/>
            </a:xfrm>
            <a:custGeom>
              <a:avLst/>
              <a:gdLst/>
              <a:ahLst/>
              <a:cxnLst/>
              <a:rect l="l" t="t" r="r" b="b"/>
              <a:pathLst>
                <a:path w="2716" h="5549" extrusionOk="0">
                  <a:moveTo>
                    <a:pt x="525" y="0"/>
                  </a:moveTo>
                  <a:cubicBezTo>
                    <a:pt x="84" y="1024"/>
                    <a:pt x="1" y="2215"/>
                    <a:pt x="442" y="3310"/>
                  </a:cubicBezTo>
                  <a:cubicBezTo>
                    <a:pt x="870" y="4417"/>
                    <a:pt x="1704" y="5215"/>
                    <a:pt x="2716" y="5548"/>
                  </a:cubicBezTo>
                  <a:cubicBezTo>
                    <a:pt x="2073" y="3632"/>
                    <a:pt x="1346" y="1762"/>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1244800" y="3368246"/>
              <a:ext cx="82300" cy="160408"/>
            </a:xfrm>
            <a:custGeom>
              <a:avLst/>
              <a:gdLst/>
              <a:ahLst/>
              <a:cxnLst/>
              <a:rect l="l" t="t" r="r" b="b"/>
              <a:pathLst>
                <a:path w="2847" h="5549" extrusionOk="0">
                  <a:moveTo>
                    <a:pt x="1" y="0"/>
                  </a:moveTo>
                  <a:cubicBezTo>
                    <a:pt x="810" y="1762"/>
                    <a:pt x="1537" y="3632"/>
                    <a:pt x="2192" y="5548"/>
                  </a:cubicBezTo>
                  <a:cubicBezTo>
                    <a:pt x="2727" y="4489"/>
                    <a:pt x="2846" y="3215"/>
                    <a:pt x="2394" y="2096"/>
                  </a:cubicBezTo>
                  <a:cubicBezTo>
                    <a:pt x="1953" y="976"/>
                    <a:pt x="1025" y="26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1079246" y="3881065"/>
              <a:ext cx="171450" cy="64637"/>
            </a:xfrm>
            <a:custGeom>
              <a:avLst/>
              <a:gdLst/>
              <a:ahLst/>
              <a:cxnLst/>
              <a:rect l="l" t="t" r="r" b="b"/>
              <a:pathLst>
                <a:path w="5931" h="2236" extrusionOk="0">
                  <a:moveTo>
                    <a:pt x="5930" y="0"/>
                  </a:moveTo>
                  <a:lnTo>
                    <a:pt x="5930" y="0"/>
                  </a:lnTo>
                  <a:cubicBezTo>
                    <a:pt x="3942" y="512"/>
                    <a:pt x="1965" y="929"/>
                    <a:pt x="1" y="1262"/>
                  </a:cubicBezTo>
                  <a:cubicBezTo>
                    <a:pt x="624" y="1857"/>
                    <a:pt x="1441" y="2236"/>
                    <a:pt x="2364" y="2236"/>
                  </a:cubicBezTo>
                  <a:cubicBezTo>
                    <a:pt x="2587" y="2236"/>
                    <a:pt x="2815" y="2214"/>
                    <a:pt x="3049" y="2167"/>
                  </a:cubicBezTo>
                  <a:cubicBezTo>
                    <a:pt x="4251" y="1929"/>
                    <a:pt x="5299" y="1084"/>
                    <a:pt x="5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14"/>
            <p:cNvSpPr/>
            <p:nvPr/>
          </p:nvSpPr>
          <p:spPr>
            <a:xfrm>
              <a:off x="1079246" y="3857014"/>
              <a:ext cx="171797" cy="60561"/>
            </a:xfrm>
            <a:custGeom>
              <a:avLst/>
              <a:gdLst/>
              <a:ahLst/>
              <a:cxnLst/>
              <a:rect l="l" t="t" r="r" b="b"/>
              <a:pathLst>
                <a:path w="5943" h="2095" extrusionOk="0">
                  <a:moveTo>
                    <a:pt x="3682" y="0"/>
                  </a:moveTo>
                  <a:cubicBezTo>
                    <a:pt x="3409" y="0"/>
                    <a:pt x="3129" y="31"/>
                    <a:pt x="2847" y="94"/>
                  </a:cubicBezTo>
                  <a:cubicBezTo>
                    <a:pt x="1656" y="368"/>
                    <a:pt x="668" y="1106"/>
                    <a:pt x="1" y="2094"/>
                  </a:cubicBezTo>
                  <a:cubicBezTo>
                    <a:pt x="1965" y="1785"/>
                    <a:pt x="3942" y="1344"/>
                    <a:pt x="5942" y="832"/>
                  </a:cubicBezTo>
                  <a:cubicBezTo>
                    <a:pt x="5329" y="300"/>
                    <a:pt x="4537" y="0"/>
                    <a:pt x="36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 name="Google Shape;435;p14"/>
            <p:cNvSpPr/>
            <p:nvPr/>
          </p:nvSpPr>
          <p:spPr>
            <a:xfrm>
              <a:off x="1108848" y="3616735"/>
              <a:ext cx="62325" cy="168675"/>
            </a:xfrm>
            <a:custGeom>
              <a:avLst/>
              <a:gdLst/>
              <a:ahLst/>
              <a:cxnLst/>
              <a:rect l="l" t="t" r="r" b="b"/>
              <a:pathLst>
                <a:path w="2156" h="5835" extrusionOk="0">
                  <a:moveTo>
                    <a:pt x="846" y="0"/>
                  </a:moveTo>
                  <a:cubicBezTo>
                    <a:pt x="251" y="941"/>
                    <a:pt x="1" y="2096"/>
                    <a:pt x="251" y="3263"/>
                  </a:cubicBezTo>
                  <a:cubicBezTo>
                    <a:pt x="513" y="4418"/>
                    <a:pt x="1203" y="5334"/>
                    <a:pt x="2156" y="5834"/>
                  </a:cubicBezTo>
                  <a:cubicBezTo>
                    <a:pt x="1823" y="3822"/>
                    <a:pt x="1382" y="1894"/>
                    <a:pt x="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 name="Google Shape;436;p14"/>
            <p:cNvSpPr/>
            <p:nvPr/>
          </p:nvSpPr>
          <p:spPr>
            <a:xfrm>
              <a:off x="1133303" y="3616735"/>
              <a:ext cx="67123" cy="168675"/>
            </a:xfrm>
            <a:custGeom>
              <a:avLst/>
              <a:gdLst/>
              <a:ahLst/>
              <a:cxnLst/>
              <a:rect l="l" t="t" r="r" b="b"/>
              <a:pathLst>
                <a:path w="2322" h="5835" extrusionOk="0">
                  <a:moveTo>
                    <a:pt x="0" y="0"/>
                  </a:moveTo>
                  <a:cubicBezTo>
                    <a:pt x="524" y="1882"/>
                    <a:pt x="977" y="3822"/>
                    <a:pt x="1310" y="5834"/>
                  </a:cubicBezTo>
                  <a:cubicBezTo>
                    <a:pt x="2000" y="4870"/>
                    <a:pt x="2322" y="3620"/>
                    <a:pt x="2048" y="2441"/>
                  </a:cubicBezTo>
                  <a:cubicBezTo>
                    <a:pt x="1762" y="1262"/>
                    <a:pt x="977" y="41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14"/>
            <p:cNvSpPr/>
            <p:nvPr/>
          </p:nvSpPr>
          <p:spPr>
            <a:xfrm>
              <a:off x="1468515" y="2595896"/>
              <a:ext cx="66805" cy="81346"/>
            </a:xfrm>
            <a:custGeom>
              <a:avLst/>
              <a:gdLst/>
              <a:ahLst/>
              <a:cxnLst/>
              <a:rect l="l" t="t" r="r" b="b"/>
              <a:pathLst>
                <a:path w="2311" h="2814" extrusionOk="0">
                  <a:moveTo>
                    <a:pt x="2215" y="1"/>
                  </a:moveTo>
                  <a:lnTo>
                    <a:pt x="2215" y="1"/>
                  </a:lnTo>
                  <a:cubicBezTo>
                    <a:pt x="1489" y="965"/>
                    <a:pt x="763" y="1906"/>
                    <a:pt x="1" y="2810"/>
                  </a:cubicBezTo>
                  <a:cubicBezTo>
                    <a:pt x="37" y="2813"/>
                    <a:pt x="74" y="2814"/>
                    <a:pt x="111" y="2814"/>
                  </a:cubicBezTo>
                  <a:cubicBezTo>
                    <a:pt x="685" y="2814"/>
                    <a:pt x="1278" y="2551"/>
                    <a:pt x="1704" y="2025"/>
                  </a:cubicBezTo>
                  <a:cubicBezTo>
                    <a:pt x="2144" y="1453"/>
                    <a:pt x="2311" y="703"/>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14"/>
            <p:cNvSpPr/>
            <p:nvPr/>
          </p:nvSpPr>
          <p:spPr>
            <a:xfrm>
              <a:off x="1466462" y="2595896"/>
              <a:ext cx="65765" cy="81259"/>
            </a:xfrm>
            <a:custGeom>
              <a:avLst/>
              <a:gdLst/>
              <a:ahLst/>
              <a:cxnLst/>
              <a:rect l="l" t="t" r="r" b="b"/>
              <a:pathLst>
                <a:path w="2275" h="2811" extrusionOk="0">
                  <a:moveTo>
                    <a:pt x="2275" y="1"/>
                  </a:moveTo>
                  <a:cubicBezTo>
                    <a:pt x="1667" y="1"/>
                    <a:pt x="1060" y="286"/>
                    <a:pt x="608" y="846"/>
                  </a:cubicBezTo>
                  <a:cubicBezTo>
                    <a:pt x="179" y="1417"/>
                    <a:pt x="0" y="2132"/>
                    <a:pt x="60" y="2810"/>
                  </a:cubicBezTo>
                  <a:cubicBezTo>
                    <a:pt x="810" y="1906"/>
                    <a:pt x="1560" y="965"/>
                    <a:pt x="2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4"/>
            <p:cNvSpPr/>
            <p:nvPr/>
          </p:nvSpPr>
          <p:spPr>
            <a:xfrm>
              <a:off x="1384885" y="2520534"/>
              <a:ext cx="76778" cy="65042"/>
            </a:xfrm>
            <a:custGeom>
              <a:avLst/>
              <a:gdLst/>
              <a:ahLst/>
              <a:cxnLst/>
              <a:rect l="l" t="t" r="r" b="b"/>
              <a:pathLst>
                <a:path w="2656" h="2250" extrusionOk="0">
                  <a:moveTo>
                    <a:pt x="1" y="0"/>
                  </a:moveTo>
                  <a:lnTo>
                    <a:pt x="1" y="0"/>
                  </a:lnTo>
                  <a:cubicBezTo>
                    <a:pt x="72" y="655"/>
                    <a:pt x="346" y="1298"/>
                    <a:pt x="870" y="1738"/>
                  </a:cubicBezTo>
                  <a:cubicBezTo>
                    <a:pt x="1270" y="2084"/>
                    <a:pt x="1747" y="2249"/>
                    <a:pt x="2221" y="2249"/>
                  </a:cubicBezTo>
                  <a:cubicBezTo>
                    <a:pt x="2367" y="2249"/>
                    <a:pt x="2513" y="2234"/>
                    <a:pt x="2656" y="2203"/>
                  </a:cubicBezTo>
                  <a:cubicBezTo>
                    <a:pt x="1787" y="1441"/>
                    <a:pt x="894" y="703"/>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4"/>
            <p:cNvSpPr/>
            <p:nvPr/>
          </p:nvSpPr>
          <p:spPr>
            <a:xfrm>
              <a:off x="1385579" y="2518742"/>
              <a:ext cx="76431" cy="65475"/>
            </a:xfrm>
            <a:custGeom>
              <a:avLst/>
              <a:gdLst/>
              <a:ahLst/>
              <a:cxnLst/>
              <a:rect l="l" t="t" r="r" b="b"/>
              <a:pathLst>
                <a:path w="2644" h="2265" extrusionOk="0">
                  <a:moveTo>
                    <a:pt x="519" y="1"/>
                  </a:moveTo>
                  <a:cubicBezTo>
                    <a:pt x="345" y="1"/>
                    <a:pt x="171" y="22"/>
                    <a:pt x="1" y="62"/>
                  </a:cubicBezTo>
                  <a:cubicBezTo>
                    <a:pt x="893" y="765"/>
                    <a:pt x="1786" y="1491"/>
                    <a:pt x="2644" y="2265"/>
                  </a:cubicBezTo>
                  <a:cubicBezTo>
                    <a:pt x="2620" y="1562"/>
                    <a:pt x="2334" y="896"/>
                    <a:pt x="1798" y="467"/>
                  </a:cubicBezTo>
                  <a:cubicBezTo>
                    <a:pt x="1413" y="141"/>
                    <a:pt x="96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4"/>
            <p:cNvSpPr/>
            <p:nvPr/>
          </p:nvSpPr>
          <p:spPr>
            <a:xfrm>
              <a:off x="1451662" y="2415542"/>
              <a:ext cx="56138" cy="80218"/>
            </a:xfrm>
            <a:custGeom>
              <a:avLst/>
              <a:gdLst/>
              <a:ahLst/>
              <a:cxnLst/>
              <a:rect l="l" t="t" r="r" b="b"/>
              <a:pathLst>
                <a:path w="1942" h="2775" extrusionOk="0">
                  <a:moveTo>
                    <a:pt x="1786" y="1"/>
                  </a:moveTo>
                  <a:cubicBezTo>
                    <a:pt x="1215" y="953"/>
                    <a:pt x="620" y="1882"/>
                    <a:pt x="1" y="2775"/>
                  </a:cubicBezTo>
                  <a:cubicBezTo>
                    <a:pt x="572" y="2739"/>
                    <a:pt x="1132" y="2441"/>
                    <a:pt x="1489" y="1894"/>
                  </a:cubicBezTo>
                  <a:cubicBezTo>
                    <a:pt x="1870" y="1322"/>
                    <a:pt x="1941" y="632"/>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14"/>
            <p:cNvSpPr/>
            <p:nvPr/>
          </p:nvSpPr>
          <p:spPr>
            <a:xfrm>
              <a:off x="1448222" y="2415542"/>
              <a:ext cx="55098" cy="80218"/>
            </a:xfrm>
            <a:custGeom>
              <a:avLst/>
              <a:gdLst/>
              <a:ahLst/>
              <a:cxnLst/>
              <a:rect l="l" t="t" r="r" b="b"/>
              <a:pathLst>
                <a:path w="1906" h="2775" extrusionOk="0">
                  <a:moveTo>
                    <a:pt x="1905" y="1"/>
                  </a:moveTo>
                  <a:lnTo>
                    <a:pt x="1905" y="1"/>
                  </a:lnTo>
                  <a:cubicBezTo>
                    <a:pt x="1346" y="48"/>
                    <a:pt x="810" y="370"/>
                    <a:pt x="453" y="929"/>
                  </a:cubicBezTo>
                  <a:cubicBezTo>
                    <a:pt x="96" y="1489"/>
                    <a:pt x="0" y="2144"/>
                    <a:pt x="120" y="2775"/>
                  </a:cubicBezTo>
                  <a:cubicBezTo>
                    <a:pt x="739" y="1882"/>
                    <a:pt x="1334" y="953"/>
                    <a:pt x="1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14"/>
            <p:cNvSpPr/>
            <p:nvPr/>
          </p:nvSpPr>
          <p:spPr>
            <a:xfrm>
              <a:off x="1361817" y="2359779"/>
              <a:ext cx="75767" cy="53912"/>
            </a:xfrm>
            <a:custGeom>
              <a:avLst/>
              <a:gdLst/>
              <a:ahLst/>
              <a:cxnLst/>
              <a:rect l="l" t="t" r="r" b="b"/>
              <a:pathLst>
                <a:path w="2621" h="1865" extrusionOk="0">
                  <a:moveTo>
                    <a:pt x="1" y="1"/>
                  </a:moveTo>
                  <a:lnTo>
                    <a:pt x="1" y="1"/>
                  </a:lnTo>
                  <a:cubicBezTo>
                    <a:pt x="108" y="596"/>
                    <a:pt x="418" y="1144"/>
                    <a:pt x="942" y="1513"/>
                  </a:cubicBezTo>
                  <a:cubicBezTo>
                    <a:pt x="1294" y="1753"/>
                    <a:pt x="1683" y="1864"/>
                    <a:pt x="2067" y="1864"/>
                  </a:cubicBezTo>
                  <a:cubicBezTo>
                    <a:pt x="2255" y="1864"/>
                    <a:pt x="2441" y="1838"/>
                    <a:pt x="2620" y="1787"/>
                  </a:cubicBezTo>
                  <a:cubicBezTo>
                    <a:pt x="1763" y="1156"/>
                    <a:pt x="882" y="56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14"/>
            <p:cNvSpPr/>
            <p:nvPr/>
          </p:nvSpPr>
          <p:spPr>
            <a:xfrm>
              <a:off x="1362164" y="2356339"/>
              <a:ext cx="75767" cy="55098"/>
            </a:xfrm>
            <a:custGeom>
              <a:avLst/>
              <a:gdLst/>
              <a:ahLst/>
              <a:cxnLst/>
              <a:rect l="l" t="t" r="r" b="b"/>
              <a:pathLst>
                <a:path w="2621" h="1906" extrusionOk="0">
                  <a:moveTo>
                    <a:pt x="651" y="1"/>
                  </a:moveTo>
                  <a:cubicBezTo>
                    <a:pt x="428" y="1"/>
                    <a:pt x="208" y="42"/>
                    <a:pt x="1" y="120"/>
                  </a:cubicBezTo>
                  <a:cubicBezTo>
                    <a:pt x="882" y="679"/>
                    <a:pt x="1763" y="1275"/>
                    <a:pt x="2620" y="1906"/>
                  </a:cubicBezTo>
                  <a:cubicBezTo>
                    <a:pt x="2537" y="1263"/>
                    <a:pt x="2204" y="679"/>
                    <a:pt x="1692" y="322"/>
                  </a:cubicBezTo>
                  <a:cubicBezTo>
                    <a:pt x="1363" y="103"/>
                    <a:pt x="1003" y="1"/>
                    <a:pt x="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14"/>
            <p:cNvSpPr/>
            <p:nvPr/>
          </p:nvSpPr>
          <p:spPr>
            <a:xfrm>
              <a:off x="1420355" y="2258256"/>
              <a:ext cx="42349" cy="70592"/>
            </a:xfrm>
            <a:custGeom>
              <a:avLst/>
              <a:gdLst/>
              <a:ahLst/>
              <a:cxnLst/>
              <a:rect l="l" t="t" r="r" b="b"/>
              <a:pathLst>
                <a:path w="1465" h="2442" extrusionOk="0">
                  <a:moveTo>
                    <a:pt x="1298" y="1"/>
                  </a:moveTo>
                  <a:cubicBezTo>
                    <a:pt x="881" y="834"/>
                    <a:pt x="452" y="1644"/>
                    <a:pt x="0" y="2441"/>
                  </a:cubicBezTo>
                  <a:cubicBezTo>
                    <a:pt x="476" y="2358"/>
                    <a:pt x="905" y="2084"/>
                    <a:pt x="1179" y="1584"/>
                  </a:cubicBezTo>
                  <a:cubicBezTo>
                    <a:pt x="1441" y="1096"/>
                    <a:pt x="1465" y="513"/>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14"/>
            <p:cNvSpPr/>
            <p:nvPr/>
          </p:nvSpPr>
          <p:spPr>
            <a:xfrm>
              <a:off x="1416221" y="2258256"/>
              <a:ext cx="41656" cy="70592"/>
            </a:xfrm>
            <a:custGeom>
              <a:avLst/>
              <a:gdLst/>
              <a:ahLst/>
              <a:cxnLst/>
              <a:rect l="l" t="t" r="r" b="b"/>
              <a:pathLst>
                <a:path w="1441" h="2442" extrusionOk="0">
                  <a:moveTo>
                    <a:pt x="1441" y="1"/>
                  </a:moveTo>
                  <a:lnTo>
                    <a:pt x="1441" y="1"/>
                  </a:lnTo>
                  <a:cubicBezTo>
                    <a:pt x="965" y="84"/>
                    <a:pt x="524" y="382"/>
                    <a:pt x="274" y="870"/>
                  </a:cubicBezTo>
                  <a:cubicBezTo>
                    <a:pt x="24" y="1370"/>
                    <a:pt x="0" y="1929"/>
                    <a:pt x="143" y="2441"/>
                  </a:cubicBezTo>
                  <a:cubicBezTo>
                    <a:pt x="595" y="1632"/>
                    <a:pt x="1024" y="834"/>
                    <a:pt x="1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14"/>
            <p:cNvSpPr/>
            <p:nvPr/>
          </p:nvSpPr>
          <p:spPr>
            <a:xfrm>
              <a:off x="1335338" y="2221428"/>
              <a:ext cx="67123" cy="41367"/>
            </a:xfrm>
            <a:custGeom>
              <a:avLst/>
              <a:gdLst/>
              <a:ahLst/>
              <a:cxnLst/>
              <a:rect l="l" t="t" r="r" b="b"/>
              <a:pathLst>
                <a:path w="2322" h="1431" extrusionOk="0">
                  <a:moveTo>
                    <a:pt x="0" y="1"/>
                  </a:moveTo>
                  <a:cubicBezTo>
                    <a:pt x="119" y="501"/>
                    <a:pt x="429" y="941"/>
                    <a:pt x="893" y="1215"/>
                  </a:cubicBezTo>
                  <a:cubicBezTo>
                    <a:pt x="1147" y="1362"/>
                    <a:pt x="1424" y="1430"/>
                    <a:pt x="1697" y="1430"/>
                  </a:cubicBezTo>
                  <a:cubicBezTo>
                    <a:pt x="1911" y="1430"/>
                    <a:pt x="2123" y="1389"/>
                    <a:pt x="2322" y="1310"/>
                  </a:cubicBezTo>
                  <a:cubicBezTo>
                    <a:pt x="1548" y="846"/>
                    <a:pt x="774" y="41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14"/>
            <p:cNvSpPr/>
            <p:nvPr/>
          </p:nvSpPr>
          <p:spPr>
            <a:xfrm>
              <a:off x="1335338" y="2217323"/>
              <a:ext cx="67123" cy="41656"/>
            </a:xfrm>
            <a:custGeom>
              <a:avLst/>
              <a:gdLst/>
              <a:ahLst/>
              <a:cxnLst/>
              <a:rect l="l" t="t" r="r" b="b"/>
              <a:pathLst>
                <a:path w="2322" h="1441" extrusionOk="0">
                  <a:moveTo>
                    <a:pt x="652" y="0"/>
                  </a:moveTo>
                  <a:cubicBezTo>
                    <a:pt x="426" y="0"/>
                    <a:pt x="205" y="47"/>
                    <a:pt x="0" y="131"/>
                  </a:cubicBezTo>
                  <a:cubicBezTo>
                    <a:pt x="774" y="547"/>
                    <a:pt x="1548" y="976"/>
                    <a:pt x="2322" y="1440"/>
                  </a:cubicBezTo>
                  <a:cubicBezTo>
                    <a:pt x="2203" y="940"/>
                    <a:pt x="1905" y="476"/>
                    <a:pt x="1429" y="202"/>
                  </a:cubicBezTo>
                  <a:cubicBezTo>
                    <a:pt x="1175" y="62"/>
                    <a:pt x="910" y="0"/>
                    <a:pt x="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14"/>
            <p:cNvSpPr/>
            <p:nvPr/>
          </p:nvSpPr>
          <p:spPr>
            <a:xfrm>
              <a:off x="1382139" y="2135399"/>
              <a:ext cx="29977" cy="56456"/>
            </a:xfrm>
            <a:custGeom>
              <a:avLst/>
              <a:gdLst/>
              <a:ahLst/>
              <a:cxnLst/>
              <a:rect l="l" t="t" r="r" b="b"/>
              <a:pathLst>
                <a:path w="1037" h="1953" extrusionOk="0">
                  <a:moveTo>
                    <a:pt x="858" y="0"/>
                  </a:moveTo>
                  <a:cubicBezTo>
                    <a:pt x="584" y="655"/>
                    <a:pt x="298" y="1310"/>
                    <a:pt x="0" y="1953"/>
                  </a:cubicBezTo>
                  <a:cubicBezTo>
                    <a:pt x="358" y="1869"/>
                    <a:pt x="679" y="1607"/>
                    <a:pt x="858" y="1226"/>
                  </a:cubicBezTo>
                  <a:cubicBezTo>
                    <a:pt x="1036" y="822"/>
                    <a:pt x="1024" y="38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14"/>
            <p:cNvSpPr/>
            <p:nvPr/>
          </p:nvSpPr>
          <p:spPr>
            <a:xfrm>
              <a:off x="1377312" y="2135052"/>
              <a:ext cx="29630" cy="56456"/>
            </a:xfrm>
            <a:custGeom>
              <a:avLst/>
              <a:gdLst/>
              <a:ahLst/>
              <a:cxnLst/>
              <a:rect l="l" t="t" r="r" b="b"/>
              <a:pathLst>
                <a:path w="1025" h="1953" extrusionOk="0">
                  <a:moveTo>
                    <a:pt x="1025" y="0"/>
                  </a:moveTo>
                  <a:lnTo>
                    <a:pt x="1025" y="0"/>
                  </a:lnTo>
                  <a:cubicBezTo>
                    <a:pt x="668" y="95"/>
                    <a:pt x="358" y="357"/>
                    <a:pt x="179" y="750"/>
                  </a:cubicBezTo>
                  <a:cubicBezTo>
                    <a:pt x="1" y="1131"/>
                    <a:pt x="13" y="1584"/>
                    <a:pt x="167" y="1953"/>
                  </a:cubicBezTo>
                  <a:cubicBezTo>
                    <a:pt x="465" y="1310"/>
                    <a:pt x="751" y="655"/>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14"/>
            <p:cNvSpPr/>
            <p:nvPr/>
          </p:nvSpPr>
          <p:spPr>
            <a:xfrm>
              <a:off x="1309870" y="2112678"/>
              <a:ext cx="54057" cy="29919"/>
            </a:xfrm>
            <a:custGeom>
              <a:avLst/>
              <a:gdLst/>
              <a:ahLst/>
              <a:cxnLst/>
              <a:rect l="l" t="t" r="r" b="b"/>
              <a:pathLst>
                <a:path w="1870" h="1035" extrusionOk="0">
                  <a:moveTo>
                    <a:pt x="0" y="0"/>
                  </a:moveTo>
                  <a:lnTo>
                    <a:pt x="0" y="0"/>
                  </a:lnTo>
                  <a:cubicBezTo>
                    <a:pt x="131" y="393"/>
                    <a:pt x="381" y="727"/>
                    <a:pt x="762" y="905"/>
                  </a:cubicBezTo>
                  <a:cubicBezTo>
                    <a:pt x="943" y="993"/>
                    <a:pt x="1131" y="1035"/>
                    <a:pt x="1315" y="1035"/>
                  </a:cubicBezTo>
                  <a:cubicBezTo>
                    <a:pt x="1506" y="1035"/>
                    <a:pt x="1694" y="990"/>
                    <a:pt x="1869" y="905"/>
                  </a:cubicBezTo>
                  <a:cubicBezTo>
                    <a:pt x="1250" y="596"/>
                    <a:pt x="619" y="29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2" name="Google Shape;452;p14"/>
            <p:cNvSpPr/>
            <p:nvPr/>
          </p:nvSpPr>
          <p:spPr>
            <a:xfrm>
              <a:off x="1309870" y="2108747"/>
              <a:ext cx="54057" cy="30122"/>
            </a:xfrm>
            <a:custGeom>
              <a:avLst/>
              <a:gdLst/>
              <a:ahLst/>
              <a:cxnLst/>
              <a:rect l="l" t="t" r="r" b="b"/>
              <a:pathLst>
                <a:path w="1870" h="1042" extrusionOk="0">
                  <a:moveTo>
                    <a:pt x="576" y="0"/>
                  </a:moveTo>
                  <a:cubicBezTo>
                    <a:pt x="376" y="0"/>
                    <a:pt x="182" y="49"/>
                    <a:pt x="0" y="136"/>
                  </a:cubicBezTo>
                  <a:cubicBezTo>
                    <a:pt x="619" y="422"/>
                    <a:pt x="1250" y="732"/>
                    <a:pt x="1869" y="1041"/>
                  </a:cubicBezTo>
                  <a:cubicBezTo>
                    <a:pt x="1750" y="660"/>
                    <a:pt x="1500" y="315"/>
                    <a:pt x="1119" y="124"/>
                  </a:cubicBezTo>
                  <a:cubicBezTo>
                    <a:pt x="939" y="40"/>
                    <a:pt x="755" y="0"/>
                    <a:pt x="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53" name="Google Shape;453;p14"/>
          <p:cNvGrpSpPr/>
          <p:nvPr/>
        </p:nvGrpSpPr>
        <p:grpSpPr>
          <a:xfrm rot="915639" flipH="1">
            <a:off x="11137938" y="3545349"/>
            <a:ext cx="2482844" cy="3266043"/>
            <a:chOff x="-391135" y="62398"/>
            <a:chExt cx="1866825" cy="2449629"/>
          </a:xfrm>
        </p:grpSpPr>
        <p:sp>
          <p:nvSpPr>
            <p:cNvPr id="454" name="Google Shape;454;p14"/>
            <p:cNvSpPr/>
            <p:nvPr/>
          </p:nvSpPr>
          <p:spPr>
            <a:xfrm rot="1688297">
              <a:off x="994584" y="360637"/>
              <a:ext cx="216664" cy="334890"/>
            </a:xfrm>
            <a:custGeom>
              <a:avLst/>
              <a:gdLst/>
              <a:ahLst/>
              <a:cxnLst/>
              <a:rect l="l" t="t" r="r" b="b"/>
              <a:pathLst>
                <a:path w="5978" h="9240" extrusionOk="0">
                  <a:moveTo>
                    <a:pt x="5978" y="0"/>
                  </a:moveTo>
                  <a:lnTo>
                    <a:pt x="5978" y="0"/>
                  </a:lnTo>
                  <a:cubicBezTo>
                    <a:pt x="1048" y="12"/>
                    <a:pt x="1" y="5239"/>
                    <a:pt x="1" y="5239"/>
                  </a:cubicBezTo>
                  <a:lnTo>
                    <a:pt x="3477" y="9239"/>
                  </a:lnTo>
                  <a:cubicBezTo>
                    <a:pt x="3477" y="9239"/>
                    <a:pt x="5775" y="6989"/>
                    <a:pt x="5359" y="4858"/>
                  </a:cubicBezTo>
                  <a:cubicBezTo>
                    <a:pt x="4942" y="2727"/>
                    <a:pt x="5978" y="0"/>
                    <a:pt x="5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55" name="Google Shape;455;p14"/>
            <p:cNvGrpSpPr/>
            <p:nvPr/>
          </p:nvGrpSpPr>
          <p:grpSpPr>
            <a:xfrm>
              <a:off x="-391135" y="62398"/>
              <a:ext cx="1866825" cy="2449629"/>
              <a:chOff x="-391135" y="62398"/>
              <a:chExt cx="1866825" cy="2449629"/>
            </a:xfrm>
          </p:grpSpPr>
          <p:sp>
            <p:nvSpPr>
              <p:cNvPr id="456" name="Google Shape;456;p14"/>
              <p:cNvSpPr/>
              <p:nvPr/>
            </p:nvSpPr>
            <p:spPr>
              <a:xfrm rot="1688297">
                <a:off x="204696" y="1619933"/>
                <a:ext cx="676232" cy="575693"/>
              </a:xfrm>
              <a:custGeom>
                <a:avLst/>
                <a:gdLst/>
                <a:ahLst/>
                <a:cxnLst/>
                <a:rect l="l" t="t" r="r" b="b"/>
                <a:pathLst>
                  <a:path w="18658" h="15884" extrusionOk="0">
                    <a:moveTo>
                      <a:pt x="18657" y="0"/>
                    </a:moveTo>
                    <a:cubicBezTo>
                      <a:pt x="16062" y="429"/>
                      <a:pt x="12490" y="1548"/>
                      <a:pt x="7013" y="5596"/>
                    </a:cubicBezTo>
                    <a:cubicBezTo>
                      <a:pt x="1512" y="9644"/>
                      <a:pt x="60" y="15300"/>
                      <a:pt x="60" y="15300"/>
                    </a:cubicBezTo>
                    <a:lnTo>
                      <a:pt x="0" y="15883"/>
                    </a:lnTo>
                    <a:cubicBezTo>
                      <a:pt x="0" y="15883"/>
                      <a:pt x="9954" y="9120"/>
                      <a:pt x="12644" y="6680"/>
                    </a:cubicBezTo>
                    <a:cubicBezTo>
                      <a:pt x="15347" y="4239"/>
                      <a:pt x="18657" y="0"/>
                      <a:pt x="18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14"/>
              <p:cNvSpPr/>
              <p:nvPr/>
            </p:nvSpPr>
            <p:spPr>
              <a:xfrm rot="1688297">
                <a:off x="760131" y="159108"/>
                <a:ext cx="208038" cy="367691"/>
              </a:xfrm>
              <a:custGeom>
                <a:avLst/>
                <a:gdLst/>
                <a:ahLst/>
                <a:cxnLst/>
                <a:rect l="l" t="t" r="r" b="b"/>
                <a:pathLst>
                  <a:path w="5740" h="10145" extrusionOk="0">
                    <a:moveTo>
                      <a:pt x="989" y="0"/>
                    </a:moveTo>
                    <a:cubicBezTo>
                      <a:pt x="989" y="0"/>
                      <a:pt x="1192" y="3417"/>
                      <a:pt x="430" y="5953"/>
                    </a:cubicBezTo>
                    <a:cubicBezTo>
                      <a:pt x="1" y="7418"/>
                      <a:pt x="2215" y="10144"/>
                      <a:pt x="2215" y="10144"/>
                    </a:cubicBezTo>
                    <a:cubicBezTo>
                      <a:pt x="2215" y="10144"/>
                      <a:pt x="5180" y="9156"/>
                      <a:pt x="5299" y="8823"/>
                    </a:cubicBezTo>
                    <a:cubicBezTo>
                      <a:pt x="5430" y="8478"/>
                      <a:pt x="5740" y="3822"/>
                      <a:pt x="5740" y="3822"/>
                    </a:cubicBezTo>
                    <a:cubicBezTo>
                      <a:pt x="5573" y="3667"/>
                      <a:pt x="4132" y="679"/>
                      <a:pt x="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14"/>
              <p:cNvSpPr/>
              <p:nvPr/>
            </p:nvSpPr>
            <p:spPr>
              <a:xfrm rot="1688297">
                <a:off x="817959" y="340423"/>
                <a:ext cx="486352" cy="848679"/>
              </a:xfrm>
              <a:custGeom>
                <a:avLst/>
                <a:gdLst/>
                <a:ahLst/>
                <a:cxnLst/>
                <a:rect l="l" t="t" r="r" b="b"/>
                <a:pathLst>
                  <a:path w="13419" h="23416" extrusionOk="0">
                    <a:moveTo>
                      <a:pt x="12718" y="0"/>
                    </a:moveTo>
                    <a:cubicBezTo>
                      <a:pt x="11347" y="0"/>
                      <a:pt x="8167" y="299"/>
                      <a:pt x="5048" y="2734"/>
                    </a:cubicBezTo>
                    <a:cubicBezTo>
                      <a:pt x="2131" y="5020"/>
                      <a:pt x="822" y="14641"/>
                      <a:pt x="822" y="14641"/>
                    </a:cubicBezTo>
                    <a:lnTo>
                      <a:pt x="0" y="23416"/>
                    </a:lnTo>
                    <a:cubicBezTo>
                      <a:pt x="0" y="23416"/>
                      <a:pt x="5239" y="22594"/>
                      <a:pt x="7084" y="19332"/>
                    </a:cubicBezTo>
                    <a:cubicBezTo>
                      <a:pt x="10656" y="12998"/>
                      <a:pt x="7513" y="4699"/>
                      <a:pt x="13419" y="32"/>
                    </a:cubicBezTo>
                    <a:cubicBezTo>
                      <a:pt x="13419" y="32"/>
                      <a:pt x="13164" y="0"/>
                      <a:pt x="12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14"/>
              <p:cNvSpPr/>
              <p:nvPr/>
            </p:nvSpPr>
            <p:spPr>
              <a:xfrm rot="1688297">
                <a:off x="390390" y="126614"/>
                <a:ext cx="481206" cy="833457"/>
              </a:xfrm>
              <a:custGeom>
                <a:avLst/>
                <a:gdLst/>
                <a:ahLst/>
                <a:cxnLst/>
                <a:rect l="l" t="t" r="r" b="b"/>
                <a:pathLst>
                  <a:path w="13277" h="22996" extrusionOk="0">
                    <a:moveTo>
                      <a:pt x="3820" y="0"/>
                    </a:moveTo>
                    <a:cubicBezTo>
                      <a:pt x="1729" y="0"/>
                      <a:pt x="1" y="921"/>
                      <a:pt x="1" y="921"/>
                    </a:cubicBezTo>
                    <a:cubicBezTo>
                      <a:pt x="1" y="921"/>
                      <a:pt x="1441" y="1862"/>
                      <a:pt x="2906" y="4458"/>
                    </a:cubicBezTo>
                    <a:cubicBezTo>
                      <a:pt x="4358" y="7065"/>
                      <a:pt x="4894" y="16816"/>
                      <a:pt x="6609" y="19900"/>
                    </a:cubicBezTo>
                    <a:cubicBezTo>
                      <a:pt x="8335" y="22972"/>
                      <a:pt x="13276" y="22996"/>
                      <a:pt x="13276" y="22996"/>
                    </a:cubicBezTo>
                    <a:lnTo>
                      <a:pt x="10490" y="6291"/>
                    </a:lnTo>
                    <a:cubicBezTo>
                      <a:pt x="10490" y="6291"/>
                      <a:pt x="9180" y="1755"/>
                      <a:pt x="6216" y="469"/>
                    </a:cubicBezTo>
                    <a:cubicBezTo>
                      <a:pt x="5414" y="126"/>
                      <a:pt x="4592" y="0"/>
                      <a:pt x="3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14"/>
              <p:cNvSpPr/>
              <p:nvPr/>
            </p:nvSpPr>
            <p:spPr>
              <a:xfrm rot="1688297">
                <a:off x="652638" y="138334"/>
                <a:ext cx="502843" cy="958425"/>
              </a:xfrm>
              <a:custGeom>
                <a:avLst/>
                <a:gdLst/>
                <a:ahLst/>
                <a:cxnLst/>
                <a:rect l="l" t="t" r="r" b="b"/>
                <a:pathLst>
                  <a:path w="13874" h="26444" extrusionOk="0">
                    <a:moveTo>
                      <a:pt x="7942" y="0"/>
                    </a:moveTo>
                    <a:cubicBezTo>
                      <a:pt x="7942" y="0"/>
                      <a:pt x="2679" y="4048"/>
                      <a:pt x="1227" y="11144"/>
                    </a:cubicBezTo>
                    <a:cubicBezTo>
                      <a:pt x="0" y="17145"/>
                      <a:pt x="417" y="26015"/>
                      <a:pt x="5965" y="26444"/>
                    </a:cubicBezTo>
                    <a:cubicBezTo>
                      <a:pt x="5965" y="26444"/>
                      <a:pt x="5966" y="26444"/>
                      <a:pt x="5966" y="26444"/>
                    </a:cubicBezTo>
                    <a:cubicBezTo>
                      <a:pt x="6075" y="26444"/>
                      <a:pt x="13873" y="24723"/>
                      <a:pt x="10799" y="11918"/>
                    </a:cubicBezTo>
                    <a:cubicBezTo>
                      <a:pt x="8847" y="3750"/>
                      <a:pt x="7942" y="0"/>
                      <a:pt x="7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1" name="Google Shape;461;p14"/>
              <p:cNvSpPr/>
              <p:nvPr/>
            </p:nvSpPr>
            <p:spPr>
              <a:xfrm rot="1688297">
                <a:off x="642111" y="449756"/>
                <a:ext cx="372874" cy="629623"/>
              </a:xfrm>
              <a:custGeom>
                <a:avLst/>
                <a:gdLst/>
                <a:ahLst/>
                <a:cxnLst/>
                <a:rect l="l" t="t" r="r" b="b"/>
                <a:pathLst>
                  <a:path w="10288" h="17372" extrusionOk="0">
                    <a:moveTo>
                      <a:pt x="5037" y="0"/>
                    </a:moveTo>
                    <a:cubicBezTo>
                      <a:pt x="2596" y="6477"/>
                      <a:pt x="3679" y="16729"/>
                      <a:pt x="3679" y="16729"/>
                    </a:cubicBezTo>
                    <a:cubicBezTo>
                      <a:pt x="715" y="14657"/>
                      <a:pt x="346" y="8347"/>
                      <a:pt x="346" y="8347"/>
                    </a:cubicBezTo>
                    <a:lnTo>
                      <a:pt x="346" y="8347"/>
                    </a:lnTo>
                    <a:cubicBezTo>
                      <a:pt x="0" y="11430"/>
                      <a:pt x="989" y="14609"/>
                      <a:pt x="1715" y="16479"/>
                    </a:cubicBezTo>
                    <a:cubicBezTo>
                      <a:pt x="2382" y="16979"/>
                      <a:pt x="3168" y="17288"/>
                      <a:pt x="4108" y="17372"/>
                    </a:cubicBezTo>
                    <a:cubicBezTo>
                      <a:pt x="4108" y="17372"/>
                      <a:pt x="5156" y="17145"/>
                      <a:pt x="6346" y="16252"/>
                    </a:cubicBezTo>
                    <a:cubicBezTo>
                      <a:pt x="10287" y="12681"/>
                      <a:pt x="8573" y="7502"/>
                      <a:pt x="8573" y="7501"/>
                    </a:cubicBezTo>
                    <a:lnTo>
                      <a:pt x="8573" y="7501"/>
                    </a:lnTo>
                    <a:cubicBezTo>
                      <a:pt x="8466" y="13240"/>
                      <a:pt x="4858" y="16800"/>
                      <a:pt x="4858" y="16800"/>
                    </a:cubicBezTo>
                    <a:cubicBezTo>
                      <a:pt x="6192" y="9704"/>
                      <a:pt x="5037" y="1"/>
                      <a:pt x="5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14"/>
              <p:cNvSpPr/>
              <p:nvPr/>
            </p:nvSpPr>
            <p:spPr>
              <a:xfrm rot="1688297">
                <a:off x="372385" y="733305"/>
                <a:ext cx="591676" cy="320792"/>
              </a:xfrm>
              <a:custGeom>
                <a:avLst/>
                <a:gdLst/>
                <a:ahLst/>
                <a:cxnLst/>
                <a:rect l="l" t="t" r="r" b="b"/>
                <a:pathLst>
                  <a:path w="16325" h="8851" extrusionOk="0">
                    <a:moveTo>
                      <a:pt x="9335" y="1"/>
                    </a:moveTo>
                    <a:lnTo>
                      <a:pt x="9335" y="1"/>
                    </a:lnTo>
                    <a:cubicBezTo>
                      <a:pt x="7133" y="2680"/>
                      <a:pt x="8109" y="7621"/>
                      <a:pt x="8109" y="7621"/>
                    </a:cubicBezTo>
                    <a:cubicBezTo>
                      <a:pt x="8109" y="7621"/>
                      <a:pt x="8103" y="7621"/>
                      <a:pt x="8090" y="7621"/>
                    </a:cubicBezTo>
                    <a:cubicBezTo>
                      <a:pt x="7972" y="7621"/>
                      <a:pt x="7243" y="7573"/>
                      <a:pt x="4835" y="6573"/>
                    </a:cubicBezTo>
                    <a:cubicBezTo>
                      <a:pt x="2180" y="5454"/>
                      <a:pt x="1" y="2299"/>
                      <a:pt x="1" y="2299"/>
                    </a:cubicBezTo>
                    <a:lnTo>
                      <a:pt x="1" y="2299"/>
                    </a:lnTo>
                    <a:cubicBezTo>
                      <a:pt x="2722" y="8085"/>
                      <a:pt x="6380" y="8850"/>
                      <a:pt x="8140" y="8850"/>
                    </a:cubicBezTo>
                    <a:cubicBezTo>
                      <a:pt x="8752" y="8850"/>
                      <a:pt x="9135" y="8758"/>
                      <a:pt x="9169" y="8752"/>
                    </a:cubicBezTo>
                    <a:cubicBezTo>
                      <a:pt x="9299" y="8740"/>
                      <a:pt x="11978" y="8549"/>
                      <a:pt x="13883" y="6835"/>
                    </a:cubicBezTo>
                    <a:cubicBezTo>
                      <a:pt x="15788" y="5120"/>
                      <a:pt x="16324" y="2680"/>
                      <a:pt x="16324" y="2680"/>
                    </a:cubicBezTo>
                    <a:lnTo>
                      <a:pt x="16324" y="2680"/>
                    </a:lnTo>
                    <a:cubicBezTo>
                      <a:pt x="15157" y="5299"/>
                      <a:pt x="10073" y="7323"/>
                      <a:pt x="10073" y="7323"/>
                    </a:cubicBezTo>
                    <a:cubicBezTo>
                      <a:pt x="8049" y="5620"/>
                      <a:pt x="9335" y="1"/>
                      <a:pt x="9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3" name="Google Shape;463;p14"/>
              <p:cNvSpPr/>
              <p:nvPr/>
            </p:nvSpPr>
            <p:spPr>
              <a:xfrm rot="1688297">
                <a:off x="93421" y="907222"/>
                <a:ext cx="269326" cy="1638100"/>
              </a:xfrm>
              <a:custGeom>
                <a:avLst/>
                <a:gdLst/>
                <a:ahLst/>
                <a:cxnLst/>
                <a:rect l="l" t="t" r="r" b="b"/>
                <a:pathLst>
                  <a:path w="7431" h="45197" extrusionOk="0">
                    <a:moveTo>
                      <a:pt x="5549" y="0"/>
                    </a:moveTo>
                    <a:lnTo>
                      <a:pt x="4049" y="1012"/>
                    </a:lnTo>
                    <a:cubicBezTo>
                      <a:pt x="6371" y="22586"/>
                      <a:pt x="1" y="44637"/>
                      <a:pt x="1" y="44637"/>
                    </a:cubicBezTo>
                    <a:lnTo>
                      <a:pt x="465" y="45196"/>
                    </a:lnTo>
                    <a:cubicBezTo>
                      <a:pt x="7430" y="29587"/>
                      <a:pt x="5549" y="1"/>
                      <a:pt x="5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14"/>
              <p:cNvSpPr/>
              <p:nvPr/>
            </p:nvSpPr>
            <p:spPr>
              <a:xfrm rot="1688297">
                <a:off x="203944" y="1631903"/>
                <a:ext cx="629623" cy="551953"/>
              </a:xfrm>
              <a:custGeom>
                <a:avLst/>
                <a:gdLst/>
                <a:ahLst/>
                <a:cxnLst/>
                <a:rect l="l" t="t" r="r" b="b"/>
                <a:pathLst>
                  <a:path w="17372" h="15229" extrusionOk="0">
                    <a:moveTo>
                      <a:pt x="17372" y="0"/>
                    </a:moveTo>
                    <a:cubicBezTo>
                      <a:pt x="17371" y="1"/>
                      <a:pt x="7525" y="4132"/>
                      <a:pt x="1" y="14657"/>
                    </a:cubicBezTo>
                    <a:lnTo>
                      <a:pt x="48" y="15228"/>
                    </a:lnTo>
                    <a:cubicBezTo>
                      <a:pt x="48" y="15228"/>
                      <a:pt x="6549" y="5477"/>
                      <a:pt x="17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14"/>
              <p:cNvSpPr/>
              <p:nvPr/>
            </p:nvSpPr>
            <p:spPr>
              <a:xfrm rot="1688297">
                <a:off x="-219984" y="1384038"/>
                <a:ext cx="389256" cy="823381"/>
              </a:xfrm>
              <a:custGeom>
                <a:avLst/>
                <a:gdLst/>
                <a:ahLst/>
                <a:cxnLst/>
                <a:rect l="l" t="t" r="r" b="b"/>
                <a:pathLst>
                  <a:path w="10740" h="22718" extrusionOk="0">
                    <a:moveTo>
                      <a:pt x="0" y="0"/>
                    </a:moveTo>
                    <a:cubicBezTo>
                      <a:pt x="0" y="1"/>
                      <a:pt x="977" y="5299"/>
                      <a:pt x="2239" y="8704"/>
                    </a:cubicBezTo>
                    <a:cubicBezTo>
                      <a:pt x="3513" y="12121"/>
                      <a:pt x="9228" y="22717"/>
                      <a:pt x="9228" y="22717"/>
                    </a:cubicBezTo>
                    <a:lnTo>
                      <a:pt x="9418" y="22158"/>
                    </a:lnTo>
                    <a:cubicBezTo>
                      <a:pt x="9418" y="22158"/>
                      <a:pt x="10740" y="16467"/>
                      <a:pt x="7739" y="10347"/>
                    </a:cubicBezTo>
                    <a:cubicBezTo>
                      <a:pt x="4739" y="4227"/>
                      <a:pt x="2096" y="159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14"/>
              <p:cNvSpPr/>
              <p:nvPr/>
            </p:nvSpPr>
            <p:spPr>
              <a:xfrm rot="1688297">
                <a:off x="-199340" y="1418193"/>
                <a:ext cx="312891" cy="779381"/>
              </a:xfrm>
              <a:custGeom>
                <a:avLst/>
                <a:gdLst/>
                <a:ahLst/>
                <a:cxnLst/>
                <a:rect l="l" t="t" r="r" b="b"/>
                <a:pathLst>
                  <a:path w="8633" h="21504" extrusionOk="0">
                    <a:moveTo>
                      <a:pt x="1" y="0"/>
                    </a:moveTo>
                    <a:lnTo>
                      <a:pt x="1" y="0"/>
                    </a:lnTo>
                    <a:cubicBezTo>
                      <a:pt x="7073" y="9871"/>
                      <a:pt x="8335" y="21503"/>
                      <a:pt x="8335" y="21503"/>
                    </a:cubicBezTo>
                    <a:lnTo>
                      <a:pt x="8633" y="21027"/>
                    </a:lnTo>
                    <a:cubicBezTo>
                      <a:pt x="6811" y="8217"/>
                      <a:pt x="2" y="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467" name="Google Shape;467;p14"/>
          <p:cNvGrpSpPr/>
          <p:nvPr/>
        </p:nvGrpSpPr>
        <p:grpSpPr>
          <a:xfrm rot="-952757" flipH="1">
            <a:off x="11498072" y="-82377"/>
            <a:ext cx="1995055" cy="5076760"/>
            <a:chOff x="-110868" y="297397"/>
            <a:chExt cx="1500065" cy="3807730"/>
          </a:xfrm>
        </p:grpSpPr>
        <p:sp>
          <p:nvSpPr>
            <p:cNvPr id="468" name="Google Shape;468;p14"/>
            <p:cNvSpPr/>
            <p:nvPr/>
          </p:nvSpPr>
          <p:spPr>
            <a:xfrm rot="753160">
              <a:off x="903640" y="1703220"/>
              <a:ext cx="158663" cy="210318"/>
            </a:xfrm>
            <a:custGeom>
              <a:avLst/>
              <a:gdLst/>
              <a:ahLst/>
              <a:cxnLst/>
              <a:rect l="l" t="t" r="r" b="b"/>
              <a:pathLst>
                <a:path w="3692" h="4894" extrusionOk="0">
                  <a:moveTo>
                    <a:pt x="3454" y="0"/>
                  </a:moveTo>
                  <a:lnTo>
                    <a:pt x="3454" y="0"/>
                  </a:lnTo>
                  <a:cubicBezTo>
                    <a:pt x="2358" y="1691"/>
                    <a:pt x="1191" y="3334"/>
                    <a:pt x="1" y="4894"/>
                  </a:cubicBezTo>
                  <a:cubicBezTo>
                    <a:pt x="1025" y="4894"/>
                    <a:pt x="2073" y="4430"/>
                    <a:pt x="2775" y="3453"/>
                  </a:cubicBezTo>
                  <a:cubicBezTo>
                    <a:pt x="3489" y="2465"/>
                    <a:pt x="3692" y="1179"/>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9" name="Google Shape;469;p14"/>
            <p:cNvSpPr/>
            <p:nvPr/>
          </p:nvSpPr>
          <p:spPr>
            <a:xfrm rot="753160">
              <a:off x="897579" y="1701944"/>
              <a:ext cx="154580" cy="210318"/>
            </a:xfrm>
            <a:custGeom>
              <a:avLst/>
              <a:gdLst/>
              <a:ahLst/>
              <a:cxnLst/>
              <a:rect l="l" t="t" r="r" b="b"/>
              <a:pathLst>
                <a:path w="3597" h="4894" extrusionOk="0">
                  <a:moveTo>
                    <a:pt x="3597" y="0"/>
                  </a:moveTo>
                  <a:lnTo>
                    <a:pt x="3597" y="0"/>
                  </a:lnTo>
                  <a:cubicBezTo>
                    <a:pt x="2573" y="36"/>
                    <a:pt x="1573" y="572"/>
                    <a:pt x="894" y="1560"/>
                  </a:cubicBezTo>
                  <a:cubicBezTo>
                    <a:pt x="227" y="2548"/>
                    <a:pt x="1" y="3739"/>
                    <a:pt x="144" y="4894"/>
                  </a:cubicBezTo>
                  <a:cubicBezTo>
                    <a:pt x="1334" y="3334"/>
                    <a:pt x="2501" y="1691"/>
                    <a:pt x="35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14"/>
            <p:cNvSpPr/>
            <p:nvPr/>
          </p:nvSpPr>
          <p:spPr>
            <a:xfrm rot="753160">
              <a:off x="725197" y="1495865"/>
              <a:ext cx="199059" cy="151357"/>
            </a:xfrm>
            <a:custGeom>
              <a:avLst/>
              <a:gdLst/>
              <a:ahLst/>
              <a:cxnLst/>
              <a:rect l="l" t="t" r="r" b="b"/>
              <a:pathLst>
                <a:path w="4632" h="3522" extrusionOk="0">
                  <a:moveTo>
                    <a:pt x="0" y="0"/>
                  </a:moveTo>
                  <a:lnTo>
                    <a:pt x="0" y="0"/>
                  </a:lnTo>
                  <a:cubicBezTo>
                    <a:pt x="143" y="1107"/>
                    <a:pt x="679" y="2119"/>
                    <a:pt x="1608" y="2798"/>
                  </a:cubicBezTo>
                  <a:cubicBezTo>
                    <a:pt x="2251" y="3283"/>
                    <a:pt x="2983" y="3521"/>
                    <a:pt x="3712" y="3521"/>
                  </a:cubicBezTo>
                  <a:cubicBezTo>
                    <a:pt x="4022" y="3521"/>
                    <a:pt x="4330" y="3478"/>
                    <a:pt x="4632" y="3393"/>
                  </a:cubicBezTo>
                  <a:cubicBezTo>
                    <a:pt x="3108" y="2191"/>
                    <a:pt x="1560" y="106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4"/>
            <p:cNvSpPr/>
            <p:nvPr/>
          </p:nvSpPr>
          <p:spPr>
            <a:xfrm rot="753160">
              <a:off x="726453" y="1489428"/>
              <a:ext cx="199059" cy="152947"/>
            </a:xfrm>
            <a:custGeom>
              <a:avLst/>
              <a:gdLst/>
              <a:ahLst/>
              <a:cxnLst/>
              <a:rect l="l" t="t" r="r" b="b"/>
              <a:pathLst>
                <a:path w="4632" h="3559" extrusionOk="0">
                  <a:moveTo>
                    <a:pt x="1056" y="0"/>
                  </a:moveTo>
                  <a:cubicBezTo>
                    <a:pt x="696" y="0"/>
                    <a:pt x="339" y="57"/>
                    <a:pt x="0" y="165"/>
                  </a:cubicBezTo>
                  <a:cubicBezTo>
                    <a:pt x="1560" y="1225"/>
                    <a:pt x="3108" y="2356"/>
                    <a:pt x="4632" y="3558"/>
                  </a:cubicBezTo>
                  <a:cubicBezTo>
                    <a:pt x="4525" y="2415"/>
                    <a:pt x="3977" y="1320"/>
                    <a:pt x="3036" y="653"/>
                  </a:cubicBezTo>
                  <a:cubicBezTo>
                    <a:pt x="2422" y="202"/>
                    <a:pt x="1732"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2" name="Google Shape;472;p14"/>
            <p:cNvSpPr/>
            <p:nvPr/>
          </p:nvSpPr>
          <p:spPr>
            <a:xfrm rot="753160">
              <a:off x="809388" y="2172045"/>
              <a:ext cx="202153" cy="218183"/>
            </a:xfrm>
            <a:custGeom>
              <a:avLst/>
              <a:gdLst/>
              <a:ahLst/>
              <a:cxnLst/>
              <a:rect l="l" t="t" r="r" b="b"/>
              <a:pathLst>
                <a:path w="4704" h="5077" extrusionOk="0">
                  <a:moveTo>
                    <a:pt x="4621" y="1"/>
                  </a:moveTo>
                  <a:cubicBezTo>
                    <a:pt x="3132" y="1763"/>
                    <a:pt x="1585" y="3453"/>
                    <a:pt x="1" y="5037"/>
                  </a:cubicBezTo>
                  <a:cubicBezTo>
                    <a:pt x="185" y="5063"/>
                    <a:pt x="370" y="5076"/>
                    <a:pt x="556" y="5076"/>
                  </a:cubicBezTo>
                  <a:cubicBezTo>
                    <a:pt x="1559" y="5076"/>
                    <a:pt x="2565" y="4689"/>
                    <a:pt x="3359" y="3834"/>
                  </a:cubicBezTo>
                  <a:cubicBezTo>
                    <a:pt x="4287" y="2822"/>
                    <a:pt x="4704" y="1394"/>
                    <a:pt x="4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3" name="Google Shape;473;p14"/>
            <p:cNvSpPr/>
            <p:nvPr/>
          </p:nvSpPr>
          <p:spPr>
            <a:xfrm rot="753160">
              <a:off x="809206" y="2171117"/>
              <a:ext cx="199059" cy="216979"/>
            </a:xfrm>
            <a:custGeom>
              <a:avLst/>
              <a:gdLst/>
              <a:ahLst/>
              <a:cxnLst/>
              <a:rect l="l" t="t" r="r" b="b"/>
              <a:pathLst>
                <a:path w="4632" h="5049" extrusionOk="0">
                  <a:moveTo>
                    <a:pt x="4330" y="0"/>
                  </a:moveTo>
                  <a:cubicBezTo>
                    <a:pt x="3250" y="0"/>
                    <a:pt x="2172" y="468"/>
                    <a:pt x="1334" y="1394"/>
                  </a:cubicBezTo>
                  <a:cubicBezTo>
                    <a:pt x="417" y="2406"/>
                    <a:pt x="0" y="3739"/>
                    <a:pt x="12" y="5049"/>
                  </a:cubicBezTo>
                  <a:cubicBezTo>
                    <a:pt x="1596" y="3465"/>
                    <a:pt x="3143" y="1775"/>
                    <a:pt x="4632" y="13"/>
                  </a:cubicBezTo>
                  <a:cubicBezTo>
                    <a:pt x="4531" y="5"/>
                    <a:pt x="4431" y="0"/>
                    <a:pt x="43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4" name="Google Shape;474;p14"/>
            <p:cNvSpPr/>
            <p:nvPr/>
          </p:nvSpPr>
          <p:spPr>
            <a:xfrm rot="753160">
              <a:off x="664575" y="1889948"/>
              <a:ext cx="206236" cy="195621"/>
            </a:xfrm>
            <a:custGeom>
              <a:avLst/>
              <a:gdLst/>
              <a:ahLst/>
              <a:cxnLst/>
              <a:rect l="l" t="t" r="r" b="b"/>
              <a:pathLst>
                <a:path w="4799" h="4552" extrusionOk="0">
                  <a:moveTo>
                    <a:pt x="1" y="0"/>
                  </a:moveTo>
                  <a:lnTo>
                    <a:pt x="1" y="0"/>
                  </a:lnTo>
                  <a:cubicBezTo>
                    <a:pt x="48" y="1251"/>
                    <a:pt x="524" y="2489"/>
                    <a:pt x="1465" y="3394"/>
                  </a:cubicBezTo>
                  <a:cubicBezTo>
                    <a:pt x="2270" y="4168"/>
                    <a:pt x="3261" y="4552"/>
                    <a:pt x="4253" y="4552"/>
                  </a:cubicBezTo>
                  <a:cubicBezTo>
                    <a:pt x="4435" y="4552"/>
                    <a:pt x="4618" y="4539"/>
                    <a:pt x="4799" y="4513"/>
                  </a:cubicBezTo>
                  <a:cubicBezTo>
                    <a:pt x="3227" y="2917"/>
                    <a:pt x="1644" y="141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14"/>
            <p:cNvSpPr/>
            <p:nvPr/>
          </p:nvSpPr>
          <p:spPr>
            <a:xfrm rot="753160">
              <a:off x="665567" y="1887290"/>
              <a:ext cx="208299" cy="196996"/>
            </a:xfrm>
            <a:custGeom>
              <a:avLst/>
              <a:gdLst/>
              <a:ahLst/>
              <a:cxnLst/>
              <a:rect l="l" t="t" r="r" b="b"/>
              <a:pathLst>
                <a:path w="4847" h="4584" extrusionOk="0">
                  <a:moveTo>
                    <a:pt x="766" y="1"/>
                  </a:moveTo>
                  <a:cubicBezTo>
                    <a:pt x="510" y="1"/>
                    <a:pt x="253" y="25"/>
                    <a:pt x="0" y="71"/>
                  </a:cubicBezTo>
                  <a:cubicBezTo>
                    <a:pt x="1644" y="1488"/>
                    <a:pt x="3251" y="2976"/>
                    <a:pt x="4799" y="4584"/>
                  </a:cubicBezTo>
                  <a:cubicBezTo>
                    <a:pt x="4846" y="3262"/>
                    <a:pt x="4370" y="1941"/>
                    <a:pt x="3382" y="1024"/>
                  </a:cubicBezTo>
                  <a:cubicBezTo>
                    <a:pt x="2617" y="315"/>
                    <a:pt x="1692" y="1"/>
                    <a:pt x="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14"/>
            <p:cNvSpPr/>
            <p:nvPr/>
          </p:nvSpPr>
          <p:spPr>
            <a:xfrm rot="753160">
              <a:off x="631041" y="2685524"/>
              <a:ext cx="264080" cy="225789"/>
            </a:xfrm>
            <a:custGeom>
              <a:avLst/>
              <a:gdLst/>
              <a:ahLst/>
              <a:cxnLst/>
              <a:rect l="l" t="t" r="r" b="b"/>
              <a:pathLst>
                <a:path w="6145" h="5254" extrusionOk="0">
                  <a:moveTo>
                    <a:pt x="6144" y="1"/>
                  </a:moveTo>
                  <a:cubicBezTo>
                    <a:pt x="4156" y="1811"/>
                    <a:pt x="2096" y="3501"/>
                    <a:pt x="0" y="5049"/>
                  </a:cubicBezTo>
                  <a:cubicBezTo>
                    <a:pt x="425" y="5183"/>
                    <a:pt x="867" y="5253"/>
                    <a:pt x="1311" y="5253"/>
                  </a:cubicBezTo>
                  <a:cubicBezTo>
                    <a:pt x="2249" y="5253"/>
                    <a:pt x="3204" y="4942"/>
                    <a:pt x="4060" y="4263"/>
                  </a:cubicBezTo>
                  <a:cubicBezTo>
                    <a:pt x="5311" y="3251"/>
                    <a:pt x="6037" y="1644"/>
                    <a:pt x="6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14"/>
            <p:cNvSpPr/>
            <p:nvPr/>
          </p:nvSpPr>
          <p:spPr>
            <a:xfrm rot="753160">
              <a:off x="632624" y="2680413"/>
              <a:ext cx="264080" cy="221793"/>
            </a:xfrm>
            <a:custGeom>
              <a:avLst/>
              <a:gdLst/>
              <a:ahLst/>
              <a:cxnLst/>
              <a:rect l="l" t="t" r="r" b="b"/>
              <a:pathLst>
                <a:path w="6145" h="5161" extrusionOk="0">
                  <a:moveTo>
                    <a:pt x="5170" y="1"/>
                  </a:moveTo>
                  <a:cubicBezTo>
                    <a:pt x="4124" y="1"/>
                    <a:pt x="3056" y="378"/>
                    <a:pt x="2132" y="1148"/>
                  </a:cubicBezTo>
                  <a:cubicBezTo>
                    <a:pt x="905" y="2184"/>
                    <a:pt x="203" y="3636"/>
                    <a:pt x="0" y="5160"/>
                  </a:cubicBezTo>
                  <a:cubicBezTo>
                    <a:pt x="2084" y="3612"/>
                    <a:pt x="4132" y="1922"/>
                    <a:pt x="6144" y="112"/>
                  </a:cubicBezTo>
                  <a:cubicBezTo>
                    <a:pt x="5825" y="38"/>
                    <a:pt x="5499" y="1"/>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14"/>
            <p:cNvSpPr/>
            <p:nvPr/>
          </p:nvSpPr>
          <p:spPr>
            <a:xfrm rot="753160">
              <a:off x="536634" y="2303074"/>
              <a:ext cx="215991" cy="255872"/>
            </a:xfrm>
            <a:custGeom>
              <a:avLst/>
              <a:gdLst/>
              <a:ahLst/>
              <a:cxnLst/>
              <a:rect l="l" t="t" r="r" b="b"/>
              <a:pathLst>
                <a:path w="5026" h="5954" extrusionOk="0">
                  <a:moveTo>
                    <a:pt x="144" y="1"/>
                  </a:moveTo>
                  <a:lnTo>
                    <a:pt x="144" y="1"/>
                  </a:lnTo>
                  <a:cubicBezTo>
                    <a:pt x="1" y="1429"/>
                    <a:pt x="370" y="2918"/>
                    <a:pt x="1334" y="4120"/>
                  </a:cubicBezTo>
                  <a:cubicBezTo>
                    <a:pt x="2311" y="5311"/>
                    <a:pt x="3644" y="5954"/>
                    <a:pt x="5025" y="5954"/>
                  </a:cubicBezTo>
                  <a:cubicBezTo>
                    <a:pt x="3477" y="3858"/>
                    <a:pt x="1846" y="1858"/>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14"/>
            <p:cNvSpPr/>
            <p:nvPr/>
          </p:nvSpPr>
          <p:spPr>
            <a:xfrm rot="753160">
              <a:off x="542614" y="2304583"/>
              <a:ext cx="221105" cy="256258"/>
            </a:xfrm>
            <a:custGeom>
              <a:avLst/>
              <a:gdLst/>
              <a:ahLst/>
              <a:cxnLst/>
              <a:rect l="l" t="t" r="r" b="b"/>
              <a:pathLst>
                <a:path w="5145" h="5963" extrusionOk="0">
                  <a:moveTo>
                    <a:pt x="298" y="1"/>
                  </a:moveTo>
                  <a:cubicBezTo>
                    <a:pt x="199" y="1"/>
                    <a:pt x="100" y="4"/>
                    <a:pt x="1" y="10"/>
                  </a:cubicBezTo>
                  <a:cubicBezTo>
                    <a:pt x="1703" y="1867"/>
                    <a:pt x="3334" y="3867"/>
                    <a:pt x="4882" y="5963"/>
                  </a:cubicBezTo>
                  <a:cubicBezTo>
                    <a:pt x="5144" y="4427"/>
                    <a:pt x="4787" y="2820"/>
                    <a:pt x="3787" y="1617"/>
                  </a:cubicBezTo>
                  <a:cubicBezTo>
                    <a:pt x="2859" y="501"/>
                    <a:pt x="1573" y="1"/>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0" name="Google Shape;480;p14"/>
            <p:cNvSpPr/>
            <p:nvPr/>
          </p:nvSpPr>
          <p:spPr>
            <a:xfrm rot="753160">
              <a:off x="363084" y="3229501"/>
              <a:ext cx="293732" cy="191925"/>
            </a:xfrm>
            <a:custGeom>
              <a:avLst/>
              <a:gdLst/>
              <a:ahLst/>
              <a:cxnLst/>
              <a:rect l="l" t="t" r="r" b="b"/>
              <a:pathLst>
                <a:path w="6835" h="4466" extrusionOk="0">
                  <a:moveTo>
                    <a:pt x="6835" y="0"/>
                  </a:moveTo>
                  <a:cubicBezTo>
                    <a:pt x="4584" y="1477"/>
                    <a:pt x="2310" y="2798"/>
                    <a:pt x="0" y="3989"/>
                  </a:cubicBezTo>
                  <a:cubicBezTo>
                    <a:pt x="604" y="4297"/>
                    <a:pt x="1267" y="4466"/>
                    <a:pt x="1951" y="4466"/>
                  </a:cubicBezTo>
                  <a:cubicBezTo>
                    <a:pt x="2670" y="4466"/>
                    <a:pt x="3412" y="4279"/>
                    <a:pt x="4132" y="3870"/>
                  </a:cubicBezTo>
                  <a:cubicBezTo>
                    <a:pt x="5525" y="3084"/>
                    <a:pt x="6477" y="1632"/>
                    <a:pt x="6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14"/>
            <p:cNvSpPr/>
            <p:nvPr/>
          </p:nvSpPr>
          <p:spPr>
            <a:xfrm rot="753160">
              <a:off x="366722" y="3215891"/>
              <a:ext cx="293732" cy="186467"/>
            </a:xfrm>
            <a:custGeom>
              <a:avLst/>
              <a:gdLst/>
              <a:ahLst/>
              <a:cxnLst/>
              <a:rect l="l" t="t" r="r" b="b"/>
              <a:pathLst>
                <a:path w="6835" h="4339" extrusionOk="0">
                  <a:moveTo>
                    <a:pt x="5162" y="1"/>
                  </a:moveTo>
                  <a:cubicBezTo>
                    <a:pt x="4348" y="1"/>
                    <a:pt x="3509" y="234"/>
                    <a:pt x="2715" y="707"/>
                  </a:cubicBezTo>
                  <a:cubicBezTo>
                    <a:pt x="1358" y="1517"/>
                    <a:pt x="441" y="2851"/>
                    <a:pt x="0" y="4339"/>
                  </a:cubicBezTo>
                  <a:cubicBezTo>
                    <a:pt x="2310" y="3148"/>
                    <a:pt x="4584" y="1815"/>
                    <a:pt x="6835" y="350"/>
                  </a:cubicBezTo>
                  <a:cubicBezTo>
                    <a:pt x="6306" y="118"/>
                    <a:pt x="5740" y="1"/>
                    <a:pt x="5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14"/>
            <p:cNvSpPr/>
            <p:nvPr/>
          </p:nvSpPr>
          <p:spPr>
            <a:xfrm rot="753160">
              <a:off x="353345" y="2793757"/>
              <a:ext cx="183717" cy="286556"/>
            </a:xfrm>
            <a:custGeom>
              <a:avLst/>
              <a:gdLst/>
              <a:ahLst/>
              <a:cxnLst/>
              <a:rect l="l" t="t" r="r" b="b"/>
              <a:pathLst>
                <a:path w="4275" h="6668" extrusionOk="0">
                  <a:moveTo>
                    <a:pt x="358" y="0"/>
                  </a:moveTo>
                  <a:lnTo>
                    <a:pt x="358" y="0"/>
                  </a:lnTo>
                  <a:cubicBezTo>
                    <a:pt x="0" y="1381"/>
                    <a:pt x="131" y="2917"/>
                    <a:pt x="905" y="4262"/>
                  </a:cubicBezTo>
                  <a:cubicBezTo>
                    <a:pt x="1679" y="5596"/>
                    <a:pt x="2917" y="6429"/>
                    <a:pt x="4275" y="6668"/>
                  </a:cubicBezTo>
                  <a:cubicBezTo>
                    <a:pt x="3048" y="4334"/>
                    <a:pt x="1739" y="2119"/>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14"/>
            <p:cNvSpPr/>
            <p:nvPr/>
          </p:nvSpPr>
          <p:spPr>
            <a:xfrm rot="753160">
              <a:off x="368259" y="2797647"/>
              <a:ext cx="188831" cy="286556"/>
            </a:xfrm>
            <a:custGeom>
              <a:avLst/>
              <a:gdLst/>
              <a:ahLst/>
              <a:cxnLst/>
              <a:rect l="l" t="t" r="r" b="b"/>
              <a:pathLst>
                <a:path w="4394" h="6668" extrusionOk="0">
                  <a:moveTo>
                    <a:pt x="1" y="0"/>
                  </a:moveTo>
                  <a:cubicBezTo>
                    <a:pt x="1406" y="2119"/>
                    <a:pt x="2715" y="4334"/>
                    <a:pt x="3918" y="6668"/>
                  </a:cubicBezTo>
                  <a:cubicBezTo>
                    <a:pt x="4394" y="5191"/>
                    <a:pt x="4287" y="3524"/>
                    <a:pt x="3489" y="2191"/>
                  </a:cubicBezTo>
                  <a:cubicBezTo>
                    <a:pt x="2679" y="845"/>
                    <a:pt x="1370" y="11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14"/>
            <p:cNvSpPr/>
            <p:nvPr/>
          </p:nvSpPr>
          <p:spPr>
            <a:xfrm rot="753160">
              <a:off x="22295" y="3731210"/>
              <a:ext cx="315735" cy="156815"/>
            </a:xfrm>
            <a:custGeom>
              <a:avLst/>
              <a:gdLst/>
              <a:ahLst/>
              <a:cxnLst/>
              <a:rect l="l" t="t" r="r" b="b"/>
              <a:pathLst>
                <a:path w="7347" h="3649" extrusionOk="0">
                  <a:moveTo>
                    <a:pt x="7346" y="1"/>
                  </a:moveTo>
                  <a:cubicBezTo>
                    <a:pt x="4906" y="1084"/>
                    <a:pt x="2465" y="2025"/>
                    <a:pt x="0" y="2822"/>
                  </a:cubicBezTo>
                  <a:cubicBezTo>
                    <a:pt x="730" y="3345"/>
                    <a:pt x="1603" y="3649"/>
                    <a:pt x="2531" y="3649"/>
                  </a:cubicBezTo>
                  <a:cubicBezTo>
                    <a:pt x="3041" y="3649"/>
                    <a:pt x="3568" y="3557"/>
                    <a:pt x="4096" y="3358"/>
                  </a:cubicBezTo>
                  <a:cubicBezTo>
                    <a:pt x="5584" y="2810"/>
                    <a:pt x="6751" y="1513"/>
                    <a:pt x="7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14"/>
            <p:cNvSpPr/>
            <p:nvPr/>
          </p:nvSpPr>
          <p:spPr>
            <a:xfrm rot="753160">
              <a:off x="30247" y="3703391"/>
              <a:ext cx="315263" cy="150068"/>
            </a:xfrm>
            <a:custGeom>
              <a:avLst/>
              <a:gdLst/>
              <a:ahLst/>
              <a:cxnLst/>
              <a:rect l="l" t="t" r="r" b="b"/>
              <a:pathLst>
                <a:path w="7336" h="3492" extrusionOk="0">
                  <a:moveTo>
                    <a:pt x="5021" y="0"/>
                  </a:moveTo>
                  <a:cubicBezTo>
                    <a:pt x="4430" y="0"/>
                    <a:pt x="3820" y="117"/>
                    <a:pt x="3216" y="360"/>
                  </a:cubicBezTo>
                  <a:cubicBezTo>
                    <a:pt x="1751" y="931"/>
                    <a:pt x="632" y="2098"/>
                    <a:pt x="1" y="3491"/>
                  </a:cubicBezTo>
                  <a:cubicBezTo>
                    <a:pt x="2442" y="2694"/>
                    <a:pt x="4894" y="1741"/>
                    <a:pt x="7335" y="670"/>
                  </a:cubicBezTo>
                  <a:cubicBezTo>
                    <a:pt x="6647" y="231"/>
                    <a:pt x="5852" y="0"/>
                    <a:pt x="5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6" name="Google Shape;486;p14"/>
            <p:cNvSpPr/>
            <p:nvPr/>
          </p:nvSpPr>
          <p:spPr>
            <a:xfrm rot="753160">
              <a:off x="93928" y="3251111"/>
              <a:ext cx="151486" cy="309590"/>
            </a:xfrm>
            <a:custGeom>
              <a:avLst/>
              <a:gdLst/>
              <a:ahLst/>
              <a:cxnLst/>
              <a:rect l="l" t="t" r="r" b="b"/>
              <a:pathLst>
                <a:path w="3525" h="7204" extrusionOk="0">
                  <a:moveTo>
                    <a:pt x="667" y="0"/>
                  </a:moveTo>
                  <a:cubicBezTo>
                    <a:pt x="107" y="1322"/>
                    <a:pt x="0" y="2858"/>
                    <a:pt x="572" y="4298"/>
                  </a:cubicBezTo>
                  <a:cubicBezTo>
                    <a:pt x="1119" y="5739"/>
                    <a:pt x="2215" y="6775"/>
                    <a:pt x="3524" y="7204"/>
                  </a:cubicBezTo>
                  <a:cubicBezTo>
                    <a:pt x="2679" y="4703"/>
                    <a:pt x="1726" y="231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7" name="Google Shape;487;p14"/>
            <p:cNvSpPr/>
            <p:nvPr/>
          </p:nvSpPr>
          <p:spPr>
            <a:xfrm rot="753160">
              <a:off x="121779" y="3258111"/>
              <a:ext cx="158663" cy="309590"/>
            </a:xfrm>
            <a:custGeom>
              <a:avLst/>
              <a:gdLst/>
              <a:ahLst/>
              <a:cxnLst/>
              <a:rect l="l" t="t" r="r" b="b"/>
              <a:pathLst>
                <a:path w="3692" h="7204" extrusionOk="0">
                  <a:moveTo>
                    <a:pt x="1" y="0"/>
                  </a:moveTo>
                  <a:lnTo>
                    <a:pt x="1" y="0"/>
                  </a:lnTo>
                  <a:cubicBezTo>
                    <a:pt x="1060" y="2310"/>
                    <a:pt x="2013" y="4703"/>
                    <a:pt x="2858" y="7204"/>
                  </a:cubicBezTo>
                  <a:cubicBezTo>
                    <a:pt x="3549" y="5834"/>
                    <a:pt x="3692" y="4179"/>
                    <a:pt x="3120" y="2727"/>
                  </a:cubicBezTo>
                  <a:cubicBezTo>
                    <a:pt x="2525" y="1262"/>
                    <a:pt x="1346" y="34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14"/>
            <p:cNvSpPr/>
            <p:nvPr/>
          </p:nvSpPr>
          <p:spPr>
            <a:xfrm rot="753160">
              <a:off x="932768" y="1316873"/>
              <a:ext cx="109027" cy="174520"/>
            </a:xfrm>
            <a:custGeom>
              <a:avLst/>
              <a:gdLst/>
              <a:ahLst/>
              <a:cxnLst/>
              <a:rect l="l" t="t" r="r" b="b"/>
              <a:pathLst>
                <a:path w="2537" h="4061" extrusionOk="0">
                  <a:moveTo>
                    <a:pt x="2263" y="1"/>
                  </a:moveTo>
                  <a:cubicBezTo>
                    <a:pt x="1548" y="1406"/>
                    <a:pt x="798" y="2751"/>
                    <a:pt x="1" y="4061"/>
                  </a:cubicBezTo>
                  <a:cubicBezTo>
                    <a:pt x="798" y="3965"/>
                    <a:pt x="1548" y="3513"/>
                    <a:pt x="2013" y="2691"/>
                  </a:cubicBezTo>
                  <a:cubicBezTo>
                    <a:pt x="2477" y="1882"/>
                    <a:pt x="2537" y="882"/>
                    <a:pt x="2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14"/>
            <p:cNvSpPr/>
            <p:nvPr/>
          </p:nvSpPr>
          <p:spPr>
            <a:xfrm rot="753160">
              <a:off x="923828" y="1314538"/>
              <a:ext cx="105933" cy="174520"/>
            </a:xfrm>
            <a:custGeom>
              <a:avLst/>
              <a:gdLst/>
              <a:ahLst/>
              <a:cxnLst/>
              <a:rect l="l" t="t" r="r" b="b"/>
              <a:pathLst>
                <a:path w="2465" h="4061" extrusionOk="0">
                  <a:moveTo>
                    <a:pt x="2465" y="1"/>
                  </a:moveTo>
                  <a:lnTo>
                    <a:pt x="2465" y="1"/>
                  </a:lnTo>
                  <a:cubicBezTo>
                    <a:pt x="1679" y="120"/>
                    <a:pt x="953" y="608"/>
                    <a:pt x="500" y="1429"/>
                  </a:cubicBezTo>
                  <a:cubicBezTo>
                    <a:pt x="60" y="2251"/>
                    <a:pt x="0" y="3191"/>
                    <a:pt x="203" y="4061"/>
                  </a:cubicBezTo>
                  <a:cubicBezTo>
                    <a:pt x="989" y="2739"/>
                    <a:pt x="1739" y="1394"/>
                    <a:pt x="2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14"/>
            <p:cNvSpPr/>
            <p:nvPr/>
          </p:nvSpPr>
          <p:spPr>
            <a:xfrm rot="753160">
              <a:off x="760509" y="1181654"/>
              <a:ext cx="164808" cy="105675"/>
            </a:xfrm>
            <a:custGeom>
              <a:avLst/>
              <a:gdLst/>
              <a:ahLst/>
              <a:cxnLst/>
              <a:rect l="l" t="t" r="r" b="b"/>
              <a:pathLst>
                <a:path w="3835" h="2459" extrusionOk="0">
                  <a:moveTo>
                    <a:pt x="0" y="1"/>
                  </a:moveTo>
                  <a:lnTo>
                    <a:pt x="0" y="1"/>
                  </a:lnTo>
                  <a:cubicBezTo>
                    <a:pt x="191" y="834"/>
                    <a:pt x="703" y="1596"/>
                    <a:pt x="1453" y="2061"/>
                  </a:cubicBezTo>
                  <a:cubicBezTo>
                    <a:pt x="1904" y="2328"/>
                    <a:pt x="2396" y="2458"/>
                    <a:pt x="2876" y="2458"/>
                  </a:cubicBezTo>
                  <a:cubicBezTo>
                    <a:pt x="3207" y="2458"/>
                    <a:pt x="3533" y="2397"/>
                    <a:pt x="3834" y="2275"/>
                  </a:cubicBezTo>
                  <a:cubicBezTo>
                    <a:pt x="2572" y="1477"/>
                    <a:pt x="1298" y="71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1" name="Google Shape;491;p14"/>
            <p:cNvSpPr/>
            <p:nvPr/>
          </p:nvSpPr>
          <p:spPr>
            <a:xfrm rot="753160">
              <a:off x="762870" y="1172783"/>
              <a:ext cx="165281" cy="107007"/>
            </a:xfrm>
            <a:custGeom>
              <a:avLst/>
              <a:gdLst/>
              <a:ahLst/>
              <a:cxnLst/>
              <a:rect l="l" t="t" r="r" b="b"/>
              <a:pathLst>
                <a:path w="3846" h="2490" extrusionOk="0">
                  <a:moveTo>
                    <a:pt x="1050" y="0"/>
                  </a:moveTo>
                  <a:cubicBezTo>
                    <a:pt x="684" y="0"/>
                    <a:pt x="327" y="77"/>
                    <a:pt x="0" y="216"/>
                  </a:cubicBezTo>
                  <a:cubicBezTo>
                    <a:pt x="1298" y="930"/>
                    <a:pt x="2572" y="1692"/>
                    <a:pt x="3846" y="2490"/>
                  </a:cubicBezTo>
                  <a:cubicBezTo>
                    <a:pt x="3667" y="1633"/>
                    <a:pt x="3155" y="823"/>
                    <a:pt x="2381" y="371"/>
                  </a:cubicBezTo>
                  <a:cubicBezTo>
                    <a:pt x="1955" y="115"/>
                    <a:pt x="1497" y="0"/>
                    <a:pt x="1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2" name="Google Shape;492;p14"/>
            <p:cNvSpPr/>
            <p:nvPr/>
          </p:nvSpPr>
          <p:spPr>
            <a:xfrm rot="753160">
              <a:off x="922619" y="968936"/>
              <a:ext cx="88571" cy="168375"/>
            </a:xfrm>
            <a:custGeom>
              <a:avLst/>
              <a:gdLst/>
              <a:ahLst/>
              <a:cxnLst/>
              <a:rect l="l" t="t" r="r" b="b"/>
              <a:pathLst>
                <a:path w="2061" h="3918" extrusionOk="0">
                  <a:moveTo>
                    <a:pt x="1727" y="0"/>
                  </a:moveTo>
                  <a:cubicBezTo>
                    <a:pt x="1167" y="1345"/>
                    <a:pt x="608" y="2655"/>
                    <a:pt x="0" y="3917"/>
                  </a:cubicBezTo>
                  <a:cubicBezTo>
                    <a:pt x="727" y="3762"/>
                    <a:pt x="1370" y="3274"/>
                    <a:pt x="1727" y="2488"/>
                  </a:cubicBezTo>
                  <a:cubicBezTo>
                    <a:pt x="2060" y="1703"/>
                    <a:pt x="2036" y="786"/>
                    <a:pt x="1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3" name="Google Shape;493;p14"/>
            <p:cNvSpPr/>
            <p:nvPr/>
          </p:nvSpPr>
          <p:spPr>
            <a:xfrm rot="753160">
              <a:off x="909130" y="965760"/>
              <a:ext cx="87024" cy="168375"/>
            </a:xfrm>
            <a:custGeom>
              <a:avLst/>
              <a:gdLst/>
              <a:ahLst/>
              <a:cxnLst/>
              <a:rect l="l" t="t" r="r" b="b"/>
              <a:pathLst>
                <a:path w="2025" h="3918" extrusionOk="0">
                  <a:moveTo>
                    <a:pt x="2025" y="0"/>
                  </a:moveTo>
                  <a:cubicBezTo>
                    <a:pt x="1311" y="191"/>
                    <a:pt x="691" y="702"/>
                    <a:pt x="346" y="1488"/>
                  </a:cubicBezTo>
                  <a:cubicBezTo>
                    <a:pt x="1" y="2274"/>
                    <a:pt x="25" y="3143"/>
                    <a:pt x="299" y="3917"/>
                  </a:cubicBezTo>
                  <a:cubicBezTo>
                    <a:pt x="918" y="2631"/>
                    <a:pt x="1477" y="1345"/>
                    <a:pt x="2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4" name="Google Shape;494;p14"/>
            <p:cNvSpPr/>
            <p:nvPr/>
          </p:nvSpPr>
          <p:spPr>
            <a:xfrm rot="753160">
              <a:off x="737291" y="868976"/>
              <a:ext cx="159178" cy="86723"/>
            </a:xfrm>
            <a:custGeom>
              <a:avLst/>
              <a:gdLst/>
              <a:ahLst/>
              <a:cxnLst/>
              <a:rect l="l" t="t" r="r" b="b"/>
              <a:pathLst>
                <a:path w="3704" h="2018" extrusionOk="0">
                  <a:moveTo>
                    <a:pt x="0" y="1"/>
                  </a:moveTo>
                  <a:cubicBezTo>
                    <a:pt x="250" y="751"/>
                    <a:pt x="750" y="1406"/>
                    <a:pt x="1500" y="1763"/>
                  </a:cubicBezTo>
                  <a:cubicBezTo>
                    <a:pt x="1860" y="1937"/>
                    <a:pt x="2233" y="2018"/>
                    <a:pt x="2599" y="2018"/>
                  </a:cubicBezTo>
                  <a:cubicBezTo>
                    <a:pt x="2984" y="2018"/>
                    <a:pt x="3361" y="1928"/>
                    <a:pt x="3703" y="1763"/>
                  </a:cubicBezTo>
                  <a:cubicBezTo>
                    <a:pt x="2465" y="1132"/>
                    <a:pt x="1227" y="54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5" name="Google Shape;495;p14"/>
            <p:cNvSpPr/>
            <p:nvPr/>
          </p:nvSpPr>
          <p:spPr>
            <a:xfrm rot="753160">
              <a:off x="739837" y="856793"/>
              <a:ext cx="159178" cy="88227"/>
            </a:xfrm>
            <a:custGeom>
              <a:avLst/>
              <a:gdLst/>
              <a:ahLst/>
              <a:cxnLst/>
              <a:rect l="l" t="t" r="r" b="b"/>
              <a:pathLst>
                <a:path w="3704" h="2053" extrusionOk="0">
                  <a:moveTo>
                    <a:pt x="1158" y="0"/>
                  </a:moveTo>
                  <a:cubicBezTo>
                    <a:pt x="750" y="0"/>
                    <a:pt x="356" y="103"/>
                    <a:pt x="0" y="291"/>
                  </a:cubicBezTo>
                  <a:cubicBezTo>
                    <a:pt x="1227" y="838"/>
                    <a:pt x="2477" y="1422"/>
                    <a:pt x="3703" y="2053"/>
                  </a:cubicBezTo>
                  <a:cubicBezTo>
                    <a:pt x="3477" y="1255"/>
                    <a:pt x="2941" y="576"/>
                    <a:pt x="2203" y="231"/>
                  </a:cubicBezTo>
                  <a:cubicBezTo>
                    <a:pt x="1855" y="73"/>
                    <a:pt x="1501"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6" name="Google Shape;496;p14"/>
            <p:cNvSpPr/>
            <p:nvPr/>
          </p:nvSpPr>
          <p:spPr>
            <a:xfrm rot="753160">
              <a:off x="878972" y="664663"/>
              <a:ext cx="68115" cy="144825"/>
            </a:xfrm>
            <a:custGeom>
              <a:avLst/>
              <a:gdLst/>
              <a:ahLst/>
              <a:cxnLst/>
              <a:rect l="l" t="t" r="r" b="b"/>
              <a:pathLst>
                <a:path w="1585" h="3370" extrusionOk="0">
                  <a:moveTo>
                    <a:pt x="1168" y="0"/>
                  </a:moveTo>
                  <a:cubicBezTo>
                    <a:pt x="810" y="1143"/>
                    <a:pt x="417" y="2274"/>
                    <a:pt x="1" y="3370"/>
                  </a:cubicBezTo>
                  <a:cubicBezTo>
                    <a:pt x="596" y="3179"/>
                    <a:pt x="1108" y="2739"/>
                    <a:pt x="1346" y="2048"/>
                  </a:cubicBezTo>
                  <a:cubicBezTo>
                    <a:pt x="1584" y="1369"/>
                    <a:pt x="1489" y="607"/>
                    <a:pt x="1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7" name="Google Shape;497;p14"/>
            <p:cNvSpPr/>
            <p:nvPr/>
          </p:nvSpPr>
          <p:spPr>
            <a:xfrm rot="753160">
              <a:off x="863680" y="660035"/>
              <a:ext cx="66568" cy="145341"/>
            </a:xfrm>
            <a:custGeom>
              <a:avLst/>
              <a:gdLst/>
              <a:ahLst/>
              <a:cxnLst/>
              <a:rect l="l" t="t" r="r" b="b"/>
              <a:pathLst>
                <a:path w="1549" h="3382" extrusionOk="0">
                  <a:moveTo>
                    <a:pt x="1548" y="0"/>
                  </a:moveTo>
                  <a:lnTo>
                    <a:pt x="1548" y="0"/>
                  </a:lnTo>
                  <a:cubicBezTo>
                    <a:pt x="953" y="227"/>
                    <a:pt x="465" y="691"/>
                    <a:pt x="239" y="1370"/>
                  </a:cubicBezTo>
                  <a:cubicBezTo>
                    <a:pt x="1" y="2060"/>
                    <a:pt x="72" y="2775"/>
                    <a:pt x="394" y="3382"/>
                  </a:cubicBezTo>
                  <a:cubicBezTo>
                    <a:pt x="810" y="2286"/>
                    <a:pt x="1191" y="1155"/>
                    <a:pt x="15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8" name="Google Shape;498;p14"/>
            <p:cNvSpPr/>
            <p:nvPr/>
          </p:nvSpPr>
          <p:spPr>
            <a:xfrm rot="753160">
              <a:off x="704435" y="597608"/>
              <a:ext cx="139195" cy="65408"/>
            </a:xfrm>
            <a:custGeom>
              <a:avLst/>
              <a:gdLst/>
              <a:ahLst/>
              <a:cxnLst/>
              <a:rect l="l" t="t" r="r" b="b"/>
              <a:pathLst>
                <a:path w="3239" h="1522" extrusionOk="0">
                  <a:moveTo>
                    <a:pt x="0" y="1"/>
                  </a:moveTo>
                  <a:lnTo>
                    <a:pt x="0" y="1"/>
                  </a:lnTo>
                  <a:cubicBezTo>
                    <a:pt x="274" y="620"/>
                    <a:pt x="750" y="1132"/>
                    <a:pt x="1393" y="1370"/>
                  </a:cubicBezTo>
                  <a:cubicBezTo>
                    <a:pt x="1643" y="1473"/>
                    <a:pt x="1900" y="1521"/>
                    <a:pt x="2152" y="1521"/>
                  </a:cubicBezTo>
                  <a:cubicBezTo>
                    <a:pt x="2539" y="1521"/>
                    <a:pt x="2915" y="1409"/>
                    <a:pt x="3239" y="1215"/>
                  </a:cubicBezTo>
                  <a:cubicBezTo>
                    <a:pt x="2167" y="774"/>
                    <a:pt x="1072" y="37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14"/>
            <p:cNvSpPr/>
            <p:nvPr/>
          </p:nvSpPr>
          <p:spPr>
            <a:xfrm rot="753160">
              <a:off x="707298" y="584257"/>
              <a:ext cx="139195" cy="66396"/>
            </a:xfrm>
            <a:custGeom>
              <a:avLst/>
              <a:gdLst/>
              <a:ahLst/>
              <a:cxnLst/>
              <a:rect l="l" t="t" r="r" b="b"/>
              <a:pathLst>
                <a:path w="3239" h="1545" extrusionOk="0">
                  <a:moveTo>
                    <a:pt x="1130" y="0"/>
                  </a:moveTo>
                  <a:cubicBezTo>
                    <a:pt x="723" y="0"/>
                    <a:pt x="333" y="123"/>
                    <a:pt x="0" y="342"/>
                  </a:cubicBezTo>
                  <a:cubicBezTo>
                    <a:pt x="1096" y="723"/>
                    <a:pt x="2167" y="1128"/>
                    <a:pt x="3239" y="1545"/>
                  </a:cubicBezTo>
                  <a:cubicBezTo>
                    <a:pt x="3001" y="902"/>
                    <a:pt x="2501" y="366"/>
                    <a:pt x="1846" y="128"/>
                  </a:cubicBezTo>
                  <a:cubicBezTo>
                    <a:pt x="1606" y="41"/>
                    <a:pt x="1365"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0" name="Google Shape;500;p14"/>
            <p:cNvSpPr/>
            <p:nvPr/>
          </p:nvSpPr>
          <p:spPr>
            <a:xfrm rot="753160">
              <a:off x="819399" y="423276"/>
              <a:ext cx="47100" cy="115172"/>
            </a:xfrm>
            <a:custGeom>
              <a:avLst/>
              <a:gdLst/>
              <a:ahLst/>
              <a:cxnLst/>
              <a:rect l="l" t="t" r="r" b="b"/>
              <a:pathLst>
                <a:path w="1096" h="2680" extrusionOk="0">
                  <a:moveTo>
                    <a:pt x="715" y="1"/>
                  </a:moveTo>
                  <a:cubicBezTo>
                    <a:pt x="489" y="905"/>
                    <a:pt x="251" y="1798"/>
                    <a:pt x="1" y="2679"/>
                  </a:cubicBezTo>
                  <a:cubicBezTo>
                    <a:pt x="465" y="2501"/>
                    <a:pt x="822" y="2108"/>
                    <a:pt x="965" y="1572"/>
                  </a:cubicBezTo>
                  <a:cubicBezTo>
                    <a:pt x="1096" y="1036"/>
                    <a:pt x="1001" y="477"/>
                    <a:pt x="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1" name="Google Shape;501;p14"/>
            <p:cNvSpPr/>
            <p:nvPr/>
          </p:nvSpPr>
          <p:spPr>
            <a:xfrm rot="753160">
              <a:off x="803926" y="419773"/>
              <a:ext cx="46585" cy="115172"/>
            </a:xfrm>
            <a:custGeom>
              <a:avLst/>
              <a:gdLst/>
              <a:ahLst/>
              <a:cxnLst/>
              <a:rect l="l" t="t" r="r" b="b"/>
              <a:pathLst>
                <a:path w="1084" h="2680" extrusionOk="0">
                  <a:moveTo>
                    <a:pt x="1084" y="1"/>
                  </a:moveTo>
                  <a:lnTo>
                    <a:pt x="1084" y="1"/>
                  </a:lnTo>
                  <a:cubicBezTo>
                    <a:pt x="631" y="203"/>
                    <a:pt x="274" y="596"/>
                    <a:pt x="143" y="1132"/>
                  </a:cubicBezTo>
                  <a:cubicBezTo>
                    <a:pt x="0" y="1667"/>
                    <a:pt x="96" y="2227"/>
                    <a:pt x="370" y="2679"/>
                  </a:cubicBezTo>
                  <a:cubicBezTo>
                    <a:pt x="620" y="1787"/>
                    <a:pt x="858" y="905"/>
                    <a:pt x="10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14"/>
            <p:cNvSpPr/>
            <p:nvPr/>
          </p:nvSpPr>
          <p:spPr>
            <a:xfrm rot="753160">
              <a:off x="671644" y="383471"/>
              <a:ext cx="110531" cy="45940"/>
            </a:xfrm>
            <a:custGeom>
              <a:avLst/>
              <a:gdLst/>
              <a:ahLst/>
              <a:cxnLst/>
              <a:rect l="l" t="t" r="r" b="b"/>
              <a:pathLst>
                <a:path w="2572" h="1069" extrusionOk="0">
                  <a:moveTo>
                    <a:pt x="0" y="1"/>
                  </a:moveTo>
                  <a:lnTo>
                    <a:pt x="0" y="1"/>
                  </a:lnTo>
                  <a:cubicBezTo>
                    <a:pt x="238" y="453"/>
                    <a:pt x="643" y="846"/>
                    <a:pt x="1143" y="989"/>
                  </a:cubicBezTo>
                  <a:cubicBezTo>
                    <a:pt x="1313" y="1043"/>
                    <a:pt x="1481" y="1069"/>
                    <a:pt x="1644" y="1069"/>
                  </a:cubicBezTo>
                  <a:cubicBezTo>
                    <a:pt x="1982" y="1069"/>
                    <a:pt x="2299" y="960"/>
                    <a:pt x="2572" y="775"/>
                  </a:cubicBezTo>
                  <a:cubicBezTo>
                    <a:pt x="1715" y="501"/>
                    <a:pt x="857" y="2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14"/>
            <p:cNvSpPr/>
            <p:nvPr/>
          </p:nvSpPr>
          <p:spPr>
            <a:xfrm rot="753160">
              <a:off x="674460" y="370501"/>
              <a:ext cx="110531" cy="46585"/>
            </a:xfrm>
            <a:custGeom>
              <a:avLst/>
              <a:gdLst/>
              <a:ahLst/>
              <a:cxnLst/>
              <a:rect l="l" t="t" r="r" b="b"/>
              <a:pathLst>
                <a:path w="2572" h="1084" extrusionOk="0">
                  <a:moveTo>
                    <a:pt x="949" y="1"/>
                  </a:moveTo>
                  <a:cubicBezTo>
                    <a:pt x="603" y="1"/>
                    <a:pt x="279" y="113"/>
                    <a:pt x="0" y="310"/>
                  </a:cubicBezTo>
                  <a:cubicBezTo>
                    <a:pt x="857" y="548"/>
                    <a:pt x="1703" y="810"/>
                    <a:pt x="2572" y="1084"/>
                  </a:cubicBezTo>
                  <a:cubicBezTo>
                    <a:pt x="2346" y="608"/>
                    <a:pt x="1953" y="215"/>
                    <a:pt x="1429" y="72"/>
                  </a:cubicBezTo>
                  <a:cubicBezTo>
                    <a:pt x="1266" y="24"/>
                    <a:pt x="1105" y="1"/>
                    <a:pt x="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14"/>
            <p:cNvSpPr/>
            <p:nvPr/>
          </p:nvSpPr>
          <p:spPr>
            <a:xfrm rot="753160">
              <a:off x="287631" y="329045"/>
              <a:ext cx="703067" cy="3744432"/>
            </a:xfrm>
            <a:custGeom>
              <a:avLst/>
              <a:gdLst/>
              <a:ahLst/>
              <a:cxnLst/>
              <a:rect l="l" t="t" r="r" b="b"/>
              <a:pathLst>
                <a:path w="16360" h="87131" extrusionOk="0">
                  <a:moveTo>
                    <a:pt x="1072" y="0"/>
                  </a:moveTo>
                  <a:lnTo>
                    <a:pt x="846" y="131"/>
                  </a:lnTo>
                  <a:cubicBezTo>
                    <a:pt x="16360" y="25611"/>
                    <a:pt x="16003" y="61317"/>
                    <a:pt x="1" y="86975"/>
                  </a:cubicBezTo>
                  <a:lnTo>
                    <a:pt x="227" y="87130"/>
                  </a:lnTo>
                  <a:cubicBezTo>
                    <a:pt x="8156" y="74402"/>
                    <a:pt x="12431" y="59293"/>
                    <a:pt x="12574" y="43434"/>
                  </a:cubicBezTo>
                  <a:cubicBezTo>
                    <a:pt x="12716" y="27611"/>
                    <a:pt x="8740" y="12597"/>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05" name="Google Shape;505;p14"/>
          <p:cNvGrpSpPr/>
          <p:nvPr/>
        </p:nvGrpSpPr>
        <p:grpSpPr>
          <a:xfrm rot="-9974605">
            <a:off x="534609" y="447457"/>
            <a:ext cx="403631" cy="531751"/>
            <a:chOff x="1085200" y="298999"/>
            <a:chExt cx="311594" cy="409485"/>
          </a:xfrm>
        </p:grpSpPr>
        <p:sp>
          <p:nvSpPr>
            <p:cNvPr id="506" name="Google Shape;506;p14"/>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7" name="Google Shape;507;p14"/>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08" name="Google Shape;508;p14"/>
          <p:cNvGrpSpPr/>
          <p:nvPr/>
        </p:nvGrpSpPr>
        <p:grpSpPr>
          <a:xfrm rot="3555371" flipH="1">
            <a:off x="417647" y="4913133"/>
            <a:ext cx="404649" cy="530459"/>
            <a:chOff x="1085200" y="298999"/>
            <a:chExt cx="311594" cy="409485"/>
          </a:xfrm>
        </p:grpSpPr>
        <p:sp>
          <p:nvSpPr>
            <p:cNvPr id="509" name="Google Shape;509;p14"/>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14"/>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1" name="Google Shape;511;p14"/>
          <p:cNvGrpSpPr/>
          <p:nvPr/>
        </p:nvGrpSpPr>
        <p:grpSpPr>
          <a:xfrm flipH="1">
            <a:off x="10246491" y="-259134"/>
            <a:ext cx="890793" cy="806667"/>
            <a:chOff x="7770018" y="3153792"/>
            <a:chExt cx="771426" cy="696844"/>
          </a:xfrm>
        </p:grpSpPr>
        <p:sp>
          <p:nvSpPr>
            <p:cNvPr id="512" name="Google Shape;512;p14"/>
            <p:cNvSpPr/>
            <p:nvPr/>
          </p:nvSpPr>
          <p:spPr>
            <a:xfrm>
              <a:off x="7982806" y="3153792"/>
              <a:ext cx="345936" cy="319081"/>
            </a:xfrm>
            <a:custGeom>
              <a:avLst/>
              <a:gdLst/>
              <a:ahLst/>
              <a:cxnLst/>
              <a:rect l="l" t="t" r="r" b="b"/>
              <a:pathLst>
                <a:path w="11967" h="11038" extrusionOk="0">
                  <a:moveTo>
                    <a:pt x="5990" y="1"/>
                  </a:moveTo>
                  <a:cubicBezTo>
                    <a:pt x="1" y="1"/>
                    <a:pt x="668" y="6394"/>
                    <a:pt x="4978" y="11038"/>
                  </a:cubicBezTo>
                  <a:lnTo>
                    <a:pt x="7002" y="11038"/>
                  </a:lnTo>
                  <a:cubicBezTo>
                    <a:pt x="11300" y="6406"/>
                    <a:pt x="11967" y="1"/>
                    <a:pt x="5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14"/>
            <p:cNvSpPr/>
            <p:nvPr/>
          </p:nvSpPr>
          <p:spPr>
            <a:xfrm>
              <a:off x="8192761" y="3315935"/>
              <a:ext cx="348682" cy="256236"/>
            </a:xfrm>
            <a:custGeom>
              <a:avLst/>
              <a:gdLst/>
              <a:ahLst/>
              <a:cxnLst/>
              <a:rect l="l" t="t" r="r" b="b"/>
              <a:pathLst>
                <a:path w="12062" h="8864" extrusionOk="0">
                  <a:moveTo>
                    <a:pt x="7190" y="0"/>
                  </a:moveTo>
                  <a:cubicBezTo>
                    <a:pt x="4783" y="0"/>
                    <a:pt x="1875" y="2285"/>
                    <a:pt x="1" y="5643"/>
                  </a:cubicBezTo>
                  <a:lnTo>
                    <a:pt x="632" y="7560"/>
                  </a:lnTo>
                  <a:cubicBezTo>
                    <a:pt x="2506" y="8425"/>
                    <a:pt x="4442" y="8864"/>
                    <a:pt x="6134" y="8864"/>
                  </a:cubicBezTo>
                  <a:cubicBezTo>
                    <a:pt x="9614" y="8864"/>
                    <a:pt x="12061" y="7007"/>
                    <a:pt x="10812" y="3178"/>
                  </a:cubicBezTo>
                  <a:cubicBezTo>
                    <a:pt x="10088" y="951"/>
                    <a:pt x="8743" y="0"/>
                    <a:pt x="7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14"/>
            <p:cNvSpPr/>
            <p:nvPr/>
          </p:nvSpPr>
          <p:spPr>
            <a:xfrm>
              <a:off x="8143387" y="3543755"/>
              <a:ext cx="368108" cy="306882"/>
            </a:xfrm>
            <a:custGeom>
              <a:avLst/>
              <a:gdLst/>
              <a:ahLst/>
              <a:cxnLst/>
              <a:rect l="l" t="t" r="r" b="b"/>
              <a:pathLst>
                <a:path w="12734" h="10616" extrusionOk="0">
                  <a:moveTo>
                    <a:pt x="2233" y="0"/>
                  </a:moveTo>
                  <a:lnTo>
                    <a:pt x="590" y="1191"/>
                  </a:lnTo>
                  <a:cubicBezTo>
                    <a:pt x="1" y="6127"/>
                    <a:pt x="1863" y="10616"/>
                    <a:pt x="5031" y="10616"/>
                  </a:cubicBezTo>
                  <a:cubicBezTo>
                    <a:pt x="5898" y="10616"/>
                    <a:pt x="6862" y="10280"/>
                    <a:pt x="7900" y="9525"/>
                  </a:cubicBezTo>
                  <a:cubicBezTo>
                    <a:pt x="12734" y="6013"/>
                    <a:pt x="8436" y="1227"/>
                    <a:pt x="2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14"/>
            <p:cNvSpPr/>
            <p:nvPr/>
          </p:nvSpPr>
          <p:spPr>
            <a:xfrm>
              <a:off x="7799706" y="3543755"/>
              <a:ext cx="367848" cy="306882"/>
            </a:xfrm>
            <a:custGeom>
              <a:avLst/>
              <a:gdLst/>
              <a:ahLst/>
              <a:cxnLst/>
              <a:rect l="l" t="t" r="r" b="b"/>
              <a:pathLst>
                <a:path w="12725" h="10616" extrusionOk="0">
                  <a:moveTo>
                    <a:pt x="10502" y="0"/>
                  </a:moveTo>
                  <a:cubicBezTo>
                    <a:pt x="4299" y="1227"/>
                    <a:pt x="1" y="6013"/>
                    <a:pt x="4835" y="9525"/>
                  </a:cubicBezTo>
                  <a:cubicBezTo>
                    <a:pt x="5873" y="10280"/>
                    <a:pt x="6837" y="10616"/>
                    <a:pt x="7702" y="10616"/>
                  </a:cubicBezTo>
                  <a:cubicBezTo>
                    <a:pt x="10867" y="10616"/>
                    <a:pt x="12725" y="6127"/>
                    <a:pt x="12145" y="1191"/>
                  </a:cubicBezTo>
                  <a:lnTo>
                    <a:pt x="10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14"/>
            <p:cNvSpPr/>
            <p:nvPr/>
          </p:nvSpPr>
          <p:spPr>
            <a:xfrm>
              <a:off x="7770018" y="3315935"/>
              <a:ext cx="348422" cy="256236"/>
            </a:xfrm>
            <a:custGeom>
              <a:avLst/>
              <a:gdLst/>
              <a:ahLst/>
              <a:cxnLst/>
              <a:rect l="l" t="t" r="r" b="b"/>
              <a:pathLst>
                <a:path w="12053" h="8864" extrusionOk="0">
                  <a:moveTo>
                    <a:pt x="4863" y="0"/>
                  </a:moveTo>
                  <a:cubicBezTo>
                    <a:pt x="3310" y="0"/>
                    <a:pt x="1966" y="951"/>
                    <a:pt x="1242" y="3178"/>
                  </a:cubicBezTo>
                  <a:cubicBezTo>
                    <a:pt x="0" y="7007"/>
                    <a:pt x="2445" y="8864"/>
                    <a:pt x="5922" y="8864"/>
                  </a:cubicBezTo>
                  <a:cubicBezTo>
                    <a:pt x="7613" y="8864"/>
                    <a:pt x="9548" y="8425"/>
                    <a:pt x="11422" y="7560"/>
                  </a:cubicBezTo>
                  <a:lnTo>
                    <a:pt x="12053" y="5643"/>
                  </a:lnTo>
                  <a:cubicBezTo>
                    <a:pt x="10179" y="2285"/>
                    <a:pt x="7270" y="0"/>
                    <a:pt x="4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14"/>
            <p:cNvSpPr/>
            <p:nvPr/>
          </p:nvSpPr>
          <p:spPr>
            <a:xfrm>
              <a:off x="8075397" y="3441191"/>
              <a:ext cx="160755" cy="160755"/>
            </a:xfrm>
            <a:custGeom>
              <a:avLst/>
              <a:gdLst/>
              <a:ahLst/>
              <a:cxnLst/>
              <a:rect l="l" t="t" r="r" b="b"/>
              <a:pathLst>
                <a:path w="5561" h="5561" extrusionOk="0">
                  <a:moveTo>
                    <a:pt x="2787" y="0"/>
                  </a:moveTo>
                  <a:cubicBezTo>
                    <a:pt x="1251" y="12"/>
                    <a:pt x="1" y="1250"/>
                    <a:pt x="1" y="2774"/>
                  </a:cubicBezTo>
                  <a:cubicBezTo>
                    <a:pt x="1" y="4310"/>
                    <a:pt x="1251" y="5560"/>
                    <a:pt x="2787" y="5560"/>
                  </a:cubicBezTo>
                  <a:cubicBezTo>
                    <a:pt x="4311" y="5560"/>
                    <a:pt x="5561" y="4310"/>
                    <a:pt x="5561" y="2774"/>
                  </a:cubicBezTo>
                  <a:cubicBezTo>
                    <a:pt x="5561" y="1250"/>
                    <a:pt x="4311"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8" name="Google Shape;518;p14"/>
          <p:cNvGrpSpPr/>
          <p:nvPr/>
        </p:nvGrpSpPr>
        <p:grpSpPr>
          <a:xfrm rot="-825416" flipH="1">
            <a:off x="525908" y="6040195"/>
            <a:ext cx="342275" cy="450920"/>
            <a:chOff x="1085200" y="298999"/>
            <a:chExt cx="311594" cy="409485"/>
          </a:xfrm>
        </p:grpSpPr>
        <p:sp>
          <p:nvSpPr>
            <p:cNvPr id="519" name="Google Shape;519;p14"/>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0" name="Google Shape;520;p14"/>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 name="Google Shape;521;p14"/>
          <p:cNvGrpSpPr/>
          <p:nvPr/>
        </p:nvGrpSpPr>
        <p:grpSpPr>
          <a:xfrm flipH="1">
            <a:off x="1197357" y="6331762"/>
            <a:ext cx="1037173" cy="1008679"/>
            <a:chOff x="-309269" y="4230246"/>
            <a:chExt cx="779809" cy="756509"/>
          </a:xfrm>
        </p:grpSpPr>
        <p:sp>
          <p:nvSpPr>
            <p:cNvPr id="522" name="Google Shape;522;p14"/>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 name="Google Shape;523;p14"/>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14"/>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14"/>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14"/>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 name="Google Shape;527;p14"/>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 name="Google Shape;528;p14"/>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 name="Google Shape;529;p14"/>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 name="Google Shape;530;p14"/>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54864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userDrawn="1">
  <p:cSld name="Title and two columns 2">
    <p:spTree>
      <p:nvGrpSpPr>
        <p:cNvPr id="1" name="Shape 563"/>
        <p:cNvGrpSpPr/>
        <p:nvPr/>
      </p:nvGrpSpPr>
      <p:grpSpPr>
        <a:xfrm>
          <a:off x="0" y="0"/>
          <a:ext cx="0" cy="0"/>
          <a:chOff x="0" y="0"/>
          <a:chExt cx="0" cy="0"/>
        </a:xfrm>
      </p:grpSpPr>
      <p:grpSp>
        <p:nvGrpSpPr>
          <p:cNvPr id="567" name="Google Shape;567;p16"/>
          <p:cNvGrpSpPr/>
          <p:nvPr/>
        </p:nvGrpSpPr>
        <p:grpSpPr>
          <a:xfrm rot="-2057126">
            <a:off x="12108042" y="1541547"/>
            <a:ext cx="1592919" cy="5329708"/>
            <a:chOff x="1017991" y="2077209"/>
            <a:chExt cx="573785" cy="1915064"/>
          </a:xfrm>
        </p:grpSpPr>
        <p:sp>
          <p:nvSpPr>
            <p:cNvPr id="568" name="Google Shape;568;p16"/>
            <p:cNvSpPr/>
            <p:nvPr/>
          </p:nvSpPr>
          <p:spPr>
            <a:xfrm>
              <a:off x="1017991" y="2077209"/>
              <a:ext cx="573785" cy="1915064"/>
            </a:xfrm>
            <a:custGeom>
              <a:avLst/>
              <a:gdLst/>
              <a:ahLst/>
              <a:cxnLst/>
              <a:rect l="l" t="t" r="r" b="b"/>
              <a:pathLst>
                <a:path w="19849" h="66248" extrusionOk="0">
                  <a:moveTo>
                    <a:pt x="11288" y="1"/>
                  </a:moveTo>
                  <a:lnTo>
                    <a:pt x="11109" y="84"/>
                  </a:lnTo>
                  <a:cubicBezTo>
                    <a:pt x="19848" y="21349"/>
                    <a:pt x="15288" y="48495"/>
                    <a:pt x="1" y="66116"/>
                  </a:cubicBezTo>
                  <a:lnTo>
                    <a:pt x="155" y="66247"/>
                  </a:lnTo>
                  <a:cubicBezTo>
                    <a:pt x="7728" y="57520"/>
                    <a:pt x="12800" y="46519"/>
                    <a:pt x="14812" y="34457"/>
                  </a:cubicBezTo>
                  <a:cubicBezTo>
                    <a:pt x="16824" y="22432"/>
                    <a:pt x="15598" y="10514"/>
                    <a:pt x="11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 name="Google Shape;569;p16"/>
            <p:cNvSpPr/>
            <p:nvPr/>
          </p:nvSpPr>
          <p:spPr>
            <a:xfrm>
              <a:off x="1465422" y="2798624"/>
              <a:ext cx="94007" cy="96407"/>
            </a:xfrm>
            <a:custGeom>
              <a:avLst/>
              <a:gdLst/>
              <a:ahLst/>
              <a:cxnLst/>
              <a:rect l="l" t="t" r="r" b="b"/>
              <a:pathLst>
                <a:path w="3252" h="3335" extrusionOk="0">
                  <a:moveTo>
                    <a:pt x="3215" y="0"/>
                  </a:moveTo>
                  <a:cubicBezTo>
                    <a:pt x="2180" y="1155"/>
                    <a:pt x="1108" y="2263"/>
                    <a:pt x="1" y="3298"/>
                  </a:cubicBezTo>
                  <a:cubicBezTo>
                    <a:pt x="147" y="3322"/>
                    <a:pt x="295" y="3335"/>
                    <a:pt x="443" y="3335"/>
                  </a:cubicBezTo>
                  <a:cubicBezTo>
                    <a:pt x="1099" y="3335"/>
                    <a:pt x="1752" y="3090"/>
                    <a:pt x="2287" y="2536"/>
                  </a:cubicBezTo>
                  <a:cubicBezTo>
                    <a:pt x="2942" y="1870"/>
                    <a:pt x="3251" y="917"/>
                    <a:pt x="3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 name="Google Shape;570;p16"/>
            <p:cNvSpPr/>
            <p:nvPr/>
          </p:nvSpPr>
          <p:spPr>
            <a:xfrm>
              <a:off x="1465422" y="2798104"/>
              <a:ext cx="92967" cy="95886"/>
            </a:xfrm>
            <a:custGeom>
              <a:avLst/>
              <a:gdLst/>
              <a:ahLst/>
              <a:cxnLst/>
              <a:rect l="l" t="t" r="r" b="b"/>
              <a:pathLst>
                <a:path w="3216" h="3317" extrusionOk="0">
                  <a:moveTo>
                    <a:pt x="2920" y="0"/>
                  </a:moveTo>
                  <a:cubicBezTo>
                    <a:pt x="2227" y="0"/>
                    <a:pt x="1529" y="292"/>
                    <a:pt x="977" y="876"/>
                  </a:cubicBezTo>
                  <a:cubicBezTo>
                    <a:pt x="334" y="1542"/>
                    <a:pt x="13" y="2423"/>
                    <a:pt x="1" y="3316"/>
                  </a:cubicBezTo>
                  <a:cubicBezTo>
                    <a:pt x="1108" y="2281"/>
                    <a:pt x="2180" y="1173"/>
                    <a:pt x="3215" y="18"/>
                  </a:cubicBezTo>
                  <a:cubicBezTo>
                    <a:pt x="3117" y="6"/>
                    <a:pt x="3018" y="0"/>
                    <a:pt x="2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 name="Google Shape;571;p16"/>
            <p:cNvSpPr/>
            <p:nvPr/>
          </p:nvSpPr>
          <p:spPr>
            <a:xfrm>
              <a:off x="1379393" y="2682300"/>
              <a:ext cx="90538" cy="91319"/>
            </a:xfrm>
            <a:custGeom>
              <a:avLst/>
              <a:gdLst/>
              <a:ahLst/>
              <a:cxnLst/>
              <a:rect l="l" t="t" r="r" b="b"/>
              <a:pathLst>
                <a:path w="3132" h="3159" extrusionOk="0">
                  <a:moveTo>
                    <a:pt x="12" y="0"/>
                  </a:moveTo>
                  <a:lnTo>
                    <a:pt x="12" y="0"/>
                  </a:lnTo>
                  <a:cubicBezTo>
                    <a:pt x="0" y="845"/>
                    <a:pt x="286" y="1691"/>
                    <a:pt x="893" y="2322"/>
                  </a:cubicBezTo>
                  <a:cubicBezTo>
                    <a:pt x="1448" y="2888"/>
                    <a:pt x="2133" y="3158"/>
                    <a:pt x="2841" y="3158"/>
                  </a:cubicBezTo>
                  <a:cubicBezTo>
                    <a:pt x="2937" y="3158"/>
                    <a:pt x="3034" y="3153"/>
                    <a:pt x="3132" y="3143"/>
                  </a:cubicBezTo>
                  <a:cubicBezTo>
                    <a:pt x="2120" y="2036"/>
                    <a:pt x="1072" y="100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 name="Google Shape;572;p16"/>
            <p:cNvSpPr/>
            <p:nvPr/>
          </p:nvSpPr>
          <p:spPr>
            <a:xfrm>
              <a:off x="1380087" y="2681404"/>
              <a:ext cx="91579" cy="91781"/>
            </a:xfrm>
            <a:custGeom>
              <a:avLst/>
              <a:gdLst/>
              <a:ahLst/>
              <a:cxnLst/>
              <a:rect l="l" t="t" r="r" b="b"/>
              <a:pathLst>
                <a:path w="3168" h="3175" extrusionOk="0">
                  <a:moveTo>
                    <a:pt x="400" y="0"/>
                  </a:moveTo>
                  <a:cubicBezTo>
                    <a:pt x="265" y="0"/>
                    <a:pt x="132" y="11"/>
                    <a:pt x="0" y="31"/>
                  </a:cubicBezTo>
                  <a:cubicBezTo>
                    <a:pt x="1048" y="1031"/>
                    <a:pt x="2096" y="2067"/>
                    <a:pt x="3108" y="3174"/>
                  </a:cubicBezTo>
                  <a:cubicBezTo>
                    <a:pt x="3167" y="2293"/>
                    <a:pt x="2881" y="1400"/>
                    <a:pt x="2238" y="757"/>
                  </a:cubicBezTo>
                  <a:cubicBezTo>
                    <a:pt x="1715" y="244"/>
                    <a:pt x="1052" y="0"/>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 name="Google Shape;573;p16"/>
            <p:cNvSpPr/>
            <p:nvPr/>
          </p:nvSpPr>
          <p:spPr>
            <a:xfrm>
              <a:off x="1431687" y="3045754"/>
              <a:ext cx="119128" cy="99008"/>
            </a:xfrm>
            <a:custGeom>
              <a:avLst/>
              <a:gdLst/>
              <a:ahLst/>
              <a:cxnLst/>
              <a:rect l="l" t="t" r="r" b="b"/>
              <a:pathLst>
                <a:path w="4121" h="3425" extrusionOk="0">
                  <a:moveTo>
                    <a:pt x="4121" y="0"/>
                  </a:moveTo>
                  <a:lnTo>
                    <a:pt x="4121" y="0"/>
                  </a:lnTo>
                  <a:cubicBezTo>
                    <a:pt x="2763" y="1179"/>
                    <a:pt x="1394" y="2286"/>
                    <a:pt x="1" y="3298"/>
                  </a:cubicBezTo>
                  <a:cubicBezTo>
                    <a:pt x="272" y="3381"/>
                    <a:pt x="557" y="3425"/>
                    <a:pt x="846" y="3425"/>
                  </a:cubicBezTo>
                  <a:cubicBezTo>
                    <a:pt x="1470" y="3425"/>
                    <a:pt x="2114" y="3222"/>
                    <a:pt x="2692" y="2774"/>
                  </a:cubicBezTo>
                  <a:cubicBezTo>
                    <a:pt x="3537" y="2119"/>
                    <a:pt x="4025" y="1072"/>
                    <a:pt x="4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 name="Google Shape;574;p16"/>
            <p:cNvSpPr/>
            <p:nvPr/>
          </p:nvSpPr>
          <p:spPr>
            <a:xfrm>
              <a:off x="1432034" y="3042921"/>
              <a:ext cx="119128" cy="97505"/>
            </a:xfrm>
            <a:custGeom>
              <a:avLst/>
              <a:gdLst/>
              <a:ahLst/>
              <a:cxnLst/>
              <a:rect l="l" t="t" r="r" b="b"/>
              <a:pathLst>
                <a:path w="4121" h="3373" extrusionOk="0">
                  <a:moveTo>
                    <a:pt x="3436" y="1"/>
                  </a:moveTo>
                  <a:cubicBezTo>
                    <a:pt x="2751" y="1"/>
                    <a:pt x="2056" y="251"/>
                    <a:pt x="1442" y="741"/>
                  </a:cubicBezTo>
                  <a:cubicBezTo>
                    <a:pt x="620" y="1408"/>
                    <a:pt x="132" y="2384"/>
                    <a:pt x="1" y="3372"/>
                  </a:cubicBezTo>
                  <a:cubicBezTo>
                    <a:pt x="1394" y="2348"/>
                    <a:pt x="2763" y="1265"/>
                    <a:pt x="4120" y="86"/>
                  </a:cubicBezTo>
                  <a:cubicBezTo>
                    <a:pt x="3896" y="29"/>
                    <a:pt x="3666" y="1"/>
                    <a:pt x="3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 name="Google Shape;575;p16"/>
            <p:cNvSpPr/>
            <p:nvPr/>
          </p:nvSpPr>
          <p:spPr>
            <a:xfrm>
              <a:off x="1360112" y="2888093"/>
              <a:ext cx="93631" cy="115688"/>
            </a:xfrm>
            <a:custGeom>
              <a:avLst/>
              <a:gdLst/>
              <a:ahLst/>
              <a:cxnLst/>
              <a:rect l="l" t="t" r="r" b="b"/>
              <a:pathLst>
                <a:path w="3239" h="4002" extrusionOk="0">
                  <a:moveTo>
                    <a:pt x="131" y="1"/>
                  </a:moveTo>
                  <a:lnTo>
                    <a:pt x="131" y="1"/>
                  </a:lnTo>
                  <a:cubicBezTo>
                    <a:pt x="0" y="953"/>
                    <a:pt x="227" y="1942"/>
                    <a:pt x="834" y="2751"/>
                  </a:cubicBezTo>
                  <a:cubicBezTo>
                    <a:pt x="1441" y="3549"/>
                    <a:pt x="2334" y="3990"/>
                    <a:pt x="3239" y="4001"/>
                  </a:cubicBezTo>
                  <a:cubicBezTo>
                    <a:pt x="2251" y="2597"/>
                    <a:pt x="1203" y="1263"/>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 name="Google Shape;576;p16"/>
            <p:cNvSpPr/>
            <p:nvPr/>
          </p:nvSpPr>
          <p:spPr>
            <a:xfrm>
              <a:off x="1363899" y="2887717"/>
              <a:ext cx="95713" cy="116064"/>
            </a:xfrm>
            <a:custGeom>
              <a:avLst/>
              <a:gdLst/>
              <a:ahLst/>
              <a:cxnLst/>
              <a:rect l="l" t="t" r="r" b="b"/>
              <a:pathLst>
                <a:path w="3311" h="4015" extrusionOk="0">
                  <a:moveTo>
                    <a:pt x="86" y="1"/>
                  </a:moveTo>
                  <a:cubicBezTo>
                    <a:pt x="58" y="1"/>
                    <a:pt x="29" y="1"/>
                    <a:pt x="0" y="2"/>
                  </a:cubicBezTo>
                  <a:cubicBezTo>
                    <a:pt x="1072" y="1276"/>
                    <a:pt x="2120" y="2610"/>
                    <a:pt x="3120" y="4014"/>
                  </a:cubicBezTo>
                  <a:cubicBezTo>
                    <a:pt x="3310" y="3014"/>
                    <a:pt x="3096" y="1943"/>
                    <a:pt x="2465" y="1133"/>
                  </a:cubicBezTo>
                  <a:cubicBezTo>
                    <a:pt x="1842" y="360"/>
                    <a:pt x="973"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16"/>
            <p:cNvSpPr/>
            <p:nvPr/>
          </p:nvSpPr>
          <p:spPr>
            <a:xfrm>
              <a:off x="1356672" y="3319017"/>
              <a:ext cx="153181" cy="100020"/>
            </a:xfrm>
            <a:custGeom>
              <a:avLst/>
              <a:gdLst/>
              <a:ahLst/>
              <a:cxnLst/>
              <a:rect l="l" t="t" r="r" b="b"/>
              <a:pathLst>
                <a:path w="5299" h="3460" extrusionOk="0">
                  <a:moveTo>
                    <a:pt x="5299" y="1"/>
                  </a:moveTo>
                  <a:lnTo>
                    <a:pt x="5299" y="1"/>
                  </a:lnTo>
                  <a:cubicBezTo>
                    <a:pt x="3560" y="1144"/>
                    <a:pt x="1786" y="2191"/>
                    <a:pt x="0" y="3108"/>
                  </a:cubicBezTo>
                  <a:cubicBezTo>
                    <a:pt x="461" y="3333"/>
                    <a:pt x="966" y="3460"/>
                    <a:pt x="1488" y="3460"/>
                  </a:cubicBezTo>
                  <a:cubicBezTo>
                    <a:pt x="2045" y="3460"/>
                    <a:pt x="2620" y="3315"/>
                    <a:pt x="3179" y="2989"/>
                  </a:cubicBezTo>
                  <a:cubicBezTo>
                    <a:pt x="4263" y="2370"/>
                    <a:pt x="5001" y="1239"/>
                    <a:pt x="5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 name="Google Shape;578;p16"/>
            <p:cNvSpPr/>
            <p:nvPr/>
          </p:nvSpPr>
          <p:spPr>
            <a:xfrm>
              <a:off x="1356325" y="3311617"/>
              <a:ext cx="153181" cy="96927"/>
            </a:xfrm>
            <a:custGeom>
              <a:avLst/>
              <a:gdLst/>
              <a:ahLst/>
              <a:cxnLst/>
              <a:rect l="l" t="t" r="r" b="b"/>
              <a:pathLst>
                <a:path w="5299" h="3353" extrusionOk="0">
                  <a:moveTo>
                    <a:pt x="4051" y="0"/>
                  </a:moveTo>
                  <a:cubicBezTo>
                    <a:pt x="3407" y="0"/>
                    <a:pt x="2743" y="183"/>
                    <a:pt x="2108" y="554"/>
                  </a:cubicBezTo>
                  <a:cubicBezTo>
                    <a:pt x="1060" y="1197"/>
                    <a:pt x="346" y="2221"/>
                    <a:pt x="0" y="3352"/>
                  </a:cubicBezTo>
                  <a:cubicBezTo>
                    <a:pt x="1786" y="2412"/>
                    <a:pt x="3560" y="1388"/>
                    <a:pt x="5299" y="245"/>
                  </a:cubicBezTo>
                  <a:cubicBezTo>
                    <a:pt x="4903" y="82"/>
                    <a:pt x="4481"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 name="Google Shape;579;p16"/>
            <p:cNvSpPr/>
            <p:nvPr/>
          </p:nvSpPr>
          <p:spPr>
            <a:xfrm>
              <a:off x="1309524" y="3105969"/>
              <a:ext cx="95019" cy="148035"/>
            </a:xfrm>
            <a:custGeom>
              <a:avLst/>
              <a:gdLst/>
              <a:ahLst/>
              <a:cxnLst/>
              <a:rect l="l" t="t" r="r" b="b"/>
              <a:pathLst>
                <a:path w="3287" h="5121" extrusionOk="0">
                  <a:moveTo>
                    <a:pt x="274" y="1"/>
                  </a:moveTo>
                  <a:cubicBezTo>
                    <a:pt x="0" y="1072"/>
                    <a:pt x="95" y="2251"/>
                    <a:pt x="691" y="3275"/>
                  </a:cubicBezTo>
                  <a:cubicBezTo>
                    <a:pt x="1286" y="4299"/>
                    <a:pt x="2227" y="4942"/>
                    <a:pt x="3286" y="5120"/>
                  </a:cubicBezTo>
                  <a:cubicBezTo>
                    <a:pt x="2358" y="3334"/>
                    <a:pt x="1346" y="1620"/>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 name="Google Shape;580;p16"/>
            <p:cNvSpPr/>
            <p:nvPr/>
          </p:nvSpPr>
          <p:spPr>
            <a:xfrm>
              <a:off x="1318109" y="3105969"/>
              <a:ext cx="97100" cy="148035"/>
            </a:xfrm>
            <a:custGeom>
              <a:avLst/>
              <a:gdLst/>
              <a:ahLst/>
              <a:cxnLst/>
              <a:rect l="l" t="t" r="r" b="b"/>
              <a:pathLst>
                <a:path w="3359" h="5121" extrusionOk="0">
                  <a:moveTo>
                    <a:pt x="1" y="1"/>
                  </a:moveTo>
                  <a:cubicBezTo>
                    <a:pt x="1072" y="1632"/>
                    <a:pt x="2061" y="3334"/>
                    <a:pt x="3001" y="5120"/>
                  </a:cubicBezTo>
                  <a:cubicBezTo>
                    <a:pt x="3358" y="3989"/>
                    <a:pt x="3287" y="2715"/>
                    <a:pt x="2680" y="1691"/>
                  </a:cubicBezTo>
                  <a:cubicBezTo>
                    <a:pt x="2049" y="655"/>
                    <a:pt x="1049" y="10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16"/>
            <p:cNvSpPr/>
            <p:nvPr/>
          </p:nvSpPr>
          <p:spPr>
            <a:xfrm>
              <a:off x="1237226" y="3610202"/>
              <a:ext cx="164224" cy="82386"/>
            </a:xfrm>
            <a:custGeom>
              <a:avLst/>
              <a:gdLst/>
              <a:ahLst/>
              <a:cxnLst/>
              <a:rect l="l" t="t" r="r" b="b"/>
              <a:pathLst>
                <a:path w="5681" h="2850" extrusionOk="0">
                  <a:moveTo>
                    <a:pt x="5680" y="0"/>
                  </a:moveTo>
                  <a:cubicBezTo>
                    <a:pt x="3787" y="857"/>
                    <a:pt x="1882" y="1596"/>
                    <a:pt x="1" y="2227"/>
                  </a:cubicBezTo>
                  <a:cubicBezTo>
                    <a:pt x="551" y="2617"/>
                    <a:pt x="1215" y="2849"/>
                    <a:pt x="1928" y="2849"/>
                  </a:cubicBezTo>
                  <a:cubicBezTo>
                    <a:pt x="2326" y="2849"/>
                    <a:pt x="2739" y="2777"/>
                    <a:pt x="3156" y="2620"/>
                  </a:cubicBezTo>
                  <a:cubicBezTo>
                    <a:pt x="4311" y="2191"/>
                    <a:pt x="5216" y="1179"/>
                    <a:pt x="5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 name="Google Shape;582;p16"/>
            <p:cNvSpPr/>
            <p:nvPr/>
          </p:nvSpPr>
          <p:spPr>
            <a:xfrm>
              <a:off x="1236908" y="3595864"/>
              <a:ext cx="164541" cy="78715"/>
            </a:xfrm>
            <a:custGeom>
              <a:avLst/>
              <a:gdLst/>
              <a:ahLst/>
              <a:cxnLst/>
              <a:rect l="l" t="t" r="r" b="b"/>
              <a:pathLst>
                <a:path w="5692" h="2723" extrusionOk="0">
                  <a:moveTo>
                    <a:pt x="3929" y="0"/>
                  </a:moveTo>
                  <a:cubicBezTo>
                    <a:pt x="3467" y="0"/>
                    <a:pt x="2989" y="91"/>
                    <a:pt x="2512" y="282"/>
                  </a:cubicBezTo>
                  <a:cubicBezTo>
                    <a:pt x="1381" y="734"/>
                    <a:pt x="512" y="1627"/>
                    <a:pt x="0" y="2723"/>
                  </a:cubicBezTo>
                  <a:cubicBezTo>
                    <a:pt x="1905" y="2080"/>
                    <a:pt x="3798" y="1353"/>
                    <a:pt x="5691" y="496"/>
                  </a:cubicBezTo>
                  <a:cubicBezTo>
                    <a:pt x="5167" y="172"/>
                    <a:pt x="4564" y="0"/>
                    <a:pt x="3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 name="Google Shape;583;p16"/>
            <p:cNvSpPr/>
            <p:nvPr/>
          </p:nvSpPr>
          <p:spPr>
            <a:xfrm>
              <a:off x="1229652" y="3368246"/>
              <a:ext cx="78513" cy="160408"/>
            </a:xfrm>
            <a:custGeom>
              <a:avLst/>
              <a:gdLst/>
              <a:ahLst/>
              <a:cxnLst/>
              <a:rect l="l" t="t" r="r" b="b"/>
              <a:pathLst>
                <a:path w="2716" h="5549" extrusionOk="0">
                  <a:moveTo>
                    <a:pt x="525" y="0"/>
                  </a:moveTo>
                  <a:cubicBezTo>
                    <a:pt x="84" y="1024"/>
                    <a:pt x="1" y="2215"/>
                    <a:pt x="442" y="3310"/>
                  </a:cubicBezTo>
                  <a:cubicBezTo>
                    <a:pt x="870" y="4417"/>
                    <a:pt x="1704" y="5215"/>
                    <a:pt x="2716" y="5548"/>
                  </a:cubicBezTo>
                  <a:cubicBezTo>
                    <a:pt x="2073" y="3632"/>
                    <a:pt x="1346" y="1762"/>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 name="Google Shape;584;p16"/>
            <p:cNvSpPr/>
            <p:nvPr/>
          </p:nvSpPr>
          <p:spPr>
            <a:xfrm>
              <a:off x="1244800" y="3368246"/>
              <a:ext cx="82300" cy="160408"/>
            </a:xfrm>
            <a:custGeom>
              <a:avLst/>
              <a:gdLst/>
              <a:ahLst/>
              <a:cxnLst/>
              <a:rect l="l" t="t" r="r" b="b"/>
              <a:pathLst>
                <a:path w="2847" h="5549" extrusionOk="0">
                  <a:moveTo>
                    <a:pt x="1" y="0"/>
                  </a:moveTo>
                  <a:cubicBezTo>
                    <a:pt x="810" y="1762"/>
                    <a:pt x="1537" y="3632"/>
                    <a:pt x="2192" y="5548"/>
                  </a:cubicBezTo>
                  <a:cubicBezTo>
                    <a:pt x="2727" y="4489"/>
                    <a:pt x="2846" y="3215"/>
                    <a:pt x="2394" y="2096"/>
                  </a:cubicBezTo>
                  <a:cubicBezTo>
                    <a:pt x="1953" y="976"/>
                    <a:pt x="1025" y="26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16"/>
            <p:cNvSpPr/>
            <p:nvPr/>
          </p:nvSpPr>
          <p:spPr>
            <a:xfrm>
              <a:off x="1079246" y="3881065"/>
              <a:ext cx="171450" cy="64637"/>
            </a:xfrm>
            <a:custGeom>
              <a:avLst/>
              <a:gdLst/>
              <a:ahLst/>
              <a:cxnLst/>
              <a:rect l="l" t="t" r="r" b="b"/>
              <a:pathLst>
                <a:path w="5931" h="2236" extrusionOk="0">
                  <a:moveTo>
                    <a:pt x="5930" y="0"/>
                  </a:moveTo>
                  <a:lnTo>
                    <a:pt x="5930" y="0"/>
                  </a:lnTo>
                  <a:cubicBezTo>
                    <a:pt x="3942" y="512"/>
                    <a:pt x="1965" y="929"/>
                    <a:pt x="1" y="1262"/>
                  </a:cubicBezTo>
                  <a:cubicBezTo>
                    <a:pt x="624" y="1857"/>
                    <a:pt x="1441" y="2236"/>
                    <a:pt x="2364" y="2236"/>
                  </a:cubicBezTo>
                  <a:cubicBezTo>
                    <a:pt x="2587" y="2236"/>
                    <a:pt x="2815" y="2214"/>
                    <a:pt x="3049" y="2167"/>
                  </a:cubicBezTo>
                  <a:cubicBezTo>
                    <a:pt x="4251" y="1929"/>
                    <a:pt x="5299" y="1084"/>
                    <a:pt x="5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16"/>
            <p:cNvSpPr/>
            <p:nvPr/>
          </p:nvSpPr>
          <p:spPr>
            <a:xfrm>
              <a:off x="1079246" y="3857014"/>
              <a:ext cx="171797" cy="60561"/>
            </a:xfrm>
            <a:custGeom>
              <a:avLst/>
              <a:gdLst/>
              <a:ahLst/>
              <a:cxnLst/>
              <a:rect l="l" t="t" r="r" b="b"/>
              <a:pathLst>
                <a:path w="5943" h="2095" extrusionOk="0">
                  <a:moveTo>
                    <a:pt x="3682" y="0"/>
                  </a:moveTo>
                  <a:cubicBezTo>
                    <a:pt x="3409" y="0"/>
                    <a:pt x="3129" y="31"/>
                    <a:pt x="2847" y="94"/>
                  </a:cubicBezTo>
                  <a:cubicBezTo>
                    <a:pt x="1656" y="368"/>
                    <a:pt x="668" y="1106"/>
                    <a:pt x="1" y="2094"/>
                  </a:cubicBezTo>
                  <a:cubicBezTo>
                    <a:pt x="1965" y="1785"/>
                    <a:pt x="3942" y="1344"/>
                    <a:pt x="5942" y="832"/>
                  </a:cubicBezTo>
                  <a:cubicBezTo>
                    <a:pt x="5329" y="300"/>
                    <a:pt x="4537" y="0"/>
                    <a:pt x="36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16"/>
            <p:cNvSpPr/>
            <p:nvPr/>
          </p:nvSpPr>
          <p:spPr>
            <a:xfrm>
              <a:off x="1108848" y="3616735"/>
              <a:ext cx="62325" cy="168675"/>
            </a:xfrm>
            <a:custGeom>
              <a:avLst/>
              <a:gdLst/>
              <a:ahLst/>
              <a:cxnLst/>
              <a:rect l="l" t="t" r="r" b="b"/>
              <a:pathLst>
                <a:path w="2156" h="5835" extrusionOk="0">
                  <a:moveTo>
                    <a:pt x="846" y="0"/>
                  </a:moveTo>
                  <a:cubicBezTo>
                    <a:pt x="251" y="941"/>
                    <a:pt x="1" y="2096"/>
                    <a:pt x="251" y="3263"/>
                  </a:cubicBezTo>
                  <a:cubicBezTo>
                    <a:pt x="513" y="4418"/>
                    <a:pt x="1203" y="5334"/>
                    <a:pt x="2156" y="5834"/>
                  </a:cubicBezTo>
                  <a:cubicBezTo>
                    <a:pt x="1823" y="3822"/>
                    <a:pt x="1382" y="1894"/>
                    <a:pt x="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16"/>
            <p:cNvSpPr/>
            <p:nvPr/>
          </p:nvSpPr>
          <p:spPr>
            <a:xfrm>
              <a:off x="1133303" y="3616735"/>
              <a:ext cx="67123" cy="168675"/>
            </a:xfrm>
            <a:custGeom>
              <a:avLst/>
              <a:gdLst/>
              <a:ahLst/>
              <a:cxnLst/>
              <a:rect l="l" t="t" r="r" b="b"/>
              <a:pathLst>
                <a:path w="2322" h="5835" extrusionOk="0">
                  <a:moveTo>
                    <a:pt x="0" y="0"/>
                  </a:moveTo>
                  <a:cubicBezTo>
                    <a:pt x="524" y="1882"/>
                    <a:pt x="977" y="3822"/>
                    <a:pt x="1310" y="5834"/>
                  </a:cubicBezTo>
                  <a:cubicBezTo>
                    <a:pt x="2000" y="4870"/>
                    <a:pt x="2322" y="3620"/>
                    <a:pt x="2048" y="2441"/>
                  </a:cubicBezTo>
                  <a:cubicBezTo>
                    <a:pt x="1762" y="1262"/>
                    <a:pt x="977" y="41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16"/>
            <p:cNvSpPr/>
            <p:nvPr/>
          </p:nvSpPr>
          <p:spPr>
            <a:xfrm>
              <a:off x="1468515" y="2595896"/>
              <a:ext cx="66805" cy="81346"/>
            </a:xfrm>
            <a:custGeom>
              <a:avLst/>
              <a:gdLst/>
              <a:ahLst/>
              <a:cxnLst/>
              <a:rect l="l" t="t" r="r" b="b"/>
              <a:pathLst>
                <a:path w="2311" h="2814" extrusionOk="0">
                  <a:moveTo>
                    <a:pt x="2215" y="1"/>
                  </a:moveTo>
                  <a:lnTo>
                    <a:pt x="2215" y="1"/>
                  </a:lnTo>
                  <a:cubicBezTo>
                    <a:pt x="1489" y="965"/>
                    <a:pt x="763" y="1906"/>
                    <a:pt x="1" y="2810"/>
                  </a:cubicBezTo>
                  <a:cubicBezTo>
                    <a:pt x="37" y="2813"/>
                    <a:pt x="74" y="2814"/>
                    <a:pt x="111" y="2814"/>
                  </a:cubicBezTo>
                  <a:cubicBezTo>
                    <a:pt x="685" y="2814"/>
                    <a:pt x="1278" y="2551"/>
                    <a:pt x="1704" y="2025"/>
                  </a:cubicBezTo>
                  <a:cubicBezTo>
                    <a:pt x="2144" y="1453"/>
                    <a:pt x="2311" y="703"/>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16"/>
            <p:cNvSpPr/>
            <p:nvPr/>
          </p:nvSpPr>
          <p:spPr>
            <a:xfrm>
              <a:off x="1466462" y="2595896"/>
              <a:ext cx="65765" cy="81259"/>
            </a:xfrm>
            <a:custGeom>
              <a:avLst/>
              <a:gdLst/>
              <a:ahLst/>
              <a:cxnLst/>
              <a:rect l="l" t="t" r="r" b="b"/>
              <a:pathLst>
                <a:path w="2275" h="2811" extrusionOk="0">
                  <a:moveTo>
                    <a:pt x="2275" y="1"/>
                  </a:moveTo>
                  <a:cubicBezTo>
                    <a:pt x="1667" y="1"/>
                    <a:pt x="1060" y="286"/>
                    <a:pt x="608" y="846"/>
                  </a:cubicBezTo>
                  <a:cubicBezTo>
                    <a:pt x="179" y="1417"/>
                    <a:pt x="0" y="2132"/>
                    <a:pt x="60" y="2810"/>
                  </a:cubicBezTo>
                  <a:cubicBezTo>
                    <a:pt x="810" y="1906"/>
                    <a:pt x="1560" y="965"/>
                    <a:pt x="2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 name="Google Shape;591;p16"/>
            <p:cNvSpPr/>
            <p:nvPr/>
          </p:nvSpPr>
          <p:spPr>
            <a:xfrm>
              <a:off x="1384885" y="2520534"/>
              <a:ext cx="76778" cy="65042"/>
            </a:xfrm>
            <a:custGeom>
              <a:avLst/>
              <a:gdLst/>
              <a:ahLst/>
              <a:cxnLst/>
              <a:rect l="l" t="t" r="r" b="b"/>
              <a:pathLst>
                <a:path w="2656" h="2250" extrusionOk="0">
                  <a:moveTo>
                    <a:pt x="1" y="0"/>
                  </a:moveTo>
                  <a:lnTo>
                    <a:pt x="1" y="0"/>
                  </a:lnTo>
                  <a:cubicBezTo>
                    <a:pt x="72" y="655"/>
                    <a:pt x="346" y="1298"/>
                    <a:pt x="870" y="1738"/>
                  </a:cubicBezTo>
                  <a:cubicBezTo>
                    <a:pt x="1270" y="2084"/>
                    <a:pt x="1747" y="2249"/>
                    <a:pt x="2221" y="2249"/>
                  </a:cubicBezTo>
                  <a:cubicBezTo>
                    <a:pt x="2367" y="2249"/>
                    <a:pt x="2513" y="2234"/>
                    <a:pt x="2656" y="2203"/>
                  </a:cubicBezTo>
                  <a:cubicBezTo>
                    <a:pt x="1787" y="1441"/>
                    <a:pt x="894" y="703"/>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 name="Google Shape;592;p16"/>
            <p:cNvSpPr/>
            <p:nvPr/>
          </p:nvSpPr>
          <p:spPr>
            <a:xfrm>
              <a:off x="1385579" y="2518742"/>
              <a:ext cx="76431" cy="65475"/>
            </a:xfrm>
            <a:custGeom>
              <a:avLst/>
              <a:gdLst/>
              <a:ahLst/>
              <a:cxnLst/>
              <a:rect l="l" t="t" r="r" b="b"/>
              <a:pathLst>
                <a:path w="2644" h="2265" extrusionOk="0">
                  <a:moveTo>
                    <a:pt x="519" y="1"/>
                  </a:moveTo>
                  <a:cubicBezTo>
                    <a:pt x="345" y="1"/>
                    <a:pt x="171" y="22"/>
                    <a:pt x="1" y="62"/>
                  </a:cubicBezTo>
                  <a:cubicBezTo>
                    <a:pt x="893" y="765"/>
                    <a:pt x="1786" y="1491"/>
                    <a:pt x="2644" y="2265"/>
                  </a:cubicBezTo>
                  <a:cubicBezTo>
                    <a:pt x="2620" y="1562"/>
                    <a:pt x="2334" y="896"/>
                    <a:pt x="1798" y="467"/>
                  </a:cubicBezTo>
                  <a:cubicBezTo>
                    <a:pt x="1413" y="141"/>
                    <a:pt x="96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 name="Google Shape;593;p16"/>
            <p:cNvSpPr/>
            <p:nvPr/>
          </p:nvSpPr>
          <p:spPr>
            <a:xfrm>
              <a:off x="1451662" y="2415542"/>
              <a:ext cx="56138" cy="80218"/>
            </a:xfrm>
            <a:custGeom>
              <a:avLst/>
              <a:gdLst/>
              <a:ahLst/>
              <a:cxnLst/>
              <a:rect l="l" t="t" r="r" b="b"/>
              <a:pathLst>
                <a:path w="1942" h="2775" extrusionOk="0">
                  <a:moveTo>
                    <a:pt x="1786" y="1"/>
                  </a:moveTo>
                  <a:cubicBezTo>
                    <a:pt x="1215" y="953"/>
                    <a:pt x="620" y="1882"/>
                    <a:pt x="1" y="2775"/>
                  </a:cubicBezTo>
                  <a:cubicBezTo>
                    <a:pt x="572" y="2739"/>
                    <a:pt x="1132" y="2441"/>
                    <a:pt x="1489" y="1894"/>
                  </a:cubicBezTo>
                  <a:cubicBezTo>
                    <a:pt x="1870" y="1322"/>
                    <a:pt x="1941" y="632"/>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 name="Google Shape;594;p16"/>
            <p:cNvSpPr/>
            <p:nvPr/>
          </p:nvSpPr>
          <p:spPr>
            <a:xfrm>
              <a:off x="1448222" y="2415542"/>
              <a:ext cx="55098" cy="80218"/>
            </a:xfrm>
            <a:custGeom>
              <a:avLst/>
              <a:gdLst/>
              <a:ahLst/>
              <a:cxnLst/>
              <a:rect l="l" t="t" r="r" b="b"/>
              <a:pathLst>
                <a:path w="1906" h="2775" extrusionOk="0">
                  <a:moveTo>
                    <a:pt x="1905" y="1"/>
                  </a:moveTo>
                  <a:lnTo>
                    <a:pt x="1905" y="1"/>
                  </a:lnTo>
                  <a:cubicBezTo>
                    <a:pt x="1346" y="48"/>
                    <a:pt x="810" y="370"/>
                    <a:pt x="453" y="929"/>
                  </a:cubicBezTo>
                  <a:cubicBezTo>
                    <a:pt x="96" y="1489"/>
                    <a:pt x="0" y="2144"/>
                    <a:pt x="120" y="2775"/>
                  </a:cubicBezTo>
                  <a:cubicBezTo>
                    <a:pt x="739" y="1882"/>
                    <a:pt x="1334" y="953"/>
                    <a:pt x="19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 name="Google Shape;595;p16"/>
            <p:cNvSpPr/>
            <p:nvPr/>
          </p:nvSpPr>
          <p:spPr>
            <a:xfrm>
              <a:off x="1361817" y="2359779"/>
              <a:ext cx="75767" cy="53912"/>
            </a:xfrm>
            <a:custGeom>
              <a:avLst/>
              <a:gdLst/>
              <a:ahLst/>
              <a:cxnLst/>
              <a:rect l="l" t="t" r="r" b="b"/>
              <a:pathLst>
                <a:path w="2621" h="1865" extrusionOk="0">
                  <a:moveTo>
                    <a:pt x="1" y="1"/>
                  </a:moveTo>
                  <a:lnTo>
                    <a:pt x="1" y="1"/>
                  </a:lnTo>
                  <a:cubicBezTo>
                    <a:pt x="108" y="596"/>
                    <a:pt x="418" y="1144"/>
                    <a:pt x="942" y="1513"/>
                  </a:cubicBezTo>
                  <a:cubicBezTo>
                    <a:pt x="1294" y="1753"/>
                    <a:pt x="1683" y="1864"/>
                    <a:pt x="2067" y="1864"/>
                  </a:cubicBezTo>
                  <a:cubicBezTo>
                    <a:pt x="2255" y="1864"/>
                    <a:pt x="2441" y="1838"/>
                    <a:pt x="2620" y="1787"/>
                  </a:cubicBezTo>
                  <a:cubicBezTo>
                    <a:pt x="1763" y="1156"/>
                    <a:pt x="882" y="56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 name="Google Shape;596;p16"/>
            <p:cNvSpPr/>
            <p:nvPr/>
          </p:nvSpPr>
          <p:spPr>
            <a:xfrm>
              <a:off x="1362164" y="2356339"/>
              <a:ext cx="75767" cy="55098"/>
            </a:xfrm>
            <a:custGeom>
              <a:avLst/>
              <a:gdLst/>
              <a:ahLst/>
              <a:cxnLst/>
              <a:rect l="l" t="t" r="r" b="b"/>
              <a:pathLst>
                <a:path w="2621" h="1906" extrusionOk="0">
                  <a:moveTo>
                    <a:pt x="651" y="1"/>
                  </a:moveTo>
                  <a:cubicBezTo>
                    <a:pt x="428" y="1"/>
                    <a:pt x="208" y="42"/>
                    <a:pt x="1" y="120"/>
                  </a:cubicBezTo>
                  <a:cubicBezTo>
                    <a:pt x="882" y="679"/>
                    <a:pt x="1763" y="1275"/>
                    <a:pt x="2620" y="1906"/>
                  </a:cubicBezTo>
                  <a:cubicBezTo>
                    <a:pt x="2537" y="1263"/>
                    <a:pt x="2204" y="679"/>
                    <a:pt x="1692" y="322"/>
                  </a:cubicBezTo>
                  <a:cubicBezTo>
                    <a:pt x="1363" y="103"/>
                    <a:pt x="1003" y="1"/>
                    <a:pt x="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 name="Google Shape;597;p16"/>
            <p:cNvSpPr/>
            <p:nvPr/>
          </p:nvSpPr>
          <p:spPr>
            <a:xfrm>
              <a:off x="1420355" y="2258256"/>
              <a:ext cx="42349" cy="70592"/>
            </a:xfrm>
            <a:custGeom>
              <a:avLst/>
              <a:gdLst/>
              <a:ahLst/>
              <a:cxnLst/>
              <a:rect l="l" t="t" r="r" b="b"/>
              <a:pathLst>
                <a:path w="1465" h="2442" extrusionOk="0">
                  <a:moveTo>
                    <a:pt x="1298" y="1"/>
                  </a:moveTo>
                  <a:cubicBezTo>
                    <a:pt x="881" y="834"/>
                    <a:pt x="452" y="1644"/>
                    <a:pt x="0" y="2441"/>
                  </a:cubicBezTo>
                  <a:cubicBezTo>
                    <a:pt x="476" y="2358"/>
                    <a:pt x="905" y="2084"/>
                    <a:pt x="1179" y="1584"/>
                  </a:cubicBezTo>
                  <a:cubicBezTo>
                    <a:pt x="1441" y="1096"/>
                    <a:pt x="1465" y="513"/>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 name="Google Shape;598;p16"/>
            <p:cNvSpPr/>
            <p:nvPr/>
          </p:nvSpPr>
          <p:spPr>
            <a:xfrm>
              <a:off x="1416221" y="2258256"/>
              <a:ext cx="41656" cy="70592"/>
            </a:xfrm>
            <a:custGeom>
              <a:avLst/>
              <a:gdLst/>
              <a:ahLst/>
              <a:cxnLst/>
              <a:rect l="l" t="t" r="r" b="b"/>
              <a:pathLst>
                <a:path w="1441" h="2442" extrusionOk="0">
                  <a:moveTo>
                    <a:pt x="1441" y="1"/>
                  </a:moveTo>
                  <a:lnTo>
                    <a:pt x="1441" y="1"/>
                  </a:lnTo>
                  <a:cubicBezTo>
                    <a:pt x="965" y="84"/>
                    <a:pt x="524" y="382"/>
                    <a:pt x="274" y="870"/>
                  </a:cubicBezTo>
                  <a:cubicBezTo>
                    <a:pt x="24" y="1370"/>
                    <a:pt x="0" y="1929"/>
                    <a:pt x="143" y="2441"/>
                  </a:cubicBezTo>
                  <a:cubicBezTo>
                    <a:pt x="595" y="1632"/>
                    <a:pt x="1024" y="834"/>
                    <a:pt x="1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 name="Google Shape;599;p16"/>
            <p:cNvSpPr/>
            <p:nvPr/>
          </p:nvSpPr>
          <p:spPr>
            <a:xfrm>
              <a:off x="1335338" y="2221428"/>
              <a:ext cx="67123" cy="41367"/>
            </a:xfrm>
            <a:custGeom>
              <a:avLst/>
              <a:gdLst/>
              <a:ahLst/>
              <a:cxnLst/>
              <a:rect l="l" t="t" r="r" b="b"/>
              <a:pathLst>
                <a:path w="2322" h="1431" extrusionOk="0">
                  <a:moveTo>
                    <a:pt x="0" y="1"/>
                  </a:moveTo>
                  <a:cubicBezTo>
                    <a:pt x="119" y="501"/>
                    <a:pt x="429" y="941"/>
                    <a:pt x="893" y="1215"/>
                  </a:cubicBezTo>
                  <a:cubicBezTo>
                    <a:pt x="1147" y="1362"/>
                    <a:pt x="1424" y="1430"/>
                    <a:pt x="1697" y="1430"/>
                  </a:cubicBezTo>
                  <a:cubicBezTo>
                    <a:pt x="1911" y="1430"/>
                    <a:pt x="2123" y="1389"/>
                    <a:pt x="2322" y="1310"/>
                  </a:cubicBezTo>
                  <a:cubicBezTo>
                    <a:pt x="1548" y="846"/>
                    <a:pt x="774" y="41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 name="Google Shape;600;p16"/>
            <p:cNvSpPr/>
            <p:nvPr/>
          </p:nvSpPr>
          <p:spPr>
            <a:xfrm>
              <a:off x="1335338" y="2217323"/>
              <a:ext cx="67123" cy="41656"/>
            </a:xfrm>
            <a:custGeom>
              <a:avLst/>
              <a:gdLst/>
              <a:ahLst/>
              <a:cxnLst/>
              <a:rect l="l" t="t" r="r" b="b"/>
              <a:pathLst>
                <a:path w="2322" h="1441" extrusionOk="0">
                  <a:moveTo>
                    <a:pt x="652" y="0"/>
                  </a:moveTo>
                  <a:cubicBezTo>
                    <a:pt x="426" y="0"/>
                    <a:pt x="205" y="47"/>
                    <a:pt x="0" y="131"/>
                  </a:cubicBezTo>
                  <a:cubicBezTo>
                    <a:pt x="774" y="547"/>
                    <a:pt x="1548" y="976"/>
                    <a:pt x="2322" y="1440"/>
                  </a:cubicBezTo>
                  <a:cubicBezTo>
                    <a:pt x="2203" y="940"/>
                    <a:pt x="1905" y="476"/>
                    <a:pt x="1429" y="202"/>
                  </a:cubicBezTo>
                  <a:cubicBezTo>
                    <a:pt x="1175" y="62"/>
                    <a:pt x="910" y="0"/>
                    <a:pt x="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 name="Google Shape;601;p16"/>
            <p:cNvSpPr/>
            <p:nvPr/>
          </p:nvSpPr>
          <p:spPr>
            <a:xfrm>
              <a:off x="1382139" y="2135399"/>
              <a:ext cx="29977" cy="56456"/>
            </a:xfrm>
            <a:custGeom>
              <a:avLst/>
              <a:gdLst/>
              <a:ahLst/>
              <a:cxnLst/>
              <a:rect l="l" t="t" r="r" b="b"/>
              <a:pathLst>
                <a:path w="1037" h="1953" extrusionOk="0">
                  <a:moveTo>
                    <a:pt x="858" y="0"/>
                  </a:moveTo>
                  <a:cubicBezTo>
                    <a:pt x="584" y="655"/>
                    <a:pt x="298" y="1310"/>
                    <a:pt x="0" y="1953"/>
                  </a:cubicBezTo>
                  <a:cubicBezTo>
                    <a:pt x="358" y="1869"/>
                    <a:pt x="679" y="1607"/>
                    <a:pt x="858" y="1226"/>
                  </a:cubicBezTo>
                  <a:cubicBezTo>
                    <a:pt x="1036" y="822"/>
                    <a:pt x="1024" y="38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 name="Google Shape;602;p16"/>
            <p:cNvSpPr/>
            <p:nvPr/>
          </p:nvSpPr>
          <p:spPr>
            <a:xfrm>
              <a:off x="1377312" y="2135052"/>
              <a:ext cx="29630" cy="56456"/>
            </a:xfrm>
            <a:custGeom>
              <a:avLst/>
              <a:gdLst/>
              <a:ahLst/>
              <a:cxnLst/>
              <a:rect l="l" t="t" r="r" b="b"/>
              <a:pathLst>
                <a:path w="1025" h="1953" extrusionOk="0">
                  <a:moveTo>
                    <a:pt x="1025" y="0"/>
                  </a:moveTo>
                  <a:lnTo>
                    <a:pt x="1025" y="0"/>
                  </a:lnTo>
                  <a:cubicBezTo>
                    <a:pt x="668" y="95"/>
                    <a:pt x="358" y="357"/>
                    <a:pt x="179" y="750"/>
                  </a:cubicBezTo>
                  <a:cubicBezTo>
                    <a:pt x="1" y="1131"/>
                    <a:pt x="13" y="1584"/>
                    <a:pt x="167" y="1953"/>
                  </a:cubicBezTo>
                  <a:cubicBezTo>
                    <a:pt x="465" y="1310"/>
                    <a:pt x="751" y="655"/>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 name="Google Shape;603;p16"/>
            <p:cNvSpPr/>
            <p:nvPr/>
          </p:nvSpPr>
          <p:spPr>
            <a:xfrm>
              <a:off x="1309870" y="2112678"/>
              <a:ext cx="54057" cy="29919"/>
            </a:xfrm>
            <a:custGeom>
              <a:avLst/>
              <a:gdLst/>
              <a:ahLst/>
              <a:cxnLst/>
              <a:rect l="l" t="t" r="r" b="b"/>
              <a:pathLst>
                <a:path w="1870" h="1035" extrusionOk="0">
                  <a:moveTo>
                    <a:pt x="0" y="0"/>
                  </a:moveTo>
                  <a:lnTo>
                    <a:pt x="0" y="0"/>
                  </a:lnTo>
                  <a:cubicBezTo>
                    <a:pt x="131" y="393"/>
                    <a:pt x="381" y="727"/>
                    <a:pt x="762" y="905"/>
                  </a:cubicBezTo>
                  <a:cubicBezTo>
                    <a:pt x="943" y="993"/>
                    <a:pt x="1131" y="1035"/>
                    <a:pt x="1315" y="1035"/>
                  </a:cubicBezTo>
                  <a:cubicBezTo>
                    <a:pt x="1506" y="1035"/>
                    <a:pt x="1694" y="990"/>
                    <a:pt x="1869" y="905"/>
                  </a:cubicBezTo>
                  <a:cubicBezTo>
                    <a:pt x="1250" y="596"/>
                    <a:pt x="619" y="29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 name="Google Shape;604;p16"/>
            <p:cNvSpPr/>
            <p:nvPr/>
          </p:nvSpPr>
          <p:spPr>
            <a:xfrm>
              <a:off x="1309870" y="2108747"/>
              <a:ext cx="54057" cy="30122"/>
            </a:xfrm>
            <a:custGeom>
              <a:avLst/>
              <a:gdLst/>
              <a:ahLst/>
              <a:cxnLst/>
              <a:rect l="l" t="t" r="r" b="b"/>
              <a:pathLst>
                <a:path w="1870" h="1042" extrusionOk="0">
                  <a:moveTo>
                    <a:pt x="576" y="0"/>
                  </a:moveTo>
                  <a:cubicBezTo>
                    <a:pt x="376" y="0"/>
                    <a:pt x="182" y="49"/>
                    <a:pt x="0" y="136"/>
                  </a:cubicBezTo>
                  <a:cubicBezTo>
                    <a:pt x="619" y="422"/>
                    <a:pt x="1250" y="732"/>
                    <a:pt x="1869" y="1041"/>
                  </a:cubicBezTo>
                  <a:cubicBezTo>
                    <a:pt x="1750" y="660"/>
                    <a:pt x="1500" y="315"/>
                    <a:pt x="1119" y="124"/>
                  </a:cubicBezTo>
                  <a:cubicBezTo>
                    <a:pt x="939" y="40"/>
                    <a:pt x="755" y="0"/>
                    <a:pt x="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5" name="Google Shape;605;p16"/>
          <p:cNvGrpSpPr/>
          <p:nvPr/>
        </p:nvGrpSpPr>
        <p:grpSpPr>
          <a:xfrm rot="-915639">
            <a:off x="-1293759" y="3545349"/>
            <a:ext cx="2482844" cy="3266043"/>
            <a:chOff x="-391135" y="62398"/>
            <a:chExt cx="1866825" cy="2449629"/>
          </a:xfrm>
        </p:grpSpPr>
        <p:sp>
          <p:nvSpPr>
            <p:cNvPr id="606" name="Google Shape;606;p16"/>
            <p:cNvSpPr/>
            <p:nvPr/>
          </p:nvSpPr>
          <p:spPr>
            <a:xfrm rot="1688297">
              <a:off x="994584" y="360637"/>
              <a:ext cx="216664" cy="334890"/>
            </a:xfrm>
            <a:custGeom>
              <a:avLst/>
              <a:gdLst/>
              <a:ahLst/>
              <a:cxnLst/>
              <a:rect l="l" t="t" r="r" b="b"/>
              <a:pathLst>
                <a:path w="5978" h="9240" extrusionOk="0">
                  <a:moveTo>
                    <a:pt x="5978" y="0"/>
                  </a:moveTo>
                  <a:lnTo>
                    <a:pt x="5978" y="0"/>
                  </a:lnTo>
                  <a:cubicBezTo>
                    <a:pt x="1048" y="12"/>
                    <a:pt x="1" y="5239"/>
                    <a:pt x="1" y="5239"/>
                  </a:cubicBezTo>
                  <a:lnTo>
                    <a:pt x="3477" y="9239"/>
                  </a:lnTo>
                  <a:cubicBezTo>
                    <a:pt x="3477" y="9239"/>
                    <a:pt x="5775" y="6989"/>
                    <a:pt x="5359" y="4858"/>
                  </a:cubicBezTo>
                  <a:cubicBezTo>
                    <a:pt x="4942" y="2727"/>
                    <a:pt x="5978" y="0"/>
                    <a:pt x="5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07" name="Google Shape;607;p16"/>
            <p:cNvGrpSpPr/>
            <p:nvPr/>
          </p:nvGrpSpPr>
          <p:grpSpPr>
            <a:xfrm>
              <a:off x="-391135" y="62398"/>
              <a:ext cx="1866825" cy="2449629"/>
              <a:chOff x="-391135" y="62398"/>
              <a:chExt cx="1866825" cy="2449629"/>
            </a:xfrm>
          </p:grpSpPr>
          <p:sp>
            <p:nvSpPr>
              <p:cNvPr id="608" name="Google Shape;608;p16"/>
              <p:cNvSpPr/>
              <p:nvPr/>
            </p:nvSpPr>
            <p:spPr>
              <a:xfrm rot="1688297">
                <a:off x="204696" y="1619933"/>
                <a:ext cx="676232" cy="575693"/>
              </a:xfrm>
              <a:custGeom>
                <a:avLst/>
                <a:gdLst/>
                <a:ahLst/>
                <a:cxnLst/>
                <a:rect l="l" t="t" r="r" b="b"/>
                <a:pathLst>
                  <a:path w="18658" h="15884" extrusionOk="0">
                    <a:moveTo>
                      <a:pt x="18657" y="0"/>
                    </a:moveTo>
                    <a:cubicBezTo>
                      <a:pt x="16062" y="429"/>
                      <a:pt x="12490" y="1548"/>
                      <a:pt x="7013" y="5596"/>
                    </a:cubicBezTo>
                    <a:cubicBezTo>
                      <a:pt x="1512" y="9644"/>
                      <a:pt x="60" y="15300"/>
                      <a:pt x="60" y="15300"/>
                    </a:cubicBezTo>
                    <a:lnTo>
                      <a:pt x="0" y="15883"/>
                    </a:lnTo>
                    <a:cubicBezTo>
                      <a:pt x="0" y="15883"/>
                      <a:pt x="9954" y="9120"/>
                      <a:pt x="12644" y="6680"/>
                    </a:cubicBezTo>
                    <a:cubicBezTo>
                      <a:pt x="15347" y="4239"/>
                      <a:pt x="18657" y="0"/>
                      <a:pt x="18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 name="Google Shape;609;p16"/>
              <p:cNvSpPr/>
              <p:nvPr/>
            </p:nvSpPr>
            <p:spPr>
              <a:xfrm rot="1688297">
                <a:off x="760131" y="159108"/>
                <a:ext cx="208038" cy="367691"/>
              </a:xfrm>
              <a:custGeom>
                <a:avLst/>
                <a:gdLst/>
                <a:ahLst/>
                <a:cxnLst/>
                <a:rect l="l" t="t" r="r" b="b"/>
                <a:pathLst>
                  <a:path w="5740" h="10145" extrusionOk="0">
                    <a:moveTo>
                      <a:pt x="989" y="0"/>
                    </a:moveTo>
                    <a:cubicBezTo>
                      <a:pt x="989" y="0"/>
                      <a:pt x="1192" y="3417"/>
                      <a:pt x="430" y="5953"/>
                    </a:cubicBezTo>
                    <a:cubicBezTo>
                      <a:pt x="1" y="7418"/>
                      <a:pt x="2215" y="10144"/>
                      <a:pt x="2215" y="10144"/>
                    </a:cubicBezTo>
                    <a:cubicBezTo>
                      <a:pt x="2215" y="10144"/>
                      <a:pt x="5180" y="9156"/>
                      <a:pt x="5299" y="8823"/>
                    </a:cubicBezTo>
                    <a:cubicBezTo>
                      <a:pt x="5430" y="8478"/>
                      <a:pt x="5740" y="3822"/>
                      <a:pt x="5740" y="3822"/>
                    </a:cubicBezTo>
                    <a:cubicBezTo>
                      <a:pt x="5573" y="3667"/>
                      <a:pt x="4132" y="679"/>
                      <a:pt x="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 name="Google Shape;610;p16"/>
              <p:cNvSpPr/>
              <p:nvPr/>
            </p:nvSpPr>
            <p:spPr>
              <a:xfrm rot="1688297">
                <a:off x="817959" y="340423"/>
                <a:ext cx="486352" cy="848679"/>
              </a:xfrm>
              <a:custGeom>
                <a:avLst/>
                <a:gdLst/>
                <a:ahLst/>
                <a:cxnLst/>
                <a:rect l="l" t="t" r="r" b="b"/>
                <a:pathLst>
                  <a:path w="13419" h="23416" extrusionOk="0">
                    <a:moveTo>
                      <a:pt x="12718" y="0"/>
                    </a:moveTo>
                    <a:cubicBezTo>
                      <a:pt x="11347" y="0"/>
                      <a:pt x="8167" y="299"/>
                      <a:pt x="5048" y="2734"/>
                    </a:cubicBezTo>
                    <a:cubicBezTo>
                      <a:pt x="2131" y="5020"/>
                      <a:pt x="822" y="14641"/>
                      <a:pt x="822" y="14641"/>
                    </a:cubicBezTo>
                    <a:lnTo>
                      <a:pt x="0" y="23416"/>
                    </a:lnTo>
                    <a:cubicBezTo>
                      <a:pt x="0" y="23416"/>
                      <a:pt x="5239" y="22594"/>
                      <a:pt x="7084" y="19332"/>
                    </a:cubicBezTo>
                    <a:cubicBezTo>
                      <a:pt x="10656" y="12998"/>
                      <a:pt x="7513" y="4699"/>
                      <a:pt x="13419" y="32"/>
                    </a:cubicBezTo>
                    <a:cubicBezTo>
                      <a:pt x="13419" y="32"/>
                      <a:pt x="13164" y="0"/>
                      <a:pt x="12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 name="Google Shape;611;p16"/>
              <p:cNvSpPr/>
              <p:nvPr/>
            </p:nvSpPr>
            <p:spPr>
              <a:xfrm rot="1688297">
                <a:off x="390390" y="126614"/>
                <a:ext cx="481206" cy="833457"/>
              </a:xfrm>
              <a:custGeom>
                <a:avLst/>
                <a:gdLst/>
                <a:ahLst/>
                <a:cxnLst/>
                <a:rect l="l" t="t" r="r" b="b"/>
                <a:pathLst>
                  <a:path w="13277" h="22996" extrusionOk="0">
                    <a:moveTo>
                      <a:pt x="3820" y="0"/>
                    </a:moveTo>
                    <a:cubicBezTo>
                      <a:pt x="1729" y="0"/>
                      <a:pt x="1" y="921"/>
                      <a:pt x="1" y="921"/>
                    </a:cubicBezTo>
                    <a:cubicBezTo>
                      <a:pt x="1" y="921"/>
                      <a:pt x="1441" y="1862"/>
                      <a:pt x="2906" y="4458"/>
                    </a:cubicBezTo>
                    <a:cubicBezTo>
                      <a:pt x="4358" y="7065"/>
                      <a:pt x="4894" y="16816"/>
                      <a:pt x="6609" y="19900"/>
                    </a:cubicBezTo>
                    <a:cubicBezTo>
                      <a:pt x="8335" y="22972"/>
                      <a:pt x="13276" y="22996"/>
                      <a:pt x="13276" y="22996"/>
                    </a:cubicBezTo>
                    <a:lnTo>
                      <a:pt x="10490" y="6291"/>
                    </a:lnTo>
                    <a:cubicBezTo>
                      <a:pt x="10490" y="6291"/>
                      <a:pt x="9180" y="1755"/>
                      <a:pt x="6216" y="469"/>
                    </a:cubicBezTo>
                    <a:cubicBezTo>
                      <a:pt x="5414" y="126"/>
                      <a:pt x="4592" y="0"/>
                      <a:pt x="3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 name="Google Shape;612;p16"/>
              <p:cNvSpPr/>
              <p:nvPr/>
            </p:nvSpPr>
            <p:spPr>
              <a:xfrm rot="1688297">
                <a:off x="652638" y="138334"/>
                <a:ext cx="502843" cy="958425"/>
              </a:xfrm>
              <a:custGeom>
                <a:avLst/>
                <a:gdLst/>
                <a:ahLst/>
                <a:cxnLst/>
                <a:rect l="l" t="t" r="r" b="b"/>
                <a:pathLst>
                  <a:path w="13874" h="26444" extrusionOk="0">
                    <a:moveTo>
                      <a:pt x="7942" y="0"/>
                    </a:moveTo>
                    <a:cubicBezTo>
                      <a:pt x="7942" y="0"/>
                      <a:pt x="2679" y="4048"/>
                      <a:pt x="1227" y="11144"/>
                    </a:cubicBezTo>
                    <a:cubicBezTo>
                      <a:pt x="0" y="17145"/>
                      <a:pt x="417" y="26015"/>
                      <a:pt x="5965" y="26444"/>
                    </a:cubicBezTo>
                    <a:cubicBezTo>
                      <a:pt x="5965" y="26444"/>
                      <a:pt x="5966" y="26444"/>
                      <a:pt x="5966" y="26444"/>
                    </a:cubicBezTo>
                    <a:cubicBezTo>
                      <a:pt x="6075" y="26444"/>
                      <a:pt x="13873" y="24723"/>
                      <a:pt x="10799" y="11918"/>
                    </a:cubicBezTo>
                    <a:cubicBezTo>
                      <a:pt x="8847" y="3750"/>
                      <a:pt x="7942" y="0"/>
                      <a:pt x="7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 name="Google Shape;613;p16"/>
              <p:cNvSpPr/>
              <p:nvPr/>
            </p:nvSpPr>
            <p:spPr>
              <a:xfrm rot="1688297">
                <a:off x="642111" y="449756"/>
                <a:ext cx="372874" cy="629623"/>
              </a:xfrm>
              <a:custGeom>
                <a:avLst/>
                <a:gdLst/>
                <a:ahLst/>
                <a:cxnLst/>
                <a:rect l="l" t="t" r="r" b="b"/>
                <a:pathLst>
                  <a:path w="10288" h="17372" extrusionOk="0">
                    <a:moveTo>
                      <a:pt x="5037" y="0"/>
                    </a:moveTo>
                    <a:cubicBezTo>
                      <a:pt x="2596" y="6477"/>
                      <a:pt x="3679" y="16729"/>
                      <a:pt x="3679" y="16729"/>
                    </a:cubicBezTo>
                    <a:cubicBezTo>
                      <a:pt x="715" y="14657"/>
                      <a:pt x="346" y="8347"/>
                      <a:pt x="346" y="8347"/>
                    </a:cubicBezTo>
                    <a:lnTo>
                      <a:pt x="346" y="8347"/>
                    </a:lnTo>
                    <a:cubicBezTo>
                      <a:pt x="0" y="11430"/>
                      <a:pt x="989" y="14609"/>
                      <a:pt x="1715" y="16479"/>
                    </a:cubicBezTo>
                    <a:cubicBezTo>
                      <a:pt x="2382" y="16979"/>
                      <a:pt x="3168" y="17288"/>
                      <a:pt x="4108" y="17372"/>
                    </a:cubicBezTo>
                    <a:cubicBezTo>
                      <a:pt x="4108" y="17372"/>
                      <a:pt x="5156" y="17145"/>
                      <a:pt x="6346" y="16252"/>
                    </a:cubicBezTo>
                    <a:cubicBezTo>
                      <a:pt x="10287" y="12681"/>
                      <a:pt x="8573" y="7502"/>
                      <a:pt x="8573" y="7501"/>
                    </a:cubicBezTo>
                    <a:lnTo>
                      <a:pt x="8573" y="7501"/>
                    </a:lnTo>
                    <a:cubicBezTo>
                      <a:pt x="8466" y="13240"/>
                      <a:pt x="4858" y="16800"/>
                      <a:pt x="4858" y="16800"/>
                    </a:cubicBezTo>
                    <a:cubicBezTo>
                      <a:pt x="6192" y="9704"/>
                      <a:pt x="5037" y="1"/>
                      <a:pt x="5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 name="Google Shape;614;p16"/>
              <p:cNvSpPr/>
              <p:nvPr/>
            </p:nvSpPr>
            <p:spPr>
              <a:xfrm rot="1688297">
                <a:off x="372385" y="733305"/>
                <a:ext cx="591676" cy="320792"/>
              </a:xfrm>
              <a:custGeom>
                <a:avLst/>
                <a:gdLst/>
                <a:ahLst/>
                <a:cxnLst/>
                <a:rect l="l" t="t" r="r" b="b"/>
                <a:pathLst>
                  <a:path w="16325" h="8851" extrusionOk="0">
                    <a:moveTo>
                      <a:pt x="9335" y="1"/>
                    </a:moveTo>
                    <a:lnTo>
                      <a:pt x="9335" y="1"/>
                    </a:lnTo>
                    <a:cubicBezTo>
                      <a:pt x="7133" y="2680"/>
                      <a:pt x="8109" y="7621"/>
                      <a:pt x="8109" y="7621"/>
                    </a:cubicBezTo>
                    <a:cubicBezTo>
                      <a:pt x="8109" y="7621"/>
                      <a:pt x="8103" y="7621"/>
                      <a:pt x="8090" y="7621"/>
                    </a:cubicBezTo>
                    <a:cubicBezTo>
                      <a:pt x="7972" y="7621"/>
                      <a:pt x="7243" y="7573"/>
                      <a:pt x="4835" y="6573"/>
                    </a:cubicBezTo>
                    <a:cubicBezTo>
                      <a:pt x="2180" y="5454"/>
                      <a:pt x="1" y="2299"/>
                      <a:pt x="1" y="2299"/>
                    </a:cubicBezTo>
                    <a:lnTo>
                      <a:pt x="1" y="2299"/>
                    </a:lnTo>
                    <a:cubicBezTo>
                      <a:pt x="2722" y="8085"/>
                      <a:pt x="6380" y="8850"/>
                      <a:pt x="8140" y="8850"/>
                    </a:cubicBezTo>
                    <a:cubicBezTo>
                      <a:pt x="8752" y="8850"/>
                      <a:pt x="9135" y="8758"/>
                      <a:pt x="9169" y="8752"/>
                    </a:cubicBezTo>
                    <a:cubicBezTo>
                      <a:pt x="9299" y="8740"/>
                      <a:pt x="11978" y="8549"/>
                      <a:pt x="13883" y="6835"/>
                    </a:cubicBezTo>
                    <a:cubicBezTo>
                      <a:pt x="15788" y="5120"/>
                      <a:pt x="16324" y="2680"/>
                      <a:pt x="16324" y="2680"/>
                    </a:cubicBezTo>
                    <a:lnTo>
                      <a:pt x="16324" y="2680"/>
                    </a:lnTo>
                    <a:cubicBezTo>
                      <a:pt x="15157" y="5299"/>
                      <a:pt x="10073" y="7323"/>
                      <a:pt x="10073" y="7323"/>
                    </a:cubicBezTo>
                    <a:cubicBezTo>
                      <a:pt x="8049" y="5620"/>
                      <a:pt x="9335" y="1"/>
                      <a:pt x="9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 name="Google Shape;615;p16"/>
              <p:cNvSpPr/>
              <p:nvPr/>
            </p:nvSpPr>
            <p:spPr>
              <a:xfrm rot="1688297">
                <a:off x="93421" y="907222"/>
                <a:ext cx="269326" cy="1638100"/>
              </a:xfrm>
              <a:custGeom>
                <a:avLst/>
                <a:gdLst/>
                <a:ahLst/>
                <a:cxnLst/>
                <a:rect l="l" t="t" r="r" b="b"/>
                <a:pathLst>
                  <a:path w="7431" h="45197" extrusionOk="0">
                    <a:moveTo>
                      <a:pt x="5549" y="0"/>
                    </a:moveTo>
                    <a:lnTo>
                      <a:pt x="4049" y="1012"/>
                    </a:lnTo>
                    <a:cubicBezTo>
                      <a:pt x="6371" y="22586"/>
                      <a:pt x="1" y="44637"/>
                      <a:pt x="1" y="44637"/>
                    </a:cubicBezTo>
                    <a:lnTo>
                      <a:pt x="465" y="45196"/>
                    </a:lnTo>
                    <a:cubicBezTo>
                      <a:pt x="7430" y="29587"/>
                      <a:pt x="5549" y="1"/>
                      <a:pt x="5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 name="Google Shape;616;p16"/>
              <p:cNvSpPr/>
              <p:nvPr/>
            </p:nvSpPr>
            <p:spPr>
              <a:xfrm rot="1688297">
                <a:off x="203944" y="1631903"/>
                <a:ext cx="629623" cy="551953"/>
              </a:xfrm>
              <a:custGeom>
                <a:avLst/>
                <a:gdLst/>
                <a:ahLst/>
                <a:cxnLst/>
                <a:rect l="l" t="t" r="r" b="b"/>
                <a:pathLst>
                  <a:path w="17372" h="15229" extrusionOk="0">
                    <a:moveTo>
                      <a:pt x="17372" y="0"/>
                    </a:moveTo>
                    <a:cubicBezTo>
                      <a:pt x="17371" y="1"/>
                      <a:pt x="7525" y="4132"/>
                      <a:pt x="1" y="14657"/>
                    </a:cubicBezTo>
                    <a:lnTo>
                      <a:pt x="48" y="15228"/>
                    </a:lnTo>
                    <a:cubicBezTo>
                      <a:pt x="48" y="15228"/>
                      <a:pt x="6549" y="5477"/>
                      <a:pt x="17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 name="Google Shape;617;p16"/>
              <p:cNvSpPr/>
              <p:nvPr/>
            </p:nvSpPr>
            <p:spPr>
              <a:xfrm rot="1688297">
                <a:off x="-219984" y="1384038"/>
                <a:ext cx="389256" cy="823381"/>
              </a:xfrm>
              <a:custGeom>
                <a:avLst/>
                <a:gdLst/>
                <a:ahLst/>
                <a:cxnLst/>
                <a:rect l="l" t="t" r="r" b="b"/>
                <a:pathLst>
                  <a:path w="10740" h="22718" extrusionOk="0">
                    <a:moveTo>
                      <a:pt x="0" y="0"/>
                    </a:moveTo>
                    <a:cubicBezTo>
                      <a:pt x="0" y="1"/>
                      <a:pt x="977" y="5299"/>
                      <a:pt x="2239" y="8704"/>
                    </a:cubicBezTo>
                    <a:cubicBezTo>
                      <a:pt x="3513" y="12121"/>
                      <a:pt x="9228" y="22717"/>
                      <a:pt x="9228" y="22717"/>
                    </a:cubicBezTo>
                    <a:lnTo>
                      <a:pt x="9418" y="22158"/>
                    </a:lnTo>
                    <a:cubicBezTo>
                      <a:pt x="9418" y="22158"/>
                      <a:pt x="10740" y="16467"/>
                      <a:pt x="7739" y="10347"/>
                    </a:cubicBezTo>
                    <a:cubicBezTo>
                      <a:pt x="4739" y="4227"/>
                      <a:pt x="2096" y="159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 name="Google Shape;618;p16"/>
              <p:cNvSpPr/>
              <p:nvPr/>
            </p:nvSpPr>
            <p:spPr>
              <a:xfrm rot="1688297">
                <a:off x="-199340" y="1418193"/>
                <a:ext cx="312891" cy="779381"/>
              </a:xfrm>
              <a:custGeom>
                <a:avLst/>
                <a:gdLst/>
                <a:ahLst/>
                <a:cxnLst/>
                <a:rect l="l" t="t" r="r" b="b"/>
                <a:pathLst>
                  <a:path w="8633" h="21504" extrusionOk="0">
                    <a:moveTo>
                      <a:pt x="1" y="0"/>
                    </a:moveTo>
                    <a:lnTo>
                      <a:pt x="1" y="0"/>
                    </a:lnTo>
                    <a:cubicBezTo>
                      <a:pt x="7073" y="9871"/>
                      <a:pt x="8335" y="21503"/>
                      <a:pt x="8335" y="21503"/>
                    </a:cubicBezTo>
                    <a:lnTo>
                      <a:pt x="8633" y="21027"/>
                    </a:lnTo>
                    <a:cubicBezTo>
                      <a:pt x="6811" y="8217"/>
                      <a:pt x="2" y="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19" name="Google Shape;619;p16"/>
          <p:cNvGrpSpPr/>
          <p:nvPr/>
        </p:nvGrpSpPr>
        <p:grpSpPr>
          <a:xfrm rot="952757">
            <a:off x="-1166105" y="-82377"/>
            <a:ext cx="1995055" cy="5076760"/>
            <a:chOff x="-110868" y="297397"/>
            <a:chExt cx="1500065" cy="3807730"/>
          </a:xfrm>
        </p:grpSpPr>
        <p:sp>
          <p:nvSpPr>
            <p:cNvPr id="620" name="Google Shape;620;p16"/>
            <p:cNvSpPr/>
            <p:nvPr/>
          </p:nvSpPr>
          <p:spPr>
            <a:xfrm rot="753160">
              <a:off x="903640" y="1703220"/>
              <a:ext cx="158663" cy="210318"/>
            </a:xfrm>
            <a:custGeom>
              <a:avLst/>
              <a:gdLst/>
              <a:ahLst/>
              <a:cxnLst/>
              <a:rect l="l" t="t" r="r" b="b"/>
              <a:pathLst>
                <a:path w="3692" h="4894" extrusionOk="0">
                  <a:moveTo>
                    <a:pt x="3454" y="0"/>
                  </a:moveTo>
                  <a:lnTo>
                    <a:pt x="3454" y="0"/>
                  </a:lnTo>
                  <a:cubicBezTo>
                    <a:pt x="2358" y="1691"/>
                    <a:pt x="1191" y="3334"/>
                    <a:pt x="1" y="4894"/>
                  </a:cubicBezTo>
                  <a:cubicBezTo>
                    <a:pt x="1025" y="4894"/>
                    <a:pt x="2073" y="4430"/>
                    <a:pt x="2775" y="3453"/>
                  </a:cubicBezTo>
                  <a:cubicBezTo>
                    <a:pt x="3489" y="2465"/>
                    <a:pt x="3692" y="1179"/>
                    <a:pt x="3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16"/>
            <p:cNvSpPr/>
            <p:nvPr/>
          </p:nvSpPr>
          <p:spPr>
            <a:xfrm rot="753160">
              <a:off x="897579" y="1701944"/>
              <a:ext cx="154580" cy="210318"/>
            </a:xfrm>
            <a:custGeom>
              <a:avLst/>
              <a:gdLst/>
              <a:ahLst/>
              <a:cxnLst/>
              <a:rect l="l" t="t" r="r" b="b"/>
              <a:pathLst>
                <a:path w="3597" h="4894" extrusionOk="0">
                  <a:moveTo>
                    <a:pt x="3597" y="0"/>
                  </a:moveTo>
                  <a:lnTo>
                    <a:pt x="3597" y="0"/>
                  </a:lnTo>
                  <a:cubicBezTo>
                    <a:pt x="2573" y="36"/>
                    <a:pt x="1573" y="572"/>
                    <a:pt x="894" y="1560"/>
                  </a:cubicBezTo>
                  <a:cubicBezTo>
                    <a:pt x="227" y="2548"/>
                    <a:pt x="1" y="3739"/>
                    <a:pt x="144" y="4894"/>
                  </a:cubicBezTo>
                  <a:cubicBezTo>
                    <a:pt x="1334" y="3334"/>
                    <a:pt x="2501" y="1691"/>
                    <a:pt x="35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16"/>
            <p:cNvSpPr/>
            <p:nvPr/>
          </p:nvSpPr>
          <p:spPr>
            <a:xfrm rot="753160">
              <a:off x="725197" y="1495865"/>
              <a:ext cx="199059" cy="151357"/>
            </a:xfrm>
            <a:custGeom>
              <a:avLst/>
              <a:gdLst/>
              <a:ahLst/>
              <a:cxnLst/>
              <a:rect l="l" t="t" r="r" b="b"/>
              <a:pathLst>
                <a:path w="4632" h="3522" extrusionOk="0">
                  <a:moveTo>
                    <a:pt x="0" y="0"/>
                  </a:moveTo>
                  <a:lnTo>
                    <a:pt x="0" y="0"/>
                  </a:lnTo>
                  <a:cubicBezTo>
                    <a:pt x="143" y="1107"/>
                    <a:pt x="679" y="2119"/>
                    <a:pt x="1608" y="2798"/>
                  </a:cubicBezTo>
                  <a:cubicBezTo>
                    <a:pt x="2251" y="3283"/>
                    <a:pt x="2983" y="3521"/>
                    <a:pt x="3712" y="3521"/>
                  </a:cubicBezTo>
                  <a:cubicBezTo>
                    <a:pt x="4022" y="3521"/>
                    <a:pt x="4330" y="3478"/>
                    <a:pt x="4632" y="3393"/>
                  </a:cubicBezTo>
                  <a:cubicBezTo>
                    <a:pt x="3108" y="2191"/>
                    <a:pt x="1560" y="106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 name="Google Shape;623;p16"/>
            <p:cNvSpPr/>
            <p:nvPr/>
          </p:nvSpPr>
          <p:spPr>
            <a:xfrm rot="753160">
              <a:off x="726453" y="1489428"/>
              <a:ext cx="199059" cy="152947"/>
            </a:xfrm>
            <a:custGeom>
              <a:avLst/>
              <a:gdLst/>
              <a:ahLst/>
              <a:cxnLst/>
              <a:rect l="l" t="t" r="r" b="b"/>
              <a:pathLst>
                <a:path w="4632" h="3559" extrusionOk="0">
                  <a:moveTo>
                    <a:pt x="1056" y="0"/>
                  </a:moveTo>
                  <a:cubicBezTo>
                    <a:pt x="696" y="0"/>
                    <a:pt x="339" y="57"/>
                    <a:pt x="0" y="165"/>
                  </a:cubicBezTo>
                  <a:cubicBezTo>
                    <a:pt x="1560" y="1225"/>
                    <a:pt x="3108" y="2356"/>
                    <a:pt x="4632" y="3558"/>
                  </a:cubicBezTo>
                  <a:cubicBezTo>
                    <a:pt x="4525" y="2415"/>
                    <a:pt x="3977" y="1320"/>
                    <a:pt x="3036" y="653"/>
                  </a:cubicBezTo>
                  <a:cubicBezTo>
                    <a:pt x="2422" y="202"/>
                    <a:pt x="1732" y="0"/>
                    <a:pt x="10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 name="Google Shape;624;p16"/>
            <p:cNvSpPr/>
            <p:nvPr/>
          </p:nvSpPr>
          <p:spPr>
            <a:xfrm rot="753160">
              <a:off x="809388" y="2172045"/>
              <a:ext cx="202153" cy="218183"/>
            </a:xfrm>
            <a:custGeom>
              <a:avLst/>
              <a:gdLst/>
              <a:ahLst/>
              <a:cxnLst/>
              <a:rect l="l" t="t" r="r" b="b"/>
              <a:pathLst>
                <a:path w="4704" h="5077" extrusionOk="0">
                  <a:moveTo>
                    <a:pt x="4621" y="1"/>
                  </a:moveTo>
                  <a:cubicBezTo>
                    <a:pt x="3132" y="1763"/>
                    <a:pt x="1585" y="3453"/>
                    <a:pt x="1" y="5037"/>
                  </a:cubicBezTo>
                  <a:cubicBezTo>
                    <a:pt x="185" y="5063"/>
                    <a:pt x="370" y="5076"/>
                    <a:pt x="556" y="5076"/>
                  </a:cubicBezTo>
                  <a:cubicBezTo>
                    <a:pt x="1559" y="5076"/>
                    <a:pt x="2565" y="4689"/>
                    <a:pt x="3359" y="3834"/>
                  </a:cubicBezTo>
                  <a:cubicBezTo>
                    <a:pt x="4287" y="2822"/>
                    <a:pt x="4704" y="1394"/>
                    <a:pt x="4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 name="Google Shape;625;p16"/>
            <p:cNvSpPr/>
            <p:nvPr/>
          </p:nvSpPr>
          <p:spPr>
            <a:xfrm rot="753160">
              <a:off x="809206" y="2171117"/>
              <a:ext cx="199059" cy="216979"/>
            </a:xfrm>
            <a:custGeom>
              <a:avLst/>
              <a:gdLst/>
              <a:ahLst/>
              <a:cxnLst/>
              <a:rect l="l" t="t" r="r" b="b"/>
              <a:pathLst>
                <a:path w="4632" h="5049" extrusionOk="0">
                  <a:moveTo>
                    <a:pt x="4330" y="0"/>
                  </a:moveTo>
                  <a:cubicBezTo>
                    <a:pt x="3250" y="0"/>
                    <a:pt x="2172" y="468"/>
                    <a:pt x="1334" y="1394"/>
                  </a:cubicBezTo>
                  <a:cubicBezTo>
                    <a:pt x="417" y="2406"/>
                    <a:pt x="0" y="3739"/>
                    <a:pt x="12" y="5049"/>
                  </a:cubicBezTo>
                  <a:cubicBezTo>
                    <a:pt x="1596" y="3465"/>
                    <a:pt x="3143" y="1775"/>
                    <a:pt x="4632" y="13"/>
                  </a:cubicBezTo>
                  <a:cubicBezTo>
                    <a:pt x="4531" y="5"/>
                    <a:pt x="4431" y="0"/>
                    <a:pt x="43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 name="Google Shape;626;p16"/>
            <p:cNvSpPr/>
            <p:nvPr/>
          </p:nvSpPr>
          <p:spPr>
            <a:xfrm rot="753160">
              <a:off x="664575" y="1889948"/>
              <a:ext cx="206236" cy="195621"/>
            </a:xfrm>
            <a:custGeom>
              <a:avLst/>
              <a:gdLst/>
              <a:ahLst/>
              <a:cxnLst/>
              <a:rect l="l" t="t" r="r" b="b"/>
              <a:pathLst>
                <a:path w="4799" h="4552" extrusionOk="0">
                  <a:moveTo>
                    <a:pt x="1" y="0"/>
                  </a:moveTo>
                  <a:lnTo>
                    <a:pt x="1" y="0"/>
                  </a:lnTo>
                  <a:cubicBezTo>
                    <a:pt x="48" y="1251"/>
                    <a:pt x="524" y="2489"/>
                    <a:pt x="1465" y="3394"/>
                  </a:cubicBezTo>
                  <a:cubicBezTo>
                    <a:pt x="2270" y="4168"/>
                    <a:pt x="3261" y="4552"/>
                    <a:pt x="4253" y="4552"/>
                  </a:cubicBezTo>
                  <a:cubicBezTo>
                    <a:pt x="4435" y="4552"/>
                    <a:pt x="4618" y="4539"/>
                    <a:pt x="4799" y="4513"/>
                  </a:cubicBezTo>
                  <a:cubicBezTo>
                    <a:pt x="3227" y="2917"/>
                    <a:pt x="1644" y="141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 name="Google Shape;627;p16"/>
            <p:cNvSpPr/>
            <p:nvPr/>
          </p:nvSpPr>
          <p:spPr>
            <a:xfrm rot="753160">
              <a:off x="665567" y="1887290"/>
              <a:ext cx="208299" cy="196996"/>
            </a:xfrm>
            <a:custGeom>
              <a:avLst/>
              <a:gdLst/>
              <a:ahLst/>
              <a:cxnLst/>
              <a:rect l="l" t="t" r="r" b="b"/>
              <a:pathLst>
                <a:path w="4847" h="4584" extrusionOk="0">
                  <a:moveTo>
                    <a:pt x="766" y="1"/>
                  </a:moveTo>
                  <a:cubicBezTo>
                    <a:pt x="510" y="1"/>
                    <a:pt x="253" y="25"/>
                    <a:pt x="0" y="71"/>
                  </a:cubicBezTo>
                  <a:cubicBezTo>
                    <a:pt x="1644" y="1488"/>
                    <a:pt x="3251" y="2976"/>
                    <a:pt x="4799" y="4584"/>
                  </a:cubicBezTo>
                  <a:cubicBezTo>
                    <a:pt x="4846" y="3262"/>
                    <a:pt x="4370" y="1941"/>
                    <a:pt x="3382" y="1024"/>
                  </a:cubicBezTo>
                  <a:cubicBezTo>
                    <a:pt x="2617" y="315"/>
                    <a:pt x="1692" y="1"/>
                    <a:pt x="7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 name="Google Shape;628;p16"/>
            <p:cNvSpPr/>
            <p:nvPr/>
          </p:nvSpPr>
          <p:spPr>
            <a:xfrm rot="753160">
              <a:off x="631041" y="2685524"/>
              <a:ext cx="264080" cy="225789"/>
            </a:xfrm>
            <a:custGeom>
              <a:avLst/>
              <a:gdLst/>
              <a:ahLst/>
              <a:cxnLst/>
              <a:rect l="l" t="t" r="r" b="b"/>
              <a:pathLst>
                <a:path w="6145" h="5254" extrusionOk="0">
                  <a:moveTo>
                    <a:pt x="6144" y="1"/>
                  </a:moveTo>
                  <a:cubicBezTo>
                    <a:pt x="4156" y="1811"/>
                    <a:pt x="2096" y="3501"/>
                    <a:pt x="0" y="5049"/>
                  </a:cubicBezTo>
                  <a:cubicBezTo>
                    <a:pt x="425" y="5183"/>
                    <a:pt x="867" y="5253"/>
                    <a:pt x="1311" y="5253"/>
                  </a:cubicBezTo>
                  <a:cubicBezTo>
                    <a:pt x="2249" y="5253"/>
                    <a:pt x="3204" y="4942"/>
                    <a:pt x="4060" y="4263"/>
                  </a:cubicBezTo>
                  <a:cubicBezTo>
                    <a:pt x="5311" y="3251"/>
                    <a:pt x="6037" y="1644"/>
                    <a:pt x="6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 name="Google Shape;629;p16"/>
            <p:cNvSpPr/>
            <p:nvPr/>
          </p:nvSpPr>
          <p:spPr>
            <a:xfrm rot="753160">
              <a:off x="632624" y="2680413"/>
              <a:ext cx="264080" cy="221793"/>
            </a:xfrm>
            <a:custGeom>
              <a:avLst/>
              <a:gdLst/>
              <a:ahLst/>
              <a:cxnLst/>
              <a:rect l="l" t="t" r="r" b="b"/>
              <a:pathLst>
                <a:path w="6145" h="5161" extrusionOk="0">
                  <a:moveTo>
                    <a:pt x="5170" y="1"/>
                  </a:moveTo>
                  <a:cubicBezTo>
                    <a:pt x="4124" y="1"/>
                    <a:pt x="3056" y="378"/>
                    <a:pt x="2132" y="1148"/>
                  </a:cubicBezTo>
                  <a:cubicBezTo>
                    <a:pt x="905" y="2184"/>
                    <a:pt x="203" y="3636"/>
                    <a:pt x="0" y="5160"/>
                  </a:cubicBezTo>
                  <a:cubicBezTo>
                    <a:pt x="2084" y="3612"/>
                    <a:pt x="4132" y="1922"/>
                    <a:pt x="6144" y="112"/>
                  </a:cubicBezTo>
                  <a:cubicBezTo>
                    <a:pt x="5825" y="38"/>
                    <a:pt x="5499" y="1"/>
                    <a:pt x="5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 name="Google Shape;630;p16"/>
            <p:cNvSpPr/>
            <p:nvPr/>
          </p:nvSpPr>
          <p:spPr>
            <a:xfrm rot="753160">
              <a:off x="536634" y="2303074"/>
              <a:ext cx="215991" cy="255872"/>
            </a:xfrm>
            <a:custGeom>
              <a:avLst/>
              <a:gdLst/>
              <a:ahLst/>
              <a:cxnLst/>
              <a:rect l="l" t="t" r="r" b="b"/>
              <a:pathLst>
                <a:path w="5026" h="5954" extrusionOk="0">
                  <a:moveTo>
                    <a:pt x="144" y="1"/>
                  </a:moveTo>
                  <a:lnTo>
                    <a:pt x="144" y="1"/>
                  </a:lnTo>
                  <a:cubicBezTo>
                    <a:pt x="1" y="1429"/>
                    <a:pt x="370" y="2918"/>
                    <a:pt x="1334" y="4120"/>
                  </a:cubicBezTo>
                  <a:cubicBezTo>
                    <a:pt x="2311" y="5311"/>
                    <a:pt x="3644" y="5954"/>
                    <a:pt x="5025" y="5954"/>
                  </a:cubicBezTo>
                  <a:cubicBezTo>
                    <a:pt x="3477" y="3858"/>
                    <a:pt x="1846" y="1858"/>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 name="Google Shape;631;p16"/>
            <p:cNvSpPr/>
            <p:nvPr/>
          </p:nvSpPr>
          <p:spPr>
            <a:xfrm rot="753160">
              <a:off x="542614" y="2304583"/>
              <a:ext cx="221105" cy="256258"/>
            </a:xfrm>
            <a:custGeom>
              <a:avLst/>
              <a:gdLst/>
              <a:ahLst/>
              <a:cxnLst/>
              <a:rect l="l" t="t" r="r" b="b"/>
              <a:pathLst>
                <a:path w="5145" h="5963" extrusionOk="0">
                  <a:moveTo>
                    <a:pt x="298" y="1"/>
                  </a:moveTo>
                  <a:cubicBezTo>
                    <a:pt x="199" y="1"/>
                    <a:pt x="100" y="4"/>
                    <a:pt x="1" y="10"/>
                  </a:cubicBezTo>
                  <a:cubicBezTo>
                    <a:pt x="1703" y="1867"/>
                    <a:pt x="3334" y="3867"/>
                    <a:pt x="4882" y="5963"/>
                  </a:cubicBezTo>
                  <a:cubicBezTo>
                    <a:pt x="5144" y="4427"/>
                    <a:pt x="4787" y="2820"/>
                    <a:pt x="3787" y="1617"/>
                  </a:cubicBezTo>
                  <a:cubicBezTo>
                    <a:pt x="2859" y="501"/>
                    <a:pt x="1573" y="1"/>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 name="Google Shape;632;p16"/>
            <p:cNvSpPr/>
            <p:nvPr/>
          </p:nvSpPr>
          <p:spPr>
            <a:xfrm rot="753160">
              <a:off x="363084" y="3229501"/>
              <a:ext cx="293732" cy="191925"/>
            </a:xfrm>
            <a:custGeom>
              <a:avLst/>
              <a:gdLst/>
              <a:ahLst/>
              <a:cxnLst/>
              <a:rect l="l" t="t" r="r" b="b"/>
              <a:pathLst>
                <a:path w="6835" h="4466" extrusionOk="0">
                  <a:moveTo>
                    <a:pt x="6835" y="0"/>
                  </a:moveTo>
                  <a:cubicBezTo>
                    <a:pt x="4584" y="1477"/>
                    <a:pt x="2310" y="2798"/>
                    <a:pt x="0" y="3989"/>
                  </a:cubicBezTo>
                  <a:cubicBezTo>
                    <a:pt x="604" y="4297"/>
                    <a:pt x="1267" y="4466"/>
                    <a:pt x="1951" y="4466"/>
                  </a:cubicBezTo>
                  <a:cubicBezTo>
                    <a:pt x="2670" y="4466"/>
                    <a:pt x="3412" y="4279"/>
                    <a:pt x="4132" y="3870"/>
                  </a:cubicBezTo>
                  <a:cubicBezTo>
                    <a:pt x="5525" y="3084"/>
                    <a:pt x="6477" y="1632"/>
                    <a:pt x="6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 name="Google Shape;633;p16"/>
            <p:cNvSpPr/>
            <p:nvPr/>
          </p:nvSpPr>
          <p:spPr>
            <a:xfrm rot="753160">
              <a:off x="366722" y="3215891"/>
              <a:ext cx="293732" cy="186467"/>
            </a:xfrm>
            <a:custGeom>
              <a:avLst/>
              <a:gdLst/>
              <a:ahLst/>
              <a:cxnLst/>
              <a:rect l="l" t="t" r="r" b="b"/>
              <a:pathLst>
                <a:path w="6835" h="4339" extrusionOk="0">
                  <a:moveTo>
                    <a:pt x="5162" y="1"/>
                  </a:moveTo>
                  <a:cubicBezTo>
                    <a:pt x="4348" y="1"/>
                    <a:pt x="3509" y="234"/>
                    <a:pt x="2715" y="707"/>
                  </a:cubicBezTo>
                  <a:cubicBezTo>
                    <a:pt x="1358" y="1517"/>
                    <a:pt x="441" y="2851"/>
                    <a:pt x="0" y="4339"/>
                  </a:cubicBezTo>
                  <a:cubicBezTo>
                    <a:pt x="2310" y="3148"/>
                    <a:pt x="4584" y="1815"/>
                    <a:pt x="6835" y="350"/>
                  </a:cubicBezTo>
                  <a:cubicBezTo>
                    <a:pt x="6306" y="118"/>
                    <a:pt x="5740" y="1"/>
                    <a:pt x="5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16"/>
            <p:cNvSpPr/>
            <p:nvPr/>
          </p:nvSpPr>
          <p:spPr>
            <a:xfrm rot="753160">
              <a:off x="353345" y="2793757"/>
              <a:ext cx="183717" cy="286556"/>
            </a:xfrm>
            <a:custGeom>
              <a:avLst/>
              <a:gdLst/>
              <a:ahLst/>
              <a:cxnLst/>
              <a:rect l="l" t="t" r="r" b="b"/>
              <a:pathLst>
                <a:path w="4275" h="6668" extrusionOk="0">
                  <a:moveTo>
                    <a:pt x="358" y="0"/>
                  </a:moveTo>
                  <a:lnTo>
                    <a:pt x="358" y="0"/>
                  </a:lnTo>
                  <a:cubicBezTo>
                    <a:pt x="0" y="1381"/>
                    <a:pt x="131" y="2917"/>
                    <a:pt x="905" y="4262"/>
                  </a:cubicBezTo>
                  <a:cubicBezTo>
                    <a:pt x="1679" y="5596"/>
                    <a:pt x="2917" y="6429"/>
                    <a:pt x="4275" y="6668"/>
                  </a:cubicBezTo>
                  <a:cubicBezTo>
                    <a:pt x="3048" y="4334"/>
                    <a:pt x="1739" y="2119"/>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16"/>
            <p:cNvSpPr/>
            <p:nvPr/>
          </p:nvSpPr>
          <p:spPr>
            <a:xfrm rot="753160">
              <a:off x="368259" y="2797647"/>
              <a:ext cx="188831" cy="286556"/>
            </a:xfrm>
            <a:custGeom>
              <a:avLst/>
              <a:gdLst/>
              <a:ahLst/>
              <a:cxnLst/>
              <a:rect l="l" t="t" r="r" b="b"/>
              <a:pathLst>
                <a:path w="4394" h="6668" extrusionOk="0">
                  <a:moveTo>
                    <a:pt x="1" y="0"/>
                  </a:moveTo>
                  <a:cubicBezTo>
                    <a:pt x="1406" y="2119"/>
                    <a:pt x="2715" y="4334"/>
                    <a:pt x="3918" y="6668"/>
                  </a:cubicBezTo>
                  <a:cubicBezTo>
                    <a:pt x="4394" y="5191"/>
                    <a:pt x="4287" y="3524"/>
                    <a:pt x="3489" y="2191"/>
                  </a:cubicBezTo>
                  <a:cubicBezTo>
                    <a:pt x="2679" y="845"/>
                    <a:pt x="1370" y="119"/>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16"/>
            <p:cNvSpPr/>
            <p:nvPr/>
          </p:nvSpPr>
          <p:spPr>
            <a:xfrm rot="753160">
              <a:off x="22295" y="3731210"/>
              <a:ext cx="315735" cy="156815"/>
            </a:xfrm>
            <a:custGeom>
              <a:avLst/>
              <a:gdLst/>
              <a:ahLst/>
              <a:cxnLst/>
              <a:rect l="l" t="t" r="r" b="b"/>
              <a:pathLst>
                <a:path w="7347" h="3649" extrusionOk="0">
                  <a:moveTo>
                    <a:pt x="7346" y="1"/>
                  </a:moveTo>
                  <a:cubicBezTo>
                    <a:pt x="4906" y="1084"/>
                    <a:pt x="2465" y="2025"/>
                    <a:pt x="0" y="2822"/>
                  </a:cubicBezTo>
                  <a:cubicBezTo>
                    <a:pt x="730" y="3345"/>
                    <a:pt x="1603" y="3649"/>
                    <a:pt x="2531" y="3649"/>
                  </a:cubicBezTo>
                  <a:cubicBezTo>
                    <a:pt x="3041" y="3649"/>
                    <a:pt x="3568" y="3557"/>
                    <a:pt x="4096" y="3358"/>
                  </a:cubicBezTo>
                  <a:cubicBezTo>
                    <a:pt x="5584" y="2810"/>
                    <a:pt x="6751" y="1513"/>
                    <a:pt x="7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6"/>
            <p:cNvSpPr/>
            <p:nvPr/>
          </p:nvSpPr>
          <p:spPr>
            <a:xfrm rot="753160">
              <a:off x="30247" y="3703391"/>
              <a:ext cx="315263" cy="150068"/>
            </a:xfrm>
            <a:custGeom>
              <a:avLst/>
              <a:gdLst/>
              <a:ahLst/>
              <a:cxnLst/>
              <a:rect l="l" t="t" r="r" b="b"/>
              <a:pathLst>
                <a:path w="7336" h="3492" extrusionOk="0">
                  <a:moveTo>
                    <a:pt x="5021" y="0"/>
                  </a:moveTo>
                  <a:cubicBezTo>
                    <a:pt x="4430" y="0"/>
                    <a:pt x="3820" y="117"/>
                    <a:pt x="3216" y="360"/>
                  </a:cubicBezTo>
                  <a:cubicBezTo>
                    <a:pt x="1751" y="931"/>
                    <a:pt x="632" y="2098"/>
                    <a:pt x="1" y="3491"/>
                  </a:cubicBezTo>
                  <a:cubicBezTo>
                    <a:pt x="2442" y="2694"/>
                    <a:pt x="4894" y="1741"/>
                    <a:pt x="7335" y="670"/>
                  </a:cubicBezTo>
                  <a:cubicBezTo>
                    <a:pt x="6647" y="231"/>
                    <a:pt x="5852" y="0"/>
                    <a:pt x="5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6"/>
            <p:cNvSpPr/>
            <p:nvPr/>
          </p:nvSpPr>
          <p:spPr>
            <a:xfrm rot="753160">
              <a:off x="93928" y="3251111"/>
              <a:ext cx="151486" cy="309590"/>
            </a:xfrm>
            <a:custGeom>
              <a:avLst/>
              <a:gdLst/>
              <a:ahLst/>
              <a:cxnLst/>
              <a:rect l="l" t="t" r="r" b="b"/>
              <a:pathLst>
                <a:path w="3525" h="7204" extrusionOk="0">
                  <a:moveTo>
                    <a:pt x="667" y="0"/>
                  </a:moveTo>
                  <a:cubicBezTo>
                    <a:pt x="107" y="1322"/>
                    <a:pt x="0" y="2858"/>
                    <a:pt x="572" y="4298"/>
                  </a:cubicBezTo>
                  <a:cubicBezTo>
                    <a:pt x="1119" y="5739"/>
                    <a:pt x="2215" y="6775"/>
                    <a:pt x="3524" y="7204"/>
                  </a:cubicBezTo>
                  <a:cubicBezTo>
                    <a:pt x="2679" y="4703"/>
                    <a:pt x="1726" y="231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6"/>
            <p:cNvSpPr/>
            <p:nvPr/>
          </p:nvSpPr>
          <p:spPr>
            <a:xfrm rot="753160">
              <a:off x="121779" y="3258111"/>
              <a:ext cx="158663" cy="309590"/>
            </a:xfrm>
            <a:custGeom>
              <a:avLst/>
              <a:gdLst/>
              <a:ahLst/>
              <a:cxnLst/>
              <a:rect l="l" t="t" r="r" b="b"/>
              <a:pathLst>
                <a:path w="3692" h="7204" extrusionOk="0">
                  <a:moveTo>
                    <a:pt x="1" y="0"/>
                  </a:moveTo>
                  <a:lnTo>
                    <a:pt x="1" y="0"/>
                  </a:lnTo>
                  <a:cubicBezTo>
                    <a:pt x="1060" y="2310"/>
                    <a:pt x="2013" y="4703"/>
                    <a:pt x="2858" y="7204"/>
                  </a:cubicBezTo>
                  <a:cubicBezTo>
                    <a:pt x="3549" y="5834"/>
                    <a:pt x="3692" y="4179"/>
                    <a:pt x="3120" y="2727"/>
                  </a:cubicBezTo>
                  <a:cubicBezTo>
                    <a:pt x="2525" y="1262"/>
                    <a:pt x="1346" y="34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0" name="Google Shape;640;p16"/>
            <p:cNvSpPr/>
            <p:nvPr/>
          </p:nvSpPr>
          <p:spPr>
            <a:xfrm rot="753160">
              <a:off x="932768" y="1316873"/>
              <a:ext cx="109027" cy="174520"/>
            </a:xfrm>
            <a:custGeom>
              <a:avLst/>
              <a:gdLst/>
              <a:ahLst/>
              <a:cxnLst/>
              <a:rect l="l" t="t" r="r" b="b"/>
              <a:pathLst>
                <a:path w="2537" h="4061" extrusionOk="0">
                  <a:moveTo>
                    <a:pt x="2263" y="1"/>
                  </a:moveTo>
                  <a:cubicBezTo>
                    <a:pt x="1548" y="1406"/>
                    <a:pt x="798" y="2751"/>
                    <a:pt x="1" y="4061"/>
                  </a:cubicBezTo>
                  <a:cubicBezTo>
                    <a:pt x="798" y="3965"/>
                    <a:pt x="1548" y="3513"/>
                    <a:pt x="2013" y="2691"/>
                  </a:cubicBezTo>
                  <a:cubicBezTo>
                    <a:pt x="2477" y="1882"/>
                    <a:pt x="2537" y="882"/>
                    <a:pt x="2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1" name="Google Shape;641;p16"/>
            <p:cNvSpPr/>
            <p:nvPr/>
          </p:nvSpPr>
          <p:spPr>
            <a:xfrm rot="753160">
              <a:off x="923828" y="1314538"/>
              <a:ext cx="105933" cy="174520"/>
            </a:xfrm>
            <a:custGeom>
              <a:avLst/>
              <a:gdLst/>
              <a:ahLst/>
              <a:cxnLst/>
              <a:rect l="l" t="t" r="r" b="b"/>
              <a:pathLst>
                <a:path w="2465" h="4061" extrusionOk="0">
                  <a:moveTo>
                    <a:pt x="2465" y="1"/>
                  </a:moveTo>
                  <a:lnTo>
                    <a:pt x="2465" y="1"/>
                  </a:lnTo>
                  <a:cubicBezTo>
                    <a:pt x="1679" y="120"/>
                    <a:pt x="953" y="608"/>
                    <a:pt x="500" y="1429"/>
                  </a:cubicBezTo>
                  <a:cubicBezTo>
                    <a:pt x="60" y="2251"/>
                    <a:pt x="0" y="3191"/>
                    <a:pt x="203" y="4061"/>
                  </a:cubicBezTo>
                  <a:cubicBezTo>
                    <a:pt x="989" y="2739"/>
                    <a:pt x="1739" y="1394"/>
                    <a:pt x="2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6"/>
            <p:cNvSpPr/>
            <p:nvPr/>
          </p:nvSpPr>
          <p:spPr>
            <a:xfrm rot="753160">
              <a:off x="760509" y="1181654"/>
              <a:ext cx="164808" cy="105675"/>
            </a:xfrm>
            <a:custGeom>
              <a:avLst/>
              <a:gdLst/>
              <a:ahLst/>
              <a:cxnLst/>
              <a:rect l="l" t="t" r="r" b="b"/>
              <a:pathLst>
                <a:path w="3835" h="2459" extrusionOk="0">
                  <a:moveTo>
                    <a:pt x="0" y="1"/>
                  </a:moveTo>
                  <a:lnTo>
                    <a:pt x="0" y="1"/>
                  </a:lnTo>
                  <a:cubicBezTo>
                    <a:pt x="191" y="834"/>
                    <a:pt x="703" y="1596"/>
                    <a:pt x="1453" y="2061"/>
                  </a:cubicBezTo>
                  <a:cubicBezTo>
                    <a:pt x="1904" y="2328"/>
                    <a:pt x="2396" y="2458"/>
                    <a:pt x="2876" y="2458"/>
                  </a:cubicBezTo>
                  <a:cubicBezTo>
                    <a:pt x="3207" y="2458"/>
                    <a:pt x="3533" y="2397"/>
                    <a:pt x="3834" y="2275"/>
                  </a:cubicBezTo>
                  <a:cubicBezTo>
                    <a:pt x="2572" y="1477"/>
                    <a:pt x="1298" y="71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6"/>
            <p:cNvSpPr/>
            <p:nvPr/>
          </p:nvSpPr>
          <p:spPr>
            <a:xfrm rot="753160">
              <a:off x="762870" y="1172783"/>
              <a:ext cx="165281" cy="107007"/>
            </a:xfrm>
            <a:custGeom>
              <a:avLst/>
              <a:gdLst/>
              <a:ahLst/>
              <a:cxnLst/>
              <a:rect l="l" t="t" r="r" b="b"/>
              <a:pathLst>
                <a:path w="3846" h="2490" extrusionOk="0">
                  <a:moveTo>
                    <a:pt x="1050" y="0"/>
                  </a:moveTo>
                  <a:cubicBezTo>
                    <a:pt x="684" y="0"/>
                    <a:pt x="327" y="77"/>
                    <a:pt x="0" y="216"/>
                  </a:cubicBezTo>
                  <a:cubicBezTo>
                    <a:pt x="1298" y="930"/>
                    <a:pt x="2572" y="1692"/>
                    <a:pt x="3846" y="2490"/>
                  </a:cubicBezTo>
                  <a:cubicBezTo>
                    <a:pt x="3667" y="1633"/>
                    <a:pt x="3155" y="823"/>
                    <a:pt x="2381" y="371"/>
                  </a:cubicBezTo>
                  <a:cubicBezTo>
                    <a:pt x="1955" y="115"/>
                    <a:pt x="1497" y="0"/>
                    <a:pt x="10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4" name="Google Shape;644;p16"/>
            <p:cNvSpPr/>
            <p:nvPr/>
          </p:nvSpPr>
          <p:spPr>
            <a:xfrm rot="753160">
              <a:off x="922619" y="968936"/>
              <a:ext cx="88571" cy="168375"/>
            </a:xfrm>
            <a:custGeom>
              <a:avLst/>
              <a:gdLst/>
              <a:ahLst/>
              <a:cxnLst/>
              <a:rect l="l" t="t" r="r" b="b"/>
              <a:pathLst>
                <a:path w="2061" h="3918" extrusionOk="0">
                  <a:moveTo>
                    <a:pt x="1727" y="0"/>
                  </a:moveTo>
                  <a:cubicBezTo>
                    <a:pt x="1167" y="1345"/>
                    <a:pt x="608" y="2655"/>
                    <a:pt x="0" y="3917"/>
                  </a:cubicBezTo>
                  <a:cubicBezTo>
                    <a:pt x="727" y="3762"/>
                    <a:pt x="1370" y="3274"/>
                    <a:pt x="1727" y="2488"/>
                  </a:cubicBezTo>
                  <a:cubicBezTo>
                    <a:pt x="2060" y="1703"/>
                    <a:pt x="2036" y="786"/>
                    <a:pt x="17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5" name="Google Shape;645;p16"/>
            <p:cNvSpPr/>
            <p:nvPr/>
          </p:nvSpPr>
          <p:spPr>
            <a:xfrm rot="753160">
              <a:off x="909130" y="965760"/>
              <a:ext cx="87024" cy="168375"/>
            </a:xfrm>
            <a:custGeom>
              <a:avLst/>
              <a:gdLst/>
              <a:ahLst/>
              <a:cxnLst/>
              <a:rect l="l" t="t" r="r" b="b"/>
              <a:pathLst>
                <a:path w="2025" h="3918" extrusionOk="0">
                  <a:moveTo>
                    <a:pt x="2025" y="0"/>
                  </a:moveTo>
                  <a:cubicBezTo>
                    <a:pt x="1311" y="191"/>
                    <a:pt x="691" y="702"/>
                    <a:pt x="346" y="1488"/>
                  </a:cubicBezTo>
                  <a:cubicBezTo>
                    <a:pt x="1" y="2274"/>
                    <a:pt x="25" y="3143"/>
                    <a:pt x="299" y="3917"/>
                  </a:cubicBezTo>
                  <a:cubicBezTo>
                    <a:pt x="918" y="2631"/>
                    <a:pt x="1477" y="1345"/>
                    <a:pt x="2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16"/>
            <p:cNvSpPr/>
            <p:nvPr/>
          </p:nvSpPr>
          <p:spPr>
            <a:xfrm rot="753160">
              <a:off x="737291" y="868976"/>
              <a:ext cx="159178" cy="86723"/>
            </a:xfrm>
            <a:custGeom>
              <a:avLst/>
              <a:gdLst/>
              <a:ahLst/>
              <a:cxnLst/>
              <a:rect l="l" t="t" r="r" b="b"/>
              <a:pathLst>
                <a:path w="3704" h="2018" extrusionOk="0">
                  <a:moveTo>
                    <a:pt x="0" y="1"/>
                  </a:moveTo>
                  <a:cubicBezTo>
                    <a:pt x="250" y="751"/>
                    <a:pt x="750" y="1406"/>
                    <a:pt x="1500" y="1763"/>
                  </a:cubicBezTo>
                  <a:cubicBezTo>
                    <a:pt x="1860" y="1937"/>
                    <a:pt x="2233" y="2018"/>
                    <a:pt x="2599" y="2018"/>
                  </a:cubicBezTo>
                  <a:cubicBezTo>
                    <a:pt x="2984" y="2018"/>
                    <a:pt x="3361" y="1928"/>
                    <a:pt x="3703" y="1763"/>
                  </a:cubicBezTo>
                  <a:cubicBezTo>
                    <a:pt x="2465" y="1132"/>
                    <a:pt x="1227" y="54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16"/>
            <p:cNvSpPr/>
            <p:nvPr/>
          </p:nvSpPr>
          <p:spPr>
            <a:xfrm rot="753160">
              <a:off x="739837" y="856793"/>
              <a:ext cx="159178" cy="88227"/>
            </a:xfrm>
            <a:custGeom>
              <a:avLst/>
              <a:gdLst/>
              <a:ahLst/>
              <a:cxnLst/>
              <a:rect l="l" t="t" r="r" b="b"/>
              <a:pathLst>
                <a:path w="3704" h="2053" extrusionOk="0">
                  <a:moveTo>
                    <a:pt x="1158" y="0"/>
                  </a:moveTo>
                  <a:cubicBezTo>
                    <a:pt x="750" y="0"/>
                    <a:pt x="356" y="103"/>
                    <a:pt x="0" y="291"/>
                  </a:cubicBezTo>
                  <a:cubicBezTo>
                    <a:pt x="1227" y="838"/>
                    <a:pt x="2477" y="1422"/>
                    <a:pt x="3703" y="2053"/>
                  </a:cubicBezTo>
                  <a:cubicBezTo>
                    <a:pt x="3477" y="1255"/>
                    <a:pt x="2941" y="576"/>
                    <a:pt x="2203" y="231"/>
                  </a:cubicBezTo>
                  <a:cubicBezTo>
                    <a:pt x="1855" y="73"/>
                    <a:pt x="1501" y="0"/>
                    <a:pt x="11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16"/>
            <p:cNvSpPr/>
            <p:nvPr/>
          </p:nvSpPr>
          <p:spPr>
            <a:xfrm rot="753160">
              <a:off x="878972" y="664663"/>
              <a:ext cx="68115" cy="144825"/>
            </a:xfrm>
            <a:custGeom>
              <a:avLst/>
              <a:gdLst/>
              <a:ahLst/>
              <a:cxnLst/>
              <a:rect l="l" t="t" r="r" b="b"/>
              <a:pathLst>
                <a:path w="1585" h="3370" extrusionOk="0">
                  <a:moveTo>
                    <a:pt x="1168" y="0"/>
                  </a:moveTo>
                  <a:cubicBezTo>
                    <a:pt x="810" y="1143"/>
                    <a:pt x="417" y="2274"/>
                    <a:pt x="1" y="3370"/>
                  </a:cubicBezTo>
                  <a:cubicBezTo>
                    <a:pt x="596" y="3179"/>
                    <a:pt x="1108" y="2739"/>
                    <a:pt x="1346" y="2048"/>
                  </a:cubicBezTo>
                  <a:cubicBezTo>
                    <a:pt x="1584" y="1369"/>
                    <a:pt x="1489" y="607"/>
                    <a:pt x="1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 name="Google Shape;649;p16"/>
            <p:cNvSpPr/>
            <p:nvPr/>
          </p:nvSpPr>
          <p:spPr>
            <a:xfrm rot="753160">
              <a:off x="863680" y="660035"/>
              <a:ext cx="66568" cy="145341"/>
            </a:xfrm>
            <a:custGeom>
              <a:avLst/>
              <a:gdLst/>
              <a:ahLst/>
              <a:cxnLst/>
              <a:rect l="l" t="t" r="r" b="b"/>
              <a:pathLst>
                <a:path w="1549" h="3382" extrusionOk="0">
                  <a:moveTo>
                    <a:pt x="1548" y="0"/>
                  </a:moveTo>
                  <a:lnTo>
                    <a:pt x="1548" y="0"/>
                  </a:lnTo>
                  <a:cubicBezTo>
                    <a:pt x="953" y="227"/>
                    <a:pt x="465" y="691"/>
                    <a:pt x="239" y="1370"/>
                  </a:cubicBezTo>
                  <a:cubicBezTo>
                    <a:pt x="1" y="2060"/>
                    <a:pt x="72" y="2775"/>
                    <a:pt x="394" y="3382"/>
                  </a:cubicBezTo>
                  <a:cubicBezTo>
                    <a:pt x="810" y="2286"/>
                    <a:pt x="1191" y="1155"/>
                    <a:pt x="15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 name="Google Shape;650;p16"/>
            <p:cNvSpPr/>
            <p:nvPr/>
          </p:nvSpPr>
          <p:spPr>
            <a:xfrm rot="753160">
              <a:off x="704435" y="597608"/>
              <a:ext cx="139195" cy="65408"/>
            </a:xfrm>
            <a:custGeom>
              <a:avLst/>
              <a:gdLst/>
              <a:ahLst/>
              <a:cxnLst/>
              <a:rect l="l" t="t" r="r" b="b"/>
              <a:pathLst>
                <a:path w="3239" h="1522" extrusionOk="0">
                  <a:moveTo>
                    <a:pt x="0" y="1"/>
                  </a:moveTo>
                  <a:lnTo>
                    <a:pt x="0" y="1"/>
                  </a:lnTo>
                  <a:cubicBezTo>
                    <a:pt x="274" y="620"/>
                    <a:pt x="750" y="1132"/>
                    <a:pt x="1393" y="1370"/>
                  </a:cubicBezTo>
                  <a:cubicBezTo>
                    <a:pt x="1643" y="1473"/>
                    <a:pt x="1900" y="1521"/>
                    <a:pt x="2152" y="1521"/>
                  </a:cubicBezTo>
                  <a:cubicBezTo>
                    <a:pt x="2539" y="1521"/>
                    <a:pt x="2915" y="1409"/>
                    <a:pt x="3239" y="1215"/>
                  </a:cubicBezTo>
                  <a:cubicBezTo>
                    <a:pt x="2167" y="774"/>
                    <a:pt x="1072" y="37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16"/>
            <p:cNvSpPr/>
            <p:nvPr/>
          </p:nvSpPr>
          <p:spPr>
            <a:xfrm rot="753160">
              <a:off x="707298" y="584257"/>
              <a:ext cx="139195" cy="66396"/>
            </a:xfrm>
            <a:custGeom>
              <a:avLst/>
              <a:gdLst/>
              <a:ahLst/>
              <a:cxnLst/>
              <a:rect l="l" t="t" r="r" b="b"/>
              <a:pathLst>
                <a:path w="3239" h="1545" extrusionOk="0">
                  <a:moveTo>
                    <a:pt x="1130" y="0"/>
                  </a:moveTo>
                  <a:cubicBezTo>
                    <a:pt x="723" y="0"/>
                    <a:pt x="333" y="123"/>
                    <a:pt x="0" y="342"/>
                  </a:cubicBezTo>
                  <a:cubicBezTo>
                    <a:pt x="1096" y="723"/>
                    <a:pt x="2167" y="1128"/>
                    <a:pt x="3239" y="1545"/>
                  </a:cubicBezTo>
                  <a:cubicBezTo>
                    <a:pt x="3001" y="902"/>
                    <a:pt x="2501" y="366"/>
                    <a:pt x="1846" y="128"/>
                  </a:cubicBezTo>
                  <a:cubicBezTo>
                    <a:pt x="1606" y="41"/>
                    <a:pt x="1365" y="0"/>
                    <a:pt x="1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16"/>
            <p:cNvSpPr/>
            <p:nvPr/>
          </p:nvSpPr>
          <p:spPr>
            <a:xfrm rot="753160">
              <a:off x="819399" y="423276"/>
              <a:ext cx="47100" cy="115172"/>
            </a:xfrm>
            <a:custGeom>
              <a:avLst/>
              <a:gdLst/>
              <a:ahLst/>
              <a:cxnLst/>
              <a:rect l="l" t="t" r="r" b="b"/>
              <a:pathLst>
                <a:path w="1096" h="2680" extrusionOk="0">
                  <a:moveTo>
                    <a:pt x="715" y="1"/>
                  </a:moveTo>
                  <a:cubicBezTo>
                    <a:pt x="489" y="905"/>
                    <a:pt x="251" y="1798"/>
                    <a:pt x="1" y="2679"/>
                  </a:cubicBezTo>
                  <a:cubicBezTo>
                    <a:pt x="465" y="2501"/>
                    <a:pt x="822" y="2108"/>
                    <a:pt x="965" y="1572"/>
                  </a:cubicBezTo>
                  <a:cubicBezTo>
                    <a:pt x="1096" y="1036"/>
                    <a:pt x="1001" y="477"/>
                    <a:pt x="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3" name="Google Shape;653;p16"/>
            <p:cNvSpPr/>
            <p:nvPr/>
          </p:nvSpPr>
          <p:spPr>
            <a:xfrm rot="753160">
              <a:off x="803926" y="419773"/>
              <a:ext cx="46585" cy="115172"/>
            </a:xfrm>
            <a:custGeom>
              <a:avLst/>
              <a:gdLst/>
              <a:ahLst/>
              <a:cxnLst/>
              <a:rect l="l" t="t" r="r" b="b"/>
              <a:pathLst>
                <a:path w="1084" h="2680" extrusionOk="0">
                  <a:moveTo>
                    <a:pt x="1084" y="1"/>
                  </a:moveTo>
                  <a:lnTo>
                    <a:pt x="1084" y="1"/>
                  </a:lnTo>
                  <a:cubicBezTo>
                    <a:pt x="631" y="203"/>
                    <a:pt x="274" y="596"/>
                    <a:pt x="143" y="1132"/>
                  </a:cubicBezTo>
                  <a:cubicBezTo>
                    <a:pt x="0" y="1667"/>
                    <a:pt x="96" y="2227"/>
                    <a:pt x="370" y="2679"/>
                  </a:cubicBezTo>
                  <a:cubicBezTo>
                    <a:pt x="620" y="1787"/>
                    <a:pt x="858" y="905"/>
                    <a:pt x="10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16"/>
            <p:cNvSpPr/>
            <p:nvPr/>
          </p:nvSpPr>
          <p:spPr>
            <a:xfrm rot="753160">
              <a:off x="671644" y="383471"/>
              <a:ext cx="110531" cy="45940"/>
            </a:xfrm>
            <a:custGeom>
              <a:avLst/>
              <a:gdLst/>
              <a:ahLst/>
              <a:cxnLst/>
              <a:rect l="l" t="t" r="r" b="b"/>
              <a:pathLst>
                <a:path w="2572" h="1069" extrusionOk="0">
                  <a:moveTo>
                    <a:pt x="0" y="1"/>
                  </a:moveTo>
                  <a:lnTo>
                    <a:pt x="0" y="1"/>
                  </a:lnTo>
                  <a:cubicBezTo>
                    <a:pt x="238" y="453"/>
                    <a:pt x="643" y="846"/>
                    <a:pt x="1143" y="989"/>
                  </a:cubicBezTo>
                  <a:cubicBezTo>
                    <a:pt x="1313" y="1043"/>
                    <a:pt x="1481" y="1069"/>
                    <a:pt x="1644" y="1069"/>
                  </a:cubicBezTo>
                  <a:cubicBezTo>
                    <a:pt x="1982" y="1069"/>
                    <a:pt x="2299" y="960"/>
                    <a:pt x="2572" y="775"/>
                  </a:cubicBezTo>
                  <a:cubicBezTo>
                    <a:pt x="1715" y="501"/>
                    <a:pt x="857" y="23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5" name="Google Shape;655;p16"/>
            <p:cNvSpPr/>
            <p:nvPr/>
          </p:nvSpPr>
          <p:spPr>
            <a:xfrm rot="753160">
              <a:off x="674460" y="370501"/>
              <a:ext cx="110531" cy="46585"/>
            </a:xfrm>
            <a:custGeom>
              <a:avLst/>
              <a:gdLst/>
              <a:ahLst/>
              <a:cxnLst/>
              <a:rect l="l" t="t" r="r" b="b"/>
              <a:pathLst>
                <a:path w="2572" h="1084" extrusionOk="0">
                  <a:moveTo>
                    <a:pt x="949" y="1"/>
                  </a:moveTo>
                  <a:cubicBezTo>
                    <a:pt x="603" y="1"/>
                    <a:pt x="279" y="113"/>
                    <a:pt x="0" y="310"/>
                  </a:cubicBezTo>
                  <a:cubicBezTo>
                    <a:pt x="857" y="548"/>
                    <a:pt x="1703" y="810"/>
                    <a:pt x="2572" y="1084"/>
                  </a:cubicBezTo>
                  <a:cubicBezTo>
                    <a:pt x="2346" y="608"/>
                    <a:pt x="1953" y="215"/>
                    <a:pt x="1429" y="72"/>
                  </a:cubicBezTo>
                  <a:cubicBezTo>
                    <a:pt x="1266" y="24"/>
                    <a:pt x="1105" y="1"/>
                    <a:pt x="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16"/>
            <p:cNvSpPr/>
            <p:nvPr/>
          </p:nvSpPr>
          <p:spPr>
            <a:xfrm rot="753160">
              <a:off x="287631" y="329045"/>
              <a:ext cx="703067" cy="3744432"/>
            </a:xfrm>
            <a:custGeom>
              <a:avLst/>
              <a:gdLst/>
              <a:ahLst/>
              <a:cxnLst/>
              <a:rect l="l" t="t" r="r" b="b"/>
              <a:pathLst>
                <a:path w="16360" h="87131" extrusionOk="0">
                  <a:moveTo>
                    <a:pt x="1072" y="0"/>
                  </a:moveTo>
                  <a:lnTo>
                    <a:pt x="846" y="131"/>
                  </a:lnTo>
                  <a:cubicBezTo>
                    <a:pt x="16360" y="25611"/>
                    <a:pt x="16003" y="61317"/>
                    <a:pt x="1" y="86975"/>
                  </a:cubicBezTo>
                  <a:lnTo>
                    <a:pt x="227" y="87130"/>
                  </a:lnTo>
                  <a:cubicBezTo>
                    <a:pt x="8156" y="74402"/>
                    <a:pt x="12431" y="59293"/>
                    <a:pt x="12574" y="43434"/>
                  </a:cubicBezTo>
                  <a:cubicBezTo>
                    <a:pt x="12716" y="27611"/>
                    <a:pt x="8740" y="12597"/>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57" name="Google Shape;657;p16"/>
          <p:cNvGrpSpPr/>
          <p:nvPr/>
        </p:nvGrpSpPr>
        <p:grpSpPr>
          <a:xfrm rot="9974605" flipH="1">
            <a:off x="11388782" y="447457"/>
            <a:ext cx="403631" cy="531751"/>
            <a:chOff x="1085200" y="298999"/>
            <a:chExt cx="311594" cy="409485"/>
          </a:xfrm>
        </p:grpSpPr>
        <p:sp>
          <p:nvSpPr>
            <p:cNvPr id="658" name="Google Shape;658;p16"/>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16"/>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60" name="Google Shape;660;p16"/>
          <p:cNvGrpSpPr/>
          <p:nvPr/>
        </p:nvGrpSpPr>
        <p:grpSpPr>
          <a:xfrm rot="-3555371">
            <a:off x="11504725" y="4913133"/>
            <a:ext cx="404649" cy="530459"/>
            <a:chOff x="1085200" y="298999"/>
            <a:chExt cx="311594" cy="409485"/>
          </a:xfrm>
        </p:grpSpPr>
        <p:sp>
          <p:nvSpPr>
            <p:cNvPr id="661" name="Google Shape;661;p16"/>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16"/>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63" name="Google Shape;663;p16"/>
          <p:cNvGrpSpPr/>
          <p:nvPr/>
        </p:nvGrpSpPr>
        <p:grpSpPr>
          <a:xfrm>
            <a:off x="1189738" y="-259134"/>
            <a:ext cx="890793" cy="806667"/>
            <a:chOff x="7770018" y="3153792"/>
            <a:chExt cx="771426" cy="696844"/>
          </a:xfrm>
        </p:grpSpPr>
        <p:sp>
          <p:nvSpPr>
            <p:cNvPr id="664" name="Google Shape;664;p16"/>
            <p:cNvSpPr/>
            <p:nvPr/>
          </p:nvSpPr>
          <p:spPr>
            <a:xfrm>
              <a:off x="7982806" y="3153792"/>
              <a:ext cx="345936" cy="319081"/>
            </a:xfrm>
            <a:custGeom>
              <a:avLst/>
              <a:gdLst/>
              <a:ahLst/>
              <a:cxnLst/>
              <a:rect l="l" t="t" r="r" b="b"/>
              <a:pathLst>
                <a:path w="11967" h="11038" extrusionOk="0">
                  <a:moveTo>
                    <a:pt x="5990" y="1"/>
                  </a:moveTo>
                  <a:cubicBezTo>
                    <a:pt x="1" y="1"/>
                    <a:pt x="668" y="6394"/>
                    <a:pt x="4978" y="11038"/>
                  </a:cubicBezTo>
                  <a:lnTo>
                    <a:pt x="7002" y="11038"/>
                  </a:lnTo>
                  <a:cubicBezTo>
                    <a:pt x="11300" y="6406"/>
                    <a:pt x="11967" y="1"/>
                    <a:pt x="5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5" name="Google Shape;665;p16"/>
            <p:cNvSpPr/>
            <p:nvPr/>
          </p:nvSpPr>
          <p:spPr>
            <a:xfrm>
              <a:off x="8192761" y="3315935"/>
              <a:ext cx="348682" cy="256236"/>
            </a:xfrm>
            <a:custGeom>
              <a:avLst/>
              <a:gdLst/>
              <a:ahLst/>
              <a:cxnLst/>
              <a:rect l="l" t="t" r="r" b="b"/>
              <a:pathLst>
                <a:path w="12062" h="8864" extrusionOk="0">
                  <a:moveTo>
                    <a:pt x="7190" y="0"/>
                  </a:moveTo>
                  <a:cubicBezTo>
                    <a:pt x="4783" y="0"/>
                    <a:pt x="1875" y="2285"/>
                    <a:pt x="1" y="5643"/>
                  </a:cubicBezTo>
                  <a:lnTo>
                    <a:pt x="632" y="7560"/>
                  </a:lnTo>
                  <a:cubicBezTo>
                    <a:pt x="2506" y="8425"/>
                    <a:pt x="4442" y="8864"/>
                    <a:pt x="6134" y="8864"/>
                  </a:cubicBezTo>
                  <a:cubicBezTo>
                    <a:pt x="9614" y="8864"/>
                    <a:pt x="12061" y="7007"/>
                    <a:pt x="10812" y="3178"/>
                  </a:cubicBezTo>
                  <a:cubicBezTo>
                    <a:pt x="10088" y="951"/>
                    <a:pt x="8743" y="0"/>
                    <a:pt x="7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16"/>
            <p:cNvSpPr/>
            <p:nvPr/>
          </p:nvSpPr>
          <p:spPr>
            <a:xfrm>
              <a:off x="8143387" y="3543755"/>
              <a:ext cx="368108" cy="306882"/>
            </a:xfrm>
            <a:custGeom>
              <a:avLst/>
              <a:gdLst/>
              <a:ahLst/>
              <a:cxnLst/>
              <a:rect l="l" t="t" r="r" b="b"/>
              <a:pathLst>
                <a:path w="12734" h="10616" extrusionOk="0">
                  <a:moveTo>
                    <a:pt x="2233" y="0"/>
                  </a:moveTo>
                  <a:lnTo>
                    <a:pt x="590" y="1191"/>
                  </a:lnTo>
                  <a:cubicBezTo>
                    <a:pt x="1" y="6127"/>
                    <a:pt x="1863" y="10616"/>
                    <a:pt x="5031" y="10616"/>
                  </a:cubicBezTo>
                  <a:cubicBezTo>
                    <a:pt x="5898" y="10616"/>
                    <a:pt x="6862" y="10280"/>
                    <a:pt x="7900" y="9525"/>
                  </a:cubicBezTo>
                  <a:cubicBezTo>
                    <a:pt x="12734" y="6013"/>
                    <a:pt x="8436" y="1227"/>
                    <a:pt x="2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16"/>
            <p:cNvSpPr/>
            <p:nvPr/>
          </p:nvSpPr>
          <p:spPr>
            <a:xfrm>
              <a:off x="7799706" y="3543755"/>
              <a:ext cx="367848" cy="306882"/>
            </a:xfrm>
            <a:custGeom>
              <a:avLst/>
              <a:gdLst/>
              <a:ahLst/>
              <a:cxnLst/>
              <a:rect l="l" t="t" r="r" b="b"/>
              <a:pathLst>
                <a:path w="12725" h="10616" extrusionOk="0">
                  <a:moveTo>
                    <a:pt x="10502" y="0"/>
                  </a:moveTo>
                  <a:cubicBezTo>
                    <a:pt x="4299" y="1227"/>
                    <a:pt x="1" y="6013"/>
                    <a:pt x="4835" y="9525"/>
                  </a:cubicBezTo>
                  <a:cubicBezTo>
                    <a:pt x="5873" y="10280"/>
                    <a:pt x="6837" y="10616"/>
                    <a:pt x="7702" y="10616"/>
                  </a:cubicBezTo>
                  <a:cubicBezTo>
                    <a:pt x="10867" y="10616"/>
                    <a:pt x="12725" y="6127"/>
                    <a:pt x="12145" y="1191"/>
                  </a:cubicBezTo>
                  <a:lnTo>
                    <a:pt x="10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16"/>
            <p:cNvSpPr/>
            <p:nvPr/>
          </p:nvSpPr>
          <p:spPr>
            <a:xfrm>
              <a:off x="7770018" y="3315935"/>
              <a:ext cx="348422" cy="256236"/>
            </a:xfrm>
            <a:custGeom>
              <a:avLst/>
              <a:gdLst/>
              <a:ahLst/>
              <a:cxnLst/>
              <a:rect l="l" t="t" r="r" b="b"/>
              <a:pathLst>
                <a:path w="12053" h="8864" extrusionOk="0">
                  <a:moveTo>
                    <a:pt x="4863" y="0"/>
                  </a:moveTo>
                  <a:cubicBezTo>
                    <a:pt x="3310" y="0"/>
                    <a:pt x="1966" y="951"/>
                    <a:pt x="1242" y="3178"/>
                  </a:cubicBezTo>
                  <a:cubicBezTo>
                    <a:pt x="0" y="7007"/>
                    <a:pt x="2445" y="8864"/>
                    <a:pt x="5922" y="8864"/>
                  </a:cubicBezTo>
                  <a:cubicBezTo>
                    <a:pt x="7613" y="8864"/>
                    <a:pt x="9548" y="8425"/>
                    <a:pt x="11422" y="7560"/>
                  </a:cubicBezTo>
                  <a:lnTo>
                    <a:pt x="12053" y="5643"/>
                  </a:lnTo>
                  <a:cubicBezTo>
                    <a:pt x="10179" y="2285"/>
                    <a:pt x="7270" y="0"/>
                    <a:pt x="4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16"/>
            <p:cNvSpPr/>
            <p:nvPr/>
          </p:nvSpPr>
          <p:spPr>
            <a:xfrm>
              <a:off x="8075397" y="3441191"/>
              <a:ext cx="160755" cy="160755"/>
            </a:xfrm>
            <a:custGeom>
              <a:avLst/>
              <a:gdLst/>
              <a:ahLst/>
              <a:cxnLst/>
              <a:rect l="l" t="t" r="r" b="b"/>
              <a:pathLst>
                <a:path w="5561" h="5561" extrusionOk="0">
                  <a:moveTo>
                    <a:pt x="2787" y="0"/>
                  </a:moveTo>
                  <a:cubicBezTo>
                    <a:pt x="1251" y="12"/>
                    <a:pt x="1" y="1250"/>
                    <a:pt x="1" y="2774"/>
                  </a:cubicBezTo>
                  <a:cubicBezTo>
                    <a:pt x="1" y="4310"/>
                    <a:pt x="1251" y="5560"/>
                    <a:pt x="2787" y="5560"/>
                  </a:cubicBezTo>
                  <a:cubicBezTo>
                    <a:pt x="4311" y="5560"/>
                    <a:pt x="5561" y="4310"/>
                    <a:pt x="5561" y="2774"/>
                  </a:cubicBezTo>
                  <a:cubicBezTo>
                    <a:pt x="5561" y="1250"/>
                    <a:pt x="4311" y="0"/>
                    <a:pt x="2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0" name="Google Shape;670;p16"/>
          <p:cNvGrpSpPr/>
          <p:nvPr/>
        </p:nvGrpSpPr>
        <p:grpSpPr>
          <a:xfrm rot="825416">
            <a:off x="11458838" y="6040195"/>
            <a:ext cx="342275" cy="450920"/>
            <a:chOff x="1085200" y="298999"/>
            <a:chExt cx="311594" cy="409485"/>
          </a:xfrm>
        </p:grpSpPr>
        <p:sp>
          <p:nvSpPr>
            <p:cNvPr id="671" name="Google Shape;671;p16"/>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16"/>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3" name="Google Shape;673;p16"/>
          <p:cNvGrpSpPr/>
          <p:nvPr/>
        </p:nvGrpSpPr>
        <p:grpSpPr>
          <a:xfrm>
            <a:off x="10092493" y="6331762"/>
            <a:ext cx="1037173" cy="1008679"/>
            <a:chOff x="-309269" y="4230246"/>
            <a:chExt cx="779809" cy="756509"/>
          </a:xfrm>
        </p:grpSpPr>
        <p:sp>
          <p:nvSpPr>
            <p:cNvPr id="674" name="Google Shape;674;p16"/>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5" name="Google Shape;675;p16"/>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6" name="Google Shape;676;p16"/>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 name="Google Shape;677;p16"/>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16"/>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16"/>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16"/>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16"/>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16"/>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7499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683"/>
        <p:cNvGrpSpPr/>
        <p:nvPr/>
      </p:nvGrpSpPr>
      <p:grpSpPr>
        <a:xfrm>
          <a:off x="0" y="0"/>
          <a:ext cx="0" cy="0"/>
          <a:chOff x="0" y="0"/>
          <a:chExt cx="0" cy="0"/>
        </a:xfrm>
      </p:grpSpPr>
      <p:grpSp>
        <p:nvGrpSpPr>
          <p:cNvPr id="686" name="Google Shape;686;p17"/>
          <p:cNvGrpSpPr/>
          <p:nvPr/>
        </p:nvGrpSpPr>
        <p:grpSpPr>
          <a:xfrm rot="825395">
            <a:off x="11700941" y="274941"/>
            <a:ext cx="403631" cy="531751"/>
            <a:chOff x="1085200" y="298999"/>
            <a:chExt cx="311594" cy="409485"/>
          </a:xfrm>
        </p:grpSpPr>
        <p:sp>
          <p:nvSpPr>
            <p:cNvPr id="687" name="Google Shape;687;p17"/>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17"/>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9" name="Google Shape;689;p17"/>
          <p:cNvGrpSpPr/>
          <p:nvPr/>
        </p:nvGrpSpPr>
        <p:grpSpPr>
          <a:xfrm>
            <a:off x="10275733" y="-187683"/>
            <a:ext cx="894043" cy="869481"/>
            <a:chOff x="-309269" y="4230246"/>
            <a:chExt cx="779809" cy="756509"/>
          </a:xfrm>
        </p:grpSpPr>
        <p:sp>
          <p:nvSpPr>
            <p:cNvPr id="690" name="Google Shape;690;p17"/>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17"/>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17"/>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17"/>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17"/>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17"/>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17"/>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17"/>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17"/>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9" name="Google Shape;699;p17"/>
          <p:cNvGrpSpPr/>
          <p:nvPr/>
        </p:nvGrpSpPr>
        <p:grpSpPr>
          <a:xfrm rot="3555371" flipH="1">
            <a:off x="-181386" y="5211717"/>
            <a:ext cx="404649" cy="530459"/>
            <a:chOff x="1085200" y="298999"/>
            <a:chExt cx="311594" cy="409485"/>
          </a:xfrm>
        </p:grpSpPr>
        <p:sp>
          <p:nvSpPr>
            <p:cNvPr id="700" name="Google Shape;700;p17"/>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17"/>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02" name="Google Shape;702;p17"/>
          <p:cNvGrpSpPr/>
          <p:nvPr/>
        </p:nvGrpSpPr>
        <p:grpSpPr>
          <a:xfrm rot="-825416" flipH="1">
            <a:off x="4572" y="5831244"/>
            <a:ext cx="342275" cy="450920"/>
            <a:chOff x="1085200" y="298999"/>
            <a:chExt cx="311594" cy="409485"/>
          </a:xfrm>
        </p:grpSpPr>
        <p:sp>
          <p:nvSpPr>
            <p:cNvPr id="703" name="Google Shape;703;p17"/>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17"/>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05" name="Google Shape;705;p17"/>
          <p:cNvGrpSpPr/>
          <p:nvPr/>
        </p:nvGrpSpPr>
        <p:grpSpPr>
          <a:xfrm flipH="1">
            <a:off x="676020" y="6122813"/>
            <a:ext cx="1037173" cy="1008679"/>
            <a:chOff x="-309269" y="4230246"/>
            <a:chExt cx="779809" cy="756509"/>
          </a:xfrm>
        </p:grpSpPr>
        <p:sp>
          <p:nvSpPr>
            <p:cNvPr id="706" name="Google Shape;706;p17"/>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17"/>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17"/>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17"/>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17"/>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17"/>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17"/>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17"/>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17"/>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10108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spTree>
      <p:nvGrpSpPr>
        <p:cNvPr id="1" name="Shape 738"/>
        <p:cNvGrpSpPr/>
        <p:nvPr/>
      </p:nvGrpSpPr>
      <p:grpSpPr>
        <a:xfrm>
          <a:off x="0" y="0"/>
          <a:ext cx="0" cy="0"/>
          <a:chOff x="0" y="0"/>
          <a:chExt cx="0" cy="0"/>
        </a:xfrm>
      </p:grpSpPr>
      <p:grpSp>
        <p:nvGrpSpPr>
          <p:cNvPr id="746" name="Google Shape;746;p19"/>
          <p:cNvGrpSpPr/>
          <p:nvPr/>
        </p:nvGrpSpPr>
        <p:grpSpPr>
          <a:xfrm rot="985066">
            <a:off x="11415986" y="2912673"/>
            <a:ext cx="1353471" cy="3738496"/>
            <a:chOff x="1840583" y="2940415"/>
            <a:chExt cx="429219" cy="1182635"/>
          </a:xfrm>
        </p:grpSpPr>
        <p:sp>
          <p:nvSpPr>
            <p:cNvPr id="747" name="Google Shape;747;p19"/>
            <p:cNvSpPr/>
            <p:nvPr/>
          </p:nvSpPr>
          <p:spPr>
            <a:xfrm>
              <a:off x="2005443" y="4008576"/>
              <a:ext cx="175208" cy="91897"/>
            </a:xfrm>
            <a:custGeom>
              <a:avLst/>
              <a:gdLst/>
              <a:ahLst/>
              <a:cxnLst/>
              <a:rect l="l" t="t" r="r" b="b"/>
              <a:pathLst>
                <a:path w="6061" h="3179" extrusionOk="0">
                  <a:moveTo>
                    <a:pt x="5342" y="1"/>
                  </a:moveTo>
                  <a:cubicBezTo>
                    <a:pt x="4579" y="1"/>
                    <a:pt x="3755" y="209"/>
                    <a:pt x="2918" y="614"/>
                  </a:cubicBezTo>
                  <a:cubicBezTo>
                    <a:pt x="1822" y="1162"/>
                    <a:pt x="834" y="1971"/>
                    <a:pt x="1" y="2924"/>
                  </a:cubicBezTo>
                  <a:cubicBezTo>
                    <a:pt x="405" y="3088"/>
                    <a:pt x="855" y="3179"/>
                    <a:pt x="1337" y="3179"/>
                  </a:cubicBezTo>
                  <a:cubicBezTo>
                    <a:pt x="1905" y="3179"/>
                    <a:pt x="2518" y="3052"/>
                    <a:pt x="3156" y="2769"/>
                  </a:cubicBezTo>
                  <a:cubicBezTo>
                    <a:pt x="4323" y="2257"/>
                    <a:pt x="5347" y="1257"/>
                    <a:pt x="6061" y="66"/>
                  </a:cubicBezTo>
                  <a:cubicBezTo>
                    <a:pt x="5829" y="23"/>
                    <a:pt x="5589" y="1"/>
                    <a:pt x="5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8" name="Google Shape;748;p19"/>
            <p:cNvSpPr/>
            <p:nvPr/>
          </p:nvSpPr>
          <p:spPr>
            <a:xfrm>
              <a:off x="1970696" y="3916506"/>
              <a:ext cx="62325" cy="176249"/>
            </a:xfrm>
            <a:custGeom>
              <a:avLst/>
              <a:gdLst/>
              <a:ahLst/>
              <a:cxnLst/>
              <a:rect l="l" t="t" r="r" b="b"/>
              <a:pathLst>
                <a:path w="2156" h="6097" extrusionOk="0">
                  <a:moveTo>
                    <a:pt x="524" y="1"/>
                  </a:moveTo>
                  <a:cubicBezTo>
                    <a:pt x="167" y="1013"/>
                    <a:pt x="0" y="2108"/>
                    <a:pt x="107" y="3239"/>
                  </a:cubicBezTo>
                  <a:cubicBezTo>
                    <a:pt x="203" y="4370"/>
                    <a:pt x="572" y="5359"/>
                    <a:pt x="1191" y="6097"/>
                  </a:cubicBezTo>
                  <a:cubicBezTo>
                    <a:pt x="1846" y="5001"/>
                    <a:pt x="2155" y="3775"/>
                    <a:pt x="2012" y="2608"/>
                  </a:cubicBezTo>
                  <a:cubicBezTo>
                    <a:pt x="1858" y="1453"/>
                    <a:pt x="1274" y="572"/>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9" name="Google Shape;749;p19"/>
            <p:cNvSpPr/>
            <p:nvPr/>
          </p:nvSpPr>
          <p:spPr>
            <a:xfrm>
              <a:off x="2067392" y="3895664"/>
              <a:ext cx="154222" cy="101552"/>
            </a:xfrm>
            <a:custGeom>
              <a:avLst/>
              <a:gdLst/>
              <a:ahLst/>
              <a:cxnLst/>
              <a:rect l="l" t="t" r="r" b="b"/>
              <a:pathLst>
                <a:path w="5335" h="3513" extrusionOk="0">
                  <a:moveTo>
                    <a:pt x="5112" y="0"/>
                  </a:moveTo>
                  <a:cubicBezTo>
                    <a:pt x="4237" y="0"/>
                    <a:pt x="3318" y="319"/>
                    <a:pt x="2430" y="900"/>
                  </a:cubicBezTo>
                  <a:cubicBezTo>
                    <a:pt x="1465" y="1543"/>
                    <a:pt x="656" y="2424"/>
                    <a:pt x="1" y="3401"/>
                  </a:cubicBezTo>
                  <a:cubicBezTo>
                    <a:pt x="275" y="3474"/>
                    <a:pt x="564" y="3512"/>
                    <a:pt x="863" y="3512"/>
                  </a:cubicBezTo>
                  <a:cubicBezTo>
                    <a:pt x="1536" y="3512"/>
                    <a:pt x="2256" y="3318"/>
                    <a:pt x="2965" y="2889"/>
                  </a:cubicBezTo>
                  <a:cubicBezTo>
                    <a:pt x="3989" y="2258"/>
                    <a:pt x="4835" y="1198"/>
                    <a:pt x="5335" y="7"/>
                  </a:cubicBezTo>
                  <a:cubicBezTo>
                    <a:pt x="5261" y="3"/>
                    <a:pt x="5186" y="0"/>
                    <a:pt x="51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0" name="Google Shape;750;p19"/>
            <p:cNvSpPr/>
            <p:nvPr/>
          </p:nvSpPr>
          <p:spPr>
            <a:xfrm>
              <a:off x="2018885" y="3831489"/>
              <a:ext cx="65765" cy="162489"/>
            </a:xfrm>
            <a:custGeom>
              <a:avLst/>
              <a:gdLst/>
              <a:ahLst/>
              <a:cxnLst/>
              <a:rect l="l" t="t" r="r" b="b"/>
              <a:pathLst>
                <a:path w="2275" h="5621" extrusionOk="0">
                  <a:moveTo>
                    <a:pt x="214" y="1"/>
                  </a:moveTo>
                  <a:lnTo>
                    <a:pt x="214" y="1"/>
                  </a:lnTo>
                  <a:cubicBezTo>
                    <a:pt x="12" y="977"/>
                    <a:pt x="0" y="2037"/>
                    <a:pt x="250" y="3085"/>
                  </a:cubicBezTo>
                  <a:cubicBezTo>
                    <a:pt x="500" y="4120"/>
                    <a:pt x="988" y="5002"/>
                    <a:pt x="1691" y="5621"/>
                  </a:cubicBezTo>
                  <a:cubicBezTo>
                    <a:pt x="2155" y="4537"/>
                    <a:pt x="2274" y="3335"/>
                    <a:pt x="1976" y="2275"/>
                  </a:cubicBezTo>
                  <a:cubicBezTo>
                    <a:pt x="1679" y="1203"/>
                    <a:pt x="1024" y="465"/>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1" name="Google Shape;751;p19"/>
            <p:cNvSpPr/>
            <p:nvPr/>
          </p:nvSpPr>
          <p:spPr>
            <a:xfrm>
              <a:off x="2114887" y="3778502"/>
              <a:ext cx="132888" cy="111785"/>
            </a:xfrm>
            <a:custGeom>
              <a:avLst/>
              <a:gdLst/>
              <a:ahLst/>
              <a:cxnLst/>
              <a:rect l="l" t="t" r="r" b="b"/>
              <a:pathLst>
                <a:path w="4597" h="3867" extrusionOk="0">
                  <a:moveTo>
                    <a:pt x="4597" y="0"/>
                  </a:moveTo>
                  <a:cubicBezTo>
                    <a:pt x="3704" y="60"/>
                    <a:pt x="2799" y="477"/>
                    <a:pt x="1965" y="1191"/>
                  </a:cubicBezTo>
                  <a:cubicBezTo>
                    <a:pt x="1132" y="1917"/>
                    <a:pt x="477" y="2846"/>
                    <a:pt x="1" y="3846"/>
                  </a:cubicBezTo>
                  <a:cubicBezTo>
                    <a:pt x="120" y="3859"/>
                    <a:pt x="241" y="3866"/>
                    <a:pt x="363" y="3866"/>
                  </a:cubicBezTo>
                  <a:cubicBezTo>
                    <a:pt x="1124" y="3866"/>
                    <a:pt x="1946" y="3604"/>
                    <a:pt x="2715" y="2989"/>
                  </a:cubicBezTo>
                  <a:cubicBezTo>
                    <a:pt x="3597" y="2274"/>
                    <a:pt x="4251" y="1191"/>
                    <a:pt x="4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2" name="Google Shape;752;p19"/>
            <p:cNvSpPr/>
            <p:nvPr/>
          </p:nvSpPr>
          <p:spPr>
            <a:xfrm>
              <a:off x="2050538" y="3742020"/>
              <a:ext cx="72298" cy="147688"/>
            </a:xfrm>
            <a:custGeom>
              <a:avLst/>
              <a:gdLst/>
              <a:ahLst/>
              <a:cxnLst/>
              <a:rect l="l" t="t" r="r" b="b"/>
              <a:pathLst>
                <a:path w="2501" h="5109" extrusionOk="0">
                  <a:moveTo>
                    <a:pt x="96" y="0"/>
                  </a:moveTo>
                  <a:cubicBezTo>
                    <a:pt x="0" y="965"/>
                    <a:pt x="119" y="1953"/>
                    <a:pt x="512" y="2905"/>
                  </a:cubicBezTo>
                  <a:cubicBezTo>
                    <a:pt x="893" y="3858"/>
                    <a:pt x="1477" y="4608"/>
                    <a:pt x="2227" y="5108"/>
                  </a:cubicBezTo>
                  <a:cubicBezTo>
                    <a:pt x="2501" y="4037"/>
                    <a:pt x="2465" y="2882"/>
                    <a:pt x="2048" y="1929"/>
                  </a:cubicBezTo>
                  <a:cubicBezTo>
                    <a:pt x="1632" y="965"/>
                    <a:pt x="893" y="346"/>
                    <a:pt x="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3" name="Google Shape;753;p19"/>
            <p:cNvSpPr/>
            <p:nvPr/>
          </p:nvSpPr>
          <p:spPr>
            <a:xfrm>
              <a:off x="2145875" y="3661137"/>
              <a:ext cx="111207" cy="120140"/>
            </a:xfrm>
            <a:custGeom>
              <a:avLst/>
              <a:gdLst/>
              <a:ahLst/>
              <a:cxnLst/>
              <a:rect l="l" t="t" r="r" b="b"/>
              <a:pathLst>
                <a:path w="3847" h="4156" extrusionOk="0">
                  <a:moveTo>
                    <a:pt x="3846" y="0"/>
                  </a:moveTo>
                  <a:lnTo>
                    <a:pt x="3846" y="0"/>
                  </a:lnTo>
                  <a:cubicBezTo>
                    <a:pt x="3013" y="167"/>
                    <a:pt x="2215" y="655"/>
                    <a:pt x="1513" y="1429"/>
                  </a:cubicBezTo>
                  <a:cubicBezTo>
                    <a:pt x="798" y="2203"/>
                    <a:pt x="310" y="3155"/>
                    <a:pt x="0" y="4156"/>
                  </a:cubicBezTo>
                  <a:cubicBezTo>
                    <a:pt x="846" y="4132"/>
                    <a:pt x="1727" y="3798"/>
                    <a:pt x="2465" y="3001"/>
                  </a:cubicBezTo>
                  <a:cubicBezTo>
                    <a:pt x="3215" y="2227"/>
                    <a:pt x="3691" y="1143"/>
                    <a:pt x="3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4" name="Google Shape;754;p19"/>
            <p:cNvSpPr/>
            <p:nvPr/>
          </p:nvSpPr>
          <p:spPr>
            <a:xfrm>
              <a:off x="2068779" y="3649777"/>
              <a:ext cx="80912" cy="131500"/>
            </a:xfrm>
            <a:custGeom>
              <a:avLst/>
              <a:gdLst/>
              <a:ahLst/>
              <a:cxnLst/>
              <a:rect l="l" t="t" r="r" b="b"/>
              <a:pathLst>
                <a:path w="2799" h="4549" extrusionOk="0">
                  <a:moveTo>
                    <a:pt x="0" y="0"/>
                  </a:moveTo>
                  <a:lnTo>
                    <a:pt x="0" y="0"/>
                  </a:lnTo>
                  <a:cubicBezTo>
                    <a:pt x="24" y="929"/>
                    <a:pt x="286" y="1846"/>
                    <a:pt x="751" y="2703"/>
                  </a:cubicBezTo>
                  <a:cubicBezTo>
                    <a:pt x="1251" y="3548"/>
                    <a:pt x="1905" y="4191"/>
                    <a:pt x="2667" y="4549"/>
                  </a:cubicBezTo>
                  <a:cubicBezTo>
                    <a:pt x="2798" y="3501"/>
                    <a:pt x="2608" y="2441"/>
                    <a:pt x="2084" y="1584"/>
                  </a:cubicBezTo>
                  <a:cubicBezTo>
                    <a:pt x="1560" y="715"/>
                    <a:pt x="798" y="21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5" name="Google Shape;755;p19"/>
            <p:cNvSpPr/>
            <p:nvPr/>
          </p:nvSpPr>
          <p:spPr>
            <a:xfrm>
              <a:off x="2161717" y="3543426"/>
              <a:ext cx="90191" cy="127020"/>
            </a:xfrm>
            <a:custGeom>
              <a:avLst/>
              <a:gdLst/>
              <a:ahLst/>
              <a:cxnLst/>
              <a:rect l="l" t="t" r="r" b="b"/>
              <a:pathLst>
                <a:path w="3120" h="4394" extrusionOk="0">
                  <a:moveTo>
                    <a:pt x="3120" y="0"/>
                  </a:moveTo>
                  <a:lnTo>
                    <a:pt x="3120" y="0"/>
                  </a:lnTo>
                  <a:cubicBezTo>
                    <a:pt x="2346" y="262"/>
                    <a:pt x="1655" y="822"/>
                    <a:pt x="1084" y="1643"/>
                  </a:cubicBezTo>
                  <a:cubicBezTo>
                    <a:pt x="524" y="2465"/>
                    <a:pt x="167" y="3417"/>
                    <a:pt x="0" y="4394"/>
                  </a:cubicBezTo>
                  <a:cubicBezTo>
                    <a:pt x="798" y="4275"/>
                    <a:pt x="1572" y="3834"/>
                    <a:pt x="2191" y="3013"/>
                  </a:cubicBezTo>
                  <a:cubicBezTo>
                    <a:pt x="2798" y="2191"/>
                    <a:pt x="3108" y="1108"/>
                    <a:pt x="3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6" name="Google Shape;756;p19"/>
            <p:cNvSpPr/>
            <p:nvPr/>
          </p:nvSpPr>
          <p:spPr>
            <a:xfrm>
              <a:off x="2072566" y="3556492"/>
              <a:ext cx="89498" cy="113953"/>
            </a:xfrm>
            <a:custGeom>
              <a:avLst/>
              <a:gdLst/>
              <a:ahLst/>
              <a:cxnLst/>
              <a:rect l="l" t="t" r="r" b="b"/>
              <a:pathLst>
                <a:path w="3096" h="3942" extrusionOk="0">
                  <a:moveTo>
                    <a:pt x="0" y="1"/>
                  </a:moveTo>
                  <a:lnTo>
                    <a:pt x="0" y="1"/>
                  </a:lnTo>
                  <a:cubicBezTo>
                    <a:pt x="155" y="870"/>
                    <a:pt x="489" y="1715"/>
                    <a:pt x="1060" y="2454"/>
                  </a:cubicBezTo>
                  <a:cubicBezTo>
                    <a:pt x="1620" y="3204"/>
                    <a:pt x="2322" y="3704"/>
                    <a:pt x="3096" y="3942"/>
                  </a:cubicBezTo>
                  <a:cubicBezTo>
                    <a:pt x="3084" y="2954"/>
                    <a:pt x="2775" y="1977"/>
                    <a:pt x="2179" y="1239"/>
                  </a:cubicBezTo>
                  <a:cubicBezTo>
                    <a:pt x="1584" y="489"/>
                    <a:pt x="786" y="10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7" name="Google Shape;757;p19"/>
            <p:cNvSpPr/>
            <p:nvPr/>
          </p:nvSpPr>
          <p:spPr>
            <a:xfrm>
              <a:off x="2163075" y="3429154"/>
              <a:ext cx="72645" cy="130460"/>
            </a:xfrm>
            <a:custGeom>
              <a:avLst/>
              <a:gdLst/>
              <a:ahLst/>
              <a:cxnLst/>
              <a:rect l="l" t="t" r="r" b="b"/>
              <a:pathLst>
                <a:path w="2513" h="4513" extrusionOk="0">
                  <a:moveTo>
                    <a:pt x="2394" y="1"/>
                  </a:moveTo>
                  <a:lnTo>
                    <a:pt x="2394" y="1"/>
                  </a:lnTo>
                  <a:cubicBezTo>
                    <a:pt x="1691" y="334"/>
                    <a:pt x="1096" y="941"/>
                    <a:pt x="667" y="1786"/>
                  </a:cubicBezTo>
                  <a:cubicBezTo>
                    <a:pt x="239" y="2632"/>
                    <a:pt x="25" y="3572"/>
                    <a:pt x="1" y="4513"/>
                  </a:cubicBezTo>
                  <a:cubicBezTo>
                    <a:pt x="727" y="4299"/>
                    <a:pt x="1406" y="3787"/>
                    <a:pt x="1870" y="2929"/>
                  </a:cubicBezTo>
                  <a:cubicBezTo>
                    <a:pt x="2346" y="2084"/>
                    <a:pt x="2513" y="1024"/>
                    <a:pt x="2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8" name="Google Shape;758;p19"/>
            <p:cNvSpPr/>
            <p:nvPr/>
          </p:nvSpPr>
          <p:spPr>
            <a:xfrm>
              <a:off x="2063952" y="3462196"/>
              <a:ext cx="99153" cy="97100"/>
            </a:xfrm>
            <a:custGeom>
              <a:avLst/>
              <a:gdLst/>
              <a:ahLst/>
              <a:cxnLst/>
              <a:rect l="l" t="t" r="r" b="b"/>
              <a:pathLst>
                <a:path w="3430" h="3359" extrusionOk="0">
                  <a:moveTo>
                    <a:pt x="1" y="1"/>
                  </a:moveTo>
                  <a:cubicBezTo>
                    <a:pt x="251" y="822"/>
                    <a:pt x="691" y="1584"/>
                    <a:pt x="1310" y="2203"/>
                  </a:cubicBezTo>
                  <a:cubicBezTo>
                    <a:pt x="1941" y="2834"/>
                    <a:pt x="2668" y="3239"/>
                    <a:pt x="3430" y="3358"/>
                  </a:cubicBezTo>
                  <a:cubicBezTo>
                    <a:pt x="3287" y="2418"/>
                    <a:pt x="2858" y="1536"/>
                    <a:pt x="2203" y="917"/>
                  </a:cubicBezTo>
                  <a:cubicBezTo>
                    <a:pt x="1549" y="286"/>
                    <a:pt x="763"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9" name="Google Shape;759;p19"/>
            <p:cNvSpPr/>
            <p:nvPr/>
          </p:nvSpPr>
          <p:spPr>
            <a:xfrm>
              <a:off x="2146222" y="3318323"/>
              <a:ext cx="58538" cy="131153"/>
            </a:xfrm>
            <a:custGeom>
              <a:avLst/>
              <a:gdLst/>
              <a:ahLst/>
              <a:cxnLst/>
              <a:rect l="l" t="t" r="r" b="b"/>
              <a:pathLst>
                <a:path w="2025" h="4537" extrusionOk="0">
                  <a:moveTo>
                    <a:pt x="1786" y="1"/>
                  </a:moveTo>
                  <a:lnTo>
                    <a:pt x="1786" y="1"/>
                  </a:lnTo>
                  <a:cubicBezTo>
                    <a:pt x="1179" y="382"/>
                    <a:pt x="679" y="1037"/>
                    <a:pt x="381" y="1882"/>
                  </a:cubicBezTo>
                  <a:cubicBezTo>
                    <a:pt x="72" y="2739"/>
                    <a:pt x="0" y="3644"/>
                    <a:pt x="84" y="4537"/>
                  </a:cubicBezTo>
                  <a:cubicBezTo>
                    <a:pt x="739" y="4239"/>
                    <a:pt x="1322" y="3668"/>
                    <a:pt x="1643" y="2811"/>
                  </a:cubicBezTo>
                  <a:cubicBezTo>
                    <a:pt x="1989" y="1941"/>
                    <a:pt x="2024" y="953"/>
                    <a:pt x="1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0" name="Google Shape;760;p19"/>
            <p:cNvSpPr/>
            <p:nvPr/>
          </p:nvSpPr>
          <p:spPr>
            <a:xfrm>
              <a:off x="2043658" y="3369605"/>
              <a:ext cx="104992" cy="79871"/>
            </a:xfrm>
            <a:custGeom>
              <a:avLst/>
              <a:gdLst/>
              <a:ahLst/>
              <a:cxnLst/>
              <a:rect l="l" t="t" r="r" b="b"/>
              <a:pathLst>
                <a:path w="3632" h="2763" extrusionOk="0">
                  <a:moveTo>
                    <a:pt x="370" y="0"/>
                  </a:moveTo>
                  <a:cubicBezTo>
                    <a:pt x="246" y="0"/>
                    <a:pt x="122" y="8"/>
                    <a:pt x="0" y="25"/>
                  </a:cubicBezTo>
                  <a:cubicBezTo>
                    <a:pt x="346" y="751"/>
                    <a:pt x="834" y="1418"/>
                    <a:pt x="1512" y="1941"/>
                  </a:cubicBezTo>
                  <a:cubicBezTo>
                    <a:pt x="2179" y="2453"/>
                    <a:pt x="2905" y="2727"/>
                    <a:pt x="3632" y="2763"/>
                  </a:cubicBezTo>
                  <a:cubicBezTo>
                    <a:pt x="3382" y="1894"/>
                    <a:pt x="2882" y="1120"/>
                    <a:pt x="2179" y="620"/>
                  </a:cubicBezTo>
                  <a:cubicBezTo>
                    <a:pt x="1597" y="195"/>
                    <a:pt x="973"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1" name="Google Shape;761;p19"/>
            <p:cNvSpPr/>
            <p:nvPr/>
          </p:nvSpPr>
          <p:spPr>
            <a:xfrm>
              <a:off x="2113181" y="3212319"/>
              <a:ext cx="48883" cy="129448"/>
            </a:xfrm>
            <a:custGeom>
              <a:avLst/>
              <a:gdLst/>
              <a:ahLst/>
              <a:cxnLst/>
              <a:rect l="l" t="t" r="r" b="b"/>
              <a:pathLst>
                <a:path w="1691" h="4478" extrusionOk="0">
                  <a:moveTo>
                    <a:pt x="1262" y="1"/>
                  </a:moveTo>
                  <a:cubicBezTo>
                    <a:pt x="727" y="453"/>
                    <a:pt x="358" y="1120"/>
                    <a:pt x="179" y="1953"/>
                  </a:cubicBezTo>
                  <a:cubicBezTo>
                    <a:pt x="0" y="2787"/>
                    <a:pt x="36" y="3668"/>
                    <a:pt x="238" y="4477"/>
                  </a:cubicBezTo>
                  <a:cubicBezTo>
                    <a:pt x="810" y="4120"/>
                    <a:pt x="1274" y="3513"/>
                    <a:pt x="1489" y="2668"/>
                  </a:cubicBezTo>
                  <a:cubicBezTo>
                    <a:pt x="1691" y="1810"/>
                    <a:pt x="1584" y="870"/>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19"/>
            <p:cNvSpPr/>
            <p:nvPr/>
          </p:nvSpPr>
          <p:spPr>
            <a:xfrm>
              <a:off x="2010964" y="3277274"/>
              <a:ext cx="109126" cy="64840"/>
            </a:xfrm>
            <a:custGeom>
              <a:avLst/>
              <a:gdLst/>
              <a:ahLst/>
              <a:cxnLst/>
              <a:rect l="l" t="t" r="r" b="b"/>
              <a:pathLst>
                <a:path w="3775" h="2243" extrusionOk="0">
                  <a:moveTo>
                    <a:pt x="706" y="0"/>
                  </a:moveTo>
                  <a:cubicBezTo>
                    <a:pt x="466" y="0"/>
                    <a:pt x="230" y="31"/>
                    <a:pt x="0" y="87"/>
                  </a:cubicBezTo>
                  <a:cubicBezTo>
                    <a:pt x="417" y="742"/>
                    <a:pt x="965" y="1325"/>
                    <a:pt x="1667" y="1730"/>
                  </a:cubicBezTo>
                  <a:cubicBezTo>
                    <a:pt x="2263" y="2080"/>
                    <a:pt x="2885" y="2243"/>
                    <a:pt x="3488" y="2243"/>
                  </a:cubicBezTo>
                  <a:cubicBezTo>
                    <a:pt x="3584" y="2243"/>
                    <a:pt x="3680" y="2239"/>
                    <a:pt x="3774" y="2230"/>
                  </a:cubicBezTo>
                  <a:cubicBezTo>
                    <a:pt x="3429" y="1456"/>
                    <a:pt x="2846" y="790"/>
                    <a:pt x="2131" y="385"/>
                  </a:cubicBezTo>
                  <a:cubicBezTo>
                    <a:pt x="1659" y="117"/>
                    <a:pt x="1176"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3" name="Google Shape;763;p19"/>
            <p:cNvSpPr/>
            <p:nvPr/>
          </p:nvSpPr>
          <p:spPr>
            <a:xfrm>
              <a:off x="2063605" y="3112849"/>
              <a:ext cx="42032" cy="125314"/>
            </a:xfrm>
            <a:custGeom>
              <a:avLst/>
              <a:gdLst/>
              <a:ahLst/>
              <a:cxnLst/>
              <a:rect l="l" t="t" r="r" b="b"/>
              <a:pathLst>
                <a:path w="1454" h="4335" extrusionOk="0">
                  <a:moveTo>
                    <a:pt x="810" y="1"/>
                  </a:moveTo>
                  <a:cubicBezTo>
                    <a:pt x="382" y="477"/>
                    <a:pt x="120" y="1168"/>
                    <a:pt x="60" y="1965"/>
                  </a:cubicBezTo>
                  <a:cubicBezTo>
                    <a:pt x="1" y="2775"/>
                    <a:pt x="144" y="3596"/>
                    <a:pt x="441" y="4335"/>
                  </a:cubicBezTo>
                  <a:cubicBezTo>
                    <a:pt x="953" y="3918"/>
                    <a:pt x="1287" y="3299"/>
                    <a:pt x="1382" y="2477"/>
                  </a:cubicBezTo>
                  <a:cubicBezTo>
                    <a:pt x="1453" y="1656"/>
                    <a:pt x="1251" y="775"/>
                    <a:pt x="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19"/>
            <p:cNvSpPr/>
            <p:nvPr/>
          </p:nvSpPr>
          <p:spPr>
            <a:xfrm>
              <a:off x="1967256" y="3187835"/>
              <a:ext cx="109820" cy="52727"/>
            </a:xfrm>
            <a:custGeom>
              <a:avLst/>
              <a:gdLst/>
              <a:ahLst/>
              <a:cxnLst/>
              <a:rect l="l" t="t" r="r" b="b"/>
              <a:pathLst>
                <a:path w="3799" h="1824" extrusionOk="0">
                  <a:moveTo>
                    <a:pt x="951" y="1"/>
                  </a:moveTo>
                  <a:cubicBezTo>
                    <a:pt x="615" y="1"/>
                    <a:pt x="294" y="63"/>
                    <a:pt x="0" y="181"/>
                  </a:cubicBezTo>
                  <a:cubicBezTo>
                    <a:pt x="441" y="776"/>
                    <a:pt x="1036" y="1252"/>
                    <a:pt x="1750" y="1538"/>
                  </a:cubicBezTo>
                  <a:cubicBezTo>
                    <a:pt x="2204" y="1730"/>
                    <a:pt x="2658" y="1823"/>
                    <a:pt x="3095" y="1823"/>
                  </a:cubicBezTo>
                  <a:cubicBezTo>
                    <a:pt x="3335" y="1823"/>
                    <a:pt x="3570" y="1795"/>
                    <a:pt x="3798" y="1741"/>
                  </a:cubicBezTo>
                  <a:cubicBezTo>
                    <a:pt x="3358" y="1062"/>
                    <a:pt x="2750" y="502"/>
                    <a:pt x="2024" y="205"/>
                  </a:cubicBezTo>
                  <a:cubicBezTo>
                    <a:pt x="1657" y="66"/>
                    <a:pt x="1295" y="1"/>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19"/>
            <p:cNvSpPr/>
            <p:nvPr/>
          </p:nvSpPr>
          <p:spPr>
            <a:xfrm>
              <a:off x="1996857" y="3022339"/>
              <a:ext cx="40615" cy="118781"/>
            </a:xfrm>
            <a:custGeom>
              <a:avLst/>
              <a:gdLst/>
              <a:ahLst/>
              <a:cxnLst/>
              <a:rect l="l" t="t" r="r" b="b"/>
              <a:pathLst>
                <a:path w="1405" h="4109" extrusionOk="0">
                  <a:moveTo>
                    <a:pt x="512" y="0"/>
                  </a:moveTo>
                  <a:cubicBezTo>
                    <a:pt x="167" y="500"/>
                    <a:pt x="0" y="1167"/>
                    <a:pt x="60" y="1929"/>
                  </a:cubicBezTo>
                  <a:cubicBezTo>
                    <a:pt x="119" y="2691"/>
                    <a:pt x="369" y="3429"/>
                    <a:pt x="750" y="4108"/>
                  </a:cubicBezTo>
                  <a:cubicBezTo>
                    <a:pt x="1167" y="3656"/>
                    <a:pt x="1405" y="3013"/>
                    <a:pt x="1369" y="2239"/>
                  </a:cubicBezTo>
                  <a:cubicBezTo>
                    <a:pt x="1345" y="1465"/>
                    <a:pt x="1024" y="667"/>
                    <a:pt x="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19"/>
            <p:cNvSpPr/>
            <p:nvPr/>
          </p:nvSpPr>
          <p:spPr>
            <a:xfrm>
              <a:off x="1909759" y="3103078"/>
              <a:ext cx="109126" cy="43332"/>
            </a:xfrm>
            <a:custGeom>
              <a:avLst/>
              <a:gdLst/>
              <a:ahLst/>
              <a:cxnLst/>
              <a:rect l="l" t="t" r="r" b="b"/>
              <a:pathLst>
                <a:path w="3775" h="1499" extrusionOk="0">
                  <a:moveTo>
                    <a:pt x="1209" y="1"/>
                  </a:moveTo>
                  <a:cubicBezTo>
                    <a:pt x="759" y="1"/>
                    <a:pt x="349" y="109"/>
                    <a:pt x="1" y="291"/>
                  </a:cubicBezTo>
                  <a:cubicBezTo>
                    <a:pt x="513" y="791"/>
                    <a:pt x="1144" y="1172"/>
                    <a:pt x="1834" y="1375"/>
                  </a:cubicBezTo>
                  <a:cubicBezTo>
                    <a:pt x="2144" y="1459"/>
                    <a:pt x="2448" y="1499"/>
                    <a:pt x="2739" y="1499"/>
                  </a:cubicBezTo>
                  <a:cubicBezTo>
                    <a:pt x="3107" y="1499"/>
                    <a:pt x="3456" y="1435"/>
                    <a:pt x="3775" y="1315"/>
                  </a:cubicBezTo>
                  <a:cubicBezTo>
                    <a:pt x="3275" y="720"/>
                    <a:pt x="2632" y="267"/>
                    <a:pt x="1918" y="89"/>
                  </a:cubicBezTo>
                  <a:cubicBezTo>
                    <a:pt x="1674" y="29"/>
                    <a:pt x="1436"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19"/>
            <p:cNvSpPr/>
            <p:nvPr/>
          </p:nvSpPr>
          <p:spPr>
            <a:xfrm>
              <a:off x="1915280" y="2940415"/>
              <a:ext cx="44778" cy="110513"/>
            </a:xfrm>
            <a:custGeom>
              <a:avLst/>
              <a:gdLst/>
              <a:ahLst/>
              <a:cxnLst/>
              <a:rect l="l" t="t" r="r" b="b"/>
              <a:pathLst>
                <a:path w="1549" h="3823" extrusionOk="0">
                  <a:moveTo>
                    <a:pt x="298" y="1"/>
                  </a:moveTo>
                  <a:cubicBezTo>
                    <a:pt x="36" y="501"/>
                    <a:pt x="0" y="1144"/>
                    <a:pt x="143" y="1858"/>
                  </a:cubicBezTo>
                  <a:cubicBezTo>
                    <a:pt x="310" y="2572"/>
                    <a:pt x="655" y="3251"/>
                    <a:pt x="1096" y="3823"/>
                  </a:cubicBezTo>
                  <a:cubicBezTo>
                    <a:pt x="1405" y="3370"/>
                    <a:pt x="1548" y="2739"/>
                    <a:pt x="1405" y="2013"/>
                  </a:cubicBezTo>
                  <a:cubicBezTo>
                    <a:pt x="1262" y="1298"/>
                    <a:pt x="857" y="584"/>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19"/>
            <p:cNvSpPr/>
            <p:nvPr/>
          </p:nvSpPr>
          <p:spPr>
            <a:xfrm>
              <a:off x="1840583" y="3024160"/>
              <a:ext cx="106380" cy="36568"/>
            </a:xfrm>
            <a:custGeom>
              <a:avLst/>
              <a:gdLst/>
              <a:ahLst/>
              <a:cxnLst/>
              <a:rect l="l" t="t" r="r" b="b"/>
              <a:pathLst>
                <a:path w="3680" h="1265" extrusionOk="0">
                  <a:moveTo>
                    <a:pt x="1422" y="0"/>
                  </a:moveTo>
                  <a:cubicBezTo>
                    <a:pt x="864" y="0"/>
                    <a:pt x="378" y="169"/>
                    <a:pt x="1" y="437"/>
                  </a:cubicBezTo>
                  <a:cubicBezTo>
                    <a:pt x="560" y="842"/>
                    <a:pt x="1191" y="1128"/>
                    <a:pt x="1882" y="1223"/>
                  </a:cubicBezTo>
                  <a:cubicBezTo>
                    <a:pt x="2056" y="1251"/>
                    <a:pt x="2226" y="1264"/>
                    <a:pt x="2391" y="1264"/>
                  </a:cubicBezTo>
                  <a:cubicBezTo>
                    <a:pt x="2867" y="1264"/>
                    <a:pt x="3299" y="1153"/>
                    <a:pt x="3680" y="949"/>
                  </a:cubicBezTo>
                  <a:cubicBezTo>
                    <a:pt x="3144" y="449"/>
                    <a:pt x="2465" y="116"/>
                    <a:pt x="1763" y="21"/>
                  </a:cubicBezTo>
                  <a:cubicBezTo>
                    <a:pt x="1647" y="7"/>
                    <a:pt x="1533" y="0"/>
                    <a:pt x="1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19"/>
            <p:cNvSpPr/>
            <p:nvPr/>
          </p:nvSpPr>
          <p:spPr>
            <a:xfrm>
              <a:off x="1858824" y="2969323"/>
              <a:ext cx="410978" cy="1153727"/>
            </a:xfrm>
            <a:custGeom>
              <a:avLst/>
              <a:gdLst/>
              <a:ahLst/>
              <a:cxnLst/>
              <a:rect l="l" t="t" r="r" b="b"/>
              <a:pathLst>
                <a:path w="14217" h="39911" extrusionOk="0">
                  <a:moveTo>
                    <a:pt x="1" y="1"/>
                  </a:moveTo>
                  <a:cubicBezTo>
                    <a:pt x="12109" y="9835"/>
                    <a:pt x="13979" y="27552"/>
                    <a:pt x="4287" y="39649"/>
                  </a:cubicBezTo>
                  <a:cubicBezTo>
                    <a:pt x="4227" y="39720"/>
                    <a:pt x="4215" y="39839"/>
                    <a:pt x="4275" y="39887"/>
                  </a:cubicBezTo>
                  <a:cubicBezTo>
                    <a:pt x="4299" y="39903"/>
                    <a:pt x="4327" y="39911"/>
                    <a:pt x="4355" y="39911"/>
                  </a:cubicBezTo>
                  <a:cubicBezTo>
                    <a:pt x="4409" y="39911"/>
                    <a:pt x="4466" y="39882"/>
                    <a:pt x="4513" y="39827"/>
                  </a:cubicBezTo>
                  <a:cubicBezTo>
                    <a:pt x="14217" y="27552"/>
                    <a:pt x="12169" y="9764"/>
                    <a:pt x="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70" name="Google Shape;770;p19"/>
          <p:cNvGrpSpPr/>
          <p:nvPr/>
        </p:nvGrpSpPr>
        <p:grpSpPr>
          <a:xfrm rot="1267162" flipH="1">
            <a:off x="-901484" y="1085032"/>
            <a:ext cx="1952036" cy="4252160"/>
            <a:chOff x="6961200" y="2315282"/>
            <a:chExt cx="1467708" cy="3189229"/>
          </a:xfrm>
        </p:grpSpPr>
        <p:sp>
          <p:nvSpPr>
            <p:cNvPr id="771" name="Google Shape;771;p19"/>
            <p:cNvSpPr/>
            <p:nvPr/>
          </p:nvSpPr>
          <p:spPr>
            <a:xfrm>
              <a:off x="6961200" y="4380189"/>
              <a:ext cx="744872" cy="680623"/>
            </a:xfrm>
            <a:custGeom>
              <a:avLst/>
              <a:gdLst/>
              <a:ahLst/>
              <a:cxnLst/>
              <a:rect l="l" t="t" r="r" b="b"/>
              <a:pathLst>
                <a:path w="18086" h="16526" extrusionOk="0">
                  <a:moveTo>
                    <a:pt x="0" y="0"/>
                  </a:moveTo>
                  <a:cubicBezTo>
                    <a:pt x="0" y="0"/>
                    <a:pt x="3155" y="4358"/>
                    <a:pt x="5763" y="6882"/>
                  </a:cubicBezTo>
                  <a:cubicBezTo>
                    <a:pt x="8370" y="9418"/>
                    <a:pt x="18086" y="16526"/>
                    <a:pt x="18086" y="16526"/>
                  </a:cubicBezTo>
                  <a:lnTo>
                    <a:pt x="18026" y="15966"/>
                  </a:lnTo>
                  <a:cubicBezTo>
                    <a:pt x="18026" y="15966"/>
                    <a:pt x="16776" y="10251"/>
                    <a:pt x="11430" y="6013"/>
                  </a:cubicBezTo>
                  <a:cubicBezTo>
                    <a:pt x="6084" y="1762"/>
                    <a:pt x="2572" y="5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19"/>
            <p:cNvSpPr/>
            <p:nvPr/>
          </p:nvSpPr>
          <p:spPr>
            <a:xfrm>
              <a:off x="7659984" y="3712726"/>
              <a:ext cx="768924" cy="654183"/>
            </a:xfrm>
            <a:custGeom>
              <a:avLst/>
              <a:gdLst/>
              <a:ahLst/>
              <a:cxnLst/>
              <a:rect l="l" t="t" r="r" b="b"/>
              <a:pathLst>
                <a:path w="18670" h="15884" extrusionOk="0">
                  <a:moveTo>
                    <a:pt x="18669" y="0"/>
                  </a:moveTo>
                  <a:cubicBezTo>
                    <a:pt x="16062" y="441"/>
                    <a:pt x="12490" y="1548"/>
                    <a:pt x="7013" y="5608"/>
                  </a:cubicBezTo>
                  <a:cubicBezTo>
                    <a:pt x="1524" y="9656"/>
                    <a:pt x="60" y="15312"/>
                    <a:pt x="60" y="15312"/>
                  </a:cubicBezTo>
                  <a:lnTo>
                    <a:pt x="0" y="15883"/>
                  </a:lnTo>
                  <a:cubicBezTo>
                    <a:pt x="0" y="15883"/>
                    <a:pt x="9966" y="9132"/>
                    <a:pt x="12657" y="6692"/>
                  </a:cubicBezTo>
                  <a:cubicBezTo>
                    <a:pt x="15347" y="4251"/>
                    <a:pt x="18669" y="1"/>
                    <a:pt x="18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19"/>
            <p:cNvSpPr/>
            <p:nvPr/>
          </p:nvSpPr>
          <p:spPr>
            <a:xfrm>
              <a:off x="7661920" y="3739208"/>
              <a:ext cx="715507" cy="627206"/>
            </a:xfrm>
            <a:custGeom>
              <a:avLst/>
              <a:gdLst/>
              <a:ahLst/>
              <a:cxnLst/>
              <a:rect l="l" t="t" r="r" b="b"/>
              <a:pathLst>
                <a:path w="17373" h="15229" extrusionOk="0">
                  <a:moveTo>
                    <a:pt x="17372" y="0"/>
                  </a:moveTo>
                  <a:cubicBezTo>
                    <a:pt x="17371" y="1"/>
                    <a:pt x="7537" y="4144"/>
                    <a:pt x="1" y="14669"/>
                  </a:cubicBezTo>
                  <a:lnTo>
                    <a:pt x="49" y="15228"/>
                  </a:lnTo>
                  <a:cubicBezTo>
                    <a:pt x="49" y="15228"/>
                    <a:pt x="6549" y="5477"/>
                    <a:pt x="17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19"/>
            <p:cNvSpPr/>
            <p:nvPr/>
          </p:nvSpPr>
          <p:spPr>
            <a:xfrm>
              <a:off x="7461797" y="2315282"/>
              <a:ext cx="537547" cy="1046676"/>
            </a:xfrm>
            <a:custGeom>
              <a:avLst/>
              <a:gdLst/>
              <a:ahLst/>
              <a:cxnLst/>
              <a:rect l="l" t="t" r="r" b="b"/>
              <a:pathLst>
                <a:path w="13052" h="25414" extrusionOk="0">
                  <a:moveTo>
                    <a:pt x="8831" y="0"/>
                  </a:moveTo>
                  <a:cubicBezTo>
                    <a:pt x="6794" y="0"/>
                    <a:pt x="3400" y="7326"/>
                    <a:pt x="1693" y="12594"/>
                  </a:cubicBezTo>
                  <a:cubicBezTo>
                    <a:pt x="1" y="17781"/>
                    <a:pt x="1843" y="25413"/>
                    <a:pt x="6016" y="25413"/>
                  </a:cubicBezTo>
                  <a:cubicBezTo>
                    <a:pt x="6336" y="25413"/>
                    <a:pt x="6669" y="25369"/>
                    <a:pt x="7015" y="25275"/>
                  </a:cubicBezTo>
                  <a:cubicBezTo>
                    <a:pt x="11897" y="23953"/>
                    <a:pt x="13051" y="16238"/>
                    <a:pt x="12551" y="12606"/>
                  </a:cubicBezTo>
                  <a:cubicBezTo>
                    <a:pt x="12063" y="8975"/>
                    <a:pt x="10623" y="795"/>
                    <a:pt x="9182" y="81"/>
                  </a:cubicBezTo>
                  <a:cubicBezTo>
                    <a:pt x="9070" y="27"/>
                    <a:pt x="8953" y="0"/>
                    <a:pt x="8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19"/>
            <p:cNvSpPr/>
            <p:nvPr/>
          </p:nvSpPr>
          <p:spPr>
            <a:xfrm>
              <a:off x="7517275" y="2394607"/>
              <a:ext cx="481082" cy="966818"/>
            </a:xfrm>
            <a:custGeom>
              <a:avLst/>
              <a:gdLst/>
              <a:ahLst/>
              <a:cxnLst/>
              <a:rect l="l" t="t" r="r" b="b"/>
              <a:pathLst>
                <a:path w="11681" h="23475" extrusionOk="0">
                  <a:moveTo>
                    <a:pt x="8930" y="0"/>
                  </a:moveTo>
                  <a:cubicBezTo>
                    <a:pt x="8109" y="858"/>
                    <a:pt x="7001" y="2322"/>
                    <a:pt x="5513" y="4834"/>
                  </a:cubicBezTo>
                  <a:cubicBezTo>
                    <a:pt x="3203" y="8740"/>
                    <a:pt x="1060" y="13835"/>
                    <a:pt x="1" y="17812"/>
                  </a:cubicBezTo>
                  <a:cubicBezTo>
                    <a:pt x="631" y="20945"/>
                    <a:pt x="2265" y="23474"/>
                    <a:pt x="4663" y="23474"/>
                  </a:cubicBezTo>
                  <a:cubicBezTo>
                    <a:pt x="4981" y="23474"/>
                    <a:pt x="5312" y="23430"/>
                    <a:pt x="5656" y="23337"/>
                  </a:cubicBezTo>
                  <a:cubicBezTo>
                    <a:pt x="10526" y="22015"/>
                    <a:pt x="11681" y="14300"/>
                    <a:pt x="11192" y="10668"/>
                  </a:cubicBezTo>
                  <a:cubicBezTo>
                    <a:pt x="10847" y="7990"/>
                    <a:pt x="9954" y="2798"/>
                    <a:pt x="8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19"/>
            <p:cNvSpPr/>
            <p:nvPr/>
          </p:nvSpPr>
          <p:spPr>
            <a:xfrm>
              <a:off x="7505990" y="3075742"/>
              <a:ext cx="462466" cy="307075"/>
            </a:xfrm>
            <a:custGeom>
              <a:avLst/>
              <a:gdLst/>
              <a:ahLst/>
              <a:cxnLst/>
              <a:rect l="l" t="t" r="r" b="b"/>
              <a:pathLst>
                <a:path w="11229" h="7456" extrusionOk="0">
                  <a:moveTo>
                    <a:pt x="2156" y="2215"/>
                  </a:moveTo>
                  <a:cubicBezTo>
                    <a:pt x="2155" y="2215"/>
                    <a:pt x="2155" y="2216"/>
                    <a:pt x="2156" y="2218"/>
                  </a:cubicBezTo>
                  <a:lnTo>
                    <a:pt x="2156" y="2218"/>
                  </a:lnTo>
                  <a:cubicBezTo>
                    <a:pt x="2156" y="2217"/>
                    <a:pt x="2156" y="2216"/>
                    <a:pt x="2156" y="2215"/>
                  </a:cubicBezTo>
                  <a:close/>
                  <a:moveTo>
                    <a:pt x="6156" y="0"/>
                  </a:moveTo>
                  <a:lnTo>
                    <a:pt x="6156" y="0"/>
                  </a:lnTo>
                  <a:cubicBezTo>
                    <a:pt x="4894" y="1631"/>
                    <a:pt x="4478" y="6013"/>
                    <a:pt x="4478" y="6013"/>
                  </a:cubicBezTo>
                  <a:cubicBezTo>
                    <a:pt x="3716" y="5275"/>
                    <a:pt x="2183" y="2324"/>
                    <a:pt x="2156" y="2218"/>
                  </a:cubicBezTo>
                  <a:lnTo>
                    <a:pt x="2156" y="2218"/>
                  </a:lnTo>
                  <a:cubicBezTo>
                    <a:pt x="2217" y="4193"/>
                    <a:pt x="3561" y="6203"/>
                    <a:pt x="3561" y="6203"/>
                  </a:cubicBezTo>
                  <a:cubicBezTo>
                    <a:pt x="2323" y="5572"/>
                    <a:pt x="1" y="2703"/>
                    <a:pt x="1" y="2703"/>
                  </a:cubicBezTo>
                  <a:lnTo>
                    <a:pt x="1" y="2703"/>
                  </a:lnTo>
                  <a:cubicBezTo>
                    <a:pt x="424" y="4216"/>
                    <a:pt x="2167" y="7455"/>
                    <a:pt x="5270" y="7455"/>
                  </a:cubicBezTo>
                  <a:cubicBezTo>
                    <a:pt x="5487" y="7455"/>
                    <a:pt x="5711" y="7439"/>
                    <a:pt x="5942" y="7406"/>
                  </a:cubicBezTo>
                  <a:cubicBezTo>
                    <a:pt x="9478" y="6906"/>
                    <a:pt x="11228" y="2085"/>
                    <a:pt x="11228" y="2084"/>
                  </a:cubicBezTo>
                  <a:lnTo>
                    <a:pt x="11228" y="2084"/>
                  </a:lnTo>
                  <a:cubicBezTo>
                    <a:pt x="10169" y="4536"/>
                    <a:pt x="7002" y="6191"/>
                    <a:pt x="7002" y="6191"/>
                  </a:cubicBezTo>
                  <a:cubicBezTo>
                    <a:pt x="8680" y="5072"/>
                    <a:pt x="9907" y="1751"/>
                    <a:pt x="9907" y="1750"/>
                  </a:cubicBezTo>
                  <a:lnTo>
                    <a:pt x="9907" y="1750"/>
                  </a:lnTo>
                  <a:cubicBezTo>
                    <a:pt x="8859" y="3667"/>
                    <a:pt x="5799" y="6191"/>
                    <a:pt x="5799" y="6191"/>
                  </a:cubicBezTo>
                  <a:cubicBezTo>
                    <a:pt x="5216" y="5144"/>
                    <a:pt x="6156" y="1"/>
                    <a:pt x="6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19"/>
            <p:cNvSpPr/>
            <p:nvPr/>
          </p:nvSpPr>
          <p:spPr>
            <a:xfrm>
              <a:off x="7616821" y="3358690"/>
              <a:ext cx="148142" cy="2145821"/>
            </a:xfrm>
            <a:custGeom>
              <a:avLst/>
              <a:gdLst/>
              <a:ahLst/>
              <a:cxnLst/>
              <a:rect l="l" t="t" r="r" b="b"/>
              <a:pathLst>
                <a:path w="3597" h="52102" extrusionOk="0">
                  <a:moveTo>
                    <a:pt x="2156" y="0"/>
                  </a:moveTo>
                  <a:cubicBezTo>
                    <a:pt x="2144" y="119"/>
                    <a:pt x="1" y="11180"/>
                    <a:pt x="798" y="29420"/>
                  </a:cubicBezTo>
                  <a:cubicBezTo>
                    <a:pt x="1406" y="43267"/>
                    <a:pt x="2882" y="52018"/>
                    <a:pt x="2894" y="52102"/>
                  </a:cubicBezTo>
                  <a:lnTo>
                    <a:pt x="3596" y="51971"/>
                  </a:lnTo>
                  <a:cubicBezTo>
                    <a:pt x="3584" y="51875"/>
                    <a:pt x="2120" y="43160"/>
                    <a:pt x="1513" y="29385"/>
                  </a:cubicBezTo>
                  <a:cubicBezTo>
                    <a:pt x="715" y="11240"/>
                    <a:pt x="2834" y="238"/>
                    <a:pt x="2858" y="131"/>
                  </a:cubicBezTo>
                  <a:lnTo>
                    <a:pt x="21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19"/>
            <p:cNvSpPr/>
            <p:nvPr/>
          </p:nvSpPr>
          <p:spPr>
            <a:xfrm>
              <a:off x="7010705" y="4408607"/>
              <a:ext cx="692938" cy="652206"/>
            </a:xfrm>
            <a:custGeom>
              <a:avLst/>
              <a:gdLst/>
              <a:ahLst/>
              <a:cxnLst/>
              <a:rect l="l" t="t" r="r" b="b"/>
              <a:pathLst>
                <a:path w="16825" h="15836" extrusionOk="0">
                  <a:moveTo>
                    <a:pt x="1" y="1"/>
                  </a:moveTo>
                  <a:lnTo>
                    <a:pt x="1" y="1"/>
                  </a:lnTo>
                  <a:cubicBezTo>
                    <a:pt x="10621" y="5870"/>
                    <a:pt x="16765" y="15836"/>
                    <a:pt x="16765" y="15836"/>
                  </a:cubicBezTo>
                  <a:lnTo>
                    <a:pt x="16824" y="15276"/>
                  </a:lnTo>
                  <a:cubicBezTo>
                    <a:pt x="9693" y="4502"/>
                    <a:pt x="2"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79" name="Google Shape;779;p19"/>
          <p:cNvGrpSpPr/>
          <p:nvPr/>
        </p:nvGrpSpPr>
        <p:grpSpPr>
          <a:xfrm flipH="1">
            <a:off x="7366722" y="6096195"/>
            <a:ext cx="1037173" cy="1008679"/>
            <a:chOff x="-309269" y="4230246"/>
            <a:chExt cx="779809" cy="756509"/>
          </a:xfrm>
        </p:grpSpPr>
        <p:sp>
          <p:nvSpPr>
            <p:cNvPr id="780" name="Google Shape;780;p19"/>
            <p:cNvSpPr/>
            <p:nvPr/>
          </p:nvSpPr>
          <p:spPr>
            <a:xfrm>
              <a:off x="89742" y="4282338"/>
              <a:ext cx="257826" cy="294683"/>
            </a:xfrm>
            <a:custGeom>
              <a:avLst/>
              <a:gdLst/>
              <a:ahLst/>
              <a:cxnLst/>
              <a:rect l="l" t="t" r="r" b="b"/>
              <a:pathLst>
                <a:path w="8919" h="10194" extrusionOk="0">
                  <a:moveTo>
                    <a:pt x="6426" y="0"/>
                  </a:moveTo>
                  <a:cubicBezTo>
                    <a:pt x="4507" y="0"/>
                    <a:pt x="1687" y="4420"/>
                    <a:pt x="620" y="7175"/>
                  </a:cubicBezTo>
                  <a:cubicBezTo>
                    <a:pt x="1" y="8758"/>
                    <a:pt x="36" y="9818"/>
                    <a:pt x="477" y="10104"/>
                  </a:cubicBezTo>
                  <a:cubicBezTo>
                    <a:pt x="567" y="10163"/>
                    <a:pt x="681" y="10194"/>
                    <a:pt x="816" y="10194"/>
                  </a:cubicBezTo>
                  <a:cubicBezTo>
                    <a:pt x="1326" y="10194"/>
                    <a:pt x="2141" y="9759"/>
                    <a:pt x="3120" y="8818"/>
                  </a:cubicBezTo>
                  <a:cubicBezTo>
                    <a:pt x="5478" y="6520"/>
                    <a:pt x="8918" y="1424"/>
                    <a:pt x="7049" y="186"/>
                  </a:cubicBezTo>
                  <a:cubicBezTo>
                    <a:pt x="6856" y="59"/>
                    <a:pt x="6647" y="0"/>
                    <a:pt x="6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19"/>
            <p:cNvSpPr/>
            <p:nvPr/>
          </p:nvSpPr>
          <p:spPr>
            <a:xfrm>
              <a:off x="117955" y="4497756"/>
              <a:ext cx="352585" cy="130402"/>
            </a:xfrm>
            <a:custGeom>
              <a:avLst/>
              <a:gdLst/>
              <a:ahLst/>
              <a:cxnLst/>
              <a:rect l="l" t="t" r="r" b="b"/>
              <a:pathLst>
                <a:path w="12197" h="4511" extrusionOk="0">
                  <a:moveTo>
                    <a:pt x="9180" y="1"/>
                  </a:moveTo>
                  <a:cubicBezTo>
                    <a:pt x="7054" y="1"/>
                    <a:pt x="4117" y="777"/>
                    <a:pt x="2287" y="1580"/>
                  </a:cubicBezTo>
                  <a:cubicBezTo>
                    <a:pt x="715" y="2259"/>
                    <a:pt x="1" y="3033"/>
                    <a:pt x="108" y="3544"/>
                  </a:cubicBezTo>
                  <a:cubicBezTo>
                    <a:pt x="215" y="4068"/>
                    <a:pt x="1180" y="4485"/>
                    <a:pt x="2882" y="4509"/>
                  </a:cubicBezTo>
                  <a:cubicBezTo>
                    <a:pt x="2946" y="4510"/>
                    <a:pt x="3010" y="4510"/>
                    <a:pt x="3075" y="4510"/>
                  </a:cubicBezTo>
                  <a:cubicBezTo>
                    <a:pt x="6399" y="4510"/>
                    <a:pt x="12196" y="3324"/>
                    <a:pt x="11764" y="1175"/>
                  </a:cubicBezTo>
                  <a:cubicBezTo>
                    <a:pt x="11587" y="325"/>
                    <a:pt x="10553" y="1"/>
                    <a:pt x="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19"/>
            <p:cNvSpPr/>
            <p:nvPr/>
          </p:nvSpPr>
          <p:spPr>
            <a:xfrm>
              <a:off x="106942" y="4622232"/>
              <a:ext cx="330442" cy="214956"/>
            </a:xfrm>
            <a:custGeom>
              <a:avLst/>
              <a:gdLst/>
              <a:ahLst/>
              <a:cxnLst/>
              <a:rect l="l" t="t" r="r" b="b"/>
              <a:pathLst>
                <a:path w="11431" h="7436" extrusionOk="0">
                  <a:moveTo>
                    <a:pt x="1181" y="1"/>
                  </a:moveTo>
                  <a:cubicBezTo>
                    <a:pt x="724" y="1"/>
                    <a:pt x="417" y="119"/>
                    <a:pt x="287" y="322"/>
                  </a:cubicBezTo>
                  <a:cubicBezTo>
                    <a:pt x="1" y="751"/>
                    <a:pt x="370" y="1739"/>
                    <a:pt x="1561" y="2977"/>
                  </a:cubicBezTo>
                  <a:cubicBezTo>
                    <a:pt x="3410" y="4855"/>
                    <a:pt x="7039" y="7436"/>
                    <a:pt x="9047" y="7436"/>
                  </a:cubicBezTo>
                  <a:cubicBezTo>
                    <a:pt x="9547" y="7436"/>
                    <a:pt x="9946" y="7276"/>
                    <a:pt x="10193" y="6906"/>
                  </a:cubicBezTo>
                  <a:cubicBezTo>
                    <a:pt x="11431" y="5025"/>
                    <a:pt x="6276" y="1667"/>
                    <a:pt x="3216" y="477"/>
                  </a:cubicBezTo>
                  <a:cubicBezTo>
                    <a:pt x="2377" y="145"/>
                    <a:pt x="1687" y="1"/>
                    <a:pt x="1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19"/>
            <p:cNvSpPr/>
            <p:nvPr/>
          </p:nvSpPr>
          <p:spPr>
            <a:xfrm>
              <a:off x="59504" y="4648827"/>
              <a:ext cx="161073" cy="337929"/>
            </a:xfrm>
            <a:custGeom>
              <a:avLst/>
              <a:gdLst/>
              <a:ahLst/>
              <a:cxnLst/>
              <a:rect l="l" t="t" r="r" b="b"/>
              <a:pathLst>
                <a:path w="5572" h="11690" extrusionOk="0">
                  <a:moveTo>
                    <a:pt x="1104" y="1"/>
                  </a:moveTo>
                  <a:cubicBezTo>
                    <a:pt x="1072" y="1"/>
                    <a:pt x="1041" y="4"/>
                    <a:pt x="1011" y="9"/>
                  </a:cubicBezTo>
                  <a:cubicBezTo>
                    <a:pt x="499" y="116"/>
                    <a:pt x="82" y="1081"/>
                    <a:pt x="47" y="2783"/>
                  </a:cubicBezTo>
                  <a:cubicBezTo>
                    <a:pt x="1" y="5952"/>
                    <a:pt x="1106" y="11689"/>
                    <a:pt x="3149" y="11689"/>
                  </a:cubicBezTo>
                  <a:cubicBezTo>
                    <a:pt x="3225" y="11689"/>
                    <a:pt x="3302" y="11682"/>
                    <a:pt x="3380" y="11665"/>
                  </a:cubicBezTo>
                  <a:cubicBezTo>
                    <a:pt x="5571" y="11225"/>
                    <a:pt x="4309" y="5212"/>
                    <a:pt x="2975" y="2188"/>
                  </a:cubicBezTo>
                  <a:cubicBezTo>
                    <a:pt x="2337" y="720"/>
                    <a:pt x="1614" y="1"/>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19"/>
            <p:cNvSpPr/>
            <p:nvPr/>
          </p:nvSpPr>
          <p:spPr>
            <a:xfrm>
              <a:off x="-185949" y="4640559"/>
              <a:ext cx="257479" cy="294510"/>
            </a:xfrm>
            <a:custGeom>
              <a:avLst/>
              <a:gdLst/>
              <a:ahLst/>
              <a:cxnLst/>
              <a:rect l="l" t="t" r="r" b="b"/>
              <a:pathLst>
                <a:path w="8907" h="10188" extrusionOk="0">
                  <a:moveTo>
                    <a:pt x="8086" y="1"/>
                  </a:moveTo>
                  <a:cubicBezTo>
                    <a:pt x="7575" y="1"/>
                    <a:pt x="6762" y="429"/>
                    <a:pt x="5787" y="1367"/>
                  </a:cubicBezTo>
                  <a:cubicBezTo>
                    <a:pt x="3430" y="3677"/>
                    <a:pt x="1" y="8772"/>
                    <a:pt x="1858" y="9999"/>
                  </a:cubicBezTo>
                  <a:cubicBezTo>
                    <a:pt x="2053" y="10128"/>
                    <a:pt x="2264" y="10188"/>
                    <a:pt x="2487" y="10188"/>
                  </a:cubicBezTo>
                  <a:cubicBezTo>
                    <a:pt x="4404" y="10188"/>
                    <a:pt x="7210" y="5773"/>
                    <a:pt x="8288" y="3022"/>
                  </a:cubicBezTo>
                  <a:cubicBezTo>
                    <a:pt x="8907" y="1426"/>
                    <a:pt x="8871" y="379"/>
                    <a:pt x="8430" y="93"/>
                  </a:cubicBezTo>
                  <a:cubicBezTo>
                    <a:pt x="8339" y="32"/>
                    <a:pt x="8224" y="1"/>
                    <a:pt x="8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19"/>
            <p:cNvSpPr/>
            <p:nvPr/>
          </p:nvSpPr>
          <p:spPr>
            <a:xfrm>
              <a:off x="-309269" y="4588815"/>
              <a:ext cx="352585" cy="130778"/>
            </a:xfrm>
            <a:custGeom>
              <a:avLst/>
              <a:gdLst/>
              <a:ahLst/>
              <a:cxnLst/>
              <a:rect l="l" t="t" r="r" b="b"/>
              <a:pathLst>
                <a:path w="12197" h="4524" extrusionOk="0">
                  <a:moveTo>
                    <a:pt x="9133" y="0"/>
                  </a:moveTo>
                  <a:cubicBezTo>
                    <a:pt x="5799" y="0"/>
                    <a:pt x="1" y="1187"/>
                    <a:pt x="433" y="3335"/>
                  </a:cubicBezTo>
                  <a:cubicBezTo>
                    <a:pt x="611" y="4196"/>
                    <a:pt x="1646" y="4524"/>
                    <a:pt x="3022" y="4524"/>
                  </a:cubicBezTo>
                  <a:cubicBezTo>
                    <a:pt x="5148" y="4524"/>
                    <a:pt x="8086" y="3740"/>
                    <a:pt x="9922" y="2931"/>
                  </a:cubicBezTo>
                  <a:cubicBezTo>
                    <a:pt x="11482" y="2252"/>
                    <a:pt x="12196" y="1478"/>
                    <a:pt x="12089" y="978"/>
                  </a:cubicBezTo>
                  <a:cubicBezTo>
                    <a:pt x="11982" y="454"/>
                    <a:pt x="11018" y="37"/>
                    <a:pt x="9327" y="2"/>
                  </a:cubicBezTo>
                  <a:cubicBezTo>
                    <a:pt x="9263" y="1"/>
                    <a:pt x="9199" y="0"/>
                    <a:pt x="9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19"/>
            <p:cNvSpPr/>
            <p:nvPr/>
          </p:nvSpPr>
          <p:spPr>
            <a:xfrm>
              <a:off x="-276112" y="4380421"/>
              <a:ext cx="330442" cy="214985"/>
            </a:xfrm>
            <a:custGeom>
              <a:avLst/>
              <a:gdLst/>
              <a:ahLst/>
              <a:cxnLst/>
              <a:rect l="l" t="t" r="r" b="b"/>
              <a:pathLst>
                <a:path w="11431" h="7437" extrusionOk="0">
                  <a:moveTo>
                    <a:pt x="2387" y="0"/>
                  </a:moveTo>
                  <a:cubicBezTo>
                    <a:pt x="1886" y="0"/>
                    <a:pt x="1486" y="160"/>
                    <a:pt x="1239" y="531"/>
                  </a:cubicBezTo>
                  <a:cubicBezTo>
                    <a:pt x="0" y="2389"/>
                    <a:pt x="5156" y="5758"/>
                    <a:pt x="8216" y="6961"/>
                  </a:cubicBezTo>
                  <a:cubicBezTo>
                    <a:pt x="9054" y="7292"/>
                    <a:pt x="9744" y="7436"/>
                    <a:pt x="10252" y="7436"/>
                  </a:cubicBezTo>
                  <a:cubicBezTo>
                    <a:pt x="10711" y="7436"/>
                    <a:pt x="11021" y="7319"/>
                    <a:pt x="11156" y="7115"/>
                  </a:cubicBezTo>
                  <a:cubicBezTo>
                    <a:pt x="11430" y="6675"/>
                    <a:pt x="11061" y="5698"/>
                    <a:pt x="9871" y="4460"/>
                  </a:cubicBezTo>
                  <a:cubicBezTo>
                    <a:pt x="8022" y="2573"/>
                    <a:pt x="4396"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19"/>
            <p:cNvSpPr/>
            <p:nvPr/>
          </p:nvSpPr>
          <p:spPr>
            <a:xfrm>
              <a:off x="-59277" y="4230246"/>
              <a:ext cx="161044" cy="337929"/>
            </a:xfrm>
            <a:custGeom>
              <a:avLst/>
              <a:gdLst/>
              <a:ahLst/>
              <a:cxnLst/>
              <a:rect l="l" t="t" r="r" b="b"/>
              <a:pathLst>
                <a:path w="5571" h="11690" extrusionOk="0">
                  <a:moveTo>
                    <a:pt x="2417" y="0"/>
                  </a:moveTo>
                  <a:cubicBezTo>
                    <a:pt x="2343" y="0"/>
                    <a:pt x="2267" y="8"/>
                    <a:pt x="2191" y="23"/>
                  </a:cubicBezTo>
                  <a:cubicBezTo>
                    <a:pt x="0" y="487"/>
                    <a:pt x="1274" y="6500"/>
                    <a:pt x="2596" y="9512"/>
                  </a:cubicBezTo>
                  <a:cubicBezTo>
                    <a:pt x="3230" y="10970"/>
                    <a:pt x="3948" y="11690"/>
                    <a:pt x="4457" y="11690"/>
                  </a:cubicBezTo>
                  <a:cubicBezTo>
                    <a:pt x="4493" y="11690"/>
                    <a:pt x="4527" y="11686"/>
                    <a:pt x="4560" y="11679"/>
                  </a:cubicBezTo>
                  <a:cubicBezTo>
                    <a:pt x="5084" y="11572"/>
                    <a:pt x="5501" y="10608"/>
                    <a:pt x="5525" y="8917"/>
                  </a:cubicBezTo>
                  <a:cubicBezTo>
                    <a:pt x="5571" y="5734"/>
                    <a:pt x="4463" y="0"/>
                    <a:pt x="2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19"/>
            <p:cNvSpPr/>
            <p:nvPr/>
          </p:nvSpPr>
          <p:spPr>
            <a:xfrm>
              <a:off x="-8688" y="4530277"/>
              <a:ext cx="178648" cy="157112"/>
            </a:xfrm>
            <a:custGeom>
              <a:avLst/>
              <a:gdLst/>
              <a:ahLst/>
              <a:cxnLst/>
              <a:rect l="l" t="t" r="r" b="b"/>
              <a:pathLst>
                <a:path w="6180" h="5435" extrusionOk="0">
                  <a:moveTo>
                    <a:pt x="3093" y="0"/>
                  </a:moveTo>
                  <a:cubicBezTo>
                    <a:pt x="2209" y="0"/>
                    <a:pt x="1340" y="429"/>
                    <a:pt x="822" y="1217"/>
                  </a:cubicBezTo>
                  <a:cubicBezTo>
                    <a:pt x="0" y="2455"/>
                    <a:pt x="334" y="4146"/>
                    <a:pt x="1584" y="4979"/>
                  </a:cubicBezTo>
                  <a:cubicBezTo>
                    <a:pt x="2046" y="5287"/>
                    <a:pt x="2566" y="5434"/>
                    <a:pt x="3081" y="5434"/>
                  </a:cubicBezTo>
                  <a:cubicBezTo>
                    <a:pt x="3959" y="5434"/>
                    <a:pt x="4821" y="5006"/>
                    <a:pt x="5346" y="4217"/>
                  </a:cubicBezTo>
                  <a:cubicBezTo>
                    <a:pt x="6180" y="2967"/>
                    <a:pt x="5846" y="1288"/>
                    <a:pt x="4596" y="455"/>
                  </a:cubicBezTo>
                  <a:cubicBezTo>
                    <a:pt x="4135" y="147"/>
                    <a:pt x="3611" y="0"/>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9" name="Google Shape;789;p19"/>
          <p:cNvGrpSpPr/>
          <p:nvPr/>
        </p:nvGrpSpPr>
        <p:grpSpPr>
          <a:xfrm rot="-825395" flipH="1">
            <a:off x="-20749" y="554257"/>
            <a:ext cx="403631" cy="531751"/>
            <a:chOff x="1085200" y="298999"/>
            <a:chExt cx="311594" cy="409485"/>
          </a:xfrm>
        </p:grpSpPr>
        <p:sp>
          <p:nvSpPr>
            <p:cNvPr id="790" name="Google Shape;790;p19"/>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19"/>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2" name="Google Shape;792;p19"/>
          <p:cNvGrpSpPr/>
          <p:nvPr/>
        </p:nvGrpSpPr>
        <p:grpSpPr>
          <a:xfrm rot="825395">
            <a:off x="11268154" y="1821690"/>
            <a:ext cx="403631" cy="531751"/>
            <a:chOff x="1085200" y="298999"/>
            <a:chExt cx="311594" cy="409485"/>
          </a:xfrm>
        </p:grpSpPr>
        <p:sp>
          <p:nvSpPr>
            <p:cNvPr id="793" name="Google Shape;793;p19"/>
            <p:cNvSpPr/>
            <p:nvPr/>
          </p:nvSpPr>
          <p:spPr>
            <a:xfrm>
              <a:off x="1085200" y="298999"/>
              <a:ext cx="271047" cy="409485"/>
            </a:xfrm>
            <a:custGeom>
              <a:avLst/>
              <a:gdLst/>
              <a:ahLst/>
              <a:cxnLst/>
              <a:rect l="l" t="t" r="r" b="b"/>
              <a:pathLst>
                <a:path w="9954" h="15038" extrusionOk="0">
                  <a:moveTo>
                    <a:pt x="9954" y="0"/>
                  </a:moveTo>
                  <a:lnTo>
                    <a:pt x="9954" y="0"/>
                  </a:lnTo>
                  <a:cubicBezTo>
                    <a:pt x="6620" y="298"/>
                    <a:pt x="3501" y="2167"/>
                    <a:pt x="1751" y="5299"/>
                  </a:cubicBezTo>
                  <a:cubicBezTo>
                    <a:pt x="0" y="8418"/>
                    <a:pt x="24" y="12050"/>
                    <a:pt x="1512" y="15038"/>
                  </a:cubicBezTo>
                  <a:lnTo>
                    <a:pt x="99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4" name="Google Shape;794;p19"/>
            <p:cNvSpPr/>
            <p:nvPr/>
          </p:nvSpPr>
          <p:spPr>
            <a:xfrm>
              <a:off x="1125720" y="298999"/>
              <a:ext cx="271075" cy="409485"/>
            </a:xfrm>
            <a:custGeom>
              <a:avLst/>
              <a:gdLst/>
              <a:ahLst/>
              <a:cxnLst/>
              <a:rect l="l" t="t" r="r" b="b"/>
              <a:pathLst>
                <a:path w="9955" h="15038" extrusionOk="0">
                  <a:moveTo>
                    <a:pt x="8442" y="0"/>
                  </a:moveTo>
                  <a:lnTo>
                    <a:pt x="1" y="15038"/>
                  </a:lnTo>
                  <a:cubicBezTo>
                    <a:pt x="3334" y="14740"/>
                    <a:pt x="6454" y="12871"/>
                    <a:pt x="8204" y="9752"/>
                  </a:cubicBezTo>
                  <a:cubicBezTo>
                    <a:pt x="9954" y="6620"/>
                    <a:pt x="9930" y="2989"/>
                    <a:pt x="8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18699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08" y="713333"/>
            <a:ext cx="10259755"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000"/>
              <a:buFont typeface="Spicy Rice"/>
              <a:buNone/>
              <a:defRPr sz="3000">
                <a:solidFill>
                  <a:schemeClr val="lt2"/>
                </a:solidFill>
                <a:latin typeface="Spicy Rice"/>
                <a:ea typeface="Spicy Rice"/>
                <a:cs typeface="Spicy Rice"/>
                <a:sym typeface="Spicy Rice"/>
              </a:defRPr>
            </a:lvl1pPr>
            <a:lvl2pPr lvl="1"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2pPr>
            <a:lvl3pPr lvl="2"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3pPr>
            <a:lvl4pPr lvl="3"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4pPr>
            <a:lvl5pPr lvl="4"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5pPr>
            <a:lvl6pPr lvl="5"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6pPr>
            <a:lvl7pPr lvl="6"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7pPr>
            <a:lvl8pPr lvl="7"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8pPr>
            <a:lvl9pPr lvl="8" rtl="0">
              <a:spcBef>
                <a:spcPts val="0"/>
              </a:spcBef>
              <a:spcAft>
                <a:spcPts val="0"/>
              </a:spcAft>
              <a:buClr>
                <a:schemeClr val="lt2"/>
              </a:buClr>
              <a:buSzPts val="3000"/>
              <a:buFont typeface="Spicy Rice"/>
              <a:buNone/>
              <a:defRPr sz="3000" b="1">
                <a:solidFill>
                  <a:schemeClr val="lt2"/>
                </a:solidFill>
                <a:latin typeface="Spicy Rice"/>
                <a:ea typeface="Spicy Rice"/>
                <a:cs typeface="Spicy Rice"/>
                <a:sym typeface="Spicy Rice"/>
              </a:defRPr>
            </a:lvl9pPr>
          </a:lstStyle>
          <a:p>
            <a:endParaRPr/>
          </a:p>
        </p:txBody>
      </p:sp>
      <p:sp>
        <p:nvSpPr>
          <p:cNvPr id="7" name="Google Shape;7;p1"/>
          <p:cNvSpPr txBox="1">
            <a:spLocks noGrp="1"/>
          </p:cNvSpPr>
          <p:nvPr>
            <p:ph type="body" idx="1"/>
          </p:nvPr>
        </p:nvSpPr>
        <p:spPr>
          <a:xfrm>
            <a:off x="951108" y="1536633"/>
            <a:ext cx="10259755"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1pPr>
            <a:lvl2pPr marL="914400" lvl="1"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2pPr>
            <a:lvl3pPr marL="1371600" lvl="2"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3pPr>
            <a:lvl4pPr marL="1828800" lvl="3"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4pPr>
            <a:lvl5pPr marL="2286000" lvl="4"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5pPr>
            <a:lvl6pPr marL="2743200" lvl="5"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6pPr>
            <a:lvl7pPr marL="3200400" lvl="6"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7pPr>
            <a:lvl8pPr marL="3657600" lvl="7"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8pPr>
            <a:lvl9pPr marL="4114800" lvl="8" indent="-304800">
              <a:lnSpc>
                <a:spcPct val="100000"/>
              </a:lnSpc>
              <a:spcBef>
                <a:spcPts val="0"/>
              </a:spcBef>
              <a:spcAft>
                <a:spcPts val="0"/>
              </a:spcAft>
              <a:buClr>
                <a:schemeClr val="accent4"/>
              </a:buClr>
              <a:buSzPts val="1200"/>
              <a:buFont typeface="Be Vietnam Pro"/>
              <a:buChar char="■"/>
              <a:defRPr sz="1200">
                <a:solidFill>
                  <a:schemeClr val="accent4"/>
                </a:solidFill>
                <a:latin typeface="Be Vietnam Pro"/>
                <a:ea typeface="Be Vietnam Pro"/>
                <a:cs typeface="Be Vietnam Pro"/>
                <a:sym typeface="Be Vietnam Pro"/>
              </a:defRPr>
            </a:lvl9pPr>
          </a:lstStyle>
          <a:p>
            <a:endParaRPr/>
          </a:p>
        </p:txBody>
      </p:sp>
      <p:sp>
        <p:nvSpPr>
          <p:cNvPr id="2" name="TextBox 1">
            <a:extLst>
              <a:ext uri="{FF2B5EF4-FFF2-40B4-BE49-F238E27FC236}">
                <a16:creationId xmlns:a16="http://schemas.microsoft.com/office/drawing/2014/main" id="{661B4F63-5CBC-13E7-EE81-F289335C646D}"/>
              </a:ext>
            </a:extLst>
          </p:cNvPr>
          <p:cNvSpPr txBox="1"/>
          <p:nvPr userDrawn="1"/>
        </p:nvSpPr>
        <p:spPr>
          <a:xfrm>
            <a:off x="1950962" y="7450139"/>
            <a:ext cx="8437275" cy="473848"/>
          </a:xfrm>
          <a:prstGeom prst="rect">
            <a:avLst/>
          </a:prstGeom>
          <a:noFill/>
        </p:spPr>
        <p:txBody>
          <a:bodyPr wrap="square" rtlCol="0">
            <a:spAutoFit/>
          </a:bodyPr>
          <a:lstStyle/>
          <a:p>
            <a:pPr algn="ctr"/>
            <a:r>
              <a:rPr lang="en-US" sz="2479"/>
              <a:t>Kho ppt Phan Linh_0916.604.268</a:t>
            </a:r>
          </a:p>
        </p:txBody>
      </p:sp>
    </p:spTree>
    <p:extLst>
      <p:ext uri="{BB962C8B-B14F-4D97-AF65-F5344CB8AC3E}">
        <p14:creationId xmlns:p14="http://schemas.microsoft.com/office/powerpoint/2010/main" val="658196682"/>
      </p:ext>
    </p:extLst>
  </p:cSld>
  <p:clrMap bg1="lt1" tx1="dk1" bg2="dk2" tx2="lt2" accent1="accent1" accent2="accent2" accent3="accent3" accent4="accent4" accent5="accent5" accent6="accent6" hlink="hlink" folHlink="folHlink"/>
  <p:sldLayoutIdLst>
    <p:sldLayoutId id="2147483819" r:id="rId1"/>
    <p:sldLayoutId id="2147483820" r:id="rId2"/>
    <p:sldLayoutId id="2147483822" r:id="rId3"/>
    <p:sldLayoutId id="2147483823" r:id="rId4"/>
    <p:sldLayoutId id="2147483824" r:id="rId5"/>
    <p:sldLayoutId id="2147483825" r:id="rId6"/>
    <p:sldLayoutId id="2147483826" r:id="rId7"/>
    <p:sldLayoutId id="2147483827" r:id="rId8"/>
    <p:sldLayoutId id="2147483828" r:id="rId9"/>
    <p:sldLayoutId id="2147483830" r:id="rId10"/>
    <p:sldLayoutId id="214748383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8"/>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3"/>
            <a:ext cx="2736414" cy="365125"/>
          </a:xfrm>
          <a:prstGeom prst="rect">
            <a:avLst/>
          </a:prstGeom>
        </p:spPr>
        <p:txBody>
          <a:bodyPr vert="horz" lIns="91440" tIns="45720" rIns="91440" bIns="45720" rtlCol="0" anchor="ctr"/>
          <a:lstStyle>
            <a:lvl1pPr algn="l">
              <a:defRPr sz="1194">
                <a:solidFill>
                  <a:schemeClr val="tx1">
                    <a:tint val="75000"/>
                  </a:schemeClr>
                </a:solidFill>
              </a:defRPr>
            </a:lvl1pPr>
          </a:lstStyle>
          <a:p>
            <a:pPr defTabSz="909834">
              <a:buClrTx/>
              <a:defRPr/>
            </a:pPr>
            <a:fld id="{D997B5FA-0921-464F-AAE1-844C04324D75}" type="datetimeFigureOut">
              <a:rPr lang="zh-CN" altLang="en-US" kern="1200" smtClean="0">
                <a:solidFill>
                  <a:prstClr val="black">
                    <a:tint val="75000"/>
                  </a:prstClr>
                </a:solidFill>
                <a:latin typeface="华康少女文字W5(P)"/>
              </a:rPr>
              <a:pPr defTabSz="909834">
                <a:buClrTx/>
                <a:defRPr/>
              </a:pPr>
              <a:t>2025/3/11</a:t>
            </a:fld>
            <a:endParaRPr lang="zh-CN" altLang="en-US" kern="1200">
              <a:solidFill>
                <a:prstClr val="black">
                  <a:tint val="75000"/>
                </a:prstClr>
              </a:solidFill>
              <a:latin typeface="华康少女文字W5(P)"/>
            </a:endParaRPr>
          </a:p>
        </p:txBody>
      </p:sp>
      <p:sp>
        <p:nvSpPr>
          <p:cNvPr id="5" name="页脚占位符 4"/>
          <p:cNvSpPr>
            <a:spLocks noGrp="1"/>
          </p:cNvSpPr>
          <p:nvPr>
            <p:ph type="ftr" sz="quarter" idx="3"/>
          </p:nvPr>
        </p:nvSpPr>
        <p:spPr>
          <a:xfrm>
            <a:off x="4028609" y="6356353"/>
            <a:ext cx="4104620" cy="365125"/>
          </a:xfrm>
          <a:prstGeom prst="rect">
            <a:avLst/>
          </a:prstGeom>
        </p:spPr>
        <p:txBody>
          <a:bodyPr vert="horz" lIns="91440" tIns="45720" rIns="91440" bIns="45720" rtlCol="0" anchor="ctr"/>
          <a:lstStyle>
            <a:lvl1pPr algn="ctr">
              <a:defRPr sz="1194">
                <a:solidFill>
                  <a:schemeClr val="tx1">
                    <a:tint val="75000"/>
                  </a:schemeClr>
                </a:solidFill>
              </a:defRPr>
            </a:lvl1pPr>
          </a:lstStyle>
          <a:p>
            <a:pPr defTabSz="909834">
              <a:buClrTx/>
              <a:defRPr/>
            </a:pPr>
            <a:endParaRPr lang="zh-CN" altLang="en-US" kern="1200">
              <a:solidFill>
                <a:prstClr val="black">
                  <a:tint val="75000"/>
                </a:prstClr>
              </a:solidFill>
              <a:latin typeface="华康少女文字W5(P)"/>
            </a:endParaRPr>
          </a:p>
        </p:txBody>
      </p:sp>
      <p:sp>
        <p:nvSpPr>
          <p:cNvPr id="6" name="灯片编号占位符 5"/>
          <p:cNvSpPr>
            <a:spLocks noGrp="1"/>
          </p:cNvSpPr>
          <p:nvPr>
            <p:ph type="sldNum" sz="quarter" idx="4"/>
          </p:nvPr>
        </p:nvSpPr>
        <p:spPr>
          <a:xfrm>
            <a:off x="8589298" y="6356353"/>
            <a:ext cx="2736414" cy="365125"/>
          </a:xfrm>
          <a:prstGeom prst="rect">
            <a:avLst/>
          </a:prstGeom>
        </p:spPr>
        <p:txBody>
          <a:bodyPr vert="horz" lIns="91440" tIns="45720" rIns="91440" bIns="45720" rtlCol="0" anchor="ctr"/>
          <a:lstStyle>
            <a:lvl1pPr algn="r">
              <a:defRPr sz="1194">
                <a:solidFill>
                  <a:schemeClr val="tx1">
                    <a:tint val="75000"/>
                  </a:schemeClr>
                </a:solidFill>
              </a:defRPr>
            </a:lvl1pPr>
          </a:lstStyle>
          <a:p>
            <a:pPr defTabSz="909834">
              <a:buClrTx/>
              <a:defRPr/>
            </a:pPr>
            <a:fld id="{565CE74E-AB26-4998-AD42-012C4C1AD076}" type="slidenum">
              <a:rPr lang="zh-CN" altLang="en-US" kern="1200" smtClean="0">
                <a:solidFill>
                  <a:prstClr val="black">
                    <a:tint val="75000"/>
                  </a:prstClr>
                </a:solidFill>
                <a:latin typeface="华康少女文字W5(P)"/>
              </a:rPr>
              <a:pPr defTabSz="909834">
                <a:buClrTx/>
                <a:defRPr/>
              </a:pPr>
              <a:t>‹#›</a:t>
            </a:fld>
            <a:endParaRPr lang="zh-CN" altLang="en-US" kern="1200">
              <a:solidFill>
                <a:prstClr val="black">
                  <a:tint val="75000"/>
                </a:prstClr>
              </a:solidFill>
              <a:latin typeface="华康少女文字W5(P)"/>
            </a:endParaRPr>
          </a:p>
        </p:txBody>
      </p:sp>
    </p:spTree>
    <p:extLst>
      <p:ext uri="{BB962C8B-B14F-4D97-AF65-F5344CB8AC3E}">
        <p14:creationId xmlns:p14="http://schemas.microsoft.com/office/powerpoint/2010/main" val="334277176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09834" rtl="0" eaLnBrk="1" latinLnBrk="0" hangingPunct="1">
        <a:lnSpc>
          <a:spcPct val="90000"/>
        </a:lnSpc>
        <a:spcBef>
          <a:spcPct val="0"/>
        </a:spcBef>
        <a:buNone/>
        <a:defRPr sz="4378" kern="1200">
          <a:solidFill>
            <a:schemeClr val="tx1"/>
          </a:solidFill>
          <a:latin typeface="+mj-lt"/>
          <a:ea typeface="+mj-ea"/>
          <a:cs typeface="+mj-cs"/>
        </a:defRPr>
      </a:lvl1pPr>
    </p:titleStyle>
    <p:bodyStyle>
      <a:lvl1pPr marL="227459" indent="-227459" algn="l" defTabSz="909834" rtl="0" eaLnBrk="1" latinLnBrk="0" hangingPunct="1">
        <a:lnSpc>
          <a:spcPct val="90000"/>
        </a:lnSpc>
        <a:spcBef>
          <a:spcPts val="996"/>
        </a:spcBef>
        <a:buFont typeface="Arial" panose="020B0604020202020204" pitchFamily="34" charset="0"/>
        <a:buChar char="•"/>
        <a:defRPr sz="2786" kern="1200">
          <a:solidFill>
            <a:schemeClr val="tx1"/>
          </a:solidFill>
          <a:latin typeface="+mn-lt"/>
          <a:ea typeface="+mn-ea"/>
          <a:cs typeface="+mn-cs"/>
        </a:defRPr>
      </a:lvl1pPr>
      <a:lvl2pPr marL="682376" indent="-227459" algn="l" defTabSz="909834" rtl="0" eaLnBrk="1" latinLnBrk="0" hangingPunct="1">
        <a:lnSpc>
          <a:spcPct val="90000"/>
        </a:lnSpc>
        <a:spcBef>
          <a:spcPts val="498"/>
        </a:spcBef>
        <a:buFont typeface="Arial" panose="020B0604020202020204" pitchFamily="34" charset="0"/>
        <a:buChar char="•"/>
        <a:defRPr sz="2388" kern="1200">
          <a:solidFill>
            <a:schemeClr val="tx1"/>
          </a:solidFill>
          <a:latin typeface="+mn-lt"/>
          <a:ea typeface="+mn-ea"/>
          <a:cs typeface="+mn-cs"/>
        </a:defRPr>
      </a:lvl2pPr>
      <a:lvl3pPr marL="1137293" indent="-227459" algn="l" defTabSz="909834" rtl="0" eaLnBrk="1" latinLnBrk="0" hangingPunct="1">
        <a:lnSpc>
          <a:spcPct val="90000"/>
        </a:lnSpc>
        <a:spcBef>
          <a:spcPts val="498"/>
        </a:spcBef>
        <a:buFont typeface="Arial" panose="020B0604020202020204" pitchFamily="34" charset="0"/>
        <a:buChar char="•"/>
        <a:defRPr sz="1990" kern="1200">
          <a:solidFill>
            <a:schemeClr val="tx1"/>
          </a:solidFill>
          <a:latin typeface="+mn-lt"/>
          <a:ea typeface="+mn-ea"/>
          <a:cs typeface="+mn-cs"/>
        </a:defRPr>
      </a:lvl3pPr>
      <a:lvl4pPr marL="159221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4pPr>
      <a:lvl5pPr marL="2047126"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5pPr>
      <a:lvl6pPr marL="2502043"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6pPr>
      <a:lvl7pPr marL="295696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7pPr>
      <a:lvl8pPr marL="3411877"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8pPr>
      <a:lvl9pPr marL="3866794"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9pPr>
    </p:bodyStyle>
    <p:otherStyle>
      <a:defPPr>
        <a:defRPr lang="zh-CN"/>
      </a:defPPr>
      <a:lvl1pPr marL="0" algn="l" defTabSz="909834" rtl="0" eaLnBrk="1" latinLnBrk="0" hangingPunct="1">
        <a:defRPr sz="1791" kern="1200">
          <a:solidFill>
            <a:schemeClr val="tx1"/>
          </a:solidFill>
          <a:latin typeface="+mn-lt"/>
          <a:ea typeface="+mn-ea"/>
          <a:cs typeface="+mn-cs"/>
        </a:defRPr>
      </a:lvl1pPr>
      <a:lvl2pPr marL="454917" algn="l" defTabSz="909834" rtl="0" eaLnBrk="1" latinLnBrk="0" hangingPunct="1">
        <a:defRPr sz="1791" kern="1200">
          <a:solidFill>
            <a:schemeClr val="tx1"/>
          </a:solidFill>
          <a:latin typeface="+mn-lt"/>
          <a:ea typeface="+mn-ea"/>
          <a:cs typeface="+mn-cs"/>
        </a:defRPr>
      </a:lvl2pPr>
      <a:lvl3pPr marL="909834" algn="l" defTabSz="909834" rtl="0" eaLnBrk="1" latinLnBrk="0" hangingPunct="1">
        <a:defRPr sz="1791" kern="1200">
          <a:solidFill>
            <a:schemeClr val="tx1"/>
          </a:solidFill>
          <a:latin typeface="+mn-lt"/>
          <a:ea typeface="+mn-ea"/>
          <a:cs typeface="+mn-cs"/>
        </a:defRPr>
      </a:lvl3pPr>
      <a:lvl4pPr marL="1364751" algn="l" defTabSz="909834" rtl="0" eaLnBrk="1" latinLnBrk="0" hangingPunct="1">
        <a:defRPr sz="1791" kern="1200">
          <a:solidFill>
            <a:schemeClr val="tx1"/>
          </a:solidFill>
          <a:latin typeface="+mn-lt"/>
          <a:ea typeface="+mn-ea"/>
          <a:cs typeface="+mn-cs"/>
        </a:defRPr>
      </a:lvl4pPr>
      <a:lvl5pPr marL="1819667" algn="l" defTabSz="909834" rtl="0" eaLnBrk="1" latinLnBrk="0" hangingPunct="1">
        <a:defRPr sz="1791" kern="1200">
          <a:solidFill>
            <a:schemeClr val="tx1"/>
          </a:solidFill>
          <a:latin typeface="+mn-lt"/>
          <a:ea typeface="+mn-ea"/>
          <a:cs typeface="+mn-cs"/>
        </a:defRPr>
      </a:lvl5pPr>
      <a:lvl6pPr marL="2274584" algn="l" defTabSz="909834" rtl="0" eaLnBrk="1" latinLnBrk="0" hangingPunct="1">
        <a:defRPr sz="1791" kern="1200">
          <a:solidFill>
            <a:schemeClr val="tx1"/>
          </a:solidFill>
          <a:latin typeface="+mn-lt"/>
          <a:ea typeface="+mn-ea"/>
          <a:cs typeface="+mn-cs"/>
        </a:defRPr>
      </a:lvl6pPr>
      <a:lvl7pPr marL="2729501" algn="l" defTabSz="909834" rtl="0" eaLnBrk="1" latinLnBrk="0" hangingPunct="1">
        <a:defRPr sz="1791" kern="1200">
          <a:solidFill>
            <a:schemeClr val="tx1"/>
          </a:solidFill>
          <a:latin typeface="+mn-lt"/>
          <a:ea typeface="+mn-ea"/>
          <a:cs typeface="+mn-cs"/>
        </a:defRPr>
      </a:lvl7pPr>
      <a:lvl8pPr marL="3184418" algn="l" defTabSz="909834" rtl="0" eaLnBrk="1" latinLnBrk="0" hangingPunct="1">
        <a:defRPr sz="1791" kern="1200">
          <a:solidFill>
            <a:schemeClr val="tx1"/>
          </a:solidFill>
          <a:latin typeface="+mn-lt"/>
          <a:ea typeface="+mn-ea"/>
          <a:cs typeface="+mn-cs"/>
        </a:defRPr>
      </a:lvl8pPr>
      <a:lvl9pPr marL="3639335" algn="l" defTabSz="909834" rtl="0" eaLnBrk="1" latinLnBrk="0" hangingPunct="1">
        <a:defRPr sz="1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 Id="rId5" Type="http://schemas.openxmlformats.org/officeDocument/2006/relationships/image" Target="../media/image4.gi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2" y="16945"/>
            <a:ext cx="12131750" cy="6824110"/>
          </a:xfrm>
          <a:prstGeom prst="rect">
            <a:avLst/>
          </a:prstGeom>
        </p:spPr>
      </p:pic>
      <p:sp>
        <p:nvSpPr>
          <p:cNvPr id="7" name="Rectangle 5"/>
          <p:cNvSpPr>
            <a:spLocks noChangeArrowheads="1"/>
          </p:cNvSpPr>
          <p:nvPr/>
        </p:nvSpPr>
        <p:spPr bwMode="auto">
          <a:xfrm>
            <a:off x="3225838" y="4073835"/>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834">
              <a:spcBef>
                <a:spcPct val="50000"/>
              </a:spcBef>
              <a:buClrTx/>
              <a:defRPr/>
            </a:pPr>
            <a:r>
              <a:rPr lang="en-US" sz="3184" b="1" i="1" kern="1200" dirty="0">
                <a:solidFill>
                  <a:srgbClr val="3333CC"/>
                </a:solidFill>
                <a:latin typeface="Times New Roman" pitchFamily="18" charset="0"/>
              </a:rPr>
              <a:t>Giáo viên</a:t>
            </a:r>
            <a:r>
              <a:rPr lang="en-US" sz="3184" b="1" i="1" kern="1200">
                <a:solidFill>
                  <a:srgbClr val="3333CC"/>
                </a:solidFill>
                <a:latin typeface="Times New Roman" pitchFamily="18" charset="0"/>
              </a:rPr>
              <a:t>: Trịnh Thị Mơ</a:t>
            </a:r>
            <a:endParaRPr lang="en-US" sz="3184" b="1" i="1" kern="1200" dirty="0">
              <a:solidFill>
                <a:srgbClr val="3333CC"/>
              </a:solidFill>
              <a:latin typeface="Times New Roman" pitchFamily="18" charset="0"/>
            </a:endParaRPr>
          </a:p>
        </p:txBody>
      </p:sp>
      <p:sp>
        <p:nvSpPr>
          <p:cNvPr id="8" name="Rectangle 6"/>
          <p:cNvSpPr>
            <a:spLocks noChangeArrowheads="1"/>
          </p:cNvSpPr>
          <p:nvPr/>
        </p:nvSpPr>
        <p:spPr bwMode="auto">
          <a:xfrm>
            <a:off x="323853" y="1956223"/>
            <a:ext cx="11504789" cy="16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834">
              <a:buClrTx/>
              <a:defRPr/>
            </a:pPr>
            <a:r>
              <a:rPr lang="en-US" sz="6583" b="1" kern="1200">
                <a:solidFill>
                  <a:srgbClr val="FF0000"/>
                </a:solidFill>
                <a:latin typeface="Times New Roman" pitchFamily="18" charset="0"/>
                <a:cs typeface="Times New Roman" pitchFamily="18" charset="0"/>
              </a:rPr>
              <a:t>MÔN</a:t>
            </a:r>
            <a:r>
              <a:rPr lang="en-US" sz="6583" b="1" kern="1200">
                <a:solidFill>
                  <a:srgbClr val="FF0000"/>
                </a:solidFill>
                <a:latin typeface="Times New Roman" pitchFamily="18" charset="0"/>
                <a:cs typeface="Times New Roman" pitchFamily="18" charset="0"/>
              </a:rPr>
              <a:t>: </a:t>
            </a:r>
            <a:r>
              <a:rPr lang="en-US" sz="6583" b="1" kern="1200" smtClean="0">
                <a:solidFill>
                  <a:srgbClr val="FF0000"/>
                </a:solidFill>
                <a:latin typeface="Times New Roman" pitchFamily="18" charset="0"/>
                <a:cs typeface="Times New Roman" pitchFamily="18" charset="0"/>
              </a:rPr>
              <a:t>TIẾNG VIỆT</a:t>
            </a:r>
            <a:endParaRPr lang="en-US" sz="6583" b="1" kern="1200" dirty="0">
              <a:solidFill>
                <a:srgbClr val="FF0000"/>
              </a:solidFill>
              <a:latin typeface="Times New Roman" pitchFamily="18" charset="0"/>
              <a:cs typeface="Times New Roman" pitchFamily="18" charset="0"/>
            </a:endParaRPr>
          </a:p>
          <a:p>
            <a:pPr algn="ctr" defTabSz="909834">
              <a:buClrTx/>
              <a:defRPr/>
            </a:pPr>
            <a:r>
              <a:rPr lang="en-US" sz="3600" b="1" kern="1200" smtClean="0">
                <a:solidFill>
                  <a:srgbClr val="7030A0"/>
                </a:solidFill>
                <a:latin typeface="Times New Roman" pitchFamily="18" charset="0"/>
                <a:cs typeface="Times New Roman" pitchFamily="18" charset="0"/>
              </a:rPr>
              <a:t>BÀI 15: ĐỌC: NGƯỜI THẦY ĐẦU TIÊN CỦA BỐ TÔI</a:t>
            </a:r>
            <a:endParaRPr lang="en-US" sz="3600" kern="1200" dirty="0">
              <a:solidFill>
                <a:srgbClr val="7030A0"/>
              </a:solidFill>
              <a:latin typeface="Times New Roman" pitchFamily="18" charset="0"/>
              <a:cs typeface="Times New Roman" pitchFamily="18" charset="0"/>
            </a:endParaRPr>
          </a:p>
        </p:txBody>
      </p:sp>
      <p:sp>
        <p:nvSpPr>
          <p:cNvPr id="9"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9834">
              <a:buClrTx/>
              <a:defRPr/>
            </a:pPr>
            <a:r>
              <a:rPr lang="en-US" sz="2786" b="1" kern="1200">
                <a:solidFill>
                  <a:prstClr val="black"/>
                </a:solidFill>
                <a:latin typeface="Times New Roman" pitchFamily="18" charset="0"/>
                <a:cs typeface="Times New Roman" pitchFamily="18" charset="0"/>
              </a:rPr>
              <a:t>TRƯỜNG TIỂU HỌC QUANG TRUNG</a:t>
            </a:r>
          </a:p>
          <a:p>
            <a:pPr algn="ctr" defTabSz="909834">
              <a:buClrTx/>
              <a:defRPr/>
            </a:pPr>
            <a:r>
              <a:rPr lang="en-US" sz="2388" b="1" kern="1200">
                <a:solidFill>
                  <a:prstClr val="black"/>
                </a:solidFill>
                <a:latin typeface="Times New Roman" pitchFamily="18" charset="0"/>
                <a:cs typeface="Times New Roman" pitchFamily="18" charset="0"/>
              </a:rPr>
              <a:t>Sách kết nối tri thức với cuộc sống – Lớp 4</a:t>
            </a:r>
            <a:endParaRPr lang="en-US" sz="2388" b="1" kern="1200" dirty="0">
              <a:solidFill>
                <a:prstClr val="black"/>
              </a:solidFill>
              <a:latin typeface="Times New Roman" pitchFamily="18" charset="0"/>
              <a:cs typeface="Times New Roman" pitchFamily="18" charset="0"/>
            </a:endParaRPr>
          </a:p>
          <a:p>
            <a:pPr algn="ctr" defTabSz="909834">
              <a:buClrTx/>
              <a:defRPr/>
            </a:pPr>
            <a:r>
              <a:rPr lang="en-US" sz="2388" b="1" kern="1200">
                <a:solidFill>
                  <a:prstClr val="black"/>
                </a:solidFill>
                <a:latin typeface="Times New Roman" pitchFamily="18" charset="0"/>
                <a:cs typeface="Times New Roman" pitchFamily="18" charset="0"/>
              </a:rPr>
              <a:t> Năm học 2024-2025</a:t>
            </a:r>
            <a:endParaRPr lang="en-US" sz="2388" b="1" kern="1200" dirty="0">
              <a:solidFill>
                <a:prstClr val="black"/>
              </a:solidFill>
              <a:latin typeface="Times New Roman" pitchFamily="18" charset="0"/>
              <a:cs typeface="Times New Roman" pitchFamily="18" charset="0"/>
            </a:endParaRPr>
          </a:p>
          <a:p>
            <a:pPr algn="ctr" defTabSz="909834">
              <a:buClrTx/>
              <a:defRPr/>
            </a:pPr>
            <a:r>
              <a:rPr lang="en-US" sz="2388" b="1" kern="1200" dirty="0">
                <a:solidFill>
                  <a:prstClr val="black"/>
                </a:solidFill>
                <a:latin typeface="Times New Roman" pitchFamily="18" charset="0"/>
                <a:cs typeface="Times New Roman" pitchFamily="18" charset="0"/>
                <a:sym typeface="Wingdings" panose="05000000000000000000" pitchFamily="2" charset="2"/>
              </a:rPr>
              <a:t></a:t>
            </a:r>
            <a:endParaRPr lang="en-US" sz="2388" kern="1200" dirty="0">
              <a:solidFill>
                <a:prstClr val="black"/>
              </a:solidFill>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07031" y="3232725"/>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27260" y="3309617"/>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3941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5BB32B-9A8F-B35C-2588-B514C4C1E1AB}"/>
              </a:ext>
            </a:extLst>
          </p:cNvPr>
          <p:cNvGrpSpPr/>
          <p:nvPr/>
        </p:nvGrpSpPr>
        <p:grpSpPr>
          <a:xfrm>
            <a:off x="-51758" y="85642"/>
            <a:ext cx="2695639" cy="498612"/>
            <a:chOff x="752815" y="838844"/>
            <a:chExt cx="2205781" cy="730018"/>
          </a:xfrm>
        </p:grpSpPr>
        <p:sp>
          <p:nvSpPr>
            <p:cNvPr id="14" name="Google Shape;4306;p14">
              <a:extLst>
                <a:ext uri="{FF2B5EF4-FFF2-40B4-BE49-F238E27FC236}">
                  <a16:creationId xmlns:a16="http://schemas.microsoft.com/office/drawing/2014/main" id="{20BEA9FA-5B73-37D0-38BE-EAE4CC4FE74A}"/>
                </a:ext>
              </a:extLst>
            </p:cNvPr>
            <p:cNvSpPr/>
            <p:nvPr/>
          </p:nvSpPr>
          <p:spPr>
            <a:xfrm>
              <a:off x="752815" y="83884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15" name="TextBox 14">
              <a:extLst>
                <a:ext uri="{FF2B5EF4-FFF2-40B4-BE49-F238E27FC236}">
                  <a16:creationId xmlns:a16="http://schemas.microsoft.com/office/drawing/2014/main" id="{FE108D44-1FF3-469A-F471-37F39A922B33}"/>
                </a:ext>
              </a:extLst>
            </p:cNvPr>
            <p:cNvSpPr txBox="1"/>
            <p:nvPr/>
          </p:nvSpPr>
          <p:spPr>
            <a:xfrm>
              <a:off x="877050" y="860976"/>
              <a:ext cx="1957309" cy="707886"/>
            </a:xfrm>
            <a:prstGeom prst="rect">
              <a:avLst/>
            </a:prstGeom>
            <a:noFill/>
          </p:spPr>
          <p:txBody>
            <a:bodyPr wrap="square" rtlCol="0">
              <a:spAutoFit/>
            </a:bodyPr>
            <a:lstStyle/>
            <a:p>
              <a:pPr algn="ctr"/>
              <a:r>
                <a:rPr lang="en-US" sz="2000" b="1"/>
                <a:t>Đọc lại toàn bài</a:t>
              </a:r>
            </a:p>
          </p:txBody>
        </p:sp>
      </p:grpSp>
      <p:grpSp>
        <p:nvGrpSpPr>
          <p:cNvPr id="5" name="Group 4">
            <a:extLst>
              <a:ext uri="{FF2B5EF4-FFF2-40B4-BE49-F238E27FC236}">
                <a16:creationId xmlns:a16="http://schemas.microsoft.com/office/drawing/2014/main" id="{580AD71A-B139-8EEB-C0FE-E23B33087C27}"/>
              </a:ext>
            </a:extLst>
          </p:cNvPr>
          <p:cNvGrpSpPr/>
          <p:nvPr/>
        </p:nvGrpSpPr>
        <p:grpSpPr>
          <a:xfrm>
            <a:off x="228956" y="129194"/>
            <a:ext cx="11693412" cy="6542087"/>
            <a:chOff x="362305" y="224444"/>
            <a:chExt cx="12054228" cy="6542087"/>
          </a:xfrm>
        </p:grpSpPr>
        <p:sp>
          <p:nvSpPr>
            <p:cNvPr id="6" name="TextBox 5">
              <a:extLst>
                <a:ext uri="{FF2B5EF4-FFF2-40B4-BE49-F238E27FC236}">
                  <a16:creationId xmlns:a16="http://schemas.microsoft.com/office/drawing/2014/main" id="{74D52534-5DE4-506E-41D6-A2D7E285C750}"/>
                </a:ext>
              </a:extLst>
            </p:cNvPr>
            <p:cNvSpPr txBox="1"/>
            <p:nvPr/>
          </p:nvSpPr>
          <p:spPr>
            <a:xfrm>
              <a:off x="362305" y="857221"/>
              <a:ext cx="12054228" cy="59093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lgn="just"/>
              <a:r>
                <a:rPr lang="vi-VN" sz="1800">
                  <a:solidFill>
                    <a:srgbClr val="000000"/>
                  </a:solidFill>
                </a:rPr>
                <a:t>Hôm qua, bố rủ tôi đi tàu đến thăm người thầy đầu tiên của bố, thầy Cơ-rô-xét-ti, năm nay đã tám mươi tuổi.</a:t>
              </a:r>
            </a:p>
            <a:p>
              <a:pPr indent="457200" algn="just"/>
              <a:r>
                <a:rPr lang="vi-VN" sz="1800">
                  <a:solidFill>
                    <a:srgbClr val="000000"/>
                  </a:solidFill>
                </a:rPr>
                <a:t>Xuống tàu, chúng tôi hỏi thăm đường đến nhà thầy, một ngôi nhà nhỏ cuối làng. Bố nhẹ nhàng gõ cửa. Ra mở cửa là một cụ già râu tóc đã bạc.</a:t>
              </a:r>
            </a:p>
            <a:p>
              <a:pPr indent="457200" algn="just"/>
              <a:r>
                <a:rPr lang="vi-VN" sz="1800">
                  <a:solidFill>
                    <a:srgbClr val="000000"/>
                  </a:solidFill>
                </a:rPr>
                <a:t>– Con chào thầy ạ! – Bố vừa nói vừa bỏ mũ ra.</a:t>
              </a:r>
            </a:p>
            <a:p>
              <a:pPr indent="457200" algn="just"/>
              <a:r>
                <a:rPr lang="vi-VN" sz="1800">
                  <a:solidFill>
                    <a:srgbClr val="000000"/>
                  </a:solidFill>
                </a:rPr>
                <a:t>– Chào anh. Xin lỗi, anh là...</a:t>
              </a:r>
            </a:p>
            <a:p>
              <a:pPr indent="457200" algn="just"/>
              <a:r>
                <a:rPr lang="vi-VN" sz="1800">
                  <a:solidFill>
                    <a:srgbClr val="000000"/>
                  </a:solidFill>
                </a:rPr>
                <a:t>– Con là An-béc-tô, học trò cũ của thầy. Con đến thăm thầy ạ.</a:t>
              </a:r>
            </a:p>
            <a:p>
              <a:pPr indent="457200" algn="just"/>
              <a:r>
                <a:rPr lang="vi-VN" sz="1800">
                  <a:solidFill>
                    <a:srgbClr val="000000"/>
                  </a:solidFill>
                </a:rPr>
                <a:t>– Thật hân hạnh quá! Nhưng... anh học với tôi hồi nào nhỉ?</a:t>
              </a:r>
            </a:p>
            <a:p>
              <a:pPr indent="457200" algn="just"/>
              <a:r>
                <a:rPr lang="vi-VN" sz="1800">
                  <a:solidFill>
                    <a:srgbClr val="000000"/>
                  </a:solidFill>
                </a:rPr>
                <a:t>Bố nói tên lớp và ngày bố vào trường. Cụ cúi đầu suy nghĩ rồi bỗng ngẩng lên:</a:t>
              </a:r>
            </a:p>
            <a:p>
              <a:pPr indent="457200" algn="just"/>
              <a:r>
                <a:rPr lang="vi-VN" sz="1800">
                  <a:solidFill>
                    <a:srgbClr val="000000"/>
                  </a:solidFill>
                </a:rPr>
                <a:t>– An-béc-tô Bốt-ti-ni?</a:t>
              </a:r>
            </a:p>
            <a:p>
              <a:pPr indent="457200" algn="just"/>
              <a:r>
                <a:rPr lang="vi-VN" sz="1800">
                  <a:solidFill>
                    <a:srgbClr val="000000"/>
                  </a:solidFill>
                </a:rPr>
                <a:t>– Đúng ạ! – Bố đưa cả hai tay về phía cụ.</a:t>
              </a:r>
            </a:p>
            <a:p>
              <a:pPr indent="457200" algn="just"/>
              <a:r>
                <a:rPr lang="vi-VN" sz="1800">
                  <a:solidFill>
                    <a:srgbClr val="000000"/>
                  </a:solidFill>
                </a:rPr>
                <a:t>Cụ bước tới ôm hôn bố và nói:</a:t>
              </a:r>
            </a:p>
            <a:p>
              <a:pPr indent="457200" algn="just"/>
              <a:r>
                <a:rPr lang="vi-VN" sz="1800">
                  <a:solidFill>
                    <a:srgbClr val="000000"/>
                  </a:solidFill>
                </a:rPr>
                <a:t>– Xin mời vào nhà.</a:t>
              </a:r>
            </a:p>
            <a:p>
              <a:pPr indent="457200" algn="just"/>
              <a:r>
                <a:rPr lang="vi-VN" sz="1800">
                  <a:solidFill>
                    <a:srgbClr val="000000"/>
                  </a:solidFill>
                </a:rPr>
                <a:t>Chúng tôi vào nhà và ngồi xuống ghế yên lặng. Cụ nhìn bố tôi một lần nữa rồi nói to:</a:t>
              </a:r>
            </a:p>
            <a:p>
              <a:pPr indent="457200" algn="just"/>
              <a:r>
                <a:rPr lang="vi-VN" sz="1800">
                  <a:solidFill>
                    <a:srgbClr val="000000"/>
                  </a:solidFill>
                </a:rPr>
                <a:t>– An-béc-tô, tôi nhớ chứ! Lớp Một anh ngồi bên trái cạnh cửa sổ. Hồi đó, anh rất hiếu động. Đến lớp Hai, anh bị ốm phải nghỉ một tuần, phải không nào? Anh còn nhớ đến người thầy giáo già của mình, thật quý hoá...</a:t>
              </a:r>
              <a:endParaRPr lang="en-US" sz="1800">
                <a:solidFill>
                  <a:srgbClr val="000000"/>
                </a:solidFill>
              </a:endParaRPr>
            </a:p>
            <a:p>
              <a:pPr indent="457200" algn="just"/>
              <a:r>
                <a:rPr lang="vi-VN" sz="1800">
                  <a:solidFill>
                    <a:srgbClr val="000000"/>
                  </a:solidFill>
                </a:rPr>
                <a:t>Cụ trò chuyện cùng bố tôi như chưa hề xa cách. Bỗng cụ đứng dậy:</a:t>
              </a:r>
            </a:p>
            <a:p>
              <a:pPr indent="457200" algn="just"/>
              <a:r>
                <a:rPr lang="vi-VN" sz="1800">
                  <a:solidFill>
                    <a:srgbClr val="000000"/>
                  </a:solidFill>
                </a:rPr>
                <a:t>– Tôi dành cho anh một bất ngờ đây.</a:t>
              </a:r>
            </a:p>
            <a:p>
              <a:pPr indent="457200" algn="just"/>
              <a:r>
                <a:rPr lang="vi-VN" sz="1800">
                  <a:solidFill>
                    <a:srgbClr val="000000"/>
                  </a:solidFill>
                </a:rPr>
                <a:t>Nói rồi cụ lục tìm trên giá sách, rút ra một tờ giấy đã ngả vàng đưa cho bố. Bố nhận ra bài chính tả của mình, nét chữ to cồ cộ. Bố vừa đọc vừa m</a:t>
              </a:r>
              <a:r>
                <a:rPr lang="en-US" sz="1800">
                  <a:solidFill>
                    <a:srgbClr val="000000"/>
                  </a:solidFill>
                </a:rPr>
                <a:t>ỉ</a:t>
              </a:r>
              <a:r>
                <a:rPr lang="vi-VN" sz="1800">
                  <a:solidFill>
                    <a:srgbClr val="000000"/>
                  </a:solidFill>
                </a:rPr>
                <a:t>m cười. Rồi bố cúi xuống hôn vào trang giấy, mắt rung rung.</a:t>
              </a:r>
            </a:p>
            <a:p>
              <a:pPr indent="457200" algn="just"/>
              <a:r>
                <a:rPr lang="vi-VN" sz="1800">
                  <a:solidFill>
                    <a:srgbClr val="000000"/>
                  </a:solidFill>
                </a:rPr>
                <a:t>– Thưa thầy kính yêu, con xin cảm ơn thầy! – Bố đưa tay lên gạt nước mắt rồi ôm lấy người thầy của mình.</a:t>
              </a:r>
            </a:p>
            <a:p>
              <a:pPr indent="457200" algn="r"/>
              <a:r>
                <a:rPr lang="vi-VN" sz="1800">
                  <a:solidFill>
                    <a:srgbClr val="000000"/>
                  </a:solidFill>
                </a:rPr>
                <a:t>(</a:t>
              </a:r>
              <a:r>
                <a:rPr lang="vi-VN" sz="1800" i="1">
                  <a:solidFill>
                    <a:srgbClr val="000000"/>
                  </a:solidFill>
                </a:rPr>
                <a:t>Theo</a:t>
              </a:r>
              <a:r>
                <a:rPr lang="vi-VN" sz="1800">
                  <a:solidFill>
                    <a:srgbClr val="000000"/>
                  </a:solidFill>
                </a:rPr>
                <a:t> A-mi-xi)</a:t>
              </a:r>
            </a:p>
          </p:txBody>
        </p:sp>
        <p:sp>
          <p:nvSpPr>
            <p:cNvPr id="7" name="TextBox 6">
              <a:extLst>
                <a:ext uri="{FF2B5EF4-FFF2-40B4-BE49-F238E27FC236}">
                  <a16:creationId xmlns:a16="http://schemas.microsoft.com/office/drawing/2014/main" id="{06193D2C-5D25-6030-0793-19EE3B0D7DD4}"/>
                </a:ext>
              </a:extLst>
            </p:cNvPr>
            <p:cNvSpPr txBox="1"/>
            <p:nvPr/>
          </p:nvSpPr>
          <p:spPr>
            <a:xfrm>
              <a:off x="362306" y="224444"/>
              <a:ext cx="12054227" cy="46166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a:solidFill>
                    <a:srgbClr val="000000"/>
                  </a:solidFill>
                </a:rPr>
                <a:t>NGƯỜI THẦY ĐẦU TIÊN CỦA BỐ TÔI</a:t>
              </a:r>
            </a:p>
          </p:txBody>
        </p:sp>
      </p:grpSp>
    </p:spTree>
    <p:extLst>
      <p:ext uri="{BB962C8B-B14F-4D97-AF65-F5344CB8AC3E}">
        <p14:creationId xmlns:p14="http://schemas.microsoft.com/office/powerpoint/2010/main" val="415021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570774" y="2019300"/>
            <a:ext cx="11050463" cy="4000500"/>
          </a:xfrm>
          <a:custGeom>
            <a:avLst/>
            <a:gdLst>
              <a:gd name="connsiteX0" fmla="*/ 0 w 11050463"/>
              <a:gd name="connsiteY0" fmla="*/ 666763 h 4000500"/>
              <a:gd name="connsiteX1" fmla="*/ 666763 w 11050463"/>
              <a:gd name="connsiteY1" fmla="*/ 0 h 4000500"/>
              <a:gd name="connsiteX2" fmla="*/ 1263661 w 11050463"/>
              <a:gd name="connsiteY2" fmla="*/ 0 h 4000500"/>
              <a:gd name="connsiteX3" fmla="*/ 1957727 w 11050463"/>
              <a:gd name="connsiteY3" fmla="*/ 0 h 4000500"/>
              <a:gd name="connsiteX4" fmla="*/ 2846133 w 11050463"/>
              <a:gd name="connsiteY4" fmla="*/ 0 h 4000500"/>
              <a:gd name="connsiteX5" fmla="*/ 3540200 w 11050463"/>
              <a:gd name="connsiteY5" fmla="*/ 0 h 4000500"/>
              <a:gd name="connsiteX6" fmla="*/ 4137098 w 11050463"/>
              <a:gd name="connsiteY6" fmla="*/ 0 h 4000500"/>
              <a:gd name="connsiteX7" fmla="*/ 4539656 w 11050463"/>
              <a:gd name="connsiteY7" fmla="*/ 0 h 4000500"/>
              <a:gd name="connsiteX8" fmla="*/ 5136554 w 11050463"/>
              <a:gd name="connsiteY8" fmla="*/ 0 h 4000500"/>
              <a:gd name="connsiteX9" fmla="*/ 5539113 w 11050463"/>
              <a:gd name="connsiteY9" fmla="*/ 0 h 4000500"/>
              <a:gd name="connsiteX10" fmla="*/ 6427519 w 11050463"/>
              <a:gd name="connsiteY10" fmla="*/ 0 h 4000500"/>
              <a:gd name="connsiteX11" fmla="*/ 7315924 w 11050463"/>
              <a:gd name="connsiteY11" fmla="*/ 0 h 4000500"/>
              <a:gd name="connsiteX12" fmla="*/ 8009991 w 11050463"/>
              <a:gd name="connsiteY12" fmla="*/ 0 h 4000500"/>
              <a:gd name="connsiteX13" fmla="*/ 8898397 w 11050463"/>
              <a:gd name="connsiteY13" fmla="*/ 0 h 4000500"/>
              <a:gd name="connsiteX14" fmla="*/ 9689633 w 11050463"/>
              <a:gd name="connsiteY14" fmla="*/ 0 h 4000500"/>
              <a:gd name="connsiteX15" fmla="*/ 10383700 w 11050463"/>
              <a:gd name="connsiteY15" fmla="*/ 0 h 4000500"/>
              <a:gd name="connsiteX16" fmla="*/ 11050463 w 11050463"/>
              <a:gd name="connsiteY16" fmla="*/ 666763 h 4000500"/>
              <a:gd name="connsiteX17" fmla="*/ 11050463 w 11050463"/>
              <a:gd name="connsiteY17" fmla="*/ 1280167 h 4000500"/>
              <a:gd name="connsiteX18" fmla="*/ 11050463 w 11050463"/>
              <a:gd name="connsiteY18" fmla="*/ 1946911 h 4000500"/>
              <a:gd name="connsiteX19" fmla="*/ 11050463 w 11050463"/>
              <a:gd name="connsiteY19" fmla="*/ 2613654 h 4000500"/>
              <a:gd name="connsiteX20" fmla="*/ 11050463 w 11050463"/>
              <a:gd name="connsiteY20" fmla="*/ 3333737 h 4000500"/>
              <a:gd name="connsiteX21" fmla="*/ 10383700 w 11050463"/>
              <a:gd name="connsiteY21" fmla="*/ 4000500 h 4000500"/>
              <a:gd name="connsiteX22" fmla="*/ 9981141 w 11050463"/>
              <a:gd name="connsiteY22" fmla="*/ 4000500 h 4000500"/>
              <a:gd name="connsiteX23" fmla="*/ 9578582 w 11050463"/>
              <a:gd name="connsiteY23" fmla="*/ 4000500 h 4000500"/>
              <a:gd name="connsiteX24" fmla="*/ 8981685 w 11050463"/>
              <a:gd name="connsiteY24" fmla="*/ 4000500 h 4000500"/>
              <a:gd name="connsiteX25" fmla="*/ 8384787 w 11050463"/>
              <a:gd name="connsiteY25" fmla="*/ 4000500 h 4000500"/>
              <a:gd name="connsiteX26" fmla="*/ 7496382 w 11050463"/>
              <a:gd name="connsiteY26" fmla="*/ 4000500 h 4000500"/>
              <a:gd name="connsiteX27" fmla="*/ 6899484 w 11050463"/>
              <a:gd name="connsiteY27" fmla="*/ 4000500 h 4000500"/>
              <a:gd name="connsiteX28" fmla="*/ 6011078 w 11050463"/>
              <a:gd name="connsiteY28" fmla="*/ 4000500 h 4000500"/>
              <a:gd name="connsiteX29" fmla="*/ 5317011 w 11050463"/>
              <a:gd name="connsiteY29" fmla="*/ 4000500 h 4000500"/>
              <a:gd name="connsiteX30" fmla="*/ 4525775 w 11050463"/>
              <a:gd name="connsiteY30" fmla="*/ 4000500 h 4000500"/>
              <a:gd name="connsiteX31" fmla="*/ 3831708 w 11050463"/>
              <a:gd name="connsiteY31" fmla="*/ 4000500 h 4000500"/>
              <a:gd name="connsiteX32" fmla="*/ 2943303 w 11050463"/>
              <a:gd name="connsiteY32" fmla="*/ 4000500 h 4000500"/>
              <a:gd name="connsiteX33" fmla="*/ 2152066 w 11050463"/>
              <a:gd name="connsiteY33" fmla="*/ 4000500 h 4000500"/>
              <a:gd name="connsiteX34" fmla="*/ 1360830 w 11050463"/>
              <a:gd name="connsiteY34" fmla="*/ 4000500 h 4000500"/>
              <a:gd name="connsiteX35" fmla="*/ 666763 w 11050463"/>
              <a:gd name="connsiteY35" fmla="*/ 4000500 h 4000500"/>
              <a:gd name="connsiteX36" fmla="*/ 0 w 11050463"/>
              <a:gd name="connsiteY36" fmla="*/ 3333737 h 4000500"/>
              <a:gd name="connsiteX37" fmla="*/ 0 w 11050463"/>
              <a:gd name="connsiteY37" fmla="*/ 2640324 h 4000500"/>
              <a:gd name="connsiteX38" fmla="*/ 0 w 11050463"/>
              <a:gd name="connsiteY38" fmla="*/ 2053589 h 4000500"/>
              <a:gd name="connsiteX39" fmla="*/ 0 w 11050463"/>
              <a:gd name="connsiteY39" fmla="*/ 1360176 h 4000500"/>
              <a:gd name="connsiteX40" fmla="*/ 0 w 11050463"/>
              <a:gd name="connsiteY40" fmla="*/ 666763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050463" h="4000500" fill="none" extrusionOk="0">
                <a:moveTo>
                  <a:pt x="0" y="666763"/>
                </a:moveTo>
                <a:cubicBezTo>
                  <a:pt x="79723" y="271320"/>
                  <a:pt x="266351" y="-35796"/>
                  <a:pt x="666763" y="0"/>
                </a:cubicBezTo>
                <a:cubicBezTo>
                  <a:pt x="913764" y="-2129"/>
                  <a:pt x="1100995" y="13548"/>
                  <a:pt x="1263661" y="0"/>
                </a:cubicBezTo>
                <a:cubicBezTo>
                  <a:pt x="1426327" y="-13548"/>
                  <a:pt x="1810561" y="9769"/>
                  <a:pt x="1957727" y="0"/>
                </a:cubicBezTo>
                <a:cubicBezTo>
                  <a:pt x="2104893" y="-9769"/>
                  <a:pt x="2639027" y="12708"/>
                  <a:pt x="2846133" y="0"/>
                </a:cubicBezTo>
                <a:cubicBezTo>
                  <a:pt x="3053239" y="-12708"/>
                  <a:pt x="3193446" y="-17949"/>
                  <a:pt x="3540200" y="0"/>
                </a:cubicBezTo>
                <a:cubicBezTo>
                  <a:pt x="3886954" y="17949"/>
                  <a:pt x="3855543" y="-25364"/>
                  <a:pt x="4137098" y="0"/>
                </a:cubicBezTo>
                <a:cubicBezTo>
                  <a:pt x="4418653" y="25364"/>
                  <a:pt x="4430838" y="-19170"/>
                  <a:pt x="4539656" y="0"/>
                </a:cubicBezTo>
                <a:cubicBezTo>
                  <a:pt x="4648474" y="19170"/>
                  <a:pt x="5011130" y="-521"/>
                  <a:pt x="5136554" y="0"/>
                </a:cubicBezTo>
                <a:cubicBezTo>
                  <a:pt x="5261978" y="521"/>
                  <a:pt x="5430480" y="-12406"/>
                  <a:pt x="5539113" y="0"/>
                </a:cubicBezTo>
                <a:cubicBezTo>
                  <a:pt x="5647746" y="12406"/>
                  <a:pt x="6046649" y="-42297"/>
                  <a:pt x="6427519" y="0"/>
                </a:cubicBezTo>
                <a:cubicBezTo>
                  <a:pt x="6808389" y="42297"/>
                  <a:pt x="7090375" y="6603"/>
                  <a:pt x="7315924" y="0"/>
                </a:cubicBezTo>
                <a:cubicBezTo>
                  <a:pt x="7541474" y="-6603"/>
                  <a:pt x="7823928" y="-17303"/>
                  <a:pt x="8009991" y="0"/>
                </a:cubicBezTo>
                <a:cubicBezTo>
                  <a:pt x="8196054" y="17303"/>
                  <a:pt x="8469366" y="-13283"/>
                  <a:pt x="8898397" y="0"/>
                </a:cubicBezTo>
                <a:cubicBezTo>
                  <a:pt x="9327428" y="13283"/>
                  <a:pt x="9491947" y="-38625"/>
                  <a:pt x="9689633" y="0"/>
                </a:cubicBezTo>
                <a:cubicBezTo>
                  <a:pt x="9887319" y="38625"/>
                  <a:pt x="10182387" y="14486"/>
                  <a:pt x="10383700" y="0"/>
                </a:cubicBezTo>
                <a:cubicBezTo>
                  <a:pt x="10775529" y="-1599"/>
                  <a:pt x="10967567" y="310109"/>
                  <a:pt x="11050463" y="666763"/>
                </a:cubicBezTo>
                <a:cubicBezTo>
                  <a:pt x="11024163" y="818365"/>
                  <a:pt x="11071607" y="1030114"/>
                  <a:pt x="11050463" y="1280167"/>
                </a:cubicBezTo>
                <a:cubicBezTo>
                  <a:pt x="11029319" y="1530220"/>
                  <a:pt x="11059121" y="1785038"/>
                  <a:pt x="11050463" y="1946911"/>
                </a:cubicBezTo>
                <a:cubicBezTo>
                  <a:pt x="11041805" y="2108784"/>
                  <a:pt x="11076767" y="2418843"/>
                  <a:pt x="11050463" y="2613654"/>
                </a:cubicBezTo>
                <a:cubicBezTo>
                  <a:pt x="11024159" y="2808465"/>
                  <a:pt x="11022595" y="3038190"/>
                  <a:pt x="11050463" y="3333737"/>
                </a:cubicBezTo>
                <a:cubicBezTo>
                  <a:pt x="11029941" y="3692539"/>
                  <a:pt x="10756328" y="4020300"/>
                  <a:pt x="10383700" y="4000500"/>
                </a:cubicBezTo>
                <a:cubicBezTo>
                  <a:pt x="10281615" y="4009229"/>
                  <a:pt x="10175612" y="3998358"/>
                  <a:pt x="9981141" y="4000500"/>
                </a:cubicBezTo>
                <a:cubicBezTo>
                  <a:pt x="9786670" y="4002642"/>
                  <a:pt x="9769273" y="4002209"/>
                  <a:pt x="9578582" y="4000500"/>
                </a:cubicBezTo>
                <a:cubicBezTo>
                  <a:pt x="9387891" y="3998791"/>
                  <a:pt x="9257039" y="4002876"/>
                  <a:pt x="8981685" y="4000500"/>
                </a:cubicBezTo>
                <a:cubicBezTo>
                  <a:pt x="8706331" y="3998124"/>
                  <a:pt x="8599502" y="4006311"/>
                  <a:pt x="8384787" y="4000500"/>
                </a:cubicBezTo>
                <a:cubicBezTo>
                  <a:pt x="8170072" y="3994689"/>
                  <a:pt x="7792859" y="3984391"/>
                  <a:pt x="7496382" y="4000500"/>
                </a:cubicBezTo>
                <a:cubicBezTo>
                  <a:pt x="7199905" y="4016609"/>
                  <a:pt x="7191221" y="3990848"/>
                  <a:pt x="6899484" y="4000500"/>
                </a:cubicBezTo>
                <a:cubicBezTo>
                  <a:pt x="6607747" y="4010152"/>
                  <a:pt x="6289169" y="4010332"/>
                  <a:pt x="6011078" y="4000500"/>
                </a:cubicBezTo>
                <a:cubicBezTo>
                  <a:pt x="5732987" y="3990668"/>
                  <a:pt x="5616017" y="3986014"/>
                  <a:pt x="5317011" y="4000500"/>
                </a:cubicBezTo>
                <a:cubicBezTo>
                  <a:pt x="5018005" y="4014986"/>
                  <a:pt x="4792480" y="4011471"/>
                  <a:pt x="4525775" y="4000500"/>
                </a:cubicBezTo>
                <a:cubicBezTo>
                  <a:pt x="4259070" y="3989529"/>
                  <a:pt x="4084978" y="4027942"/>
                  <a:pt x="3831708" y="4000500"/>
                </a:cubicBezTo>
                <a:cubicBezTo>
                  <a:pt x="3578438" y="3973058"/>
                  <a:pt x="3307589" y="4009410"/>
                  <a:pt x="2943303" y="4000500"/>
                </a:cubicBezTo>
                <a:cubicBezTo>
                  <a:pt x="2579018" y="3991590"/>
                  <a:pt x="2311048" y="3974358"/>
                  <a:pt x="2152066" y="4000500"/>
                </a:cubicBezTo>
                <a:cubicBezTo>
                  <a:pt x="1993084" y="4026642"/>
                  <a:pt x="1741176" y="3976500"/>
                  <a:pt x="1360830" y="4000500"/>
                </a:cubicBezTo>
                <a:cubicBezTo>
                  <a:pt x="980484" y="4024500"/>
                  <a:pt x="915068" y="4031895"/>
                  <a:pt x="666763" y="4000500"/>
                </a:cubicBezTo>
                <a:cubicBezTo>
                  <a:pt x="328111" y="3988751"/>
                  <a:pt x="45355" y="3685591"/>
                  <a:pt x="0" y="3333737"/>
                </a:cubicBezTo>
                <a:cubicBezTo>
                  <a:pt x="-11843" y="3126712"/>
                  <a:pt x="28816" y="2886368"/>
                  <a:pt x="0" y="2640324"/>
                </a:cubicBezTo>
                <a:cubicBezTo>
                  <a:pt x="-28816" y="2394280"/>
                  <a:pt x="15312" y="2280122"/>
                  <a:pt x="0" y="2053589"/>
                </a:cubicBezTo>
                <a:cubicBezTo>
                  <a:pt x="-15312" y="1827057"/>
                  <a:pt x="13291" y="1556465"/>
                  <a:pt x="0" y="1360176"/>
                </a:cubicBezTo>
                <a:cubicBezTo>
                  <a:pt x="-13291" y="1163887"/>
                  <a:pt x="-34514" y="835470"/>
                  <a:pt x="0" y="666763"/>
                </a:cubicBezTo>
                <a:close/>
              </a:path>
              <a:path w="11050463" h="4000500" stroke="0" extrusionOk="0">
                <a:moveTo>
                  <a:pt x="0" y="666763"/>
                </a:moveTo>
                <a:cubicBezTo>
                  <a:pt x="-54829" y="261561"/>
                  <a:pt x="235237" y="-10328"/>
                  <a:pt x="666763" y="0"/>
                </a:cubicBezTo>
                <a:cubicBezTo>
                  <a:pt x="915011" y="-43663"/>
                  <a:pt x="1310234" y="28391"/>
                  <a:pt x="1555169" y="0"/>
                </a:cubicBezTo>
                <a:cubicBezTo>
                  <a:pt x="1800104" y="-28391"/>
                  <a:pt x="2006647" y="20235"/>
                  <a:pt x="2346405" y="0"/>
                </a:cubicBezTo>
                <a:cubicBezTo>
                  <a:pt x="2686163" y="-20235"/>
                  <a:pt x="2937385" y="8782"/>
                  <a:pt x="3137641" y="0"/>
                </a:cubicBezTo>
                <a:cubicBezTo>
                  <a:pt x="3337897" y="-8782"/>
                  <a:pt x="3804735" y="-23961"/>
                  <a:pt x="4026047" y="0"/>
                </a:cubicBezTo>
                <a:cubicBezTo>
                  <a:pt x="4247359" y="23961"/>
                  <a:pt x="4509362" y="32965"/>
                  <a:pt x="4720114" y="0"/>
                </a:cubicBezTo>
                <a:cubicBezTo>
                  <a:pt x="4930866" y="-32965"/>
                  <a:pt x="5033942" y="5168"/>
                  <a:pt x="5219842" y="0"/>
                </a:cubicBezTo>
                <a:cubicBezTo>
                  <a:pt x="5405742" y="-5168"/>
                  <a:pt x="5538415" y="6968"/>
                  <a:pt x="5816740" y="0"/>
                </a:cubicBezTo>
                <a:cubicBezTo>
                  <a:pt x="6095065" y="-6968"/>
                  <a:pt x="6145712" y="10072"/>
                  <a:pt x="6413637" y="0"/>
                </a:cubicBezTo>
                <a:cubicBezTo>
                  <a:pt x="6681562" y="-10072"/>
                  <a:pt x="6633898" y="-1229"/>
                  <a:pt x="6816196" y="0"/>
                </a:cubicBezTo>
                <a:cubicBezTo>
                  <a:pt x="6998494" y="1229"/>
                  <a:pt x="7215741" y="4347"/>
                  <a:pt x="7607432" y="0"/>
                </a:cubicBezTo>
                <a:cubicBezTo>
                  <a:pt x="7999123" y="-4347"/>
                  <a:pt x="8072199" y="22387"/>
                  <a:pt x="8204330" y="0"/>
                </a:cubicBezTo>
                <a:cubicBezTo>
                  <a:pt x="8336461" y="-22387"/>
                  <a:pt x="8604517" y="1059"/>
                  <a:pt x="8801227" y="0"/>
                </a:cubicBezTo>
                <a:cubicBezTo>
                  <a:pt x="8997937" y="-1059"/>
                  <a:pt x="9257400" y="4353"/>
                  <a:pt x="9398125" y="0"/>
                </a:cubicBezTo>
                <a:cubicBezTo>
                  <a:pt x="9538850" y="-4353"/>
                  <a:pt x="10072969" y="29478"/>
                  <a:pt x="10383700" y="0"/>
                </a:cubicBezTo>
                <a:cubicBezTo>
                  <a:pt x="10759469" y="7904"/>
                  <a:pt x="11041045" y="302412"/>
                  <a:pt x="11050463" y="666763"/>
                </a:cubicBezTo>
                <a:cubicBezTo>
                  <a:pt x="11055700" y="786968"/>
                  <a:pt x="11079498" y="990384"/>
                  <a:pt x="11050463" y="1253497"/>
                </a:cubicBezTo>
                <a:cubicBezTo>
                  <a:pt x="11021428" y="1516610"/>
                  <a:pt x="11043511" y="1632630"/>
                  <a:pt x="11050463" y="1973580"/>
                </a:cubicBezTo>
                <a:cubicBezTo>
                  <a:pt x="11057415" y="2314530"/>
                  <a:pt x="11042826" y="2352051"/>
                  <a:pt x="11050463" y="2613654"/>
                </a:cubicBezTo>
                <a:cubicBezTo>
                  <a:pt x="11058100" y="2875257"/>
                  <a:pt x="11055565" y="3022867"/>
                  <a:pt x="11050463" y="3333737"/>
                </a:cubicBezTo>
                <a:cubicBezTo>
                  <a:pt x="11054113" y="3713053"/>
                  <a:pt x="10737353" y="3963446"/>
                  <a:pt x="10383700" y="4000500"/>
                </a:cubicBezTo>
                <a:cubicBezTo>
                  <a:pt x="10210387" y="4009909"/>
                  <a:pt x="10123274" y="4022179"/>
                  <a:pt x="9883972" y="4000500"/>
                </a:cubicBezTo>
                <a:cubicBezTo>
                  <a:pt x="9644670" y="3978821"/>
                  <a:pt x="9620313" y="3980989"/>
                  <a:pt x="9481413" y="4000500"/>
                </a:cubicBezTo>
                <a:cubicBezTo>
                  <a:pt x="9342513" y="4020011"/>
                  <a:pt x="9073737" y="4002734"/>
                  <a:pt x="8690177" y="4000500"/>
                </a:cubicBezTo>
                <a:cubicBezTo>
                  <a:pt x="8306617" y="3998266"/>
                  <a:pt x="8068720" y="3962173"/>
                  <a:pt x="7898940" y="4000500"/>
                </a:cubicBezTo>
                <a:cubicBezTo>
                  <a:pt x="7729160" y="4038827"/>
                  <a:pt x="7487882" y="3979139"/>
                  <a:pt x="7302043" y="4000500"/>
                </a:cubicBezTo>
                <a:cubicBezTo>
                  <a:pt x="7116204" y="4021861"/>
                  <a:pt x="6886474" y="4013655"/>
                  <a:pt x="6510807" y="4000500"/>
                </a:cubicBezTo>
                <a:cubicBezTo>
                  <a:pt x="6135140" y="3987345"/>
                  <a:pt x="6277408" y="4001988"/>
                  <a:pt x="6108248" y="4000500"/>
                </a:cubicBezTo>
                <a:cubicBezTo>
                  <a:pt x="5939088" y="3999012"/>
                  <a:pt x="5766216" y="4012239"/>
                  <a:pt x="5608520" y="4000500"/>
                </a:cubicBezTo>
                <a:cubicBezTo>
                  <a:pt x="5450824" y="3988761"/>
                  <a:pt x="5264454" y="3985760"/>
                  <a:pt x="5108791" y="4000500"/>
                </a:cubicBezTo>
                <a:cubicBezTo>
                  <a:pt x="4953128" y="4015240"/>
                  <a:pt x="4757709" y="4021604"/>
                  <a:pt x="4609063" y="4000500"/>
                </a:cubicBezTo>
                <a:cubicBezTo>
                  <a:pt x="4460417" y="3979396"/>
                  <a:pt x="4118004" y="4030181"/>
                  <a:pt x="3720657" y="4000500"/>
                </a:cubicBezTo>
                <a:cubicBezTo>
                  <a:pt x="3323310" y="3970819"/>
                  <a:pt x="3451489" y="3999316"/>
                  <a:pt x="3318099" y="4000500"/>
                </a:cubicBezTo>
                <a:cubicBezTo>
                  <a:pt x="3184709" y="4001684"/>
                  <a:pt x="2866902" y="3987791"/>
                  <a:pt x="2721201" y="4000500"/>
                </a:cubicBezTo>
                <a:cubicBezTo>
                  <a:pt x="2575500" y="4013209"/>
                  <a:pt x="2450575" y="3991042"/>
                  <a:pt x="2318642" y="4000500"/>
                </a:cubicBezTo>
                <a:cubicBezTo>
                  <a:pt x="2186709" y="4009958"/>
                  <a:pt x="2087866" y="4018442"/>
                  <a:pt x="1916083" y="4000500"/>
                </a:cubicBezTo>
                <a:cubicBezTo>
                  <a:pt x="1744300" y="3982558"/>
                  <a:pt x="1710124" y="4016756"/>
                  <a:pt x="1513525" y="4000500"/>
                </a:cubicBezTo>
                <a:cubicBezTo>
                  <a:pt x="1316926" y="3984244"/>
                  <a:pt x="1073993" y="3995324"/>
                  <a:pt x="666763" y="4000500"/>
                </a:cubicBezTo>
                <a:cubicBezTo>
                  <a:pt x="308465" y="4050018"/>
                  <a:pt x="-50408" y="3739753"/>
                  <a:pt x="0" y="3333737"/>
                </a:cubicBezTo>
                <a:cubicBezTo>
                  <a:pt x="21790" y="2974738"/>
                  <a:pt x="-31879" y="2810849"/>
                  <a:pt x="0" y="2613654"/>
                </a:cubicBezTo>
                <a:cubicBezTo>
                  <a:pt x="31879" y="2416459"/>
                  <a:pt x="12013" y="2067800"/>
                  <a:pt x="0" y="1893571"/>
                </a:cubicBezTo>
                <a:cubicBezTo>
                  <a:pt x="-12013" y="1719342"/>
                  <a:pt x="-17753" y="995013"/>
                  <a:pt x="0" y="666763"/>
                </a:cubicBezTo>
                <a:close/>
              </a:path>
            </a:pathLst>
          </a:custGeom>
          <a:solidFill>
            <a:schemeClr val="tx1"/>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5400">
                <a:solidFill>
                  <a:srgbClr val="C00000"/>
                </a:solidFill>
              </a:rPr>
              <a:t> </a:t>
            </a:r>
            <a:r>
              <a:rPr lang="vi-VN" sz="5400">
                <a:solidFill>
                  <a:srgbClr val="C00000"/>
                </a:solidFill>
              </a:rPr>
              <a:t>     Hành động bỏ mũ khi chào thầy giáo cũ của bố bạn nhỏ nói lên bố bạn nhỏ </a:t>
            </a:r>
            <a:r>
              <a:rPr lang="vi-VN" sz="5400" b="1">
                <a:solidFill>
                  <a:srgbClr val="C00000"/>
                </a:solidFill>
              </a:rPr>
              <a:t>rất lịch sự và tôn trọng </a:t>
            </a:r>
            <a:r>
              <a:rPr lang="vi-VN" sz="5400">
                <a:solidFill>
                  <a:srgbClr val="C00000"/>
                </a:solidFill>
              </a:rPr>
              <a:t>người thầy giáo của mình.</a:t>
            </a:r>
            <a:endParaRPr lang="en-US" sz="5400">
              <a:solidFill>
                <a:srgbClr val="C00000"/>
              </a:solidFill>
            </a:endParaRPr>
          </a:p>
        </p:txBody>
      </p:sp>
      <p:sp>
        <p:nvSpPr>
          <p:cNvPr id="3" name="TextBox 2">
            <a:extLst>
              <a:ext uri="{FF2B5EF4-FFF2-40B4-BE49-F238E27FC236}">
                <a16:creationId xmlns:a16="http://schemas.microsoft.com/office/drawing/2014/main" id="{05A1C31B-BA9F-2A91-B950-DFE74EB44AD1}"/>
              </a:ext>
            </a:extLst>
          </p:cNvPr>
          <p:cNvSpPr txBox="1"/>
          <p:nvPr/>
        </p:nvSpPr>
        <p:spPr>
          <a:xfrm>
            <a:off x="570774" y="309814"/>
            <a:ext cx="11035376" cy="1323439"/>
          </a:xfrm>
          <a:prstGeom prst="rect">
            <a:avLst/>
          </a:prstGeom>
          <a:noFill/>
        </p:spPr>
        <p:txBody>
          <a:bodyPr wrap="square">
            <a:spAutoFit/>
          </a:bodyPr>
          <a:lstStyle/>
          <a:p>
            <a:pPr algn="just"/>
            <a:r>
              <a:rPr lang="en-US" sz="4000" b="1"/>
              <a:t>1. Hành động bỏ mũ khi chào thầy giáo cũ của bố bạn nhỏ nói lên điều gì?</a:t>
            </a:r>
          </a:p>
        </p:txBody>
      </p:sp>
    </p:spTree>
    <p:extLst>
      <p:ext uri="{BB962C8B-B14F-4D97-AF65-F5344CB8AC3E}">
        <p14:creationId xmlns:p14="http://schemas.microsoft.com/office/powerpoint/2010/main" val="3767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16195-91CA-585E-4AC0-EDEC68CFFC5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504D6EE-7447-BF36-9384-ABA041BC3206}"/>
              </a:ext>
            </a:extLst>
          </p:cNvPr>
          <p:cNvSpPr/>
          <p:nvPr/>
        </p:nvSpPr>
        <p:spPr>
          <a:xfrm>
            <a:off x="555687" y="1529862"/>
            <a:ext cx="11050463" cy="5018324"/>
          </a:xfrm>
          <a:custGeom>
            <a:avLst/>
            <a:gdLst>
              <a:gd name="connsiteX0" fmla="*/ 0 w 11050463"/>
              <a:gd name="connsiteY0" fmla="*/ 836404 h 5018324"/>
              <a:gd name="connsiteX1" fmla="*/ 836404 w 11050463"/>
              <a:gd name="connsiteY1" fmla="*/ 0 h 5018324"/>
              <a:gd name="connsiteX2" fmla="*/ 1693790 w 11050463"/>
              <a:gd name="connsiteY2" fmla="*/ 0 h 5018324"/>
              <a:gd name="connsiteX3" fmla="*/ 2551175 w 11050463"/>
              <a:gd name="connsiteY3" fmla="*/ 0 h 5018324"/>
              <a:gd name="connsiteX4" fmla="*/ 3221008 w 11050463"/>
              <a:gd name="connsiteY4" fmla="*/ 0 h 5018324"/>
              <a:gd name="connsiteX5" fmla="*/ 3797064 w 11050463"/>
              <a:gd name="connsiteY5" fmla="*/ 0 h 5018324"/>
              <a:gd name="connsiteX6" fmla="*/ 4185567 w 11050463"/>
              <a:gd name="connsiteY6" fmla="*/ 0 h 5018324"/>
              <a:gd name="connsiteX7" fmla="*/ 4761622 w 11050463"/>
              <a:gd name="connsiteY7" fmla="*/ 0 h 5018324"/>
              <a:gd name="connsiteX8" fmla="*/ 5150125 w 11050463"/>
              <a:gd name="connsiteY8" fmla="*/ 0 h 5018324"/>
              <a:gd name="connsiteX9" fmla="*/ 6007511 w 11050463"/>
              <a:gd name="connsiteY9" fmla="*/ 0 h 5018324"/>
              <a:gd name="connsiteX10" fmla="*/ 6864897 w 11050463"/>
              <a:gd name="connsiteY10" fmla="*/ 0 h 5018324"/>
              <a:gd name="connsiteX11" fmla="*/ 7534729 w 11050463"/>
              <a:gd name="connsiteY11" fmla="*/ 0 h 5018324"/>
              <a:gd name="connsiteX12" fmla="*/ 8392115 w 11050463"/>
              <a:gd name="connsiteY12" fmla="*/ 0 h 5018324"/>
              <a:gd name="connsiteX13" fmla="*/ 9155724 w 11050463"/>
              <a:gd name="connsiteY13" fmla="*/ 0 h 5018324"/>
              <a:gd name="connsiteX14" fmla="*/ 9638003 w 11050463"/>
              <a:gd name="connsiteY14" fmla="*/ 0 h 5018324"/>
              <a:gd name="connsiteX15" fmla="*/ 10214059 w 11050463"/>
              <a:gd name="connsiteY15" fmla="*/ 0 h 5018324"/>
              <a:gd name="connsiteX16" fmla="*/ 11050463 w 11050463"/>
              <a:gd name="connsiteY16" fmla="*/ 836404 h 5018324"/>
              <a:gd name="connsiteX17" fmla="*/ 11050463 w 11050463"/>
              <a:gd name="connsiteY17" fmla="*/ 1538962 h 5018324"/>
              <a:gd name="connsiteX18" fmla="*/ 11050463 w 11050463"/>
              <a:gd name="connsiteY18" fmla="*/ 2208066 h 5018324"/>
              <a:gd name="connsiteX19" fmla="*/ 11050463 w 11050463"/>
              <a:gd name="connsiteY19" fmla="*/ 2944079 h 5018324"/>
              <a:gd name="connsiteX20" fmla="*/ 11050463 w 11050463"/>
              <a:gd name="connsiteY20" fmla="*/ 3512817 h 5018324"/>
              <a:gd name="connsiteX21" fmla="*/ 11050463 w 11050463"/>
              <a:gd name="connsiteY21" fmla="*/ 4181920 h 5018324"/>
              <a:gd name="connsiteX22" fmla="*/ 10214059 w 11050463"/>
              <a:gd name="connsiteY22" fmla="*/ 5018324 h 5018324"/>
              <a:gd name="connsiteX23" fmla="*/ 9544227 w 11050463"/>
              <a:gd name="connsiteY23" fmla="*/ 5018324 h 5018324"/>
              <a:gd name="connsiteX24" fmla="*/ 8968171 w 11050463"/>
              <a:gd name="connsiteY24" fmla="*/ 5018324 h 5018324"/>
              <a:gd name="connsiteX25" fmla="*/ 8110785 w 11050463"/>
              <a:gd name="connsiteY25" fmla="*/ 5018324 h 5018324"/>
              <a:gd name="connsiteX26" fmla="*/ 7534729 w 11050463"/>
              <a:gd name="connsiteY26" fmla="*/ 5018324 h 5018324"/>
              <a:gd name="connsiteX27" fmla="*/ 6677343 w 11050463"/>
              <a:gd name="connsiteY27" fmla="*/ 5018324 h 5018324"/>
              <a:gd name="connsiteX28" fmla="*/ 6007511 w 11050463"/>
              <a:gd name="connsiteY28" fmla="*/ 5018324 h 5018324"/>
              <a:gd name="connsiteX29" fmla="*/ 5243902 w 11050463"/>
              <a:gd name="connsiteY29" fmla="*/ 5018324 h 5018324"/>
              <a:gd name="connsiteX30" fmla="*/ 4574069 w 11050463"/>
              <a:gd name="connsiteY30" fmla="*/ 5018324 h 5018324"/>
              <a:gd name="connsiteX31" fmla="*/ 3716684 w 11050463"/>
              <a:gd name="connsiteY31" fmla="*/ 5018324 h 5018324"/>
              <a:gd name="connsiteX32" fmla="*/ 2953075 w 11050463"/>
              <a:gd name="connsiteY32" fmla="*/ 5018324 h 5018324"/>
              <a:gd name="connsiteX33" fmla="*/ 2189466 w 11050463"/>
              <a:gd name="connsiteY33" fmla="*/ 5018324 h 5018324"/>
              <a:gd name="connsiteX34" fmla="*/ 1519633 w 11050463"/>
              <a:gd name="connsiteY34" fmla="*/ 5018324 h 5018324"/>
              <a:gd name="connsiteX35" fmla="*/ 836404 w 11050463"/>
              <a:gd name="connsiteY35" fmla="*/ 5018324 h 5018324"/>
              <a:gd name="connsiteX36" fmla="*/ 0 w 11050463"/>
              <a:gd name="connsiteY36" fmla="*/ 4181920 h 5018324"/>
              <a:gd name="connsiteX37" fmla="*/ 0 w 11050463"/>
              <a:gd name="connsiteY37" fmla="*/ 3613182 h 5018324"/>
              <a:gd name="connsiteX38" fmla="*/ 0 w 11050463"/>
              <a:gd name="connsiteY38" fmla="*/ 2910624 h 5018324"/>
              <a:gd name="connsiteX39" fmla="*/ 0 w 11050463"/>
              <a:gd name="connsiteY39" fmla="*/ 2208066 h 5018324"/>
              <a:gd name="connsiteX40" fmla="*/ 0 w 11050463"/>
              <a:gd name="connsiteY40" fmla="*/ 1472052 h 5018324"/>
              <a:gd name="connsiteX41" fmla="*/ 0 w 11050463"/>
              <a:gd name="connsiteY41" fmla="*/ 836404 h 501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5018324" fill="none" extrusionOk="0">
                <a:moveTo>
                  <a:pt x="0" y="836404"/>
                </a:moveTo>
                <a:cubicBezTo>
                  <a:pt x="-35129" y="354915"/>
                  <a:pt x="306060" y="-2814"/>
                  <a:pt x="836404" y="0"/>
                </a:cubicBezTo>
                <a:cubicBezTo>
                  <a:pt x="1052060" y="24828"/>
                  <a:pt x="1415614" y="28880"/>
                  <a:pt x="1693790" y="0"/>
                </a:cubicBezTo>
                <a:cubicBezTo>
                  <a:pt x="1971966" y="-28880"/>
                  <a:pt x="2376263" y="3824"/>
                  <a:pt x="2551175" y="0"/>
                </a:cubicBezTo>
                <a:cubicBezTo>
                  <a:pt x="2726087" y="-3824"/>
                  <a:pt x="2929674" y="11357"/>
                  <a:pt x="3221008" y="0"/>
                </a:cubicBezTo>
                <a:cubicBezTo>
                  <a:pt x="3512342" y="-11357"/>
                  <a:pt x="3643579" y="-12781"/>
                  <a:pt x="3797064" y="0"/>
                </a:cubicBezTo>
                <a:cubicBezTo>
                  <a:pt x="3950549" y="12781"/>
                  <a:pt x="4013237" y="4821"/>
                  <a:pt x="4185567" y="0"/>
                </a:cubicBezTo>
                <a:cubicBezTo>
                  <a:pt x="4357897" y="-4821"/>
                  <a:pt x="4502249" y="-19916"/>
                  <a:pt x="4761622" y="0"/>
                </a:cubicBezTo>
                <a:cubicBezTo>
                  <a:pt x="5020996" y="19916"/>
                  <a:pt x="5023061" y="16347"/>
                  <a:pt x="5150125" y="0"/>
                </a:cubicBezTo>
                <a:cubicBezTo>
                  <a:pt x="5277189" y="-16347"/>
                  <a:pt x="5790429" y="-16510"/>
                  <a:pt x="6007511" y="0"/>
                </a:cubicBezTo>
                <a:cubicBezTo>
                  <a:pt x="6224593" y="16510"/>
                  <a:pt x="6564418" y="33479"/>
                  <a:pt x="6864897" y="0"/>
                </a:cubicBezTo>
                <a:cubicBezTo>
                  <a:pt x="7165376" y="-33479"/>
                  <a:pt x="7334482" y="-30528"/>
                  <a:pt x="7534729" y="0"/>
                </a:cubicBezTo>
                <a:cubicBezTo>
                  <a:pt x="7734976" y="30528"/>
                  <a:pt x="8214907" y="-7736"/>
                  <a:pt x="8392115" y="0"/>
                </a:cubicBezTo>
                <a:cubicBezTo>
                  <a:pt x="8569323" y="7736"/>
                  <a:pt x="8861292" y="14606"/>
                  <a:pt x="9155724" y="0"/>
                </a:cubicBezTo>
                <a:cubicBezTo>
                  <a:pt x="9450156" y="-14606"/>
                  <a:pt x="9502060" y="-2208"/>
                  <a:pt x="9638003" y="0"/>
                </a:cubicBezTo>
                <a:cubicBezTo>
                  <a:pt x="9773946" y="2208"/>
                  <a:pt x="9947399" y="414"/>
                  <a:pt x="10214059" y="0"/>
                </a:cubicBezTo>
                <a:cubicBezTo>
                  <a:pt x="10705822" y="-83760"/>
                  <a:pt x="10955717" y="417444"/>
                  <a:pt x="11050463" y="836404"/>
                </a:cubicBezTo>
                <a:cubicBezTo>
                  <a:pt x="11054631" y="1133664"/>
                  <a:pt x="11083262" y="1244066"/>
                  <a:pt x="11050463" y="1538962"/>
                </a:cubicBezTo>
                <a:cubicBezTo>
                  <a:pt x="11017664" y="1833858"/>
                  <a:pt x="11018454" y="1900304"/>
                  <a:pt x="11050463" y="2208066"/>
                </a:cubicBezTo>
                <a:cubicBezTo>
                  <a:pt x="11082472" y="2515828"/>
                  <a:pt x="11041228" y="2721626"/>
                  <a:pt x="11050463" y="2944079"/>
                </a:cubicBezTo>
                <a:cubicBezTo>
                  <a:pt x="11059698" y="3166532"/>
                  <a:pt x="11074500" y="3396890"/>
                  <a:pt x="11050463" y="3512817"/>
                </a:cubicBezTo>
                <a:cubicBezTo>
                  <a:pt x="11026426" y="3628744"/>
                  <a:pt x="11060418" y="3953801"/>
                  <a:pt x="11050463" y="4181920"/>
                </a:cubicBezTo>
                <a:cubicBezTo>
                  <a:pt x="11057798" y="4567882"/>
                  <a:pt x="10775821" y="5062323"/>
                  <a:pt x="10214059" y="5018324"/>
                </a:cubicBezTo>
                <a:cubicBezTo>
                  <a:pt x="10016335" y="5005294"/>
                  <a:pt x="9853031" y="5022387"/>
                  <a:pt x="9544227" y="5018324"/>
                </a:cubicBezTo>
                <a:cubicBezTo>
                  <a:pt x="9235423" y="5014261"/>
                  <a:pt x="9243423" y="5014134"/>
                  <a:pt x="8968171" y="5018324"/>
                </a:cubicBezTo>
                <a:cubicBezTo>
                  <a:pt x="8692919" y="5022514"/>
                  <a:pt x="8417683" y="4980482"/>
                  <a:pt x="8110785" y="5018324"/>
                </a:cubicBezTo>
                <a:cubicBezTo>
                  <a:pt x="7803887" y="5056166"/>
                  <a:pt x="7792293" y="5005746"/>
                  <a:pt x="7534729" y="5018324"/>
                </a:cubicBezTo>
                <a:cubicBezTo>
                  <a:pt x="7277165" y="5030902"/>
                  <a:pt x="7073221" y="5060741"/>
                  <a:pt x="6677343" y="5018324"/>
                </a:cubicBezTo>
                <a:cubicBezTo>
                  <a:pt x="6281465" y="4975907"/>
                  <a:pt x="6290942" y="5051609"/>
                  <a:pt x="6007511" y="5018324"/>
                </a:cubicBezTo>
                <a:cubicBezTo>
                  <a:pt x="5724080" y="4985039"/>
                  <a:pt x="5532607" y="4994627"/>
                  <a:pt x="5243902" y="5018324"/>
                </a:cubicBezTo>
                <a:cubicBezTo>
                  <a:pt x="4955197" y="5042021"/>
                  <a:pt x="4809807" y="4999587"/>
                  <a:pt x="4574069" y="5018324"/>
                </a:cubicBezTo>
                <a:cubicBezTo>
                  <a:pt x="4338331" y="5037061"/>
                  <a:pt x="4077324" y="5014844"/>
                  <a:pt x="3716684" y="5018324"/>
                </a:cubicBezTo>
                <a:cubicBezTo>
                  <a:pt x="3356044" y="5021804"/>
                  <a:pt x="3127748" y="4985449"/>
                  <a:pt x="2953075" y="5018324"/>
                </a:cubicBezTo>
                <a:cubicBezTo>
                  <a:pt x="2778402" y="5051199"/>
                  <a:pt x="2418100" y="5054361"/>
                  <a:pt x="2189466" y="5018324"/>
                </a:cubicBezTo>
                <a:cubicBezTo>
                  <a:pt x="1960832" y="4982287"/>
                  <a:pt x="1821512" y="5030422"/>
                  <a:pt x="1519633" y="5018324"/>
                </a:cubicBezTo>
                <a:cubicBezTo>
                  <a:pt x="1217754" y="5006226"/>
                  <a:pt x="995743" y="5044704"/>
                  <a:pt x="836404" y="5018324"/>
                </a:cubicBezTo>
                <a:cubicBezTo>
                  <a:pt x="367285" y="4980975"/>
                  <a:pt x="14638" y="4648389"/>
                  <a:pt x="0" y="4181920"/>
                </a:cubicBezTo>
                <a:cubicBezTo>
                  <a:pt x="23580" y="3916860"/>
                  <a:pt x="6135" y="3809321"/>
                  <a:pt x="0" y="3613182"/>
                </a:cubicBezTo>
                <a:cubicBezTo>
                  <a:pt x="-6135" y="3417043"/>
                  <a:pt x="22207" y="3091020"/>
                  <a:pt x="0" y="2910624"/>
                </a:cubicBezTo>
                <a:cubicBezTo>
                  <a:pt x="-22207" y="2730228"/>
                  <a:pt x="-24773" y="2400212"/>
                  <a:pt x="0" y="2208066"/>
                </a:cubicBezTo>
                <a:cubicBezTo>
                  <a:pt x="24773" y="2015920"/>
                  <a:pt x="17334" y="1686095"/>
                  <a:pt x="0" y="1472052"/>
                </a:cubicBezTo>
                <a:cubicBezTo>
                  <a:pt x="-17334" y="1258009"/>
                  <a:pt x="6288" y="1100457"/>
                  <a:pt x="0" y="836404"/>
                </a:cubicBezTo>
                <a:close/>
              </a:path>
              <a:path w="11050463" h="5018324" stroke="0" extrusionOk="0">
                <a:moveTo>
                  <a:pt x="0" y="836404"/>
                </a:moveTo>
                <a:cubicBezTo>
                  <a:pt x="-37422" y="349246"/>
                  <a:pt x="313446" y="-9960"/>
                  <a:pt x="836404" y="0"/>
                </a:cubicBezTo>
                <a:cubicBezTo>
                  <a:pt x="1201695" y="10029"/>
                  <a:pt x="1411419" y="40664"/>
                  <a:pt x="1693790" y="0"/>
                </a:cubicBezTo>
                <a:cubicBezTo>
                  <a:pt x="1976161" y="-40664"/>
                  <a:pt x="2176785" y="-3097"/>
                  <a:pt x="2457399" y="0"/>
                </a:cubicBezTo>
                <a:cubicBezTo>
                  <a:pt x="2738013" y="3097"/>
                  <a:pt x="3067379" y="35082"/>
                  <a:pt x="3221008" y="0"/>
                </a:cubicBezTo>
                <a:cubicBezTo>
                  <a:pt x="3374637" y="-35082"/>
                  <a:pt x="3727201" y="-9297"/>
                  <a:pt x="4078393" y="0"/>
                </a:cubicBezTo>
                <a:cubicBezTo>
                  <a:pt x="4429586" y="9297"/>
                  <a:pt x="4433451" y="22143"/>
                  <a:pt x="4748226" y="0"/>
                </a:cubicBezTo>
                <a:cubicBezTo>
                  <a:pt x="5063001" y="-22143"/>
                  <a:pt x="4990678" y="6492"/>
                  <a:pt x="5230505" y="0"/>
                </a:cubicBezTo>
                <a:cubicBezTo>
                  <a:pt x="5470332" y="-6492"/>
                  <a:pt x="5661629" y="17778"/>
                  <a:pt x="5806561" y="0"/>
                </a:cubicBezTo>
                <a:cubicBezTo>
                  <a:pt x="5951493" y="-17778"/>
                  <a:pt x="6124611" y="14434"/>
                  <a:pt x="6382617" y="0"/>
                </a:cubicBezTo>
                <a:cubicBezTo>
                  <a:pt x="6640623" y="-14434"/>
                  <a:pt x="6616454" y="15477"/>
                  <a:pt x="6771120" y="0"/>
                </a:cubicBezTo>
                <a:cubicBezTo>
                  <a:pt x="6925786" y="-15477"/>
                  <a:pt x="7359640" y="-16033"/>
                  <a:pt x="7534729" y="0"/>
                </a:cubicBezTo>
                <a:cubicBezTo>
                  <a:pt x="7709818" y="16033"/>
                  <a:pt x="7984448" y="-10631"/>
                  <a:pt x="8110785" y="0"/>
                </a:cubicBezTo>
                <a:cubicBezTo>
                  <a:pt x="8237122" y="10631"/>
                  <a:pt x="8448316" y="-16999"/>
                  <a:pt x="8686841" y="0"/>
                </a:cubicBezTo>
                <a:cubicBezTo>
                  <a:pt x="8925366" y="16999"/>
                  <a:pt x="9041770" y="4895"/>
                  <a:pt x="9262897" y="0"/>
                </a:cubicBezTo>
                <a:cubicBezTo>
                  <a:pt x="9484024" y="-4895"/>
                  <a:pt x="9959400" y="-4711"/>
                  <a:pt x="10214059" y="0"/>
                </a:cubicBezTo>
                <a:cubicBezTo>
                  <a:pt x="10704919" y="30381"/>
                  <a:pt x="11003720" y="393787"/>
                  <a:pt x="11050463" y="836404"/>
                </a:cubicBezTo>
                <a:cubicBezTo>
                  <a:pt x="11056026" y="954243"/>
                  <a:pt x="11024108" y="1121702"/>
                  <a:pt x="11050463" y="1405142"/>
                </a:cubicBezTo>
                <a:cubicBezTo>
                  <a:pt x="11076818" y="1688582"/>
                  <a:pt x="11069692" y="1973497"/>
                  <a:pt x="11050463" y="2141155"/>
                </a:cubicBezTo>
                <a:cubicBezTo>
                  <a:pt x="11031234" y="2308813"/>
                  <a:pt x="11029908" y="2618796"/>
                  <a:pt x="11050463" y="2776803"/>
                </a:cubicBezTo>
                <a:cubicBezTo>
                  <a:pt x="11071018" y="2934810"/>
                  <a:pt x="11078832" y="3287704"/>
                  <a:pt x="11050463" y="3445906"/>
                </a:cubicBezTo>
                <a:cubicBezTo>
                  <a:pt x="11022094" y="3604108"/>
                  <a:pt x="11044169" y="3855626"/>
                  <a:pt x="11050463" y="4181920"/>
                </a:cubicBezTo>
                <a:cubicBezTo>
                  <a:pt x="11078260" y="4677953"/>
                  <a:pt x="10682149" y="4976820"/>
                  <a:pt x="10214059" y="5018324"/>
                </a:cubicBezTo>
                <a:cubicBezTo>
                  <a:pt x="9943159" y="5045289"/>
                  <a:pt x="9619326" y="4983119"/>
                  <a:pt x="9450450" y="5018324"/>
                </a:cubicBezTo>
                <a:cubicBezTo>
                  <a:pt x="9281574" y="5053529"/>
                  <a:pt x="9041641" y="4986589"/>
                  <a:pt x="8686841" y="5018324"/>
                </a:cubicBezTo>
                <a:cubicBezTo>
                  <a:pt x="8332041" y="5050059"/>
                  <a:pt x="8171280" y="5003630"/>
                  <a:pt x="7923232" y="5018324"/>
                </a:cubicBezTo>
                <a:cubicBezTo>
                  <a:pt x="7675184" y="5033018"/>
                  <a:pt x="7620420" y="5043246"/>
                  <a:pt x="7347176" y="5018324"/>
                </a:cubicBezTo>
                <a:cubicBezTo>
                  <a:pt x="7073932" y="4993402"/>
                  <a:pt x="6936256" y="4984781"/>
                  <a:pt x="6583567" y="5018324"/>
                </a:cubicBezTo>
                <a:cubicBezTo>
                  <a:pt x="6230878" y="5051867"/>
                  <a:pt x="6289100" y="5036067"/>
                  <a:pt x="6195064" y="5018324"/>
                </a:cubicBezTo>
                <a:cubicBezTo>
                  <a:pt x="6101028" y="5000581"/>
                  <a:pt x="5884770" y="5035536"/>
                  <a:pt x="5712785" y="5018324"/>
                </a:cubicBezTo>
                <a:cubicBezTo>
                  <a:pt x="5540800" y="5001112"/>
                  <a:pt x="5385531" y="5014731"/>
                  <a:pt x="5230505" y="5018324"/>
                </a:cubicBezTo>
                <a:cubicBezTo>
                  <a:pt x="5075479" y="5021917"/>
                  <a:pt x="4983183" y="4998719"/>
                  <a:pt x="4748226" y="5018324"/>
                </a:cubicBezTo>
                <a:cubicBezTo>
                  <a:pt x="4513269" y="5037929"/>
                  <a:pt x="4202016" y="5010688"/>
                  <a:pt x="3890840" y="5018324"/>
                </a:cubicBezTo>
                <a:cubicBezTo>
                  <a:pt x="3579664" y="5025960"/>
                  <a:pt x="3599023" y="5035618"/>
                  <a:pt x="3502337" y="5018324"/>
                </a:cubicBezTo>
                <a:cubicBezTo>
                  <a:pt x="3405651" y="5001030"/>
                  <a:pt x="3159882" y="5002920"/>
                  <a:pt x="2926281" y="5018324"/>
                </a:cubicBezTo>
                <a:cubicBezTo>
                  <a:pt x="2692680" y="5033728"/>
                  <a:pt x="2616868" y="5020939"/>
                  <a:pt x="2537779" y="5018324"/>
                </a:cubicBezTo>
                <a:cubicBezTo>
                  <a:pt x="2458690" y="5015709"/>
                  <a:pt x="2232031" y="5036304"/>
                  <a:pt x="2149276" y="5018324"/>
                </a:cubicBezTo>
                <a:cubicBezTo>
                  <a:pt x="2066521" y="5000344"/>
                  <a:pt x="1887975" y="5035617"/>
                  <a:pt x="1760773" y="5018324"/>
                </a:cubicBezTo>
                <a:cubicBezTo>
                  <a:pt x="1633571" y="5001031"/>
                  <a:pt x="1294712" y="5043433"/>
                  <a:pt x="836404" y="5018324"/>
                </a:cubicBezTo>
                <a:cubicBezTo>
                  <a:pt x="395137" y="5121227"/>
                  <a:pt x="-45901" y="4678249"/>
                  <a:pt x="0" y="4181920"/>
                </a:cubicBezTo>
                <a:cubicBezTo>
                  <a:pt x="-20543" y="3988340"/>
                  <a:pt x="27669" y="3805649"/>
                  <a:pt x="0" y="3445906"/>
                </a:cubicBezTo>
                <a:cubicBezTo>
                  <a:pt x="-27669" y="3086163"/>
                  <a:pt x="-10851" y="3048609"/>
                  <a:pt x="0" y="2709893"/>
                </a:cubicBezTo>
                <a:cubicBezTo>
                  <a:pt x="10851" y="2371177"/>
                  <a:pt x="-33114" y="2353941"/>
                  <a:pt x="0" y="2040790"/>
                </a:cubicBezTo>
                <a:cubicBezTo>
                  <a:pt x="33114" y="1727639"/>
                  <a:pt x="-50219" y="1215352"/>
                  <a:pt x="0" y="836404"/>
                </a:cubicBezTo>
                <a:close/>
              </a:path>
            </a:pathLst>
          </a:custGeom>
          <a:solidFill>
            <a:schemeClr val="tx1"/>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a:solidFill>
                  <a:srgbClr val="C00000"/>
                </a:solidFill>
              </a:rPr>
              <a:t>- Những cử chỉ:</a:t>
            </a:r>
          </a:p>
          <a:p>
            <a:r>
              <a:rPr lang="vi-VN" sz="2800">
                <a:solidFill>
                  <a:srgbClr val="C00000"/>
                </a:solidFill>
              </a:rPr>
              <a:t>+ Cụ bước tới ôm hôn bố.</a:t>
            </a:r>
          </a:p>
          <a:p>
            <a:r>
              <a:rPr lang="vi-VN" sz="2800">
                <a:solidFill>
                  <a:srgbClr val="C00000"/>
                </a:solidFill>
              </a:rPr>
              <a:t>+ Cụ trò chuyện cùng bố tôi như chưa hề xa cách.</a:t>
            </a:r>
          </a:p>
          <a:p>
            <a:r>
              <a:rPr lang="vi-VN" sz="2800">
                <a:solidFill>
                  <a:srgbClr val="C00000"/>
                </a:solidFill>
              </a:rPr>
              <a:t>- Lời nói:</a:t>
            </a:r>
          </a:p>
          <a:p>
            <a:r>
              <a:rPr lang="vi-VN" sz="2800">
                <a:solidFill>
                  <a:srgbClr val="C00000"/>
                </a:solidFill>
              </a:rPr>
              <a:t>+ An-béc-tô Bốt-ti-ni?</a:t>
            </a:r>
          </a:p>
          <a:p>
            <a:r>
              <a:rPr lang="vi-VN" sz="2800">
                <a:solidFill>
                  <a:srgbClr val="C00000"/>
                </a:solidFill>
              </a:rPr>
              <a:t>+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r>
              <a:rPr lang="vi-VN" sz="2800">
                <a:solidFill>
                  <a:srgbClr val="C00000"/>
                </a:solidFill>
              </a:rPr>
              <a:t>- Hành động: Cụ lục tìm trên giá sách, rút ra một tờ giấy đã ngả vàng đưa cho bố</a:t>
            </a:r>
            <a:r>
              <a:rPr lang="en-US" sz="2800">
                <a:solidFill>
                  <a:srgbClr val="C00000"/>
                </a:solidFill>
              </a:rPr>
              <a:t>.</a:t>
            </a:r>
            <a:endParaRPr lang="vi-VN" sz="2800">
              <a:solidFill>
                <a:srgbClr val="C00000"/>
              </a:solidFill>
            </a:endParaRPr>
          </a:p>
        </p:txBody>
      </p:sp>
      <p:sp>
        <p:nvSpPr>
          <p:cNvPr id="3" name="TextBox 2">
            <a:extLst>
              <a:ext uri="{FF2B5EF4-FFF2-40B4-BE49-F238E27FC236}">
                <a16:creationId xmlns:a16="http://schemas.microsoft.com/office/drawing/2014/main" id="{F0594B41-D8E8-34F5-DE26-0489A39E2205}"/>
              </a:ext>
            </a:extLst>
          </p:cNvPr>
          <p:cNvSpPr txBox="1"/>
          <p:nvPr/>
        </p:nvSpPr>
        <p:spPr>
          <a:xfrm>
            <a:off x="570774" y="186721"/>
            <a:ext cx="11035376" cy="1077218"/>
          </a:xfrm>
          <a:prstGeom prst="rect">
            <a:avLst/>
          </a:prstGeom>
          <a:noFill/>
        </p:spPr>
        <p:txBody>
          <a:bodyPr wrap="square">
            <a:spAutoFit/>
          </a:bodyPr>
          <a:lstStyle/>
          <a:p>
            <a:pPr algn="just"/>
            <a:r>
              <a:rPr lang="vi-VN" sz="3200" b="1"/>
              <a:t>2. </a:t>
            </a:r>
            <a:r>
              <a:rPr lang="en-US" sz="3200" b="1"/>
              <a:t>Những cử chỉ, lời nói, việc làm nào của thầy giáo già làm cho bố bạn nhỏ xúc động?</a:t>
            </a:r>
          </a:p>
        </p:txBody>
      </p:sp>
    </p:spTree>
    <p:extLst>
      <p:ext uri="{BB962C8B-B14F-4D97-AF65-F5344CB8AC3E}">
        <p14:creationId xmlns:p14="http://schemas.microsoft.com/office/powerpoint/2010/main" val="241078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714583" y="290537"/>
            <a:ext cx="10732670" cy="1200329"/>
          </a:xfrm>
          <a:prstGeom prst="rect">
            <a:avLst/>
          </a:prstGeom>
          <a:noFill/>
        </p:spPr>
        <p:txBody>
          <a:bodyPr wrap="square">
            <a:spAutoFit/>
          </a:bodyPr>
          <a:lstStyle/>
          <a:p>
            <a:pPr algn="just"/>
            <a:r>
              <a:rPr lang="vi-VN" sz="3600" b="1"/>
              <a:t>3. Vì sao bố bạn nhỏ rưng rưng nước mắt khi nhận lại bài chính tả cũ của mình?</a:t>
            </a:r>
            <a:endParaRPr lang="en-US" sz="3600" b="1"/>
          </a:p>
        </p:txBody>
      </p:sp>
      <p:sp>
        <p:nvSpPr>
          <p:cNvPr id="2" name="Rectangle: Rounded Corners 1">
            <a:extLst>
              <a:ext uri="{FF2B5EF4-FFF2-40B4-BE49-F238E27FC236}">
                <a16:creationId xmlns:a16="http://schemas.microsoft.com/office/drawing/2014/main" id="{46717EB7-25F7-11A6-FE22-5A5926198C4C}"/>
              </a:ext>
            </a:extLst>
          </p:cNvPr>
          <p:cNvSpPr/>
          <p:nvPr/>
        </p:nvSpPr>
        <p:spPr>
          <a:xfrm>
            <a:off x="555687" y="1732768"/>
            <a:ext cx="11050463" cy="4720004"/>
          </a:xfrm>
          <a:custGeom>
            <a:avLst/>
            <a:gdLst>
              <a:gd name="connsiteX0" fmla="*/ 0 w 11050463"/>
              <a:gd name="connsiteY0" fmla="*/ 786683 h 4720004"/>
              <a:gd name="connsiteX1" fmla="*/ 786683 w 11050463"/>
              <a:gd name="connsiteY1" fmla="*/ 0 h 4720004"/>
              <a:gd name="connsiteX2" fmla="*/ 1653160 w 11050463"/>
              <a:gd name="connsiteY2" fmla="*/ 0 h 4720004"/>
              <a:gd name="connsiteX3" fmla="*/ 2519638 w 11050463"/>
              <a:gd name="connsiteY3" fmla="*/ 0 h 4720004"/>
              <a:gd name="connsiteX4" fmla="*/ 3196573 w 11050463"/>
              <a:gd name="connsiteY4" fmla="*/ 0 h 4720004"/>
              <a:gd name="connsiteX5" fmla="*/ 3778738 w 11050463"/>
              <a:gd name="connsiteY5" fmla="*/ 0 h 4720004"/>
              <a:gd name="connsiteX6" fmla="*/ 4171361 w 11050463"/>
              <a:gd name="connsiteY6" fmla="*/ 0 h 4720004"/>
              <a:gd name="connsiteX7" fmla="*/ 4753525 w 11050463"/>
              <a:gd name="connsiteY7" fmla="*/ 0 h 4720004"/>
              <a:gd name="connsiteX8" fmla="*/ 5146148 w 11050463"/>
              <a:gd name="connsiteY8" fmla="*/ 0 h 4720004"/>
              <a:gd name="connsiteX9" fmla="*/ 6012625 w 11050463"/>
              <a:gd name="connsiteY9" fmla="*/ 0 h 4720004"/>
              <a:gd name="connsiteX10" fmla="*/ 6879103 w 11050463"/>
              <a:gd name="connsiteY10" fmla="*/ 0 h 4720004"/>
              <a:gd name="connsiteX11" fmla="*/ 7556038 w 11050463"/>
              <a:gd name="connsiteY11" fmla="*/ 0 h 4720004"/>
              <a:gd name="connsiteX12" fmla="*/ 8422515 w 11050463"/>
              <a:gd name="connsiteY12" fmla="*/ 0 h 4720004"/>
              <a:gd name="connsiteX13" fmla="*/ 9194222 w 11050463"/>
              <a:gd name="connsiteY13" fmla="*/ 0 h 4720004"/>
              <a:gd name="connsiteX14" fmla="*/ 9681615 w 11050463"/>
              <a:gd name="connsiteY14" fmla="*/ 0 h 4720004"/>
              <a:gd name="connsiteX15" fmla="*/ 10263780 w 11050463"/>
              <a:gd name="connsiteY15" fmla="*/ 0 h 4720004"/>
              <a:gd name="connsiteX16" fmla="*/ 11050463 w 11050463"/>
              <a:gd name="connsiteY16" fmla="*/ 786683 h 4720004"/>
              <a:gd name="connsiteX17" fmla="*/ 11050463 w 11050463"/>
              <a:gd name="connsiteY17" fmla="*/ 1447477 h 4720004"/>
              <a:gd name="connsiteX18" fmla="*/ 11050463 w 11050463"/>
              <a:gd name="connsiteY18" fmla="*/ 2076805 h 4720004"/>
              <a:gd name="connsiteX19" fmla="*/ 11050463 w 11050463"/>
              <a:gd name="connsiteY19" fmla="*/ 2769065 h 4720004"/>
              <a:gd name="connsiteX20" fmla="*/ 11050463 w 11050463"/>
              <a:gd name="connsiteY20" fmla="*/ 3303993 h 4720004"/>
              <a:gd name="connsiteX21" fmla="*/ 11050463 w 11050463"/>
              <a:gd name="connsiteY21" fmla="*/ 3933321 h 4720004"/>
              <a:gd name="connsiteX22" fmla="*/ 10263780 w 11050463"/>
              <a:gd name="connsiteY22" fmla="*/ 4720004 h 4720004"/>
              <a:gd name="connsiteX23" fmla="*/ 9586845 w 11050463"/>
              <a:gd name="connsiteY23" fmla="*/ 4720004 h 4720004"/>
              <a:gd name="connsiteX24" fmla="*/ 9004680 w 11050463"/>
              <a:gd name="connsiteY24" fmla="*/ 4720004 h 4720004"/>
              <a:gd name="connsiteX25" fmla="*/ 8138203 w 11050463"/>
              <a:gd name="connsiteY25" fmla="*/ 4720004 h 4720004"/>
              <a:gd name="connsiteX26" fmla="*/ 7556038 w 11050463"/>
              <a:gd name="connsiteY26" fmla="*/ 4720004 h 4720004"/>
              <a:gd name="connsiteX27" fmla="*/ 6689561 w 11050463"/>
              <a:gd name="connsiteY27" fmla="*/ 4720004 h 4720004"/>
              <a:gd name="connsiteX28" fmla="*/ 6012625 w 11050463"/>
              <a:gd name="connsiteY28" fmla="*/ 4720004 h 4720004"/>
              <a:gd name="connsiteX29" fmla="*/ 5240919 w 11050463"/>
              <a:gd name="connsiteY29" fmla="*/ 4720004 h 4720004"/>
              <a:gd name="connsiteX30" fmla="*/ 4563983 w 11050463"/>
              <a:gd name="connsiteY30" fmla="*/ 4720004 h 4720004"/>
              <a:gd name="connsiteX31" fmla="*/ 3697506 w 11050463"/>
              <a:gd name="connsiteY31" fmla="*/ 4720004 h 4720004"/>
              <a:gd name="connsiteX32" fmla="*/ 2925799 w 11050463"/>
              <a:gd name="connsiteY32" fmla="*/ 4720004 h 4720004"/>
              <a:gd name="connsiteX33" fmla="*/ 2154093 w 11050463"/>
              <a:gd name="connsiteY33" fmla="*/ 4720004 h 4720004"/>
              <a:gd name="connsiteX34" fmla="*/ 1477157 w 11050463"/>
              <a:gd name="connsiteY34" fmla="*/ 4720004 h 4720004"/>
              <a:gd name="connsiteX35" fmla="*/ 786683 w 11050463"/>
              <a:gd name="connsiteY35" fmla="*/ 4720004 h 4720004"/>
              <a:gd name="connsiteX36" fmla="*/ 0 w 11050463"/>
              <a:gd name="connsiteY36" fmla="*/ 3933321 h 4720004"/>
              <a:gd name="connsiteX37" fmla="*/ 0 w 11050463"/>
              <a:gd name="connsiteY37" fmla="*/ 3398393 h 4720004"/>
              <a:gd name="connsiteX38" fmla="*/ 0 w 11050463"/>
              <a:gd name="connsiteY38" fmla="*/ 2737599 h 4720004"/>
              <a:gd name="connsiteX39" fmla="*/ 0 w 11050463"/>
              <a:gd name="connsiteY39" fmla="*/ 2076805 h 4720004"/>
              <a:gd name="connsiteX40" fmla="*/ 0 w 11050463"/>
              <a:gd name="connsiteY40" fmla="*/ 1384544 h 4720004"/>
              <a:gd name="connsiteX41" fmla="*/ 0 w 11050463"/>
              <a:gd name="connsiteY41" fmla="*/ 786683 h 472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50463" h="4720004" fill="none" extrusionOk="0">
                <a:moveTo>
                  <a:pt x="0" y="786683"/>
                </a:moveTo>
                <a:cubicBezTo>
                  <a:pt x="-64745" y="316167"/>
                  <a:pt x="311098" y="-1691"/>
                  <a:pt x="786683" y="0"/>
                </a:cubicBezTo>
                <a:cubicBezTo>
                  <a:pt x="1095684" y="-18009"/>
                  <a:pt x="1352293" y="-21635"/>
                  <a:pt x="1653160" y="0"/>
                </a:cubicBezTo>
                <a:cubicBezTo>
                  <a:pt x="1954027" y="21635"/>
                  <a:pt x="2208053" y="5637"/>
                  <a:pt x="2519638" y="0"/>
                </a:cubicBezTo>
                <a:cubicBezTo>
                  <a:pt x="2831223" y="-5637"/>
                  <a:pt x="3030091" y="20050"/>
                  <a:pt x="3196573" y="0"/>
                </a:cubicBezTo>
                <a:cubicBezTo>
                  <a:pt x="3363055" y="-20050"/>
                  <a:pt x="3528715" y="-25444"/>
                  <a:pt x="3778738" y="0"/>
                </a:cubicBezTo>
                <a:cubicBezTo>
                  <a:pt x="4028762" y="25444"/>
                  <a:pt x="4057046" y="3846"/>
                  <a:pt x="4171361" y="0"/>
                </a:cubicBezTo>
                <a:cubicBezTo>
                  <a:pt x="4285676" y="-3846"/>
                  <a:pt x="4615800" y="-27322"/>
                  <a:pt x="4753525" y="0"/>
                </a:cubicBezTo>
                <a:cubicBezTo>
                  <a:pt x="4891250" y="27322"/>
                  <a:pt x="4987880" y="-6120"/>
                  <a:pt x="5146148" y="0"/>
                </a:cubicBezTo>
                <a:cubicBezTo>
                  <a:pt x="5304416" y="6120"/>
                  <a:pt x="5836106" y="26436"/>
                  <a:pt x="6012625" y="0"/>
                </a:cubicBezTo>
                <a:cubicBezTo>
                  <a:pt x="6189144" y="-26436"/>
                  <a:pt x="6508739" y="-20906"/>
                  <a:pt x="6879103" y="0"/>
                </a:cubicBezTo>
                <a:cubicBezTo>
                  <a:pt x="7249467" y="20906"/>
                  <a:pt x="7307065" y="-16059"/>
                  <a:pt x="7556038" y="0"/>
                </a:cubicBezTo>
                <a:cubicBezTo>
                  <a:pt x="7805012" y="16059"/>
                  <a:pt x="8055495" y="36319"/>
                  <a:pt x="8422515" y="0"/>
                </a:cubicBezTo>
                <a:cubicBezTo>
                  <a:pt x="8789535" y="-36319"/>
                  <a:pt x="8918617" y="7561"/>
                  <a:pt x="9194222" y="0"/>
                </a:cubicBezTo>
                <a:cubicBezTo>
                  <a:pt x="9469827" y="-7561"/>
                  <a:pt x="9487065" y="17743"/>
                  <a:pt x="9681615" y="0"/>
                </a:cubicBezTo>
                <a:cubicBezTo>
                  <a:pt x="9876165" y="-17743"/>
                  <a:pt x="10091595" y="-20214"/>
                  <a:pt x="10263780" y="0"/>
                </a:cubicBezTo>
                <a:cubicBezTo>
                  <a:pt x="10731760" y="-94085"/>
                  <a:pt x="11022674" y="364814"/>
                  <a:pt x="11050463" y="786683"/>
                </a:cubicBezTo>
                <a:cubicBezTo>
                  <a:pt x="11068813" y="1012187"/>
                  <a:pt x="11051613" y="1142984"/>
                  <a:pt x="11050463" y="1447477"/>
                </a:cubicBezTo>
                <a:cubicBezTo>
                  <a:pt x="11049313" y="1751970"/>
                  <a:pt x="11053910" y="1785236"/>
                  <a:pt x="11050463" y="2076805"/>
                </a:cubicBezTo>
                <a:cubicBezTo>
                  <a:pt x="11047016" y="2368374"/>
                  <a:pt x="11067495" y="2455751"/>
                  <a:pt x="11050463" y="2769065"/>
                </a:cubicBezTo>
                <a:cubicBezTo>
                  <a:pt x="11033431" y="3082379"/>
                  <a:pt x="11043251" y="3186588"/>
                  <a:pt x="11050463" y="3303993"/>
                </a:cubicBezTo>
                <a:cubicBezTo>
                  <a:pt x="11057675" y="3421398"/>
                  <a:pt x="11074198" y="3624882"/>
                  <a:pt x="11050463" y="3933321"/>
                </a:cubicBezTo>
                <a:cubicBezTo>
                  <a:pt x="11052059" y="4351264"/>
                  <a:pt x="10709285" y="4724866"/>
                  <a:pt x="10263780" y="4720004"/>
                </a:cubicBezTo>
                <a:cubicBezTo>
                  <a:pt x="9935857" y="4698220"/>
                  <a:pt x="9722906" y="4698791"/>
                  <a:pt x="9586845" y="4720004"/>
                </a:cubicBezTo>
                <a:cubicBezTo>
                  <a:pt x="9450785" y="4741217"/>
                  <a:pt x="9122301" y="4713630"/>
                  <a:pt x="9004680" y="4720004"/>
                </a:cubicBezTo>
                <a:cubicBezTo>
                  <a:pt x="8887060" y="4726378"/>
                  <a:pt x="8498414" y="4757727"/>
                  <a:pt x="8138203" y="4720004"/>
                </a:cubicBezTo>
                <a:cubicBezTo>
                  <a:pt x="7777992" y="4682281"/>
                  <a:pt x="7792394" y="4699544"/>
                  <a:pt x="7556038" y="4720004"/>
                </a:cubicBezTo>
                <a:cubicBezTo>
                  <a:pt x="7319683" y="4740464"/>
                  <a:pt x="6883897" y="4698999"/>
                  <a:pt x="6689561" y="4720004"/>
                </a:cubicBezTo>
                <a:cubicBezTo>
                  <a:pt x="6495225" y="4741009"/>
                  <a:pt x="6200856" y="4737875"/>
                  <a:pt x="6012625" y="4720004"/>
                </a:cubicBezTo>
                <a:cubicBezTo>
                  <a:pt x="5824394" y="4702133"/>
                  <a:pt x="5494473" y="4726195"/>
                  <a:pt x="5240919" y="4720004"/>
                </a:cubicBezTo>
                <a:cubicBezTo>
                  <a:pt x="4987365" y="4713813"/>
                  <a:pt x="4772231" y="4735846"/>
                  <a:pt x="4563983" y="4720004"/>
                </a:cubicBezTo>
                <a:cubicBezTo>
                  <a:pt x="4355735" y="4704162"/>
                  <a:pt x="4075425" y="4686099"/>
                  <a:pt x="3697506" y="4720004"/>
                </a:cubicBezTo>
                <a:cubicBezTo>
                  <a:pt x="3319587" y="4753909"/>
                  <a:pt x="3093799" y="4734632"/>
                  <a:pt x="2925799" y="4720004"/>
                </a:cubicBezTo>
                <a:cubicBezTo>
                  <a:pt x="2757799" y="4705376"/>
                  <a:pt x="2469216" y="4691796"/>
                  <a:pt x="2154093" y="4720004"/>
                </a:cubicBezTo>
                <a:cubicBezTo>
                  <a:pt x="1838970" y="4748212"/>
                  <a:pt x="1623379" y="4726178"/>
                  <a:pt x="1477157" y="4720004"/>
                </a:cubicBezTo>
                <a:cubicBezTo>
                  <a:pt x="1330935" y="4713830"/>
                  <a:pt x="1120764" y="4713097"/>
                  <a:pt x="786683" y="4720004"/>
                </a:cubicBezTo>
                <a:cubicBezTo>
                  <a:pt x="346654" y="4691130"/>
                  <a:pt x="62848" y="4387269"/>
                  <a:pt x="0" y="3933321"/>
                </a:cubicBezTo>
                <a:cubicBezTo>
                  <a:pt x="21597" y="3717409"/>
                  <a:pt x="21033" y="3655254"/>
                  <a:pt x="0" y="3398393"/>
                </a:cubicBezTo>
                <a:cubicBezTo>
                  <a:pt x="-21033" y="3141532"/>
                  <a:pt x="-17626" y="2976901"/>
                  <a:pt x="0" y="2737599"/>
                </a:cubicBezTo>
                <a:cubicBezTo>
                  <a:pt x="17626" y="2498297"/>
                  <a:pt x="-4434" y="2367778"/>
                  <a:pt x="0" y="2076805"/>
                </a:cubicBezTo>
                <a:cubicBezTo>
                  <a:pt x="4434" y="1785832"/>
                  <a:pt x="-34013" y="1648261"/>
                  <a:pt x="0" y="1384544"/>
                </a:cubicBezTo>
                <a:cubicBezTo>
                  <a:pt x="34013" y="1120827"/>
                  <a:pt x="-15472" y="1056934"/>
                  <a:pt x="0" y="786683"/>
                </a:cubicBezTo>
                <a:close/>
              </a:path>
              <a:path w="11050463" h="4720004" stroke="0" extrusionOk="0">
                <a:moveTo>
                  <a:pt x="0" y="786683"/>
                </a:moveTo>
                <a:cubicBezTo>
                  <a:pt x="-74066" y="302283"/>
                  <a:pt x="298630" y="-8744"/>
                  <a:pt x="786683" y="0"/>
                </a:cubicBezTo>
                <a:cubicBezTo>
                  <a:pt x="1061388" y="21519"/>
                  <a:pt x="1373264" y="-12207"/>
                  <a:pt x="1653160" y="0"/>
                </a:cubicBezTo>
                <a:cubicBezTo>
                  <a:pt x="1933056" y="12207"/>
                  <a:pt x="2132298" y="-24699"/>
                  <a:pt x="2424867" y="0"/>
                </a:cubicBezTo>
                <a:cubicBezTo>
                  <a:pt x="2717436" y="24699"/>
                  <a:pt x="2958551" y="-27613"/>
                  <a:pt x="3196573" y="0"/>
                </a:cubicBezTo>
                <a:cubicBezTo>
                  <a:pt x="3434595" y="27613"/>
                  <a:pt x="3754779" y="-36406"/>
                  <a:pt x="4063051" y="0"/>
                </a:cubicBezTo>
                <a:cubicBezTo>
                  <a:pt x="4371323" y="36406"/>
                  <a:pt x="4561015" y="-13720"/>
                  <a:pt x="4739986" y="0"/>
                </a:cubicBezTo>
                <a:cubicBezTo>
                  <a:pt x="4918957" y="13720"/>
                  <a:pt x="5079705" y="-21165"/>
                  <a:pt x="5227380" y="0"/>
                </a:cubicBezTo>
                <a:cubicBezTo>
                  <a:pt x="5375055" y="21165"/>
                  <a:pt x="5624917" y="-5514"/>
                  <a:pt x="5809544" y="0"/>
                </a:cubicBezTo>
                <a:cubicBezTo>
                  <a:pt x="5994171" y="5514"/>
                  <a:pt x="6191455" y="-6103"/>
                  <a:pt x="6391709" y="0"/>
                </a:cubicBezTo>
                <a:cubicBezTo>
                  <a:pt x="6591963" y="6103"/>
                  <a:pt x="6688612" y="-19428"/>
                  <a:pt x="6784332" y="0"/>
                </a:cubicBezTo>
                <a:cubicBezTo>
                  <a:pt x="6880052" y="19428"/>
                  <a:pt x="7205413" y="-20363"/>
                  <a:pt x="7556038" y="0"/>
                </a:cubicBezTo>
                <a:cubicBezTo>
                  <a:pt x="7906663" y="20363"/>
                  <a:pt x="7973293" y="-22137"/>
                  <a:pt x="8138203" y="0"/>
                </a:cubicBezTo>
                <a:cubicBezTo>
                  <a:pt x="8303113" y="22137"/>
                  <a:pt x="8598133" y="-22370"/>
                  <a:pt x="8720367" y="0"/>
                </a:cubicBezTo>
                <a:cubicBezTo>
                  <a:pt x="8842601" y="22370"/>
                  <a:pt x="9123677" y="16418"/>
                  <a:pt x="9302532" y="0"/>
                </a:cubicBezTo>
                <a:cubicBezTo>
                  <a:pt x="9481387" y="-16418"/>
                  <a:pt x="10048035" y="-45816"/>
                  <a:pt x="10263780" y="0"/>
                </a:cubicBezTo>
                <a:cubicBezTo>
                  <a:pt x="10742217" y="46174"/>
                  <a:pt x="10997674" y="374024"/>
                  <a:pt x="11050463" y="786683"/>
                </a:cubicBezTo>
                <a:cubicBezTo>
                  <a:pt x="11042511" y="971265"/>
                  <a:pt x="11034304" y="1066549"/>
                  <a:pt x="11050463" y="1321611"/>
                </a:cubicBezTo>
                <a:cubicBezTo>
                  <a:pt x="11066622" y="1576673"/>
                  <a:pt x="11063650" y="1806804"/>
                  <a:pt x="11050463" y="2013872"/>
                </a:cubicBezTo>
                <a:cubicBezTo>
                  <a:pt x="11037276" y="2220940"/>
                  <a:pt x="11037880" y="2434978"/>
                  <a:pt x="11050463" y="2611733"/>
                </a:cubicBezTo>
                <a:cubicBezTo>
                  <a:pt x="11063046" y="2788488"/>
                  <a:pt x="11036087" y="2985717"/>
                  <a:pt x="11050463" y="3241061"/>
                </a:cubicBezTo>
                <a:cubicBezTo>
                  <a:pt x="11064839" y="3496405"/>
                  <a:pt x="11044980" y="3709690"/>
                  <a:pt x="11050463" y="3933321"/>
                </a:cubicBezTo>
                <a:cubicBezTo>
                  <a:pt x="11102894" y="4432114"/>
                  <a:pt x="10700776" y="4702994"/>
                  <a:pt x="10263780" y="4720004"/>
                </a:cubicBezTo>
                <a:cubicBezTo>
                  <a:pt x="10071030" y="4755296"/>
                  <a:pt x="9793361" y="4730254"/>
                  <a:pt x="9492074" y="4720004"/>
                </a:cubicBezTo>
                <a:cubicBezTo>
                  <a:pt x="9190787" y="4709754"/>
                  <a:pt x="8959775" y="4714523"/>
                  <a:pt x="8720367" y="4720004"/>
                </a:cubicBezTo>
                <a:cubicBezTo>
                  <a:pt x="8480959" y="4725485"/>
                  <a:pt x="8200826" y="4721477"/>
                  <a:pt x="7948661" y="4720004"/>
                </a:cubicBezTo>
                <a:cubicBezTo>
                  <a:pt x="7696496" y="4718531"/>
                  <a:pt x="7629754" y="4743629"/>
                  <a:pt x="7366496" y="4720004"/>
                </a:cubicBezTo>
                <a:cubicBezTo>
                  <a:pt x="7103238" y="4696379"/>
                  <a:pt x="6883836" y="4741241"/>
                  <a:pt x="6594790" y="4720004"/>
                </a:cubicBezTo>
                <a:cubicBezTo>
                  <a:pt x="6305744" y="4698767"/>
                  <a:pt x="6346699" y="4734902"/>
                  <a:pt x="6202167" y="4720004"/>
                </a:cubicBezTo>
                <a:cubicBezTo>
                  <a:pt x="6057635" y="4705106"/>
                  <a:pt x="5838936" y="4728250"/>
                  <a:pt x="5714773" y="4720004"/>
                </a:cubicBezTo>
                <a:cubicBezTo>
                  <a:pt x="5590610" y="4711758"/>
                  <a:pt x="5446337" y="4709412"/>
                  <a:pt x="5227380" y="4720004"/>
                </a:cubicBezTo>
                <a:cubicBezTo>
                  <a:pt x="5008423" y="4730596"/>
                  <a:pt x="4875745" y="4706370"/>
                  <a:pt x="4739986" y="4720004"/>
                </a:cubicBezTo>
                <a:cubicBezTo>
                  <a:pt x="4604227" y="4733638"/>
                  <a:pt x="4195346" y="4738656"/>
                  <a:pt x="3873509" y="4720004"/>
                </a:cubicBezTo>
                <a:cubicBezTo>
                  <a:pt x="3551672" y="4701352"/>
                  <a:pt x="3660875" y="4702805"/>
                  <a:pt x="3480886" y="4720004"/>
                </a:cubicBezTo>
                <a:cubicBezTo>
                  <a:pt x="3300897" y="4737203"/>
                  <a:pt x="3052653" y="4698542"/>
                  <a:pt x="2898722" y="4720004"/>
                </a:cubicBezTo>
                <a:cubicBezTo>
                  <a:pt x="2744791" y="4741466"/>
                  <a:pt x="2602738" y="4735947"/>
                  <a:pt x="2506099" y="4720004"/>
                </a:cubicBezTo>
                <a:cubicBezTo>
                  <a:pt x="2409460" y="4704061"/>
                  <a:pt x="2300940" y="4724746"/>
                  <a:pt x="2113477" y="4720004"/>
                </a:cubicBezTo>
                <a:cubicBezTo>
                  <a:pt x="1926014" y="4715262"/>
                  <a:pt x="1820776" y="4704564"/>
                  <a:pt x="1720854" y="4720004"/>
                </a:cubicBezTo>
                <a:cubicBezTo>
                  <a:pt x="1620932" y="4735444"/>
                  <a:pt x="1119085" y="4755078"/>
                  <a:pt x="786683" y="4720004"/>
                </a:cubicBezTo>
                <a:cubicBezTo>
                  <a:pt x="357323" y="4745462"/>
                  <a:pt x="-48574" y="4404193"/>
                  <a:pt x="0" y="3933321"/>
                </a:cubicBezTo>
                <a:cubicBezTo>
                  <a:pt x="33690" y="3723500"/>
                  <a:pt x="-21192" y="3520789"/>
                  <a:pt x="0" y="3241061"/>
                </a:cubicBezTo>
                <a:cubicBezTo>
                  <a:pt x="21192" y="2961333"/>
                  <a:pt x="-28017" y="2752516"/>
                  <a:pt x="0" y="2548800"/>
                </a:cubicBezTo>
                <a:cubicBezTo>
                  <a:pt x="28017" y="2345084"/>
                  <a:pt x="-24931" y="2143242"/>
                  <a:pt x="0" y="1919473"/>
                </a:cubicBezTo>
                <a:cubicBezTo>
                  <a:pt x="24931" y="1695704"/>
                  <a:pt x="-10911" y="1025604"/>
                  <a:pt x="0" y="786683"/>
                </a:cubicBezTo>
                <a:close/>
              </a:path>
            </a:pathLst>
          </a:custGeom>
          <a:solidFill>
            <a:schemeClr val="tx1"/>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a:solidFill>
                  <a:srgbClr val="C00000"/>
                </a:solidFill>
              </a:rPr>
              <a:t>      B</a:t>
            </a:r>
            <a:r>
              <a:rPr lang="vi-VN" sz="4000">
                <a:solidFill>
                  <a:srgbClr val="C00000"/>
                </a:solidFill>
              </a:rPr>
              <a:t>ố bạn nhỏ rưng rưng nước mắt khi nhận lại bài chính tả cũ của mình vì sự xúc động khi người thầy vẫn còn nhớ và giữ bài chính tả của mình. Đồng thời là vì người bố nhìn thấy kí ức tuổi thơ tưởng như đã đi vào dĩ vãng</a:t>
            </a:r>
            <a:r>
              <a:rPr lang="en-US" sz="4000">
                <a:solidFill>
                  <a:srgbClr val="C00000"/>
                </a:solidFill>
              </a:rPr>
              <a:t>.</a:t>
            </a:r>
            <a:endParaRPr lang="vi-VN" sz="4000">
              <a:solidFill>
                <a:srgbClr val="C00000"/>
              </a:solidFill>
            </a:endParaRPr>
          </a:p>
        </p:txBody>
      </p:sp>
    </p:spTree>
    <p:extLst>
      <p:ext uri="{BB962C8B-B14F-4D97-AF65-F5344CB8AC3E}">
        <p14:creationId xmlns:p14="http://schemas.microsoft.com/office/powerpoint/2010/main" val="32506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7245-21E8-18B4-3B15-52AF7FB330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F6EE6F-B150-68FB-CEBE-BE1479690F1E}"/>
              </a:ext>
            </a:extLst>
          </p:cNvPr>
          <p:cNvSpPr txBox="1"/>
          <p:nvPr/>
        </p:nvSpPr>
        <p:spPr>
          <a:xfrm>
            <a:off x="714583" y="290537"/>
            <a:ext cx="10732670" cy="1077218"/>
          </a:xfrm>
          <a:prstGeom prst="rect">
            <a:avLst/>
          </a:prstGeom>
          <a:noFill/>
        </p:spPr>
        <p:txBody>
          <a:bodyPr wrap="square">
            <a:spAutoFit/>
          </a:bodyPr>
          <a:lstStyle/>
          <a:p>
            <a:pPr algn="just"/>
            <a:r>
              <a:rPr lang="vi-VN" sz="3200" b="1"/>
              <a:t>4. Theo em, bạn nhỏ có cảm nghĩ gì khi được tới thăm người thầy đầu tiên của bố?</a:t>
            </a:r>
            <a:endParaRPr lang="en-US" sz="3200" b="1"/>
          </a:p>
        </p:txBody>
      </p:sp>
      <p:pic>
        <p:nvPicPr>
          <p:cNvPr id="4098" name="Picture 2" descr="3D kid character in talking and explaining pose 34618183 PNG">
            <a:extLst>
              <a:ext uri="{FF2B5EF4-FFF2-40B4-BE49-F238E27FC236}">
                <a16:creationId xmlns:a16="http://schemas.microsoft.com/office/drawing/2014/main" id="{C019130D-EE0A-3429-04C4-C4052FA9E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256" y="1336675"/>
            <a:ext cx="5521325" cy="552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05A3F-068B-68D2-B34B-12AB5A6B09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4678885-C48D-1AEE-D03A-B3A13A41242C}"/>
              </a:ext>
            </a:extLst>
          </p:cNvPr>
          <p:cNvSpPr txBox="1"/>
          <p:nvPr/>
        </p:nvSpPr>
        <p:spPr>
          <a:xfrm>
            <a:off x="714583" y="290537"/>
            <a:ext cx="10732670" cy="707886"/>
          </a:xfrm>
          <a:prstGeom prst="rect">
            <a:avLst/>
          </a:prstGeom>
          <a:noFill/>
        </p:spPr>
        <p:txBody>
          <a:bodyPr wrap="square">
            <a:spAutoFit/>
          </a:bodyPr>
          <a:lstStyle/>
          <a:p>
            <a:pPr algn="just"/>
            <a:r>
              <a:rPr lang="vi-VN" sz="4000" b="1"/>
              <a:t>5. </a:t>
            </a:r>
            <a:r>
              <a:rPr lang="en-US" sz="4000" b="1"/>
              <a:t>Nêu ý nghĩa của câu chuyện.</a:t>
            </a:r>
          </a:p>
        </p:txBody>
      </p:sp>
      <p:pic>
        <p:nvPicPr>
          <p:cNvPr id="6" name="Picture 5">
            <a:extLst>
              <a:ext uri="{FF2B5EF4-FFF2-40B4-BE49-F238E27FC236}">
                <a16:creationId xmlns:a16="http://schemas.microsoft.com/office/drawing/2014/main" id="{898AF7AC-715D-FC0D-ACFD-D204F7D2762D}"/>
              </a:ext>
            </a:extLst>
          </p:cNvPr>
          <p:cNvPicPr>
            <a:picLocks noChangeAspect="1"/>
          </p:cNvPicPr>
          <p:nvPr/>
        </p:nvPicPr>
        <p:blipFill>
          <a:blip r:embed="rId2"/>
          <a:stretch>
            <a:fillRect/>
          </a:stretch>
        </p:blipFill>
        <p:spPr>
          <a:xfrm>
            <a:off x="3614251" y="2443654"/>
            <a:ext cx="4933333" cy="4123809"/>
          </a:xfrm>
          <a:prstGeom prst="roundRect">
            <a:avLst/>
          </a:prstGeom>
        </p:spPr>
      </p:pic>
    </p:spTree>
    <p:extLst>
      <p:ext uri="{BB962C8B-B14F-4D97-AF65-F5344CB8AC3E}">
        <p14:creationId xmlns:p14="http://schemas.microsoft.com/office/powerpoint/2010/main" val="235589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B6B61FF-A473-5FEF-1BA3-2C7DC4AAF74F}"/>
              </a:ext>
            </a:extLst>
          </p:cNvPr>
          <p:cNvSpPr/>
          <p:nvPr/>
        </p:nvSpPr>
        <p:spPr>
          <a:xfrm>
            <a:off x="433729" y="334108"/>
            <a:ext cx="11294379" cy="6224954"/>
          </a:xfrm>
          <a:custGeom>
            <a:avLst/>
            <a:gdLst>
              <a:gd name="connsiteX0" fmla="*/ 0 w 11294379"/>
              <a:gd name="connsiteY0" fmla="*/ 1037513 h 6224954"/>
              <a:gd name="connsiteX1" fmla="*/ 1037513 w 11294379"/>
              <a:gd name="connsiteY1" fmla="*/ 0 h 6224954"/>
              <a:gd name="connsiteX2" fmla="*/ 1603845 w 11294379"/>
              <a:gd name="connsiteY2" fmla="*/ 0 h 6224954"/>
              <a:gd name="connsiteX3" fmla="*/ 2077983 w 11294379"/>
              <a:gd name="connsiteY3" fmla="*/ 0 h 6224954"/>
              <a:gd name="connsiteX4" fmla="*/ 2920895 w 11294379"/>
              <a:gd name="connsiteY4" fmla="*/ 0 h 6224954"/>
              <a:gd name="connsiteX5" fmla="*/ 3763807 w 11294379"/>
              <a:gd name="connsiteY5" fmla="*/ 0 h 6224954"/>
              <a:gd name="connsiteX6" fmla="*/ 4514526 w 11294379"/>
              <a:gd name="connsiteY6" fmla="*/ 0 h 6224954"/>
              <a:gd name="connsiteX7" fmla="*/ 4896471 w 11294379"/>
              <a:gd name="connsiteY7" fmla="*/ 0 h 6224954"/>
              <a:gd name="connsiteX8" fmla="*/ 5370609 w 11294379"/>
              <a:gd name="connsiteY8" fmla="*/ 0 h 6224954"/>
              <a:gd name="connsiteX9" fmla="*/ 6029134 w 11294379"/>
              <a:gd name="connsiteY9" fmla="*/ 0 h 6224954"/>
              <a:gd name="connsiteX10" fmla="*/ 6503272 w 11294379"/>
              <a:gd name="connsiteY10" fmla="*/ 0 h 6224954"/>
              <a:gd name="connsiteX11" fmla="*/ 7346185 w 11294379"/>
              <a:gd name="connsiteY11" fmla="*/ 0 h 6224954"/>
              <a:gd name="connsiteX12" fmla="*/ 8096903 w 11294379"/>
              <a:gd name="connsiteY12" fmla="*/ 0 h 6224954"/>
              <a:gd name="connsiteX13" fmla="*/ 8939816 w 11294379"/>
              <a:gd name="connsiteY13" fmla="*/ 0 h 6224954"/>
              <a:gd name="connsiteX14" fmla="*/ 9506147 w 11294379"/>
              <a:gd name="connsiteY14" fmla="*/ 0 h 6224954"/>
              <a:gd name="connsiteX15" fmla="*/ 10256866 w 11294379"/>
              <a:gd name="connsiteY15" fmla="*/ 0 h 6224954"/>
              <a:gd name="connsiteX16" fmla="*/ 11294379 w 11294379"/>
              <a:gd name="connsiteY16" fmla="*/ 1037513 h 6224954"/>
              <a:gd name="connsiteX17" fmla="*/ 11294379 w 11294379"/>
              <a:gd name="connsiteY17" fmla="*/ 1646169 h 6224954"/>
              <a:gd name="connsiteX18" fmla="*/ 11294379 w 11294379"/>
              <a:gd name="connsiteY18" fmla="*/ 2420822 h 6224954"/>
              <a:gd name="connsiteX19" fmla="*/ 11294379 w 11294379"/>
              <a:gd name="connsiteY19" fmla="*/ 3112477 h 6224954"/>
              <a:gd name="connsiteX20" fmla="*/ 11294379 w 11294379"/>
              <a:gd name="connsiteY20" fmla="*/ 3804132 h 6224954"/>
              <a:gd name="connsiteX21" fmla="*/ 11294379 w 11294379"/>
              <a:gd name="connsiteY21" fmla="*/ 4578785 h 6224954"/>
              <a:gd name="connsiteX22" fmla="*/ 11294379 w 11294379"/>
              <a:gd name="connsiteY22" fmla="*/ 5187441 h 6224954"/>
              <a:gd name="connsiteX23" fmla="*/ 10256866 w 11294379"/>
              <a:gd name="connsiteY23" fmla="*/ 6224954 h 6224954"/>
              <a:gd name="connsiteX24" fmla="*/ 9598341 w 11294379"/>
              <a:gd name="connsiteY24" fmla="*/ 6224954 h 6224954"/>
              <a:gd name="connsiteX25" fmla="*/ 8847622 w 11294379"/>
              <a:gd name="connsiteY25" fmla="*/ 6224954 h 6224954"/>
              <a:gd name="connsiteX26" fmla="*/ 8465677 w 11294379"/>
              <a:gd name="connsiteY26" fmla="*/ 6224954 h 6224954"/>
              <a:gd name="connsiteX27" fmla="*/ 7807152 w 11294379"/>
              <a:gd name="connsiteY27" fmla="*/ 6224954 h 6224954"/>
              <a:gd name="connsiteX28" fmla="*/ 6964240 w 11294379"/>
              <a:gd name="connsiteY28" fmla="*/ 6224954 h 6224954"/>
              <a:gd name="connsiteX29" fmla="*/ 6490102 w 11294379"/>
              <a:gd name="connsiteY29" fmla="*/ 6224954 h 6224954"/>
              <a:gd name="connsiteX30" fmla="*/ 6108157 w 11294379"/>
              <a:gd name="connsiteY30" fmla="*/ 6224954 h 6224954"/>
              <a:gd name="connsiteX31" fmla="*/ 5541825 w 11294379"/>
              <a:gd name="connsiteY31" fmla="*/ 6224954 h 6224954"/>
              <a:gd name="connsiteX32" fmla="*/ 5159881 w 11294379"/>
              <a:gd name="connsiteY32" fmla="*/ 6224954 h 6224954"/>
              <a:gd name="connsiteX33" fmla="*/ 4501356 w 11294379"/>
              <a:gd name="connsiteY33" fmla="*/ 6224954 h 6224954"/>
              <a:gd name="connsiteX34" fmla="*/ 4119411 w 11294379"/>
              <a:gd name="connsiteY34" fmla="*/ 6224954 h 6224954"/>
              <a:gd name="connsiteX35" fmla="*/ 3645273 w 11294379"/>
              <a:gd name="connsiteY35" fmla="*/ 6224954 h 6224954"/>
              <a:gd name="connsiteX36" fmla="*/ 3078941 w 11294379"/>
              <a:gd name="connsiteY36" fmla="*/ 6224954 h 6224954"/>
              <a:gd name="connsiteX37" fmla="*/ 2604803 w 11294379"/>
              <a:gd name="connsiteY37" fmla="*/ 6224954 h 6224954"/>
              <a:gd name="connsiteX38" fmla="*/ 2130665 w 11294379"/>
              <a:gd name="connsiteY38" fmla="*/ 6224954 h 6224954"/>
              <a:gd name="connsiteX39" fmla="*/ 1037513 w 11294379"/>
              <a:gd name="connsiteY39" fmla="*/ 6224954 h 6224954"/>
              <a:gd name="connsiteX40" fmla="*/ 0 w 11294379"/>
              <a:gd name="connsiteY40" fmla="*/ 5187441 h 6224954"/>
              <a:gd name="connsiteX41" fmla="*/ 0 w 11294379"/>
              <a:gd name="connsiteY41" fmla="*/ 4412788 h 6224954"/>
              <a:gd name="connsiteX42" fmla="*/ 0 w 11294379"/>
              <a:gd name="connsiteY42" fmla="*/ 3804132 h 6224954"/>
              <a:gd name="connsiteX43" fmla="*/ 0 w 11294379"/>
              <a:gd name="connsiteY43" fmla="*/ 3070978 h 6224954"/>
              <a:gd name="connsiteX44" fmla="*/ 0 w 11294379"/>
              <a:gd name="connsiteY44" fmla="*/ 2296324 h 6224954"/>
              <a:gd name="connsiteX45" fmla="*/ 0 w 11294379"/>
              <a:gd name="connsiteY45" fmla="*/ 1729168 h 6224954"/>
              <a:gd name="connsiteX46" fmla="*/ 0 w 11294379"/>
              <a:gd name="connsiteY46" fmla="*/ 1037513 h 622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94379" h="6224954" fill="none" extrusionOk="0">
                <a:moveTo>
                  <a:pt x="0" y="1037513"/>
                </a:moveTo>
                <a:cubicBezTo>
                  <a:pt x="-36428" y="452478"/>
                  <a:pt x="504937" y="114679"/>
                  <a:pt x="1037513" y="0"/>
                </a:cubicBezTo>
                <a:cubicBezTo>
                  <a:pt x="1183655" y="8875"/>
                  <a:pt x="1472217" y="26105"/>
                  <a:pt x="1603845" y="0"/>
                </a:cubicBezTo>
                <a:cubicBezTo>
                  <a:pt x="1735473" y="-26105"/>
                  <a:pt x="1930904" y="20928"/>
                  <a:pt x="2077983" y="0"/>
                </a:cubicBezTo>
                <a:cubicBezTo>
                  <a:pt x="2225062" y="-20928"/>
                  <a:pt x="2649341" y="29553"/>
                  <a:pt x="2920895" y="0"/>
                </a:cubicBezTo>
                <a:cubicBezTo>
                  <a:pt x="3192449" y="-29553"/>
                  <a:pt x="3422117" y="-10583"/>
                  <a:pt x="3763807" y="0"/>
                </a:cubicBezTo>
                <a:cubicBezTo>
                  <a:pt x="4105497" y="10583"/>
                  <a:pt x="4177909" y="30276"/>
                  <a:pt x="4514526" y="0"/>
                </a:cubicBezTo>
                <a:cubicBezTo>
                  <a:pt x="4851143" y="-30276"/>
                  <a:pt x="4788401" y="-12121"/>
                  <a:pt x="4896471" y="0"/>
                </a:cubicBezTo>
                <a:cubicBezTo>
                  <a:pt x="5004542" y="12121"/>
                  <a:pt x="5194895" y="-18611"/>
                  <a:pt x="5370609" y="0"/>
                </a:cubicBezTo>
                <a:cubicBezTo>
                  <a:pt x="5546323" y="18611"/>
                  <a:pt x="5735854" y="-22031"/>
                  <a:pt x="6029134" y="0"/>
                </a:cubicBezTo>
                <a:cubicBezTo>
                  <a:pt x="6322414" y="22031"/>
                  <a:pt x="6360563" y="-3296"/>
                  <a:pt x="6503272" y="0"/>
                </a:cubicBezTo>
                <a:cubicBezTo>
                  <a:pt x="6645981" y="3296"/>
                  <a:pt x="7026875" y="31518"/>
                  <a:pt x="7346185" y="0"/>
                </a:cubicBezTo>
                <a:cubicBezTo>
                  <a:pt x="7665495" y="-31518"/>
                  <a:pt x="7831956" y="-28740"/>
                  <a:pt x="8096903" y="0"/>
                </a:cubicBezTo>
                <a:cubicBezTo>
                  <a:pt x="8361850" y="28740"/>
                  <a:pt x="8603963" y="16421"/>
                  <a:pt x="8939816" y="0"/>
                </a:cubicBezTo>
                <a:cubicBezTo>
                  <a:pt x="9275669" y="-16421"/>
                  <a:pt x="9285767" y="4735"/>
                  <a:pt x="9506147" y="0"/>
                </a:cubicBezTo>
                <a:cubicBezTo>
                  <a:pt x="9726527" y="-4735"/>
                  <a:pt x="9886877" y="-1518"/>
                  <a:pt x="10256866" y="0"/>
                </a:cubicBezTo>
                <a:cubicBezTo>
                  <a:pt x="10914819" y="755"/>
                  <a:pt x="11300214" y="448947"/>
                  <a:pt x="11294379" y="1037513"/>
                </a:cubicBezTo>
                <a:cubicBezTo>
                  <a:pt x="11284241" y="1276579"/>
                  <a:pt x="11308039" y="1509687"/>
                  <a:pt x="11294379" y="1646169"/>
                </a:cubicBezTo>
                <a:cubicBezTo>
                  <a:pt x="11280719" y="1782651"/>
                  <a:pt x="11275130" y="2142621"/>
                  <a:pt x="11294379" y="2420822"/>
                </a:cubicBezTo>
                <a:cubicBezTo>
                  <a:pt x="11313628" y="2699023"/>
                  <a:pt x="11303673" y="2854441"/>
                  <a:pt x="11294379" y="3112477"/>
                </a:cubicBezTo>
                <a:cubicBezTo>
                  <a:pt x="11285085" y="3370514"/>
                  <a:pt x="11284749" y="3621408"/>
                  <a:pt x="11294379" y="3804132"/>
                </a:cubicBezTo>
                <a:cubicBezTo>
                  <a:pt x="11304009" y="3986857"/>
                  <a:pt x="11294254" y="4246332"/>
                  <a:pt x="11294379" y="4578785"/>
                </a:cubicBezTo>
                <a:cubicBezTo>
                  <a:pt x="11294504" y="4911238"/>
                  <a:pt x="11285531" y="4988557"/>
                  <a:pt x="11294379" y="5187441"/>
                </a:cubicBezTo>
                <a:cubicBezTo>
                  <a:pt x="11349423" y="5832302"/>
                  <a:pt x="10853142" y="6288678"/>
                  <a:pt x="10256866" y="6224954"/>
                </a:cubicBezTo>
                <a:cubicBezTo>
                  <a:pt x="10002733" y="6223162"/>
                  <a:pt x="9781942" y="6215963"/>
                  <a:pt x="9598341" y="6224954"/>
                </a:cubicBezTo>
                <a:cubicBezTo>
                  <a:pt x="9414741" y="6233945"/>
                  <a:pt x="9150147" y="6256273"/>
                  <a:pt x="8847622" y="6224954"/>
                </a:cubicBezTo>
                <a:cubicBezTo>
                  <a:pt x="8545097" y="6193635"/>
                  <a:pt x="8551105" y="6220625"/>
                  <a:pt x="8465677" y="6224954"/>
                </a:cubicBezTo>
                <a:cubicBezTo>
                  <a:pt x="8380249" y="6229283"/>
                  <a:pt x="8135025" y="6253068"/>
                  <a:pt x="7807152" y="6224954"/>
                </a:cubicBezTo>
                <a:cubicBezTo>
                  <a:pt x="7479279" y="6196840"/>
                  <a:pt x="7220327" y="6248364"/>
                  <a:pt x="6964240" y="6224954"/>
                </a:cubicBezTo>
                <a:cubicBezTo>
                  <a:pt x="6708153" y="6201544"/>
                  <a:pt x="6628773" y="6231989"/>
                  <a:pt x="6490102" y="6224954"/>
                </a:cubicBezTo>
                <a:cubicBezTo>
                  <a:pt x="6351431" y="6217919"/>
                  <a:pt x="6264069" y="6215519"/>
                  <a:pt x="6108157" y="6224954"/>
                </a:cubicBezTo>
                <a:cubicBezTo>
                  <a:pt x="5952245" y="6234389"/>
                  <a:pt x="5730600" y="6217381"/>
                  <a:pt x="5541825" y="6224954"/>
                </a:cubicBezTo>
                <a:cubicBezTo>
                  <a:pt x="5353050" y="6232527"/>
                  <a:pt x="5344463" y="6219889"/>
                  <a:pt x="5159881" y="6224954"/>
                </a:cubicBezTo>
                <a:cubicBezTo>
                  <a:pt x="4975299" y="6230019"/>
                  <a:pt x="4724256" y="6239230"/>
                  <a:pt x="4501356" y="6224954"/>
                </a:cubicBezTo>
                <a:cubicBezTo>
                  <a:pt x="4278456" y="6210678"/>
                  <a:pt x="4307175" y="6213906"/>
                  <a:pt x="4119411" y="6224954"/>
                </a:cubicBezTo>
                <a:cubicBezTo>
                  <a:pt x="3931647" y="6236002"/>
                  <a:pt x="3855815" y="6209604"/>
                  <a:pt x="3645273" y="6224954"/>
                </a:cubicBezTo>
                <a:cubicBezTo>
                  <a:pt x="3434731" y="6240304"/>
                  <a:pt x="3207979" y="6220061"/>
                  <a:pt x="3078941" y="6224954"/>
                </a:cubicBezTo>
                <a:cubicBezTo>
                  <a:pt x="2949903" y="6229847"/>
                  <a:pt x="2811686" y="6245170"/>
                  <a:pt x="2604803" y="6224954"/>
                </a:cubicBezTo>
                <a:cubicBezTo>
                  <a:pt x="2397920" y="6204738"/>
                  <a:pt x="2358990" y="6222515"/>
                  <a:pt x="2130665" y="6224954"/>
                </a:cubicBezTo>
                <a:cubicBezTo>
                  <a:pt x="1902340" y="6227393"/>
                  <a:pt x="1314890" y="6235223"/>
                  <a:pt x="1037513" y="6224954"/>
                </a:cubicBezTo>
                <a:cubicBezTo>
                  <a:pt x="490328" y="6244282"/>
                  <a:pt x="75555" y="5771235"/>
                  <a:pt x="0" y="5187441"/>
                </a:cubicBezTo>
                <a:cubicBezTo>
                  <a:pt x="17998" y="4939904"/>
                  <a:pt x="-12616" y="4635681"/>
                  <a:pt x="0" y="4412788"/>
                </a:cubicBezTo>
                <a:cubicBezTo>
                  <a:pt x="12616" y="4189895"/>
                  <a:pt x="19569" y="4024646"/>
                  <a:pt x="0" y="3804132"/>
                </a:cubicBezTo>
                <a:cubicBezTo>
                  <a:pt x="-19569" y="3583618"/>
                  <a:pt x="-14003" y="3378133"/>
                  <a:pt x="0" y="3070978"/>
                </a:cubicBezTo>
                <a:cubicBezTo>
                  <a:pt x="14003" y="2763823"/>
                  <a:pt x="20954" y="2527076"/>
                  <a:pt x="0" y="2296324"/>
                </a:cubicBezTo>
                <a:cubicBezTo>
                  <a:pt x="-20954" y="2065572"/>
                  <a:pt x="6259" y="1852730"/>
                  <a:pt x="0" y="1729168"/>
                </a:cubicBezTo>
                <a:cubicBezTo>
                  <a:pt x="-6259" y="1605606"/>
                  <a:pt x="17075" y="1251890"/>
                  <a:pt x="0" y="1037513"/>
                </a:cubicBezTo>
                <a:close/>
              </a:path>
              <a:path w="11294379" h="6224954" stroke="0" extrusionOk="0">
                <a:moveTo>
                  <a:pt x="0" y="1037513"/>
                </a:moveTo>
                <a:cubicBezTo>
                  <a:pt x="-66559" y="496525"/>
                  <a:pt x="479020" y="87361"/>
                  <a:pt x="1037513" y="0"/>
                </a:cubicBezTo>
                <a:cubicBezTo>
                  <a:pt x="1249589" y="-30926"/>
                  <a:pt x="1449258" y="18987"/>
                  <a:pt x="1696038" y="0"/>
                </a:cubicBezTo>
                <a:cubicBezTo>
                  <a:pt x="1942818" y="-18987"/>
                  <a:pt x="2279527" y="4291"/>
                  <a:pt x="2538950" y="0"/>
                </a:cubicBezTo>
                <a:cubicBezTo>
                  <a:pt x="2798373" y="-4291"/>
                  <a:pt x="2965637" y="-31233"/>
                  <a:pt x="3381863" y="0"/>
                </a:cubicBezTo>
                <a:cubicBezTo>
                  <a:pt x="3798089" y="31233"/>
                  <a:pt x="3785196" y="16188"/>
                  <a:pt x="3948194" y="0"/>
                </a:cubicBezTo>
                <a:cubicBezTo>
                  <a:pt x="4111192" y="-16188"/>
                  <a:pt x="4479934" y="11121"/>
                  <a:pt x="4698913" y="0"/>
                </a:cubicBezTo>
                <a:cubicBezTo>
                  <a:pt x="4917892" y="-11121"/>
                  <a:pt x="5153546" y="-867"/>
                  <a:pt x="5541825" y="0"/>
                </a:cubicBezTo>
                <a:cubicBezTo>
                  <a:pt x="5930104" y="867"/>
                  <a:pt x="5982440" y="-9995"/>
                  <a:pt x="6200351" y="0"/>
                </a:cubicBezTo>
                <a:cubicBezTo>
                  <a:pt x="6418262" y="9995"/>
                  <a:pt x="6533708" y="-13060"/>
                  <a:pt x="6858876" y="0"/>
                </a:cubicBezTo>
                <a:cubicBezTo>
                  <a:pt x="7184044" y="13060"/>
                  <a:pt x="7421873" y="-30804"/>
                  <a:pt x="7609595" y="0"/>
                </a:cubicBezTo>
                <a:cubicBezTo>
                  <a:pt x="7797317" y="30804"/>
                  <a:pt x="8179609" y="16648"/>
                  <a:pt x="8360313" y="0"/>
                </a:cubicBezTo>
                <a:cubicBezTo>
                  <a:pt x="8541017" y="-16648"/>
                  <a:pt x="8675517" y="20088"/>
                  <a:pt x="8926645" y="0"/>
                </a:cubicBezTo>
                <a:cubicBezTo>
                  <a:pt x="9177773" y="-20088"/>
                  <a:pt x="9962936" y="21066"/>
                  <a:pt x="10256866" y="0"/>
                </a:cubicBezTo>
                <a:cubicBezTo>
                  <a:pt x="10782729" y="-40030"/>
                  <a:pt x="11288819" y="442453"/>
                  <a:pt x="11294379" y="1037513"/>
                </a:cubicBezTo>
                <a:cubicBezTo>
                  <a:pt x="11288930" y="1175829"/>
                  <a:pt x="11272593" y="1452613"/>
                  <a:pt x="11294379" y="1646169"/>
                </a:cubicBezTo>
                <a:cubicBezTo>
                  <a:pt x="11316165" y="1839725"/>
                  <a:pt x="11290384" y="2233508"/>
                  <a:pt x="11294379" y="2420822"/>
                </a:cubicBezTo>
                <a:cubicBezTo>
                  <a:pt x="11298374" y="2608136"/>
                  <a:pt x="11301491" y="2880835"/>
                  <a:pt x="11294379" y="3153976"/>
                </a:cubicBezTo>
                <a:cubicBezTo>
                  <a:pt x="11287267" y="3427117"/>
                  <a:pt x="11287084" y="3549105"/>
                  <a:pt x="11294379" y="3721133"/>
                </a:cubicBezTo>
                <a:cubicBezTo>
                  <a:pt x="11301674" y="3893161"/>
                  <a:pt x="11311649" y="4129942"/>
                  <a:pt x="11294379" y="4454287"/>
                </a:cubicBezTo>
                <a:cubicBezTo>
                  <a:pt x="11277109" y="4778632"/>
                  <a:pt x="11307861" y="4880384"/>
                  <a:pt x="11294379" y="5187441"/>
                </a:cubicBezTo>
                <a:cubicBezTo>
                  <a:pt x="11383381" y="5677528"/>
                  <a:pt x="10759943" y="6342923"/>
                  <a:pt x="10256866" y="6224954"/>
                </a:cubicBezTo>
                <a:cubicBezTo>
                  <a:pt x="9942019" y="6226869"/>
                  <a:pt x="9837218" y="6221688"/>
                  <a:pt x="9598341" y="6224954"/>
                </a:cubicBezTo>
                <a:cubicBezTo>
                  <a:pt x="9359464" y="6228220"/>
                  <a:pt x="9078272" y="6219921"/>
                  <a:pt x="8939816" y="6224954"/>
                </a:cubicBezTo>
                <a:cubicBezTo>
                  <a:pt x="8801360" y="6229987"/>
                  <a:pt x="8471692" y="6186316"/>
                  <a:pt x="8096903" y="6224954"/>
                </a:cubicBezTo>
                <a:cubicBezTo>
                  <a:pt x="7722114" y="6263592"/>
                  <a:pt x="7655783" y="6206212"/>
                  <a:pt x="7346185" y="6224954"/>
                </a:cubicBezTo>
                <a:cubicBezTo>
                  <a:pt x="7036587" y="6243696"/>
                  <a:pt x="7043833" y="6214141"/>
                  <a:pt x="6964240" y="6224954"/>
                </a:cubicBezTo>
                <a:cubicBezTo>
                  <a:pt x="6884648" y="6235767"/>
                  <a:pt x="6718973" y="6236132"/>
                  <a:pt x="6490102" y="6224954"/>
                </a:cubicBezTo>
                <a:cubicBezTo>
                  <a:pt x="6261231" y="6213776"/>
                  <a:pt x="5976193" y="6196959"/>
                  <a:pt x="5739383" y="6224954"/>
                </a:cubicBezTo>
                <a:cubicBezTo>
                  <a:pt x="5502573" y="6252949"/>
                  <a:pt x="5324621" y="6247573"/>
                  <a:pt x="5173051" y="6224954"/>
                </a:cubicBezTo>
                <a:cubicBezTo>
                  <a:pt x="5021481" y="6202335"/>
                  <a:pt x="4693533" y="6263249"/>
                  <a:pt x="4330139" y="6224954"/>
                </a:cubicBezTo>
                <a:cubicBezTo>
                  <a:pt x="3966745" y="6186659"/>
                  <a:pt x="3734805" y="6192310"/>
                  <a:pt x="3487227" y="6224954"/>
                </a:cubicBezTo>
                <a:cubicBezTo>
                  <a:pt x="3239649" y="6257598"/>
                  <a:pt x="3142380" y="6205735"/>
                  <a:pt x="2920895" y="6224954"/>
                </a:cubicBezTo>
                <a:cubicBezTo>
                  <a:pt x="2699410" y="6244173"/>
                  <a:pt x="2689358" y="6206953"/>
                  <a:pt x="2538950" y="6224954"/>
                </a:cubicBezTo>
                <a:cubicBezTo>
                  <a:pt x="2388543" y="6242955"/>
                  <a:pt x="1993085" y="6230927"/>
                  <a:pt x="1788232" y="6224954"/>
                </a:cubicBezTo>
                <a:cubicBezTo>
                  <a:pt x="1583379" y="6218981"/>
                  <a:pt x="1305151" y="6223800"/>
                  <a:pt x="1037513" y="6224954"/>
                </a:cubicBezTo>
                <a:cubicBezTo>
                  <a:pt x="453652" y="6166948"/>
                  <a:pt x="-127834" y="5696675"/>
                  <a:pt x="0" y="5187441"/>
                </a:cubicBezTo>
                <a:cubicBezTo>
                  <a:pt x="8238" y="4972595"/>
                  <a:pt x="-35176" y="4746894"/>
                  <a:pt x="0" y="4412788"/>
                </a:cubicBezTo>
                <a:cubicBezTo>
                  <a:pt x="35176" y="4078682"/>
                  <a:pt x="16473" y="3976886"/>
                  <a:pt x="0" y="3762632"/>
                </a:cubicBezTo>
                <a:cubicBezTo>
                  <a:pt x="-16473" y="3548378"/>
                  <a:pt x="8320" y="3437344"/>
                  <a:pt x="0" y="3112477"/>
                </a:cubicBezTo>
                <a:cubicBezTo>
                  <a:pt x="-8320" y="2787610"/>
                  <a:pt x="-26398" y="2572478"/>
                  <a:pt x="0" y="2379323"/>
                </a:cubicBezTo>
                <a:cubicBezTo>
                  <a:pt x="26398" y="2186168"/>
                  <a:pt x="-29414" y="1875294"/>
                  <a:pt x="0" y="1729168"/>
                </a:cubicBezTo>
                <a:cubicBezTo>
                  <a:pt x="29414" y="1583043"/>
                  <a:pt x="31214" y="1227519"/>
                  <a:pt x="0" y="1037513"/>
                </a:cubicBezTo>
                <a:close/>
              </a:path>
            </a:pathLst>
          </a:custGeom>
          <a:solidFill>
            <a:srgbClr val="FFFFFF"/>
          </a:solidFill>
          <a:ln>
            <a:solidFill>
              <a:srgbClr val="C00000"/>
            </a:solidFill>
            <a:prstDash val="solid"/>
            <a:extLst>
              <a:ext uri="{C807C97D-BFC1-408E-A445-0C87EB9F89A2}">
                <ask:lineSketchStyleProps xmlns:ask="http://schemas.microsoft.com/office/drawing/2018/sketchyshapes" xmlns="" sd="2553678120">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pPr>
            <a:r>
              <a:rPr lang="vi-VN" sz="3600">
                <a:solidFill>
                  <a:srgbClr val="0070C0"/>
                </a:solidFill>
              </a:rPr>
              <a:t>Câu chuyện nói về truyền thống tôn sư trọng đạo. </a:t>
            </a:r>
            <a:r>
              <a:rPr lang="en-US" sz="3600">
                <a:solidFill>
                  <a:srgbClr val="0070C0"/>
                </a:solidFill>
              </a:rPr>
              <a:t>Học trò luôn yêu quý và ghi nhớ công lao dạy dỗ của các thầy cô giáo. Ngược lại, các thầy cô giáo cũng rất thương yêu học trò của mình, nâng niu từng kỉ niệm và dõi theo những tiến bộ của từng em.</a:t>
            </a:r>
          </a:p>
          <a:p>
            <a:pPr marL="571500" indent="-571500" algn="just">
              <a:buFont typeface="Arial" panose="020B0604020202020204" pitchFamily="34" charset="0"/>
              <a:buChar char="•"/>
            </a:pPr>
            <a:r>
              <a:rPr lang="vi-VN" sz="3600">
                <a:solidFill>
                  <a:srgbClr val="C00000"/>
                </a:solidFill>
              </a:rPr>
              <a:t>Qua câu chuyện có thể thấy được tình cảm thầy trò là tình cảm rất thiêng liêng, cao quý và cần được giữ gìn. Từ đó, nhắc nhở bạn đọc về lòng biết ơn đối với thầy cô của mình.</a:t>
            </a:r>
          </a:p>
        </p:txBody>
      </p:sp>
    </p:spTree>
    <p:extLst>
      <p:ext uri="{BB962C8B-B14F-4D97-AF65-F5344CB8AC3E}">
        <p14:creationId xmlns:p14="http://schemas.microsoft.com/office/powerpoint/2010/main" val="29108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07C9B0-40C8-D078-A794-F0CB739FDC1A}"/>
              </a:ext>
            </a:extLst>
          </p:cNvPr>
          <p:cNvGrpSpPr/>
          <p:nvPr/>
        </p:nvGrpSpPr>
        <p:grpSpPr>
          <a:xfrm>
            <a:off x="2627524" y="995494"/>
            <a:ext cx="6906789" cy="1671505"/>
            <a:chOff x="1469318" y="600821"/>
            <a:chExt cx="9192937" cy="1521598"/>
          </a:xfrm>
          <a:solidFill>
            <a:srgbClr val="92D050"/>
          </a:solidFill>
        </p:grpSpPr>
        <p:grpSp>
          <p:nvGrpSpPr>
            <p:cNvPr id="3" name="Google Shape;1177;p37">
              <a:extLst>
                <a:ext uri="{FF2B5EF4-FFF2-40B4-BE49-F238E27FC236}">
                  <a16:creationId xmlns:a16="http://schemas.microsoft.com/office/drawing/2014/main" id="{613A191D-294D-02F9-07CD-5E318D442D11}"/>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id="{73A99A70-7A5D-56CF-46EC-80286540238E}"/>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6" name="Google Shape;1179;p37">
                <a:extLst>
                  <a:ext uri="{FF2B5EF4-FFF2-40B4-BE49-F238E27FC236}">
                    <a16:creationId xmlns:a16="http://schemas.microsoft.com/office/drawing/2014/main" id="{96A671A5-6C98-D0F2-A9A2-7427AF99991A}"/>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7" name="Google Shape;1180;p37">
                <a:extLst>
                  <a:ext uri="{FF2B5EF4-FFF2-40B4-BE49-F238E27FC236}">
                    <a16:creationId xmlns:a16="http://schemas.microsoft.com/office/drawing/2014/main" id="{04D25203-7C75-EA30-5F99-4DC93B33A83B}"/>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8" name="Google Shape;1179;p37">
                <a:extLst>
                  <a:ext uri="{FF2B5EF4-FFF2-40B4-BE49-F238E27FC236}">
                    <a16:creationId xmlns:a16="http://schemas.microsoft.com/office/drawing/2014/main" id="{31A312D6-4631-860E-F3DB-3FF80FF4D91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9" name="Google Shape;1180;p37">
                <a:extLst>
                  <a:ext uri="{FF2B5EF4-FFF2-40B4-BE49-F238E27FC236}">
                    <a16:creationId xmlns:a16="http://schemas.microsoft.com/office/drawing/2014/main" id="{46A5FEE0-96AA-44EA-CD35-04A49127AEEA}"/>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0" name="Google Shape;1179;p37">
                <a:extLst>
                  <a:ext uri="{FF2B5EF4-FFF2-40B4-BE49-F238E27FC236}">
                    <a16:creationId xmlns:a16="http://schemas.microsoft.com/office/drawing/2014/main" id="{7FD8A034-A3CE-E26B-F8D0-31652B4ACB92}"/>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1" name="Google Shape;1180;p37">
                <a:extLst>
                  <a:ext uri="{FF2B5EF4-FFF2-40B4-BE49-F238E27FC236}">
                    <a16:creationId xmlns:a16="http://schemas.microsoft.com/office/drawing/2014/main" id="{A69016C8-B4F8-0968-8168-DDDEBDEE3E28}"/>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grpSp>
        <p:sp>
          <p:nvSpPr>
            <p:cNvPr id="4" name="TextBox 3">
              <a:extLst>
                <a:ext uri="{FF2B5EF4-FFF2-40B4-BE49-F238E27FC236}">
                  <a16:creationId xmlns:a16="http://schemas.microsoft.com/office/drawing/2014/main" id="{E7CBA5FA-96EC-07A7-D9D0-D135751BCA96}"/>
                </a:ext>
              </a:extLst>
            </p:cNvPr>
            <p:cNvSpPr txBox="1"/>
            <p:nvPr/>
          </p:nvSpPr>
          <p:spPr>
            <a:xfrm>
              <a:off x="1469318" y="759245"/>
              <a:ext cx="9192937" cy="1204748"/>
            </a:xfrm>
            <a:prstGeom prst="rect">
              <a:avLst/>
            </a:prstGeom>
            <a:noFill/>
          </p:spPr>
          <p:txBody>
            <a:bodyPr wrap="square">
              <a:spAutoFit/>
            </a:bodyPr>
            <a:lstStyle/>
            <a:p>
              <a:pPr algn="ctr"/>
              <a:r>
                <a:rPr lang="en-US" sz="4000" b="1"/>
                <a:t>MỞ RỘNG</a:t>
              </a:r>
            </a:p>
            <a:p>
              <a:pPr algn="ctr"/>
              <a:r>
                <a:rPr lang="en-US" sz="4000" b="1"/>
                <a:t>VẬN DỤNG</a:t>
              </a:r>
            </a:p>
          </p:txBody>
        </p:sp>
      </p:grpSp>
      <p:pic>
        <p:nvPicPr>
          <p:cNvPr id="20" name="Picture 19">
            <a:extLst>
              <a:ext uri="{FF2B5EF4-FFF2-40B4-BE49-F238E27FC236}">
                <a16:creationId xmlns:a16="http://schemas.microsoft.com/office/drawing/2014/main" id="{487EF831-6E59-406B-C18D-30FCD4152091}"/>
              </a:ext>
            </a:extLst>
          </p:cNvPr>
          <p:cNvPicPr>
            <a:picLocks noChangeAspect="1"/>
          </p:cNvPicPr>
          <p:nvPr/>
        </p:nvPicPr>
        <p:blipFill>
          <a:blip r:embed="rId3"/>
          <a:stretch>
            <a:fillRect/>
          </a:stretch>
        </p:blipFill>
        <p:spPr>
          <a:xfrm>
            <a:off x="4223544" y="2948755"/>
            <a:ext cx="3714750" cy="3714750"/>
          </a:xfrm>
          <a:prstGeom prst="rect">
            <a:avLst/>
          </a:prstGeom>
        </p:spPr>
      </p:pic>
    </p:spTree>
    <p:extLst>
      <p:ext uri="{BB962C8B-B14F-4D97-AF65-F5344CB8AC3E}">
        <p14:creationId xmlns:p14="http://schemas.microsoft.com/office/powerpoint/2010/main" val="123918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grpSp>
        <p:nvGrpSpPr>
          <p:cNvPr id="2698" name="Google Shape;2698;p52"/>
          <p:cNvGrpSpPr/>
          <p:nvPr/>
        </p:nvGrpSpPr>
        <p:grpSpPr>
          <a:xfrm rot="-1365440" flipH="1">
            <a:off x="5735576" y="4532300"/>
            <a:ext cx="1874300" cy="4757679"/>
            <a:chOff x="-110868" y="297397"/>
            <a:chExt cx="1500065" cy="3807730"/>
          </a:xfrm>
        </p:grpSpPr>
        <p:sp>
          <p:nvSpPr>
            <p:cNvPr id="2699" name="Google Shape;2699;p52"/>
            <p:cNvSpPr/>
            <p:nvPr/>
          </p:nvSpPr>
          <p:spPr>
            <a:xfrm rot="753160">
              <a:off x="903640" y="1703220"/>
              <a:ext cx="158663" cy="210318"/>
            </a:xfrm>
            <a:custGeom>
              <a:avLst/>
              <a:gdLst/>
              <a:ahLst/>
              <a:cxnLst/>
              <a:rect l="l" t="t" r="r" b="b"/>
              <a:pathLst>
                <a:path w="3692" h="4894" extrusionOk="0">
                  <a:moveTo>
                    <a:pt x="3454" y="0"/>
                  </a:moveTo>
                  <a:lnTo>
                    <a:pt x="3454" y="0"/>
                  </a:lnTo>
                  <a:cubicBezTo>
                    <a:pt x="2358" y="1691"/>
                    <a:pt x="1191" y="3334"/>
                    <a:pt x="1" y="4894"/>
                  </a:cubicBezTo>
                  <a:cubicBezTo>
                    <a:pt x="1025" y="4894"/>
                    <a:pt x="2073" y="4430"/>
                    <a:pt x="2775" y="3453"/>
                  </a:cubicBezTo>
                  <a:cubicBezTo>
                    <a:pt x="3489" y="2465"/>
                    <a:pt x="3692" y="1179"/>
                    <a:pt x="3454"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0" name="Google Shape;2700;p52"/>
            <p:cNvSpPr/>
            <p:nvPr/>
          </p:nvSpPr>
          <p:spPr>
            <a:xfrm rot="753160">
              <a:off x="897579" y="1701944"/>
              <a:ext cx="154580" cy="210318"/>
            </a:xfrm>
            <a:custGeom>
              <a:avLst/>
              <a:gdLst/>
              <a:ahLst/>
              <a:cxnLst/>
              <a:rect l="l" t="t" r="r" b="b"/>
              <a:pathLst>
                <a:path w="3597" h="4894" extrusionOk="0">
                  <a:moveTo>
                    <a:pt x="3597" y="0"/>
                  </a:moveTo>
                  <a:lnTo>
                    <a:pt x="3597" y="0"/>
                  </a:lnTo>
                  <a:cubicBezTo>
                    <a:pt x="2573" y="36"/>
                    <a:pt x="1573" y="572"/>
                    <a:pt x="894" y="1560"/>
                  </a:cubicBezTo>
                  <a:cubicBezTo>
                    <a:pt x="227" y="2548"/>
                    <a:pt x="1" y="3739"/>
                    <a:pt x="144" y="4894"/>
                  </a:cubicBezTo>
                  <a:cubicBezTo>
                    <a:pt x="1334" y="3334"/>
                    <a:pt x="2501" y="1691"/>
                    <a:pt x="3597"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1" name="Google Shape;2701;p52"/>
            <p:cNvSpPr/>
            <p:nvPr/>
          </p:nvSpPr>
          <p:spPr>
            <a:xfrm rot="753160">
              <a:off x="725197" y="1495865"/>
              <a:ext cx="199059" cy="151357"/>
            </a:xfrm>
            <a:custGeom>
              <a:avLst/>
              <a:gdLst/>
              <a:ahLst/>
              <a:cxnLst/>
              <a:rect l="l" t="t" r="r" b="b"/>
              <a:pathLst>
                <a:path w="4632" h="3522" extrusionOk="0">
                  <a:moveTo>
                    <a:pt x="0" y="0"/>
                  </a:moveTo>
                  <a:lnTo>
                    <a:pt x="0" y="0"/>
                  </a:lnTo>
                  <a:cubicBezTo>
                    <a:pt x="143" y="1107"/>
                    <a:pt x="679" y="2119"/>
                    <a:pt x="1608" y="2798"/>
                  </a:cubicBezTo>
                  <a:cubicBezTo>
                    <a:pt x="2251" y="3283"/>
                    <a:pt x="2983" y="3521"/>
                    <a:pt x="3712" y="3521"/>
                  </a:cubicBezTo>
                  <a:cubicBezTo>
                    <a:pt x="4022" y="3521"/>
                    <a:pt x="4330" y="3478"/>
                    <a:pt x="4632" y="3393"/>
                  </a:cubicBezTo>
                  <a:cubicBezTo>
                    <a:pt x="3108" y="2191"/>
                    <a:pt x="1560" y="1060"/>
                    <a:pt x="0"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2" name="Google Shape;2702;p52"/>
            <p:cNvSpPr/>
            <p:nvPr/>
          </p:nvSpPr>
          <p:spPr>
            <a:xfrm rot="753160">
              <a:off x="726453" y="1489428"/>
              <a:ext cx="199059" cy="152947"/>
            </a:xfrm>
            <a:custGeom>
              <a:avLst/>
              <a:gdLst/>
              <a:ahLst/>
              <a:cxnLst/>
              <a:rect l="l" t="t" r="r" b="b"/>
              <a:pathLst>
                <a:path w="4632" h="3559" extrusionOk="0">
                  <a:moveTo>
                    <a:pt x="1056" y="0"/>
                  </a:moveTo>
                  <a:cubicBezTo>
                    <a:pt x="696" y="0"/>
                    <a:pt x="339" y="57"/>
                    <a:pt x="0" y="165"/>
                  </a:cubicBezTo>
                  <a:cubicBezTo>
                    <a:pt x="1560" y="1225"/>
                    <a:pt x="3108" y="2356"/>
                    <a:pt x="4632" y="3558"/>
                  </a:cubicBezTo>
                  <a:cubicBezTo>
                    <a:pt x="4525" y="2415"/>
                    <a:pt x="3977" y="1320"/>
                    <a:pt x="3036" y="653"/>
                  </a:cubicBezTo>
                  <a:cubicBezTo>
                    <a:pt x="2422" y="202"/>
                    <a:pt x="1732" y="0"/>
                    <a:pt x="1056"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3" name="Google Shape;2703;p52"/>
            <p:cNvSpPr/>
            <p:nvPr/>
          </p:nvSpPr>
          <p:spPr>
            <a:xfrm rot="753160">
              <a:off x="809388" y="2172045"/>
              <a:ext cx="202153" cy="218183"/>
            </a:xfrm>
            <a:custGeom>
              <a:avLst/>
              <a:gdLst/>
              <a:ahLst/>
              <a:cxnLst/>
              <a:rect l="l" t="t" r="r" b="b"/>
              <a:pathLst>
                <a:path w="4704" h="5077" extrusionOk="0">
                  <a:moveTo>
                    <a:pt x="4621" y="1"/>
                  </a:moveTo>
                  <a:cubicBezTo>
                    <a:pt x="3132" y="1763"/>
                    <a:pt x="1585" y="3453"/>
                    <a:pt x="1" y="5037"/>
                  </a:cubicBezTo>
                  <a:cubicBezTo>
                    <a:pt x="185" y="5063"/>
                    <a:pt x="370" y="5076"/>
                    <a:pt x="556" y="5076"/>
                  </a:cubicBezTo>
                  <a:cubicBezTo>
                    <a:pt x="1559" y="5076"/>
                    <a:pt x="2565" y="4689"/>
                    <a:pt x="3359" y="3834"/>
                  </a:cubicBezTo>
                  <a:cubicBezTo>
                    <a:pt x="4287" y="2822"/>
                    <a:pt x="4704" y="1394"/>
                    <a:pt x="4621"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4" name="Google Shape;2704;p52"/>
            <p:cNvSpPr/>
            <p:nvPr/>
          </p:nvSpPr>
          <p:spPr>
            <a:xfrm rot="753160">
              <a:off x="809206" y="2171117"/>
              <a:ext cx="199059" cy="216979"/>
            </a:xfrm>
            <a:custGeom>
              <a:avLst/>
              <a:gdLst/>
              <a:ahLst/>
              <a:cxnLst/>
              <a:rect l="l" t="t" r="r" b="b"/>
              <a:pathLst>
                <a:path w="4632" h="5049" extrusionOk="0">
                  <a:moveTo>
                    <a:pt x="4330" y="0"/>
                  </a:moveTo>
                  <a:cubicBezTo>
                    <a:pt x="3250" y="0"/>
                    <a:pt x="2172" y="468"/>
                    <a:pt x="1334" y="1394"/>
                  </a:cubicBezTo>
                  <a:cubicBezTo>
                    <a:pt x="417" y="2406"/>
                    <a:pt x="0" y="3739"/>
                    <a:pt x="12" y="5049"/>
                  </a:cubicBezTo>
                  <a:cubicBezTo>
                    <a:pt x="1596" y="3465"/>
                    <a:pt x="3143" y="1775"/>
                    <a:pt x="4632" y="13"/>
                  </a:cubicBezTo>
                  <a:cubicBezTo>
                    <a:pt x="4531" y="5"/>
                    <a:pt x="4431" y="0"/>
                    <a:pt x="4330"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5" name="Google Shape;2705;p52"/>
            <p:cNvSpPr/>
            <p:nvPr/>
          </p:nvSpPr>
          <p:spPr>
            <a:xfrm rot="753160">
              <a:off x="664575" y="1889948"/>
              <a:ext cx="206236" cy="195621"/>
            </a:xfrm>
            <a:custGeom>
              <a:avLst/>
              <a:gdLst/>
              <a:ahLst/>
              <a:cxnLst/>
              <a:rect l="l" t="t" r="r" b="b"/>
              <a:pathLst>
                <a:path w="4799" h="4552" extrusionOk="0">
                  <a:moveTo>
                    <a:pt x="1" y="0"/>
                  </a:moveTo>
                  <a:lnTo>
                    <a:pt x="1" y="0"/>
                  </a:lnTo>
                  <a:cubicBezTo>
                    <a:pt x="48" y="1251"/>
                    <a:pt x="524" y="2489"/>
                    <a:pt x="1465" y="3394"/>
                  </a:cubicBezTo>
                  <a:cubicBezTo>
                    <a:pt x="2270" y="4168"/>
                    <a:pt x="3261" y="4552"/>
                    <a:pt x="4253" y="4552"/>
                  </a:cubicBezTo>
                  <a:cubicBezTo>
                    <a:pt x="4435" y="4552"/>
                    <a:pt x="4618" y="4539"/>
                    <a:pt x="4799" y="4513"/>
                  </a:cubicBezTo>
                  <a:cubicBezTo>
                    <a:pt x="3227" y="2917"/>
                    <a:pt x="1644" y="1417"/>
                    <a:pt x="1"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6" name="Google Shape;2706;p52"/>
            <p:cNvSpPr/>
            <p:nvPr/>
          </p:nvSpPr>
          <p:spPr>
            <a:xfrm rot="753160">
              <a:off x="665567" y="1887290"/>
              <a:ext cx="208299" cy="196996"/>
            </a:xfrm>
            <a:custGeom>
              <a:avLst/>
              <a:gdLst/>
              <a:ahLst/>
              <a:cxnLst/>
              <a:rect l="l" t="t" r="r" b="b"/>
              <a:pathLst>
                <a:path w="4847" h="4584" extrusionOk="0">
                  <a:moveTo>
                    <a:pt x="766" y="1"/>
                  </a:moveTo>
                  <a:cubicBezTo>
                    <a:pt x="510" y="1"/>
                    <a:pt x="253" y="25"/>
                    <a:pt x="0" y="71"/>
                  </a:cubicBezTo>
                  <a:cubicBezTo>
                    <a:pt x="1644" y="1488"/>
                    <a:pt x="3251" y="2976"/>
                    <a:pt x="4799" y="4584"/>
                  </a:cubicBezTo>
                  <a:cubicBezTo>
                    <a:pt x="4846" y="3262"/>
                    <a:pt x="4370" y="1941"/>
                    <a:pt x="3382" y="1024"/>
                  </a:cubicBezTo>
                  <a:cubicBezTo>
                    <a:pt x="2617" y="315"/>
                    <a:pt x="1692" y="1"/>
                    <a:pt x="766"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7" name="Google Shape;2707;p52"/>
            <p:cNvSpPr/>
            <p:nvPr/>
          </p:nvSpPr>
          <p:spPr>
            <a:xfrm rot="753160">
              <a:off x="631041" y="2685524"/>
              <a:ext cx="264080" cy="225789"/>
            </a:xfrm>
            <a:custGeom>
              <a:avLst/>
              <a:gdLst/>
              <a:ahLst/>
              <a:cxnLst/>
              <a:rect l="l" t="t" r="r" b="b"/>
              <a:pathLst>
                <a:path w="6145" h="5254" extrusionOk="0">
                  <a:moveTo>
                    <a:pt x="6144" y="1"/>
                  </a:moveTo>
                  <a:cubicBezTo>
                    <a:pt x="4156" y="1811"/>
                    <a:pt x="2096" y="3501"/>
                    <a:pt x="0" y="5049"/>
                  </a:cubicBezTo>
                  <a:cubicBezTo>
                    <a:pt x="425" y="5183"/>
                    <a:pt x="867" y="5253"/>
                    <a:pt x="1311" y="5253"/>
                  </a:cubicBezTo>
                  <a:cubicBezTo>
                    <a:pt x="2249" y="5253"/>
                    <a:pt x="3204" y="4942"/>
                    <a:pt x="4060" y="4263"/>
                  </a:cubicBezTo>
                  <a:cubicBezTo>
                    <a:pt x="5311" y="3251"/>
                    <a:pt x="6037" y="1644"/>
                    <a:pt x="6144"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8" name="Google Shape;2708;p52"/>
            <p:cNvSpPr/>
            <p:nvPr/>
          </p:nvSpPr>
          <p:spPr>
            <a:xfrm rot="753160">
              <a:off x="632624" y="2680413"/>
              <a:ext cx="264080" cy="221793"/>
            </a:xfrm>
            <a:custGeom>
              <a:avLst/>
              <a:gdLst/>
              <a:ahLst/>
              <a:cxnLst/>
              <a:rect l="l" t="t" r="r" b="b"/>
              <a:pathLst>
                <a:path w="6145" h="5161" extrusionOk="0">
                  <a:moveTo>
                    <a:pt x="5170" y="1"/>
                  </a:moveTo>
                  <a:cubicBezTo>
                    <a:pt x="4124" y="1"/>
                    <a:pt x="3056" y="378"/>
                    <a:pt x="2132" y="1148"/>
                  </a:cubicBezTo>
                  <a:cubicBezTo>
                    <a:pt x="905" y="2184"/>
                    <a:pt x="203" y="3636"/>
                    <a:pt x="0" y="5160"/>
                  </a:cubicBezTo>
                  <a:cubicBezTo>
                    <a:pt x="2084" y="3612"/>
                    <a:pt x="4132" y="1922"/>
                    <a:pt x="6144" y="112"/>
                  </a:cubicBezTo>
                  <a:cubicBezTo>
                    <a:pt x="5825" y="38"/>
                    <a:pt x="5499" y="1"/>
                    <a:pt x="5170"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09" name="Google Shape;2709;p52"/>
            <p:cNvSpPr/>
            <p:nvPr/>
          </p:nvSpPr>
          <p:spPr>
            <a:xfrm rot="753160">
              <a:off x="536634" y="2303074"/>
              <a:ext cx="215991" cy="255872"/>
            </a:xfrm>
            <a:custGeom>
              <a:avLst/>
              <a:gdLst/>
              <a:ahLst/>
              <a:cxnLst/>
              <a:rect l="l" t="t" r="r" b="b"/>
              <a:pathLst>
                <a:path w="5026" h="5954" extrusionOk="0">
                  <a:moveTo>
                    <a:pt x="144" y="1"/>
                  </a:moveTo>
                  <a:lnTo>
                    <a:pt x="144" y="1"/>
                  </a:lnTo>
                  <a:cubicBezTo>
                    <a:pt x="1" y="1429"/>
                    <a:pt x="370" y="2918"/>
                    <a:pt x="1334" y="4120"/>
                  </a:cubicBezTo>
                  <a:cubicBezTo>
                    <a:pt x="2311" y="5311"/>
                    <a:pt x="3644" y="5954"/>
                    <a:pt x="5025" y="5954"/>
                  </a:cubicBezTo>
                  <a:cubicBezTo>
                    <a:pt x="3477" y="3858"/>
                    <a:pt x="1846" y="1858"/>
                    <a:pt x="144"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0" name="Google Shape;2710;p52"/>
            <p:cNvSpPr/>
            <p:nvPr/>
          </p:nvSpPr>
          <p:spPr>
            <a:xfrm rot="753160">
              <a:off x="542614" y="2304583"/>
              <a:ext cx="221105" cy="256258"/>
            </a:xfrm>
            <a:custGeom>
              <a:avLst/>
              <a:gdLst/>
              <a:ahLst/>
              <a:cxnLst/>
              <a:rect l="l" t="t" r="r" b="b"/>
              <a:pathLst>
                <a:path w="5145" h="5963" extrusionOk="0">
                  <a:moveTo>
                    <a:pt x="298" y="1"/>
                  </a:moveTo>
                  <a:cubicBezTo>
                    <a:pt x="199" y="1"/>
                    <a:pt x="100" y="4"/>
                    <a:pt x="1" y="10"/>
                  </a:cubicBezTo>
                  <a:cubicBezTo>
                    <a:pt x="1703" y="1867"/>
                    <a:pt x="3334" y="3867"/>
                    <a:pt x="4882" y="5963"/>
                  </a:cubicBezTo>
                  <a:cubicBezTo>
                    <a:pt x="5144" y="4427"/>
                    <a:pt x="4787" y="2820"/>
                    <a:pt x="3787" y="1617"/>
                  </a:cubicBezTo>
                  <a:cubicBezTo>
                    <a:pt x="2859" y="501"/>
                    <a:pt x="1573" y="1"/>
                    <a:pt x="298"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1" name="Google Shape;2711;p52"/>
            <p:cNvSpPr/>
            <p:nvPr/>
          </p:nvSpPr>
          <p:spPr>
            <a:xfrm rot="753160">
              <a:off x="363084" y="3229501"/>
              <a:ext cx="293732" cy="191925"/>
            </a:xfrm>
            <a:custGeom>
              <a:avLst/>
              <a:gdLst/>
              <a:ahLst/>
              <a:cxnLst/>
              <a:rect l="l" t="t" r="r" b="b"/>
              <a:pathLst>
                <a:path w="6835" h="4466" extrusionOk="0">
                  <a:moveTo>
                    <a:pt x="6835" y="0"/>
                  </a:moveTo>
                  <a:cubicBezTo>
                    <a:pt x="4584" y="1477"/>
                    <a:pt x="2310" y="2798"/>
                    <a:pt x="0" y="3989"/>
                  </a:cubicBezTo>
                  <a:cubicBezTo>
                    <a:pt x="604" y="4297"/>
                    <a:pt x="1267" y="4466"/>
                    <a:pt x="1951" y="4466"/>
                  </a:cubicBezTo>
                  <a:cubicBezTo>
                    <a:pt x="2670" y="4466"/>
                    <a:pt x="3412" y="4279"/>
                    <a:pt x="4132" y="3870"/>
                  </a:cubicBezTo>
                  <a:cubicBezTo>
                    <a:pt x="5525" y="3084"/>
                    <a:pt x="6477" y="1632"/>
                    <a:pt x="6835"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2" name="Google Shape;2712;p52"/>
            <p:cNvSpPr/>
            <p:nvPr/>
          </p:nvSpPr>
          <p:spPr>
            <a:xfrm rot="753160">
              <a:off x="366722" y="3215891"/>
              <a:ext cx="293732" cy="186467"/>
            </a:xfrm>
            <a:custGeom>
              <a:avLst/>
              <a:gdLst/>
              <a:ahLst/>
              <a:cxnLst/>
              <a:rect l="l" t="t" r="r" b="b"/>
              <a:pathLst>
                <a:path w="6835" h="4339" extrusionOk="0">
                  <a:moveTo>
                    <a:pt x="5162" y="1"/>
                  </a:moveTo>
                  <a:cubicBezTo>
                    <a:pt x="4348" y="1"/>
                    <a:pt x="3509" y="234"/>
                    <a:pt x="2715" y="707"/>
                  </a:cubicBezTo>
                  <a:cubicBezTo>
                    <a:pt x="1358" y="1517"/>
                    <a:pt x="441" y="2851"/>
                    <a:pt x="0" y="4339"/>
                  </a:cubicBezTo>
                  <a:cubicBezTo>
                    <a:pt x="2310" y="3148"/>
                    <a:pt x="4584" y="1815"/>
                    <a:pt x="6835" y="350"/>
                  </a:cubicBezTo>
                  <a:cubicBezTo>
                    <a:pt x="6306" y="118"/>
                    <a:pt x="5740" y="1"/>
                    <a:pt x="5162"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3" name="Google Shape;2713;p52"/>
            <p:cNvSpPr/>
            <p:nvPr/>
          </p:nvSpPr>
          <p:spPr>
            <a:xfrm rot="753160">
              <a:off x="353345" y="2793757"/>
              <a:ext cx="183717" cy="286556"/>
            </a:xfrm>
            <a:custGeom>
              <a:avLst/>
              <a:gdLst/>
              <a:ahLst/>
              <a:cxnLst/>
              <a:rect l="l" t="t" r="r" b="b"/>
              <a:pathLst>
                <a:path w="4275" h="6668" extrusionOk="0">
                  <a:moveTo>
                    <a:pt x="358" y="0"/>
                  </a:moveTo>
                  <a:lnTo>
                    <a:pt x="358" y="0"/>
                  </a:lnTo>
                  <a:cubicBezTo>
                    <a:pt x="0" y="1381"/>
                    <a:pt x="131" y="2917"/>
                    <a:pt x="905" y="4262"/>
                  </a:cubicBezTo>
                  <a:cubicBezTo>
                    <a:pt x="1679" y="5596"/>
                    <a:pt x="2917" y="6429"/>
                    <a:pt x="4275" y="6668"/>
                  </a:cubicBezTo>
                  <a:cubicBezTo>
                    <a:pt x="3048" y="4334"/>
                    <a:pt x="1739" y="2119"/>
                    <a:pt x="358"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4" name="Google Shape;2714;p52"/>
            <p:cNvSpPr/>
            <p:nvPr/>
          </p:nvSpPr>
          <p:spPr>
            <a:xfrm rot="753160">
              <a:off x="368259" y="2797647"/>
              <a:ext cx="188831" cy="286556"/>
            </a:xfrm>
            <a:custGeom>
              <a:avLst/>
              <a:gdLst/>
              <a:ahLst/>
              <a:cxnLst/>
              <a:rect l="l" t="t" r="r" b="b"/>
              <a:pathLst>
                <a:path w="4394" h="6668" extrusionOk="0">
                  <a:moveTo>
                    <a:pt x="1" y="0"/>
                  </a:moveTo>
                  <a:cubicBezTo>
                    <a:pt x="1406" y="2119"/>
                    <a:pt x="2715" y="4334"/>
                    <a:pt x="3918" y="6668"/>
                  </a:cubicBezTo>
                  <a:cubicBezTo>
                    <a:pt x="4394" y="5191"/>
                    <a:pt x="4287" y="3524"/>
                    <a:pt x="3489" y="2191"/>
                  </a:cubicBezTo>
                  <a:cubicBezTo>
                    <a:pt x="2679" y="845"/>
                    <a:pt x="1370" y="119"/>
                    <a:pt x="1"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5" name="Google Shape;2715;p52"/>
            <p:cNvSpPr/>
            <p:nvPr/>
          </p:nvSpPr>
          <p:spPr>
            <a:xfrm rot="753160">
              <a:off x="22295" y="3731210"/>
              <a:ext cx="315735" cy="156815"/>
            </a:xfrm>
            <a:custGeom>
              <a:avLst/>
              <a:gdLst/>
              <a:ahLst/>
              <a:cxnLst/>
              <a:rect l="l" t="t" r="r" b="b"/>
              <a:pathLst>
                <a:path w="7347" h="3649" extrusionOk="0">
                  <a:moveTo>
                    <a:pt x="7346" y="1"/>
                  </a:moveTo>
                  <a:cubicBezTo>
                    <a:pt x="4906" y="1084"/>
                    <a:pt x="2465" y="2025"/>
                    <a:pt x="0" y="2822"/>
                  </a:cubicBezTo>
                  <a:cubicBezTo>
                    <a:pt x="730" y="3345"/>
                    <a:pt x="1603" y="3649"/>
                    <a:pt x="2531" y="3649"/>
                  </a:cubicBezTo>
                  <a:cubicBezTo>
                    <a:pt x="3041" y="3649"/>
                    <a:pt x="3568" y="3557"/>
                    <a:pt x="4096" y="3358"/>
                  </a:cubicBezTo>
                  <a:cubicBezTo>
                    <a:pt x="5584" y="2810"/>
                    <a:pt x="6751" y="1513"/>
                    <a:pt x="7346"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6" name="Google Shape;2716;p52"/>
            <p:cNvSpPr/>
            <p:nvPr/>
          </p:nvSpPr>
          <p:spPr>
            <a:xfrm rot="753160">
              <a:off x="30247" y="3703391"/>
              <a:ext cx="315263" cy="150068"/>
            </a:xfrm>
            <a:custGeom>
              <a:avLst/>
              <a:gdLst/>
              <a:ahLst/>
              <a:cxnLst/>
              <a:rect l="l" t="t" r="r" b="b"/>
              <a:pathLst>
                <a:path w="7336" h="3492" extrusionOk="0">
                  <a:moveTo>
                    <a:pt x="5021" y="0"/>
                  </a:moveTo>
                  <a:cubicBezTo>
                    <a:pt x="4430" y="0"/>
                    <a:pt x="3820" y="117"/>
                    <a:pt x="3216" y="360"/>
                  </a:cubicBezTo>
                  <a:cubicBezTo>
                    <a:pt x="1751" y="931"/>
                    <a:pt x="632" y="2098"/>
                    <a:pt x="1" y="3491"/>
                  </a:cubicBezTo>
                  <a:cubicBezTo>
                    <a:pt x="2442" y="2694"/>
                    <a:pt x="4894" y="1741"/>
                    <a:pt x="7335" y="670"/>
                  </a:cubicBezTo>
                  <a:cubicBezTo>
                    <a:pt x="6647" y="231"/>
                    <a:pt x="5852" y="0"/>
                    <a:pt x="5021"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7" name="Google Shape;2717;p52"/>
            <p:cNvSpPr/>
            <p:nvPr/>
          </p:nvSpPr>
          <p:spPr>
            <a:xfrm rot="753160">
              <a:off x="93928" y="3251111"/>
              <a:ext cx="151486" cy="309590"/>
            </a:xfrm>
            <a:custGeom>
              <a:avLst/>
              <a:gdLst/>
              <a:ahLst/>
              <a:cxnLst/>
              <a:rect l="l" t="t" r="r" b="b"/>
              <a:pathLst>
                <a:path w="3525" h="7204" extrusionOk="0">
                  <a:moveTo>
                    <a:pt x="667" y="0"/>
                  </a:moveTo>
                  <a:cubicBezTo>
                    <a:pt x="107" y="1322"/>
                    <a:pt x="0" y="2858"/>
                    <a:pt x="572" y="4298"/>
                  </a:cubicBezTo>
                  <a:cubicBezTo>
                    <a:pt x="1119" y="5739"/>
                    <a:pt x="2215" y="6775"/>
                    <a:pt x="3524" y="7204"/>
                  </a:cubicBezTo>
                  <a:cubicBezTo>
                    <a:pt x="2679" y="4703"/>
                    <a:pt x="1726" y="2310"/>
                    <a:pt x="667"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8" name="Google Shape;2718;p52"/>
            <p:cNvSpPr/>
            <p:nvPr/>
          </p:nvSpPr>
          <p:spPr>
            <a:xfrm rot="753160">
              <a:off x="121779" y="3258111"/>
              <a:ext cx="158663" cy="309590"/>
            </a:xfrm>
            <a:custGeom>
              <a:avLst/>
              <a:gdLst/>
              <a:ahLst/>
              <a:cxnLst/>
              <a:rect l="l" t="t" r="r" b="b"/>
              <a:pathLst>
                <a:path w="3692" h="7204" extrusionOk="0">
                  <a:moveTo>
                    <a:pt x="1" y="0"/>
                  </a:moveTo>
                  <a:lnTo>
                    <a:pt x="1" y="0"/>
                  </a:lnTo>
                  <a:cubicBezTo>
                    <a:pt x="1060" y="2310"/>
                    <a:pt x="2013" y="4703"/>
                    <a:pt x="2858" y="7204"/>
                  </a:cubicBezTo>
                  <a:cubicBezTo>
                    <a:pt x="3549" y="5834"/>
                    <a:pt x="3692" y="4179"/>
                    <a:pt x="3120" y="2727"/>
                  </a:cubicBezTo>
                  <a:cubicBezTo>
                    <a:pt x="2525" y="1262"/>
                    <a:pt x="1346" y="346"/>
                    <a:pt x="1"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19" name="Google Shape;2719;p52"/>
            <p:cNvSpPr/>
            <p:nvPr/>
          </p:nvSpPr>
          <p:spPr>
            <a:xfrm rot="753160">
              <a:off x="932768" y="1316873"/>
              <a:ext cx="109027" cy="174520"/>
            </a:xfrm>
            <a:custGeom>
              <a:avLst/>
              <a:gdLst/>
              <a:ahLst/>
              <a:cxnLst/>
              <a:rect l="l" t="t" r="r" b="b"/>
              <a:pathLst>
                <a:path w="2537" h="4061" extrusionOk="0">
                  <a:moveTo>
                    <a:pt x="2263" y="1"/>
                  </a:moveTo>
                  <a:cubicBezTo>
                    <a:pt x="1548" y="1406"/>
                    <a:pt x="798" y="2751"/>
                    <a:pt x="1" y="4061"/>
                  </a:cubicBezTo>
                  <a:cubicBezTo>
                    <a:pt x="798" y="3965"/>
                    <a:pt x="1548" y="3513"/>
                    <a:pt x="2013" y="2691"/>
                  </a:cubicBezTo>
                  <a:cubicBezTo>
                    <a:pt x="2477" y="1882"/>
                    <a:pt x="2537" y="882"/>
                    <a:pt x="2263"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0" name="Google Shape;2720;p52"/>
            <p:cNvSpPr/>
            <p:nvPr/>
          </p:nvSpPr>
          <p:spPr>
            <a:xfrm rot="753160">
              <a:off x="923828" y="1314538"/>
              <a:ext cx="105933" cy="174520"/>
            </a:xfrm>
            <a:custGeom>
              <a:avLst/>
              <a:gdLst/>
              <a:ahLst/>
              <a:cxnLst/>
              <a:rect l="l" t="t" r="r" b="b"/>
              <a:pathLst>
                <a:path w="2465" h="4061" extrusionOk="0">
                  <a:moveTo>
                    <a:pt x="2465" y="1"/>
                  </a:moveTo>
                  <a:lnTo>
                    <a:pt x="2465" y="1"/>
                  </a:lnTo>
                  <a:cubicBezTo>
                    <a:pt x="1679" y="120"/>
                    <a:pt x="953" y="608"/>
                    <a:pt x="500" y="1429"/>
                  </a:cubicBezTo>
                  <a:cubicBezTo>
                    <a:pt x="60" y="2251"/>
                    <a:pt x="0" y="3191"/>
                    <a:pt x="203" y="4061"/>
                  </a:cubicBezTo>
                  <a:cubicBezTo>
                    <a:pt x="989" y="2739"/>
                    <a:pt x="1739" y="1394"/>
                    <a:pt x="2465"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1" name="Google Shape;2721;p52"/>
            <p:cNvSpPr/>
            <p:nvPr/>
          </p:nvSpPr>
          <p:spPr>
            <a:xfrm rot="753160">
              <a:off x="760509" y="1181654"/>
              <a:ext cx="164808" cy="105675"/>
            </a:xfrm>
            <a:custGeom>
              <a:avLst/>
              <a:gdLst/>
              <a:ahLst/>
              <a:cxnLst/>
              <a:rect l="l" t="t" r="r" b="b"/>
              <a:pathLst>
                <a:path w="3835" h="2459" extrusionOk="0">
                  <a:moveTo>
                    <a:pt x="0" y="1"/>
                  </a:moveTo>
                  <a:lnTo>
                    <a:pt x="0" y="1"/>
                  </a:lnTo>
                  <a:cubicBezTo>
                    <a:pt x="191" y="834"/>
                    <a:pt x="703" y="1596"/>
                    <a:pt x="1453" y="2061"/>
                  </a:cubicBezTo>
                  <a:cubicBezTo>
                    <a:pt x="1904" y="2328"/>
                    <a:pt x="2396" y="2458"/>
                    <a:pt x="2876" y="2458"/>
                  </a:cubicBezTo>
                  <a:cubicBezTo>
                    <a:pt x="3207" y="2458"/>
                    <a:pt x="3533" y="2397"/>
                    <a:pt x="3834" y="2275"/>
                  </a:cubicBezTo>
                  <a:cubicBezTo>
                    <a:pt x="2572" y="1477"/>
                    <a:pt x="1298" y="715"/>
                    <a:pt x="0"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2" name="Google Shape;2722;p52"/>
            <p:cNvSpPr/>
            <p:nvPr/>
          </p:nvSpPr>
          <p:spPr>
            <a:xfrm rot="753160">
              <a:off x="762870" y="1172783"/>
              <a:ext cx="165281" cy="107007"/>
            </a:xfrm>
            <a:custGeom>
              <a:avLst/>
              <a:gdLst/>
              <a:ahLst/>
              <a:cxnLst/>
              <a:rect l="l" t="t" r="r" b="b"/>
              <a:pathLst>
                <a:path w="3846" h="2490" extrusionOk="0">
                  <a:moveTo>
                    <a:pt x="1050" y="0"/>
                  </a:moveTo>
                  <a:cubicBezTo>
                    <a:pt x="684" y="0"/>
                    <a:pt x="327" y="77"/>
                    <a:pt x="0" y="216"/>
                  </a:cubicBezTo>
                  <a:cubicBezTo>
                    <a:pt x="1298" y="930"/>
                    <a:pt x="2572" y="1692"/>
                    <a:pt x="3846" y="2490"/>
                  </a:cubicBezTo>
                  <a:cubicBezTo>
                    <a:pt x="3667" y="1633"/>
                    <a:pt x="3155" y="823"/>
                    <a:pt x="2381" y="371"/>
                  </a:cubicBezTo>
                  <a:cubicBezTo>
                    <a:pt x="1955" y="115"/>
                    <a:pt x="1497" y="0"/>
                    <a:pt x="1050"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3" name="Google Shape;2723;p52"/>
            <p:cNvSpPr/>
            <p:nvPr/>
          </p:nvSpPr>
          <p:spPr>
            <a:xfrm rot="753160">
              <a:off x="922619" y="968936"/>
              <a:ext cx="88571" cy="168375"/>
            </a:xfrm>
            <a:custGeom>
              <a:avLst/>
              <a:gdLst/>
              <a:ahLst/>
              <a:cxnLst/>
              <a:rect l="l" t="t" r="r" b="b"/>
              <a:pathLst>
                <a:path w="2061" h="3918" extrusionOk="0">
                  <a:moveTo>
                    <a:pt x="1727" y="0"/>
                  </a:moveTo>
                  <a:cubicBezTo>
                    <a:pt x="1167" y="1345"/>
                    <a:pt x="608" y="2655"/>
                    <a:pt x="0" y="3917"/>
                  </a:cubicBezTo>
                  <a:cubicBezTo>
                    <a:pt x="727" y="3762"/>
                    <a:pt x="1370" y="3274"/>
                    <a:pt x="1727" y="2488"/>
                  </a:cubicBezTo>
                  <a:cubicBezTo>
                    <a:pt x="2060" y="1703"/>
                    <a:pt x="2036" y="786"/>
                    <a:pt x="1727"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4" name="Google Shape;2724;p52"/>
            <p:cNvSpPr/>
            <p:nvPr/>
          </p:nvSpPr>
          <p:spPr>
            <a:xfrm rot="753160">
              <a:off x="909130" y="965760"/>
              <a:ext cx="87024" cy="168375"/>
            </a:xfrm>
            <a:custGeom>
              <a:avLst/>
              <a:gdLst/>
              <a:ahLst/>
              <a:cxnLst/>
              <a:rect l="l" t="t" r="r" b="b"/>
              <a:pathLst>
                <a:path w="2025" h="3918" extrusionOk="0">
                  <a:moveTo>
                    <a:pt x="2025" y="0"/>
                  </a:moveTo>
                  <a:cubicBezTo>
                    <a:pt x="1311" y="191"/>
                    <a:pt x="691" y="702"/>
                    <a:pt x="346" y="1488"/>
                  </a:cubicBezTo>
                  <a:cubicBezTo>
                    <a:pt x="1" y="2274"/>
                    <a:pt x="25" y="3143"/>
                    <a:pt x="299" y="3917"/>
                  </a:cubicBezTo>
                  <a:cubicBezTo>
                    <a:pt x="918" y="2631"/>
                    <a:pt x="1477" y="1345"/>
                    <a:pt x="2025"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5" name="Google Shape;2725;p52"/>
            <p:cNvSpPr/>
            <p:nvPr/>
          </p:nvSpPr>
          <p:spPr>
            <a:xfrm rot="753160">
              <a:off x="737291" y="868976"/>
              <a:ext cx="159178" cy="86723"/>
            </a:xfrm>
            <a:custGeom>
              <a:avLst/>
              <a:gdLst/>
              <a:ahLst/>
              <a:cxnLst/>
              <a:rect l="l" t="t" r="r" b="b"/>
              <a:pathLst>
                <a:path w="3704" h="2018" extrusionOk="0">
                  <a:moveTo>
                    <a:pt x="0" y="1"/>
                  </a:moveTo>
                  <a:cubicBezTo>
                    <a:pt x="250" y="751"/>
                    <a:pt x="750" y="1406"/>
                    <a:pt x="1500" y="1763"/>
                  </a:cubicBezTo>
                  <a:cubicBezTo>
                    <a:pt x="1860" y="1937"/>
                    <a:pt x="2233" y="2018"/>
                    <a:pt x="2599" y="2018"/>
                  </a:cubicBezTo>
                  <a:cubicBezTo>
                    <a:pt x="2984" y="2018"/>
                    <a:pt x="3361" y="1928"/>
                    <a:pt x="3703" y="1763"/>
                  </a:cubicBezTo>
                  <a:cubicBezTo>
                    <a:pt x="2465" y="1132"/>
                    <a:pt x="1227" y="548"/>
                    <a:pt x="0"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6" name="Google Shape;2726;p52"/>
            <p:cNvSpPr/>
            <p:nvPr/>
          </p:nvSpPr>
          <p:spPr>
            <a:xfrm rot="753160">
              <a:off x="739837" y="856793"/>
              <a:ext cx="159178" cy="88227"/>
            </a:xfrm>
            <a:custGeom>
              <a:avLst/>
              <a:gdLst/>
              <a:ahLst/>
              <a:cxnLst/>
              <a:rect l="l" t="t" r="r" b="b"/>
              <a:pathLst>
                <a:path w="3704" h="2053" extrusionOk="0">
                  <a:moveTo>
                    <a:pt x="1158" y="0"/>
                  </a:moveTo>
                  <a:cubicBezTo>
                    <a:pt x="750" y="0"/>
                    <a:pt x="356" y="103"/>
                    <a:pt x="0" y="291"/>
                  </a:cubicBezTo>
                  <a:cubicBezTo>
                    <a:pt x="1227" y="838"/>
                    <a:pt x="2477" y="1422"/>
                    <a:pt x="3703" y="2053"/>
                  </a:cubicBezTo>
                  <a:cubicBezTo>
                    <a:pt x="3477" y="1255"/>
                    <a:pt x="2941" y="576"/>
                    <a:pt x="2203" y="231"/>
                  </a:cubicBezTo>
                  <a:cubicBezTo>
                    <a:pt x="1855" y="73"/>
                    <a:pt x="1501" y="0"/>
                    <a:pt x="1158"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7" name="Google Shape;2727;p52"/>
            <p:cNvSpPr/>
            <p:nvPr/>
          </p:nvSpPr>
          <p:spPr>
            <a:xfrm rot="753160">
              <a:off x="878972" y="664663"/>
              <a:ext cx="68115" cy="144825"/>
            </a:xfrm>
            <a:custGeom>
              <a:avLst/>
              <a:gdLst/>
              <a:ahLst/>
              <a:cxnLst/>
              <a:rect l="l" t="t" r="r" b="b"/>
              <a:pathLst>
                <a:path w="1585" h="3370" extrusionOk="0">
                  <a:moveTo>
                    <a:pt x="1168" y="0"/>
                  </a:moveTo>
                  <a:cubicBezTo>
                    <a:pt x="810" y="1143"/>
                    <a:pt x="417" y="2274"/>
                    <a:pt x="1" y="3370"/>
                  </a:cubicBezTo>
                  <a:cubicBezTo>
                    <a:pt x="596" y="3179"/>
                    <a:pt x="1108" y="2739"/>
                    <a:pt x="1346" y="2048"/>
                  </a:cubicBezTo>
                  <a:cubicBezTo>
                    <a:pt x="1584" y="1369"/>
                    <a:pt x="1489" y="607"/>
                    <a:pt x="1168"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8" name="Google Shape;2728;p52"/>
            <p:cNvSpPr/>
            <p:nvPr/>
          </p:nvSpPr>
          <p:spPr>
            <a:xfrm rot="753160">
              <a:off x="863680" y="660035"/>
              <a:ext cx="66568" cy="145341"/>
            </a:xfrm>
            <a:custGeom>
              <a:avLst/>
              <a:gdLst/>
              <a:ahLst/>
              <a:cxnLst/>
              <a:rect l="l" t="t" r="r" b="b"/>
              <a:pathLst>
                <a:path w="1549" h="3382" extrusionOk="0">
                  <a:moveTo>
                    <a:pt x="1548" y="0"/>
                  </a:moveTo>
                  <a:lnTo>
                    <a:pt x="1548" y="0"/>
                  </a:lnTo>
                  <a:cubicBezTo>
                    <a:pt x="953" y="227"/>
                    <a:pt x="465" y="691"/>
                    <a:pt x="239" y="1370"/>
                  </a:cubicBezTo>
                  <a:cubicBezTo>
                    <a:pt x="1" y="2060"/>
                    <a:pt x="72" y="2775"/>
                    <a:pt x="394" y="3382"/>
                  </a:cubicBezTo>
                  <a:cubicBezTo>
                    <a:pt x="810" y="2286"/>
                    <a:pt x="1191" y="1155"/>
                    <a:pt x="1548"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29" name="Google Shape;2729;p52"/>
            <p:cNvSpPr/>
            <p:nvPr/>
          </p:nvSpPr>
          <p:spPr>
            <a:xfrm rot="753160">
              <a:off x="704435" y="597608"/>
              <a:ext cx="139195" cy="65408"/>
            </a:xfrm>
            <a:custGeom>
              <a:avLst/>
              <a:gdLst/>
              <a:ahLst/>
              <a:cxnLst/>
              <a:rect l="l" t="t" r="r" b="b"/>
              <a:pathLst>
                <a:path w="3239" h="1522" extrusionOk="0">
                  <a:moveTo>
                    <a:pt x="0" y="1"/>
                  </a:moveTo>
                  <a:lnTo>
                    <a:pt x="0" y="1"/>
                  </a:lnTo>
                  <a:cubicBezTo>
                    <a:pt x="274" y="620"/>
                    <a:pt x="750" y="1132"/>
                    <a:pt x="1393" y="1370"/>
                  </a:cubicBezTo>
                  <a:cubicBezTo>
                    <a:pt x="1643" y="1473"/>
                    <a:pt x="1900" y="1521"/>
                    <a:pt x="2152" y="1521"/>
                  </a:cubicBezTo>
                  <a:cubicBezTo>
                    <a:pt x="2539" y="1521"/>
                    <a:pt x="2915" y="1409"/>
                    <a:pt x="3239" y="1215"/>
                  </a:cubicBezTo>
                  <a:cubicBezTo>
                    <a:pt x="2167" y="774"/>
                    <a:pt x="1072" y="370"/>
                    <a:pt x="0"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0" name="Google Shape;2730;p52"/>
            <p:cNvSpPr/>
            <p:nvPr/>
          </p:nvSpPr>
          <p:spPr>
            <a:xfrm rot="753160">
              <a:off x="707298" y="584257"/>
              <a:ext cx="139195" cy="66396"/>
            </a:xfrm>
            <a:custGeom>
              <a:avLst/>
              <a:gdLst/>
              <a:ahLst/>
              <a:cxnLst/>
              <a:rect l="l" t="t" r="r" b="b"/>
              <a:pathLst>
                <a:path w="3239" h="1545" extrusionOk="0">
                  <a:moveTo>
                    <a:pt x="1130" y="0"/>
                  </a:moveTo>
                  <a:cubicBezTo>
                    <a:pt x="723" y="0"/>
                    <a:pt x="333" y="123"/>
                    <a:pt x="0" y="342"/>
                  </a:cubicBezTo>
                  <a:cubicBezTo>
                    <a:pt x="1096" y="723"/>
                    <a:pt x="2167" y="1128"/>
                    <a:pt x="3239" y="1545"/>
                  </a:cubicBezTo>
                  <a:cubicBezTo>
                    <a:pt x="3001" y="902"/>
                    <a:pt x="2501" y="366"/>
                    <a:pt x="1846" y="128"/>
                  </a:cubicBezTo>
                  <a:cubicBezTo>
                    <a:pt x="1606" y="41"/>
                    <a:pt x="1365" y="0"/>
                    <a:pt x="1130"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1" name="Google Shape;2731;p52"/>
            <p:cNvSpPr/>
            <p:nvPr/>
          </p:nvSpPr>
          <p:spPr>
            <a:xfrm rot="753160">
              <a:off x="819399" y="423276"/>
              <a:ext cx="47100" cy="115172"/>
            </a:xfrm>
            <a:custGeom>
              <a:avLst/>
              <a:gdLst/>
              <a:ahLst/>
              <a:cxnLst/>
              <a:rect l="l" t="t" r="r" b="b"/>
              <a:pathLst>
                <a:path w="1096" h="2680" extrusionOk="0">
                  <a:moveTo>
                    <a:pt x="715" y="1"/>
                  </a:moveTo>
                  <a:cubicBezTo>
                    <a:pt x="489" y="905"/>
                    <a:pt x="251" y="1798"/>
                    <a:pt x="1" y="2679"/>
                  </a:cubicBezTo>
                  <a:cubicBezTo>
                    <a:pt x="465" y="2501"/>
                    <a:pt x="822" y="2108"/>
                    <a:pt x="965" y="1572"/>
                  </a:cubicBezTo>
                  <a:cubicBezTo>
                    <a:pt x="1096" y="1036"/>
                    <a:pt x="1001" y="477"/>
                    <a:pt x="715"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2" name="Google Shape;2732;p52"/>
            <p:cNvSpPr/>
            <p:nvPr/>
          </p:nvSpPr>
          <p:spPr>
            <a:xfrm rot="753160">
              <a:off x="803926" y="419773"/>
              <a:ext cx="46585" cy="115172"/>
            </a:xfrm>
            <a:custGeom>
              <a:avLst/>
              <a:gdLst/>
              <a:ahLst/>
              <a:cxnLst/>
              <a:rect l="l" t="t" r="r" b="b"/>
              <a:pathLst>
                <a:path w="1084" h="2680" extrusionOk="0">
                  <a:moveTo>
                    <a:pt x="1084" y="1"/>
                  </a:moveTo>
                  <a:lnTo>
                    <a:pt x="1084" y="1"/>
                  </a:lnTo>
                  <a:cubicBezTo>
                    <a:pt x="631" y="203"/>
                    <a:pt x="274" y="596"/>
                    <a:pt x="143" y="1132"/>
                  </a:cubicBezTo>
                  <a:cubicBezTo>
                    <a:pt x="0" y="1667"/>
                    <a:pt x="96" y="2227"/>
                    <a:pt x="370" y="2679"/>
                  </a:cubicBezTo>
                  <a:cubicBezTo>
                    <a:pt x="620" y="1787"/>
                    <a:pt x="858" y="905"/>
                    <a:pt x="1084"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3" name="Google Shape;2733;p52"/>
            <p:cNvSpPr/>
            <p:nvPr/>
          </p:nvSpPr>
          <p:spPr>
            <a:xfrm rot="753160">
              <a:off x="671644" y="383471"/>
              <a:ext cx="110531" cy="45940"/>
            </a:xfrm>
            <a:custGeom>
              <a:avLst/>
              <a:gdLst/>
              <a:ahLst/>
              <a:cxnLst/>
              <a:rect l="l" t="t" r="r" b="b"/>
              <a:pathLst>
                <a:path w="2572" h="1069" extrusionOk="0">
                  <a:moveTo>
                    <a:pt x="0" y="1"/>
                  </a:moveTo>
                  <a:lnTo>
                    <a:pt x="0" y="1"/>
                  </a:lnTo>
                  <a:cubicBezTo>
                    <a:pt x="238" y="453"/>
                    <a:pt x="643" y="846"/>
                    <a:pt x="1143" y="989"/>
                  </a:cubicBezTo>
                  <a:cubicBezTo>
                    <a:pt x="1313" y="1043"/>
                    <a:pt x="1481" y="1069"/>
                    <a:pt x="1644" y="1069"/>
                  </a:cubicBezTo>
                  <a:cubicBezTo>
                    <a:pt x="1982" y="1069"/>
                    <a:pt x="2299" y="960"/>
                    <a:pt x="2572" y="775"/>
                  </a:cubicBezTo>
                  <a:cubicBezTo>
                    <a:pt x="1715" y="501"/>
                    <a:pt x="857" y="239"/>
                    <a:pt x="0"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4" name="Google Shape;2734;p52"/>
            <p:cNvSpPr/>
            <p:nvPr/>
          </p:nvSpPr>
          <p:spPr>
            <a:xfrm rot="753160">
              <a:off x="674460" y="370501"/>
              <a:ext cx="110531" cy="46585"/>
            </a:xfrm>
            <a:custGeom>
              <a:avLst/>
              <a:gdLst/>
              <a:ahLst/>
              <a:cxnLst/>
              <a:rect l="l" t="t" r="r" b="b"/>
              <a:pathLst>
                <a:path w="2572" h="1084" extrusionOk="0">
                  <a:moveTo>
                    <a:pt x="949" y="1"/>
                  </a:moveTo>
                  <a:cubicBezTo>
                    <a:pt x="603" y="1"/>
                    <a:pt x="279" y="113"/>
                    <a:pt x="0" y="310"/>
                  </a:cubicBezTo>
                  <a:cubicBezTo>
                    <a:pt x="857" y="548"/>
                    <a:pt x="1703" y="810"/>
                    <a:pt x="2572" y="1084"/>
                  </a:cubicBezTo>
                  <a:cubicBezTo>
                    <a:pt x="2346" y="608"/>
                    <a:pt x="1953" y="215"/>
                    <a:pt x="1429" y="72"/>
                  </a:cubicBezTo>
                  <a:cubicBezTo>
                    <a:pt x="1266" y="24"/>
                    <a:pt x="1105" y="1"/>
                    <a:pt x="949" y="1"/>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35" name="Google Shape;2735;p52"/>
            <p:cNvSpPr/>
            <p:nvPr/>
          </p:nvSpPr>
          <p:spPr>
            <a:xfrm rot="753160">
              <a:off x="287631" y="329045"/>
              <a:ext cx="703067" cy="3744432"/>
            </a:xfrm>
            <a:custGeom>
              <a:avLst/>
              <a:gdLst/>
              <a:ahLst/>
              <a:cxnLst/>
              <a:rect l="l" t="t" r="r" b="b"/>
              <a:pathLst>
                <a:path w="16360" h="87131" extrusionOk="0">
                  <a:moveTo>
                    <a:pt x="1072" y="0"/>
                  </a:moveTo>
                  <a:lnTo>
                    <a:pt x="846" y="131"/>
                  </a:lnTo>
                  <a:cubicBezTo>
                    <a:pt x="16360" y="25611"/>
                    <a:pt x="16003" y="61317"/>
                    <a:pt x="1" y="86975"/>
                  </a:cubicBezTo>
                  <a:lnTo>
                    <a:pt x="227" y="87130"/>
                  </a:lnTo>
                  <a:cubicBezTo>
                    <a:pt x="8156" y="74402"/>
                    <a:pt x="12431" y="59293"/>
                    <a:pt x="12574" y="43434"/>
                  </a:cubicBezTo>
                  <a:cubicBezTo>
                    <a:pt x="12716" y="27611"/>
                    <a:pt x="8740" y="12597"/>
                    <a:pt x="1072" y="0"/>
                  </a:cubicBezTo>
                  <a:close/>
                </a:path>
              </a:pathLst>
            </a:custGeom>
            <a:solidFill>
              <a:schemeClr val="dk2"/>
            </a:solidFill>
            <a:ln>
              <a:noFill/>
            </a:ln>
          </p:spPr>
          <p:txBody>
            <a:bodyPr spcFirstLastPara="1" wrap="square" lIns="121598" tIns="121598" rIns="121598" bIns="121598" anchor="ctr" anchorCtr="0">
              <a:noAutofit/>
            </a:bodyPr>
            <a:lstStyle/>
            <a:p>
              <a:pPr defTabSz="1216152"/>
              <a:endParaRPr sz="1862"/>
            </a:p>
          </p:txBody>
        </p:sp>
      </p:grpSp>
      <p:grpSp>
        <p:nvGrpSpPr>
          <p:cNvPr id="2736" name="Google Shape;2736;p52"/>
          <p:cNvGrpSpPr/>
          <p:nvPr/>
        </p:nvGrpSpPr>
        <p:grpSpPr>
          <a:xfrm>
            <a:off x="7884668" y="4618577"/>
            <a:ext cx="1952103" cy="4241785"/>
            <a:chOff x="6961200" y="2315282"/>
            <a:chExt cx="1467708" cy="3189229"/>
          </a:xfrm>
        </p:grpSpPr>
        <p:sp>
          <p:nvSpPr>
            <p:cNvPr id="2737" name="Google Shape;2737;p52"/>
            <p:cNvSpPr/>
            <p:nvPr/>
          </p:nvSpPr>
          <p:spPr>
            <a:xfrm>
              <a:off x="6961200" y="4380189"/>
              <a:ext cx="744872" cy="680623"/>
            </a:xfrm>
            <a:custGeom>
              <a:avLst/>
              <a:gdLst/>
              <a:ahLst/>
              <a:cxnLst/>
              <a:rect l="l" t="t" r="r" b="b"/>
              <a:pathLst>
                <a:path w="18086" h="16526" extrusionOk="0">
                  <a:moveTo>
                    <a:pt x="0" y="0"/>
                  </a:moveTo>
                  <a:cubicBezTo>
                    <a:pt x="0" y="0"/>
                    <a:pt x="3155" y="4358"/>
                    <a:pt x="5763" y="6882"/>
                  </a:cubicBezTo>
                  <a:cubicBezTo>
                    <a:pt x="8370" y="9418"/>
                    <a:pt x="18086" y="16526"/>
                    <a:pt x="18086" y="16526"/>
                  </a:cubicBezTo>
                  <a:lnTo>
                    <a:pt x="18026" y="15966"/>
                  </a:lnTo>
                  <a:cubicBezTo>
                    <a:pt x="18026" y="15966"/>
                    <a:pt x="16776" y="10251"/>
                    <a:pt x="11430" y="6013"/>
                  </a:cubicBezTo>
                  <a:cubicBezTo>
                    <a:pt x="6084" y="1762"/>
                    <a:pt x="2572" y="536"/>
                    <a:pt x="0" y="0"/>
                  </a:cubicBezTo>
                  <a:close/>
                </a:path>
              </a:pathLst>
            </a:custGeom>
            <a:solidFill>
              <a:schemeClr val="dk2"/>
            </a:solidFill>
            <a:ln>
              <a:noFill/>
            </a:ln>
          </p:spPr>
          <p:txBody>
            <a:bodyPr spcFirstLastPara="1" wrap="square" lIns="121598" tIns="121598" rIns="121598" bIns="121598" anchor="ctr" anchorCtr="0">
              <a:noAutofit/>
            </a:bodyPr>
            <a:lstStyle/>
            <a:p>
              <a:pPr defTabSz="1216152"/>
              <a:endParaRPr sz="1862"/>
            </a:p>
          </p:txBody>
        </p:sp>
        <p:sp>
          <p:nvSpPr>
            <p:cNvPr id="2738" name="Google Shape;2738;p52"/>
            <p:cNvSpPr/>
            <p:nvPr/>
          </p:nvSpPr>
          <p:spPr>
            <a:xfrm>
              <a:off x="7659984" y="3712726"/>
              <a:ext cx="768924" cy="654183"/>
            </a:xfrm>
            <a:custGeom>
              <a:avLst/>
              <a:gdLst/>
              <a:ahLst/>
              <a:cxnLst/>
              <a:rect l="l" t="t" r="r" b="b"/>
              <a:pathLst>
                <a:path w="18670" h="15884" extrusionOk="0">
                  <a:moveTo>
                    <a:pt x="18669" y="0"/>
                  </a:moveTo>
                  <a:cubicBezTo>
                    <a:pt x="16062" y="441"/>
                    <a:pt x="12490" y="1548"/>
                    <a:pt x="7013" y="5608"/>
                  </a:cubicBezTo>
                  <a:cubicBezTo>
                    <a:pt x="1524" y="9656"/>
                    <a:pt x="60" y="15312"/>
                    <a:pt x="60" y="15312"/>
                  </a:cubicBezTo>
                  <a:lnTo>
                    <a:pt x="0" y="15883"/>
                  </a:lnTo>
                  <a:cubicBezTo>
                    <a:pt x="0" y="15883"/>
                    <a:pt x="9966" y="9132"/>
                    <a:pt x="12657" y="6692"/>
                  </a:cubicBezTo>
                  <a:cubicBezTo>
                    <a:pt x="15347" y="4251"/>
                    <a:pt x="18669" y="1"/>
                    <a:pt x="18669" y="0"/>
                  </a:cubicBezTo>
                  <a:close/>
                </a:path>
              </a:pathLst>
            </a:custGeom>
            <a:solidFill>
              <a:schemeClr val="dk2"/>
            </a:solidFill>
            <a:ln>
              <a:noFill/>
            </a:ln>
          </p:spPr>
          <p:txBody>
            <a:bodyPr spcFirstLastPara="1" wrap="square" lIns="121598" tIns="121598" rIns="121598" bIns="121598" anchor="ctr" anchorCtr="0">
              <a:noAutofit/>
            </a:bodyPr>
            <a:lstStyle/>
            <a:p>
              <a:pPr defTabSz="1216152"/>
              <a:endParaRPr sz="1862"/>
            </a:p>
          </p:txBody>
        </p:sp>
        <p:sp>
          <p:nvSpPr>
            <p:cNvPr id="2739" name="Google Shape;2739;p52"/>
            <p:cNvSpPr/>
            <p:nvPr/>
          </p:nvSpPr>
          <p:spPr>
            <a:xfrm>
              <a:off x="7661920" y="3739208"/>
              <a:ext cx="715507" cy="627206"/>
            </a:xfrm>
            <a:custGeom>
              <a:avLst/>
              <a:gdLst/>
              <a:ahLst/>
              <a:cxnLst/>
              <a:rect l="l" t="t" r="r" b="b"/>
              <a:pathLst>
                <a:path w="17373" h="15229" extrusionOk="0">
                  <a:moveTo>
                    <a:pt x="17372" y="0"/>
                  </a:moveTo>
                  <a:cubicBezTo>
                    <a:pt x="17371" y="1"/>
                    <a:pt x="7537" y="4144"/>
                    <a:pt x="1" y="14669"/>
                  </a:cubicBezTo>
                  <a:lnTo>
                    <a:pt x="49" y="15228"/>
                  </a:lnTo>
                  <a:cubicBezTo>
                    <a:pt x="49" y="15228"/>
                    <a:pt x="6549" y="5477"/>
                    <a:pt x="17372" y="0"/>
                  </a:cubicBezTo>
                  <a:close/>
                </a:path>
              </a:pathLst>
            </a:custGeom>
            <a:solidFill>
              <a:schemeClr val="lt2"/>
            </a:solidFill>
            <a:ln>
              <a:noFill/>
            </a:ln>
          </p:spPr>
          <p:txBody>
            <a:bodyPr spcFirstLastPara="1" wrap="square" lIns="121598" tIns="121598" rIns="121598" bIns="121598" anchor="ctr" anchorCtr="0">
              <a:noAutofit/>
            </a:bodyPr>
            <a:lstStyle/>
            <a:p>
              <a:pPr defTabSz="1216152"/>
              <a:endParaRPr sz="1862"/>
            </a:p>
          </p:txBody>
        </p:sp>
        <p:sp>
          <p:nvSpPr>
            <p:cNvPr id="2740" name="Google Shape;2740;p52"/>
            <p:cNvSpPr/>
            <p:nvPr/>
          </p:nvSpPr>
          <p:spPr>
            <a:xfrm>
              <a:off x="7461797" y="2315282"/>
              <a:ext cx="537547" cy="1046676"/>
            </a:xfrm>
            <a:custGeom>
              <a:avLst/>
              <a:gdLst/>
              <a:ahLst/>
              <a:cxnLst/>
              <a:rect l="l" t="t" r="r" b="b"/>
              <a:pathLst>
                <a:path w="13052" h="25414" extrusionOk="0">
                  <a:moveTo>
                    <a:pt x="8831" y="0"/>
                  </a:moveTo>
                  <a:cubicBezTo>
                    <a:pt x="6794" y="0"/>
                    <a:pt x="3400" y="7326"/>
                    <a:pt x="1693" y="12594"/>
                  </a:cubicBezTo>
                  <a:cubicBezTo>
                    <a:pt x="1" y="17781"/>
                    <a:pt x="1843" y="25413"/>
                    <a:pt x="6016" y="25413"/>
                  </a:cubicBezTo>
                  <a:cubicBezTo>
                    <a:pt x="6336" y="25413"/>
                    <a:pt x="6669" y="25369"/>
                    <a:pt x="7015" y="25275"/>
                  </a:cubicBezTo>
                  <a:cubicBezTo>
                    <a:pt x="11897" y="23953"/>
                    <a:pt x="13051" y="16238"/>
                    <a:pt x="12551" y="12606"/>
                  </a:cubicBezTo>
                  <a:cubicBezTo>
                    <a:pt x="12063" y="8975"/>
                    <a:pt x="10623" y="795"/>
                    <a:pt x="9182" y="81"/>
                  </a:cubicBezTo>
                  <a:cubicBezTo>
                    <a:pt x="9070" y="27"/>
                    <a:pt x="8953" y="0"/>
                    <a:pt x="8831" y="0"/>
                  </a:cubicBezTo>
                  <a:close/>
                </a:path>
              </a:pathLst>
            </a:custGeom>
            <a:solidFill>
              <a:schemeClr val="accent6"/>
            </a:solidFill>
            <a:ln>
              <a:noFill/>
            </a:ln>
          </p:spPr>
          <p:txBody>
            <a:bodyPr spcFirstLastPara="1" wrap="square" lIns="121598" tIns="121598" rIns="121598" bIns="121598" anchor="ctr" anchorCtr="0">
              <a:noAutofit/>
            </a:bodyPr>
            <a:lstStyle/>
            <a:p>
              <a:pPr defTabSz="1216152"/>
              <a:endParaRPr sz="1862"/>
            </a:p>
          </p:txBody>
        </p:sp>
        <p:sp>
          <p:nvSpPr>
            <p:cNvPr id="2741" name="Google Shape;2741;p52"/>
            <p:cNvSpPr/>
            <p:nvPr/>
          </p:nvSpPr>
          <p:spPr>
            <a:xfrm>
              <a:off x="7517275" y="2394607"/>
              <a:ext cx="481082" cy="966818"/>
            </a:xfrm>
            <a:custGeom>
              <a:avLst/>
              <a:gdLst/>
              <a:ahLst/>
              <a:cxnLst/>
              <a:rect l="l" t="t" r="r" b="b"/>
              <a:pathLst>
                <a:path w="11681" h="23475" extrusionOk="0">
                  <a:moveTo>
                    <a:pt x="8930" y="0"/>
                  </a:moveTo>
                  <a:cubicBezTo>
                    <a:pt x="8109" y="858"/>
                    <a:pt x="7001" y="2322"/>
                    <a:pt x="5513" y="4834"/>
                  </a:cubicBezTo>
                  <a:cubicBezTo>
                    <a:pt x="3203" y="8740"/>
                    <a:pt x="1060" y="13835"/>
                    <a:pt x="1" y="17812"/>
                  </a:cubicBezTo>
                  <a:cubicBezTo>
                    <a:pt x="631" y="20945"/>
                    <a:pt x="2265" y="23474"/>
                    <a:pt x="4663" y="23474"/>
                  </a:cubicBezTo>
                  <a:cubicBezTo>
                    <a:pt x="4981" y="23474"/>
                    <a:pt x="5312" y="23430"/>
                    <a:pt x="5656" y="23337"/>
                  </a:cubicBezTo>
                  <a:cubicBezTo>
                    <a:pt x="10526" y="22015"/>
                    <a:pt x="11681" y="14300"/>
                    <a:pt x="11192" y="10668"/>
                  </a:cubicBezTo>
                  <a:cubicBezTo>
                    <a:pt x="10847" y="7990"/>
                    <a:pt x="9954" y="2798"/>
                    <a:pt x="8930" y="0"/>
                  </a:cubicBezTo>
                  <a:close/>
                </a:path>
              </a:pathLst>
            </a:custGeom>
            <a:solidFill>
              <a:schemeClr val="accent5"/>
            </a:solidFill>
            <a:ln>
              <a:noFill/>
            </a:ln>
          </p:spPr>
          <p:txBody>
            <a:bodyPr spcFirstLastPara="1" wrap="square" lIns="121598" tIns="121598" rIns="121598" bIns="121598" anchor="ctr" anchorCtr="0">
              <a:noAutofit/>
            </a:bodyPr>
            <a:lstStyle/>
            <a:p>
              <a:pPr defTabSz="1216152"/>
              <a:endParaRPr sz="1862"/>
            </a:p>
          </p:txBody>
        </p:sp>
        <p:sp>
          <p:nvSpPr>
            <p:cNvPr id="2742" name="Google Shape;2742;p52"/>
            <p:cNvSpPr/>
            <p:nvPr/>
          </p:nvSpPr>
          <p:spPr>
            <a:xfrm>
              <a:off x="7505990" y="3075742"/>
              <a:ext cx="462466" cy="307075"/>
            </a:xfrm>
            <a:custGeom>
              <a:avLst/>
              <a:gdLst/>
              <a:ahLst/>
              <a:cxnLst/>
              <a:rect l="l" t="t" r="r" b="b"/>
              <a:pathLst>
                <a:path w="11229" h="7456" extrusionOk="0">
                  <a:moveTo>
                    <a:pt x="2156" y="2215"/>
                  </a:moveTo>
                  <a:cubicBezTo>
                    <a:pt x="2155" y="2215"/>
                    <a:pt x="2155" y="2216"/>
                    <a:pt x="2156" y="2218"/>
                  </a:cubicBezTo>
                  <a:lnTo>
                    <a:pt x="2156" y="2218"/>
                  </a:lnTo>
                  <a:cubicBezTo>
                    <a:pt x="2156" y="2217"/>
                    <a:pt x="2156" y="2216"/>
                    <a:pt x="2156" y="2215"/>
                  </a:cubicBezTo>
                  <a:close/>
                  <a:moveTo>
                    <a:pt x="6156" y="0"/>
                  </a:moveTo>
                  <a:lnTo>
                    <a:pt x="6156" y="0"/>
                  </a:lnTo>
                  <a:cubicBezTo>
                    <a:pt x="4894" y="1631"/>
                    <a:pt x="4478" y="6013"/>
                    <a:pt x="4478" y="6013"/>
                  </a:cubicBezTo>
                  <a:cubicBezTo>
                    <a:pt x="3716" y="5275"/>
                    <a:pt x="2183" y="2324"/>
                    <a:pt x="2156" y="2218"/>
                  </a:cubicBezTo>
                  <a:lnTo>
                    <a:pt x="2156" y="2218"/>
                  </a:lnTo>
                  <a:cubicBezTo>
                    <a:pt x="2217" y="4193"/>
                    <a:pt x="3561" y="6203"/>
                    <a:pt x="3561" y="6203"/>
                  </a:cubicBezTo>
                  <a:cubicBezTo>
                    <a:pt x="2323" y="5572"/>
                    <a:pt x="1" y="2703"/>
                    <a:pt x="1" y="2703"/>
                  </a:cubicBezTo>
                  <a:lnTo>
                    <a:pt x="1" y="2703"/>
                  </a:lnTo>
                  <a:cubicBezTo>
                    <a:pt x="424" y="4216"/>
                    <a:pt x="2167" y="7455"/>
                    <a:pt x="5270" y="7455"/>
                  </a:cubicBezTo>
                  <a:cubicBezTo>
                    <a:pt x="5487" y="7455"/>
                    <a:pt x="5711" y="7439"/>
                    <a:pt x="5942" y="7406"/>
                  </a:cubicBezTo>
                  <a:cubicBezTo>
                    <a:pt x="9478" y="6906"/>
                    <a:pt x="11228" y="2085"/>
                    <a:pt x="11228" y="2084"/>
                  </a:cubicBezTo>
                  <a:lnTo>
                    <a:pt x="11228" y="2084"/>
                  </a:lnTo>
                  <a:cubicBezTo>
                    <a:pt x="10169" y="4536"/>
                    <a:pt x="7002" y="6191"/>
                    <a:pt x="7002" y="6191"/>
                  </a:cubicBezTo>
                  <a:cubicBezTo>
                    <a:pt x="8680" y="5072"/>
                    <a:pt x="9907" y="1751"/>
                    <a:pt x="9907" y="1750"/>
                  </a:cubicBezTo>
                  <a:lnTo>
                    <a:pt x="9907" y="1750"/>
                  </a:lnTo>
                  <a:cubicBezTo>
                    <a:pt x="8859" y="3667"/>
                    <a:pt x="5799" y="6191"/>
                    <a:pt x="5799" y="6191"/>
                  </a:cubicBezTo>
                  <a:cubicBezTo>
                    <a:pt x="5216" y="5144"/>
                    <a:pt x="6156" y="1"/>
                    <a:pt x="6156" y="0"/>
                  </a:cubicBezTo>
                  <a:close/>
                </a:path>
              </a:pathLst>
            </a:custGeom>
            <a:solidFill>
              <a:schemeClr val="lt2"/>
            </a:solidFill>
            <a:ln>
              <a:noFill/>
            </a:ln>
          </p:spPr>
          <p:txBody>
            <a:bodyPr spcFirstLastPara="1" wrap="square" lIns="121598" tIns="121598" rIns="121598" bIns="121598" anchor="ctr" anchorCtr="0">
              <a:noAutofit/>
            </a:bodyPr>
            <a:lstStyle/>
            <a:p>
              <a:pPr defTabSz="1216152"/>
              <a:endParaRPr sz="1862"/>
            </a:p>
          </p:txBody>
        </p:sp>
        <p:sp>
          <p:nvSpPr>
            <p:cNvPr id="2743" name="Google Shape;2743;p52"/>
            <p:cNvSpPr/>
            <p:nvPr/>
          </p:nvSpPr>
          <p:spPr>
            <a:xfrm>
              <a:off x="7616821" y="3358690"/>
              <a:ext cx="148142" cy="2145821"/>
            </a:xfrm>
            <a:custGeom>
              <a:avLst/>
              <a:gdLst/>
              <a:ahLst/>
              <a:cxnLst/>
              <a:rect l="l" t="t" r="r" b="b"/>
              <a:pathLst>
                <a:path w="3597" h="52102" extrusionOk="0">
                  <a:moveTo>
                    <a:pt x="2156" y="0"/>
                  </a:moveTo>
                  <a:cubicBezTo>
                    <a:pt x="2144" y="119"/>
                    <a:pt x="1" y="11180"/>
                    <a:pt x="798" y="29420"/>
                  </a:cubicBezTo>
                  <a:cubicBezTo>
                    <a:pt x="1406" y="43267"/>
                    <a:pt x="2882" y="52018"/>
                    <a:pt x="2894" y="52102"/>
                  </a:cubicBezTo>
                  <a:lnTo>
                    <a:pt x="3596" y="51971"/>
                  </a:lnTo>
                  <a:cubicBezTo>
                    <a:pt x="3584" y="51875"/>
                    <a:pt x="2120" y="43160"/>
                    <a:pt x="1513" y="29385"/>
                  </a:cubicBezTo>
                  <a:cubicBezTo>
                    <a:pt x="715" y="11240"/>
                    <a:pt x="2834" y="238"/>
                    <a:pt x="2858" y="131"/>
                  </a:cubicBezTo>
                  <a:lnTo>
                    <a:pt x="2156" y="0"/>
                  </a:lnTo>
                  <a:close/>
                </a:path>
              </a:pathLst>
            </a:custGeom>
            <a:solidFill>
              <a:schemeClr val="lt2"/>
            </a:solidFill>
            <a:ln>
              <a:noFill/>
            </a:ln>
          </p:spPr>
          <p:txBody>
            <a:bodyPr spcFirstLastPara="1" wrap="square" lIns="121598" tIns="121598" rIns="121598" bIns="121598" anchor="ctr" anchorCtr="0">
              <a:noAutofit/>
            </a:bodyPr>
            <a:lstStyle/>
            <a:p>
              <a:pPr defTabSz="1216152"/>
              <a:endParaRPr sz="1862"/>
            </a:p>
          </p:txBody>
        </p:sp>
        <p:sp>
          <p:nvSpPr>
            <p:cNvPr id="2744" name="Google Shape;2744;p52"/>
            <p:cNvSpPr/>
            <p:nvPr/>
          </p:nvSpPr>
          <p:spPr>
            <a:xfrm>
              <a:off x="7010705" y="4408607"/>
              <a:ext cx="692938" cy="652206"/>
            </a:xfrm>
            <a:custGeom>
              <a:avLst/>
              <a:gdLst/>
              <a:ahLst/>
              <a:cxnLst/>
              <a:rect l="l" t="t" r="r" b="b"/>
              <a:pathLst>
                <a:path w="16825" h="15836" extrusionOk="0">
                  <a:moveTo>
                    <a:pt x="1" y="1"/>
                  </a:moveTo>
                  <a:lnTo>
                    <a:pt x="1" y="1"/>
                  </a:lnTo>
                  <a:cubicBezTo>
                    <a:pt x="10621" y="5870"/>
                    <a:pt x="16765" y="15836"/>
                    <a:pt x="16765" y="15836"/>
                  </a:cubicBezTo>
                  <a:lnTo>
                    <a:pt x="16824" y="15276"/>
                  </a:lnTo>
                  <a:cubicBezTo>
                    <a:pt x="9693" y="4502"/>
                    <a:pt x="2" y="1"/>
                    <a:pt x="1" y="1"/>
                  </a:cubicBezTo>
                  <a:close/>
                </a:path>
              </a:pathLst>
            </a:custGeom>
            <a:solidFill>
              <a:schemeClr val="lt2"/>
            </a:solidFill>
            <a:ln>
              <a:noFill/>
            </a:ln>
          </p:spPr>
          <p:txBody>
            <a:bodyPr spcFirstLastPara="1" wrap="square" lIns="121598" tIns="121598" rIns="121598" bIns="121598" anchor="ctr" anchorCtr="0">
              <a:noAutofit/>
            </a:bodyPr>
            <a:lstStyle/>
            <a:p>
              <a:pPr defTabSz="1216152"/>
              <a:endParaRPr sz="1862"/>
            </a:p>
          </p:txBody>
        </p:sp>
      </p:grpSp>
      <p:sp>
        <p:nvSpPr>
          <p:cNvPr id="8" name="Google Shape;938;p39">
            <a:extLst>
              <a:ext uri="{FF2B5EF4-FFF2-40B4-BE49-F238E27FC236}">
                <a16:creationId xmlns:a16="http://schemas.microsoft.com/office/drawing/2014/main" id="{2C828416-23C7-5D50-34C5-B08F3E670FB2}"/>
              </a:ext>
            </a:extLst>
          </p:cNvPr>
          <p:cNvSpPr txBox="1">
            <a:spLocks noGrp="1"/>
          </p:cNvSpPr>
          <p:nvPr>
            <p:ph type="title" idx="4294967295"/>
          </p:nvPr>
        </p:nvSpPr>
        <p:spPr>
          <a:xfrm>
            <a:off x="3609226" y="1276154"/>
            <a:ext cx="7949600" cy="2266379"/>
          </a:xfrm>
          <a:prstGeom prst="rect">
            <a:avLst/>
          </a:prstGeom>
        </p:spPr>
        <p:txBody>
          <a:bodyPr spcFirstLastPara="1" wrap="square" lIns="121598" tIns="121598" rIns="121598" bIns="121598" anchor="b" anchorCtr="0">
            <a:noAutofit/>
          </a:bodyPr>
          <a:lstStyle/>
          <a:p>
            <a:r>
              <a:rPr lang="en" sz="9576" dirty="0">
                <a:solidFill>
                  <a:schemeClr val="bg1">
                    <a:lumMod val="10000"/>
                  </a:schemeClr>
                </a:solidFill>
                <a:latin typeface="+mj-lt"/>
              </a:rPr>
              <a:t>DẶN DÒ</a:t>
            </a:r>
            <a:endParaRPr sz="9576" dirty="0">
              <a:solidFill>
                <a:schemeClr val="bg1">
                  <a:lumMod val="10000"/>
                </a:schemeClr>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5A5669-D1AE-5D95-D3B6-C381C7E94E45}"/>
              </a:ext>
            </a:extLst>
          </p:cNvPr>
          <p:cNvPicPr>
            <a:picLocks noChangeAspect="1"/>
          </p:cNvPicPr>
          <p:nvPr/>
        </p:nvPicPr>
        <p:blipFill rotWithShape="1">
          <a:blip r:embed="rId2"/>
          <a:srcRect b="20000"/>
          <a:stretch/>
        </p:blipFill>
        <p:spPr>
          <a:xfrm>
            <a:off x="2688625" y="1376690"/>
            <a:ext cx="6841034" cy="5472827"/>
          </a:xfrm>
          <a:prstGeom prst="rect">
            <a:avLst/>
          </a:prstGeom>
        </p:spPr>
      </p:pic>
      <p:sp>
        <p:nvSpPr>
          <p:cNvPr id="2" name="TextBox 1">
            <a:extLst>
              <a:ext uri="{FF2B5EF4-FFF2-40B4-BE49-F238E27FC236}">
                <a16:creationId xmlns:a16="http://schemas.microsoft.com/office/drawing/2014/main" id="{9DBCD46A-1E4B-C39D-3DB2-832ABBAE2DFD}"/>
              </a:ext>
            </a:extLst>
          </p:cNvPr>
          <p:cNvSpPr txBox="1"/>
          <p:nvPr/>
        </p:nvSpPr>
        <p:spPr>
          <a:xfrm>
            <a:off x="2720041" y="1145330"/>
            <a:ext cx="6721756" cy="122295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83" b="1" i="0" u="none" strike="noStrike" kern="0" cap="none" spc="0" normalizeH="0" baseline="0" noProof="0">
                <a:ln>
                  <a:noFill/>
                </a:ln>
                <a:solidFill>
                  <a:srgbClr val="000000"/>
                </a:solidFill>
                <a:effectLst/>
                <a:uLnTx/>
                <a:uFillTx/>
                <a:latin typeface="Arial"/>
                <a:ea typeface="+mn-ea"/>
                <a:cs typeface="+mn-cs"/>
                <a:sym typeface="Arial"/>
              </a:rPr>
              <a:t>KHỞI ĐỘNG</a:t>
            </a:r>
          </a:p>
        </p:txBody>
      </p:sp>
    </p:spTree>
    <p:extLst>
      <p:ext uri="{BB962C8B-B14F-4D97-AF65-F5344CB8AC3E}">
        <p14:creationId xmlns:p14="http://schemas.microsoft.com/office/powerpoint/2010/main" val="175658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1968520" y="874455"/>
            <a:ext cx="9220341" cy="1323439"/>
          </a:xfrm>
          <a:prstGeom prst="rect">
            <a:avLst/>
          </a:prstGeom>
          <a:noFill/>
        </p:spPr>
        <p:txBody>
          <a:bodyPr wrap="square" rtlCol="0">
            <a:spAutoFit/>
          </a:bodyPr>
          <a:lstStyle/>
          <a:p>
            <a:pPr algn="just"/>
            <a:r>
              <a:rPr lang="en-US" sz="4000" b="1"/>
              <a:t>Em hiểu thế nào về câu “Công cha, nghĩa mẹ, ơn thầy.”?</a:t>
            </a:r>
          </a:p>
        </p:txBody>
      </p:sp>
      <p:pic>
        <p:nvPicPr>
          <p:cNvPr id="4" name="Picture 3">
            <a:extLst>
              <a:ext uri="{FF2B5EF4-FFF2-40B4-BE49-F238E27FC236}">
                <a16:creationId xmlns:a16="http://schemas.microsoft.com/office/drawing/2014/main" id="{FBD1180C-8692-18A3-AD94-BB48F8FFC6E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520562" y="473433"/>
            <a:ext cx="1447958" cy="89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Teach-Kids-about-Voting-3 | How to Learn">
            <a:extLst>
              <a:ext uri="{FF2B5EF4-FFF2-40B4-BE49-F238E27FC236}">
                <a16:creationId xmlns:a16="http://schemas.microsoft.com/office/drawing/2014/main" id="{827E4506-3A2C-73E6-8618-3E044374FD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783" y="3791812"/>
            <a:ext cx="3689999" cy="306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42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DAA84B-A6DF-3057-A585-030AF3F08202}"/>
              </a:ext>
            </a:extLst>
          </p:cNvPr>
          <p:cNvSpPr txBox="1"/>
          <p:nvPr/>
        </p:nvSpPr>
        <p:spPr>
          <a:xfrm>
            <a:off x="895062" y="1221735"/>
            <a:ext cx="10406883" cy="2954655"/>
          </a:xfrm>
          <a:prstGeom prst="rect">
            <a:avLst/>
          </a:prstGeom>
          <a:noFill/>
        </p:spPr>
        <p:txBody>
          <a:bodyPr wrap="square">
            <a:spAutoFit/>
          </a:bodyPr>
          <a:lstStyle/>
          <a:p>
            <a:pPr algn="ctr"/>
            <a:r>
              <a:rPr lang="en-US" sz="5400" b="1"/>
              <a:t>BÀI 15:</a:t>
            </a:r>
          </a:p>
          <a:p>
            <a:pPr lvl="1" algn="ctr"/>
            <a:r>
              <a:rPr lang="en-US" sz="6600" b="1">
                <a:solidFill>
                  <a:srgbClr val="C00000"/>
                </a:solidFill>
              </a:rPr>
              <a:t>NGƯỜI THẦY ĐẦU TIÊN</a:t>
            </a:r>
          </a:p>
          <a:p>
            <a:pPr lvl="1" algn="ctr"/>
            <a:r>
              <a:rPr lang="en-US" sz="6600" b="1">
                <a:solidFill>
                  <a:srgbClr val="C00000"/>
                </a:solidFill>
              </a:rPr>
              <a:t>CỦA BỐ TÔI</a:t>
            </a:r>
            <a:endParaRPr lang="en-US" sz="5400" b="1">
              <a:solidFill>
                <a:srgbClr val="C00000"/>
              </a:solidFill>
            </a:endParaRPr>
          </a:p>
        </p:txBody>
      </p:sp>
      <p:sp>
        <p:nvSpPr>
          <p:cNvPr id="3" name="Rectangle: Rounded Corners 2">
            <a:extLst>
              <a:ext uri="{FF2B5EF4-FFF2-40B4-BE49-F238E27FC236}">
                <a16:creationId xmlns:a16="http://schemas.microsoft.com/office/drawing/2014/main" id="{43E6421E-8D93-1016-5937-C7DE8D6D06D2}"/>
              </a:ext>
            </a:extLst>
          </p:cNvPr>
          <p:cNvSpPr/>
          <p:nvPr/>
        </p:nvSpPr>
        <p:spPr>
          <a:xfrm>
            <a:off x="7361490" y="4952177"/>
            <a:ext cx="2314186" cy="551084"/>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93">
                <a:solidFill>
                  <a:srgbClr val="000000"/>
                </a:solidFill>
              </a:rPr>
              <a:t>Trang 63</a:t>
            </a:r>
          </a:p>
        </p:txBody>
      </p:sp>
    </p:spTree>
    <p:extLst>
      <p:ext uri="{BB962C8B-B14F-4D97-AF65-F5344CB8AC3E}">
        <p14:creationId xmlns:p14="http://schemas.microsoft.com/office/powerpoint/2010/main" val="128350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07C9B0-40C8-D078-A794-F0CB739FDC1A}"/>
              </a:ext>
            </a:extLst>
          </p:cNvPr>
          <p:cNvGrpSpPr/>
          <p:nvPr/>
        </p:nvGrpSpPr>
        <p:grpSpPr>
          <a:xfrm>
            <a:off x="2627524" y="1399069"/>
            <a:ext cx="6906789" cy="1671506"/>
            <a:chOff x="1469319" y="600821"/>
            <a:chExt cx="9192937" cy="1521598"/>
          </a:xfrm>
          <a:solidFill>
            <a:srgbClr val="92D050"/>
          </a:solidFill>
        </p:grpSpPr>
        <p:grpSp>
          <p:nvGrpSpPr>
            <p:cNvPr id="3" name="Google Shape;1177;p37">
              <a:extLst>
                <a:ext uri="{FF2B5EF4-FFF2-40B4-BE49-F238E27FC236}">
                  <a16:creationId xmlns:a16="http://schemas.microsoft.com/office/drawing/2014/main" id="{613A191D-294D-02F9-07CD-5E318D442D11}"/>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id="{73A99A70-7A5D-56CF-46EC-80286540238E}"/>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6" name="Google Shape;1179;p37">
                <a:extLst>
                  <a:ext uri="{FF2B5EF4-FFF2-40B4-BE49-F238E27FC236}">
                    <a16:creationId xmlns:a16="http://schemas.microsoft.com/office/drawing/2014/main" id="{96A671A5-6C98-D0F2-A9A2-7427AF99991A}"/>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7" name="Google Shape;1180;p37">
                <a:extLst>
                  <a:ext uri="{FF2B5EF4-FFF2-40B4-BE49-F238E27FC236}">
                    <a16:creationId xmlns:a16="http://schemas.microsoft.com/office/drawing/2014/main" id="{04D25203-7C75-EA30-5F99-4DC93B33A83B}"/>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8" name="Google Shape;1179;p37">
                <a:extLst>
                  <a:ext uri="{FF2B5EF4-FFF2-40B4-BE49-F238E27FC236}">
                    <a16:creationId xmlns:a16="http://schemas.microsoft.com/office/drawing/2014/main" id="{31A312D6-4631-860E-F3DB-3FF80FF4D91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9" name="Google Shape;1180;p37">
                <a:extLst>
                  <a:ext uri="{FF2B5EF4-FFF2-40B4-BE49-F238E27FC236}">
                    <a16:creationId xmlns:a16="http://schemas.microsoft.com/office/drawing/2014/main" id="{46A5FEE0-96AA-44EA-CD35-04A49127AEEA}"/>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0" name="Google Shape;1179;p37">
                <a:extLst>
                  <a:ext uri="{FF2B5EF4-FFF2-40B4-BE49-F238E27FC236}">
                    <a16:creationId xmlns:a16="http://schemas.microsoft.com/office/drawing/2014/main" id="{7FD8A034-A3CE-E26B-F8D0-31652B4ACB92}"/>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1" name="Google Shape;1180;p37">
                <a:extLst>
                  <a:ext uri="{FF2B5EF4-FFF2-40B4-BE49-F238E27FC236}">
                    <a16:creationId xmlns:a16="http://schemas.microsoft.com/office/drawing/2014/main" id="{A69016C8-B4F8-0968-8168-DDDEBDEE3E28}"/>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grpSp>
        <p:sp>
          <p:nvSpPr>
            <p:cNvPr id="4" name="TextBox 3">
              <a:extLst>
                <a:ext uri="{FF2B5EF4-FFF2-40B4-BE49-F238E27FC236}">
                  <a16:creationId xmlns:a16="http://schemas.microsoft.com/office/drawing/2014/main" id="{E7CBA5FA-96EC-07A7-D9D0-D135751BCA96}"/>
                </a:ext>
              </a:extLst>
            </p:cNvPr>
            <p:cNvSpPr txBox="1"/>
            <p:nvPr/>
          </p:nvSpPr>
          <p:spPr>
            <a:xfrm>
              <a:off x="1469319" y="857307"/>
              <a:ext cx="9192937" cy="1008626"/>
            </a:xfrm>
            <a:prstGeom prst="rect">
              <a:avLst/>
            </a:prstGeom>
            <a:noFill/>
          </p:spPr>
          <p:txBody>
            <a:bodyPr wrap="square">
              <a:spAutoFit/>
            </a:bodyPr>
            <a:lstStyle/>
            <a:p>
              <a:pPr algn="ctr"/>
              <a:r>
                <a:rPr lang="en-US" sz="6600" b="1"/>
                <a:t>ĐỌC MẪU</a:t>
              </a:r>
            </a:p>
          </p:txBody>
        </p:sp>
      </p:grpSp>
      <p:sp>
        <p:nvSpPr>
          <p:cNvPr id="12" name="TextBox 11">
            <a:extLst>
              <a:ext uri="{FF2B5EF4-FFF2-40B4-BE49-F238E27FC236}">
                <a16:creationId xmlns:a16="http://schemas.microsoft.com/office/drawing/2014/main" id="{9CC460A5-CA21-B586-2B96-CDD67B9FDFF5}"/>
              </a:ext>
            </a:extLst>
          </p:cNvPr>
          <p:cNvSpPr txBox="1"/>
          <p:nvPr/>
        </p:nvSpPr>
        <p:spPr>
          <a:xfrm>
            <a:off x="2627524" y="3301172"/>
            <a:ext cx="6906789" cy="461665"/>
          </a:xfrm>
          <a:prstGeom prst="rect">
            <a:avLst/>
          </a:prstGeom>
          <a:noFill/>
        </p:spPr>
        <p:txBody>
          <a:bodyPr wrap="square">
            <a:spAutoFit/>
          </a:bodyPr>
          <a:lstStyle/>
          <a:p>
            <a:pPr algn="ctr"/>
            <a:r>
              <a:rPr lang="en-US" sz="2400"/>
              <a:t>(Các em cùng theo dõi ở sách học sinh nhé!)</a:t>
            </a:r>
          </a:p>
        </p:txBody>
      </p:sp>
      <p:grpSp>
        <p:nvGrpSpPr>
          <p:cNvPr id="15" name="Group 14">
            <a:extLst>
              <a:ext uri="{FF2B5EF4-FFF2-40B4-BE49-F238E27FC236}">
                <a16:creationId xmlns:a16="http://schemas.microsoft.com/office/drawing/2014/main" id="{23D04685-07DB-6C38-6FA8-440AE3102C1F}"/>
              </a:ext>
            </a:extLst>
          </p:cNvPr>
          <p:cNvGrpSpPr/>
          <p:nvPr/>
        </p:nvGrpSpPr>
        <p:grpSpPr>
          <a:xfrm>
            <a:off x="3853925" y="4133850"/>
            <a:ext cx="4453988" cy="2734310"/>
            <a:chOff x="3760282" y="4133850"/>
            <a:chExt cx="4453988" cy="2734310"/>
          </a:xfrm>
        </p:grpSpPr>
        <p:pic>
          <p:nvPicPr>
            <p:cNvPr id="13" name="Picture 12">
              <a:extLst>
                <a:ext uri="{FF2B5EF4-FFF2-40B4-BE49-F238E27FC236}">
                  <a16:creationId xmlns:a16="http://schemas.microsoft.com/office/drawing/2014/main" id="{72614C9F-F52D-FF43-E269-8D1F77893F33}"/>
                </a:ext>
              </a:extLst>
            </p:cNvPr>
            <p:cNvPicPr>
              <a:picLocks noChangeAspect="1"/>
            </p:cNvPicPr>
            <p:nvPr/>
          </p:nvPicPr>
          <p:blipFill>
            <a:blip r:embed="rId3"/>
            <a:stretch>
              <a:fillRect/>
            </a:stretch>
          </p:blipFill>
          <p:spPr>
            <a:xfrm>
              <a:off x="6327801" y="4274266"/>
              <a:ext cx="1886469" cy="2593894"/>
            </a:xfrm>
            <a:prstGeom prst="rect">
              <a:avLst/>
            </a:prstGeom>
          </p:spPr>
        </p:pic>
        <p:pic>
          <p:nvPicPr>
            <p:cNvPr id="14" name="Picture 13">
              <a:extLst>
                <a:ext uri="{FF2B5EF4-FFF2-40B4-BE49-F238E27FC236}">
                  <a16:creationId xmlns:a16="http://schemas.microsoft.com/office/drawing/2014/main" id="{61004452-EC75-86BB-F64A-C68BA067E81C}"/>
                </a:ext>
              </a:extLst>
            </p:cNvPr>
            <p:cNvPicPr>
              <a:picLocks noChangeAspect="1"/>
            </p:cNvPicPr>
            <p:nvPr/>
          </p:nvPicPr>
          <p:blipFill>
            <a:blip r:embed="rId4"/>
            <a:stretch>
              <a:fillRect/>
            </a:stretch>
          </p:blipFill>
          <p:spPr>
            <a:xfrm>
              <a:off x="3760282" y="4133850"/>
              <a:ext cx="2288663" cy="2734310"/>
            </a:xfrm>
            <a:prstGeom prst="rect">
              <a:avLst/>
            </a:prstGeom>
          </p:spPr>
        </p:pic>
      </p:grpSp>
    </p:spTree>
    <p:extLst>
      <p:ext uri="{BB962C8B-B14F-4D97-AF65-F5344CB8AC3E}">
        <p14:creationId xmlns:p14="http://schemas.microsoft.com/office/powerpoint/2010/main" val="129923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C28E51-AAB8-7EAF-BF00-2ADE1B70F6D9}"/>
              </a:ext>
            </a:extLst>
          </p:cNvPr>
          <p:cNvSpPr txBox="1"/>
          <p:nvPr/>
        </p:nvSpPr>
        <p:spPr>
          <a:xfrm>
            <a:off x="2282185" y="1266747"/>
            <a:ext cx="7597468" cy="1938992"/>
          </a:xfrm>
          <a:prstGeom prst="rect">
            <a:avLst/>
          </a:prstGeom>
          <a:noFill/>
        </p:spPr>
        <p:txBody>
          <a:bodyPr wrap="square">
            <a:spAutoFit/>
          </a:bodyPr>
          <a:lstStyle/>
          <a:p>
            <a:pPr algn="ctr"/>
            <a:r>
              <a:rPr lang="en-US" sz="6000"/>
              <a:t>Cùng tìm từ khó đọc trong bài nhé!</a:t>
            </a:r>
          </a:p>
        </p:txBody>
      </p:sp>
      <p:pic>
        <p:nvPicPr>
          <p:cNvPr id="1026" name="Picture 2" descr="Fun and Engaging Online Phonic Classes for Kids| Kiya Learning">
            <a:extLst>
              <a:ext uri="{FF2B5EF4-FFF2-40B4-BE49-F238E27FC236}">
                <a16:creationId xmlns:a16="http://schemas.microsoft.com/office/drawing/2014/main" id="{73016D7A-D5AA-38E1-A100-FBA658C1D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797" y="3205739"/>
            <a:ext cx="4236244" cy="434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6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986893-6ABB-04B5-5282-3270DA25CD8C}"/>
              </a:ext>
            </a:extLst>
          </p:cNvPr>
          <p:cNvGrpSpPr/>
          <p:nvPr/>
        </p:nvGrpSpPr>
        <p:grpSpPr>
          <a:xfrm>
            <a:off x="228956" y="129194"/>
            <a:ext cx="11693412" cy="6542087"/>
            <a:chOff x="362305" y="224444"/>
            <a:chExt cx="12054228" cy="6542087"/>
          </a:xfrm>
        </p:grpSpPr>
        <p:sp>
          <p:nvSpPr>
            <p:cNvPr id="3" name="TextBox 2">
              <a:extLst>
                <a:ext uri="{FF2B5EF4-FFF2-40B4-BE49-F238E27FC236}">
                  <a16:creationId xmlns:a16="http://schemas.microsoft.com/office/drawing/2014/main" id="{53350D75-E721-ED66-7020-D88C40872D92}"/>
                </a:ext>
              </a:extLst>
            </p:cNvPr>
            <p:cNvSpPr txBox="1"/>
            <p:nvPr/>
          </p:nvSpPr>
          <p:spPr>
            <a:xfrm>
              <a:off x="362305" y="857221"/>
              <a:ext cx="12054228" cy="59093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lgn="just"/>
              <a:r>
                <a:rPr lang="vi-VN" sz="1800">
                  <a:solidFill>
                    <a:srgbClr val="000000"/>
                  </a:solidFill>
                </a:rPr>
                <a:t>Hôm qua, bố rủ tôi đi tàu đến thăm người thầy đầu tiên của bố, thầy Cơ-rô-xét-ti, năm nay đã tám mươi tuổi.</a:t>
              </a:r>
            </a:p>
            <a:p>
              <a:pPr indent="457200" algn="just"/>
              <a:r>
                <a:rPr lang="vi-VN" sz="1800">
                  <a:solidFill>
                    <a:srgbClr val="000000"/>
                  </a:solidFill>
                </a:rPr>
                <a:t>Xuống tàu, chúng tôi hỏi thăm đường đến nhà thầy, một ngôi nhà nhỏ cuối làng. Bố nhẹ nhàng gõ cửa. Ra mở cửa là một cụ già râu tóc đã bạc.</a:t>
              </a:r>
            </a:p>
            <a:p>
              <a:pPr indent="457200" algn="just"/>
              <a:r>
                <a:rPr lang="vi-VN" sz="1800">
                  <a:solidFill>
                    <a:srgbClr val="000000"/>
                  </a:solidFill>
                </a:rPr>
                <a:t>– Con chào thầy ạ! – Bố vừa nói vừa bỏ mũ ra.</a:t>
              </a:r>
            </a:p>
            <a:p>
              <a:pPr indent="457200" algn="just"/>
              <a:r>
                <a:rPr lang="vi-VN" sz="1800">
                  <a:solidFill>
                    <a:srgbClr val="000000"/>
                  </a:solidFill>
                </a:rPr>
                <a:t>– Chào anh. Xin lỗi, anh là...</a:t>
              </a:r>
            </a:p>
            <a:p>
              <a:pPr indent="457200" algn="just"/>
              <a:r>
                <a:rPr lang="vi-VN" sz="1800">
                  <a:solidFill>
                    <a:srgbClr val="000000"/>
                  </a:solidFill>
                </a:rPr>
                <a:t>– Con là An-béc-tô, học trò cũ của thầy. Con đến thăm thầy ạ.</a:t>
              </a:r>
            </a:p>
            <a:p>
              <a:pPr indent="457200" algn="just"/>
              <a:r>
                <a:rPr lang="vi-VN" sz="1800">
                  <a:solidFill>
                    <a:srgbClr val="000000"/>
                  </a:solidFill>
                </a:rPr>
                <a:t>– Thật hân hạnh quá! Nhưng... anh học với tôi hồi nào nhỉ?</a:t>
              </a:r>
            </a:p>
            <a:p>
              <a:pPr indent="457200" algn="just"/>
              <a:r>
                <a:rPr lang="vi-VN" sz="1800">
                  <a:solidFill>
                    <a:srgbClr val="000000"/>
                  </a:solidFill>
                </a:rPr>
                <a:t>Bố nói tên lớp và ngày bố vào trường. Cụ cúi đầu suy nghĩ rồi bỗng ngẩng lên:</a:t>
              </a:r>
            </a:p>
            <a:p>
              <a:pPr indent="457200" algn="just"/>
              <a:r>
                <a:rPr lang="vi-VN" sz="1800">
                  <a:solidFill>
                    <a:srgbClr val="000000"/>
                  </a:solidFill>
                </a:rPr>
                <a:t>– An-béc-tô Bốt-ti-ni?</a:t>
              </a:r>
            </a:p>
            <a:p>
              <a:pPr indent="457200" algn="just"/>
              <a:r>
                <a:rPr lang="vi-VN" sz="1800">
                  <a:solidFill>
                    <a:srgbClr val="000000"/>
                  </a:solidFill>
                </a:rPr>
                <a:t>– Đúng ạ! – Bố đưa cả hai tay về phía cụ.</a:t>
              </a:r>
            </a:p>
            <a:p>
              <a:pPr indent="457200" algn="just"/>
              <a:r>
                <a:rPr lang="vi-VN" sz="1800">
                  <a:solidFill>
                    <a:srgbClr val="000000"/>
                  </a:solidFill>
                </a:rPr>
                <a:t>Cụ bước tới ôm hôn bố và nói:</a:t>
              </a:r>
            </a:p>
            <a:p>
              <a:pPr indent="457200" algn="just"/>
              <a:r>
                <a:rPr lang="vi-VN" sz="1800">
                  <a:solidFill>
                    <a:srgbClr val="000000"/>
                  </a:solidFill>
                </a:rPr>
                <a:t>– Xin mời vào nhà.</a:t>
              </a:r>
            </a:p>
            <a:p>
              <a:pPr indent="457200" algn="just"/>
              <a:r>
                <a:rPr lang="vi-VN" sz="1800">
                  <a:solidFill>
                    <a:srgbClr val="000000"/>
                  </a:solidFill>
                </a:rPr>
                <a:t>Chúng tôi vào nhà và ngồi xuống ghế yên lặng. Cụ nhìn bố tôi một lần nữa rồi nói to:</a:t>
              </a:r>
            </a:p>
            <a:p>
              <a:pPr indent="457200" algn="just"/>
              <a:r>
                <a:rPr lang="vi-VN" sz="1800">
                  <a:solidFill>
                    <a:srgbClr val="000000"/>
                  </a:solidFill>
                </a:rPr>
                <a:t>– An-béc-tô, tôi nhớ chứ! Lớp Một anh ngồi bên trái cạnh cửa sổ. Hồi đó, anh rất hiếu động. Đến lớp Hai, anh bị ốm phải nghỉ một tuần, phải không nào? Anh còn nhớ đến người thầy giáo già của mình, thật quý hoá...</a:t>
              </a:r>
              <a:endParaRPr lang="en-US" sz="1800">
                <a:solidFill>
                  <a:srgbClr val="000000"/>
                </a:solidFill>
              </a:endParaRPr>
            </a:p>
            <a:p>
              <a:pPr indent="457200" algn="just"/>
              <a:r>
                <a:rPr lang="vi-VN" sz="1800">
                  <a:solidFill>
                    <a:srgbClr val="000000"/>
                  </a:solidFill>
                </a:rPr>
                <a:t>Cụ trò chuyện cùng bố tôi như chưa hề xa cách. Bỗng cụ đứng dậy:</a:t>
              </a:r>
            </a:p>
            <a:p>
              <a:pPr indent="457200" algn="just"/>
              <a:r>
                <a:rPr lang="vi-VN" sz="1800">
                  <a:solidFill>
                    <a:srgbClr val="000000"/>
                  </a:solidFill>
                </a:rPr>
                <a:t>– Tôi dành cho anh một bất ngờ đây.</a:t>
              </a:r>
            </a:p>
            <a:p>
              <a:pPr indent="457200" algn="just"/>
              <a:r>
                <a:rPr lang="vi-VN" sz="1800">
                  <a:solidFill>
                    <a:srgbClr val="000000"/>
                  </a:solidFill>
                </a:rPr>
                <a:t>Nói rồi cụ lục tìm trên giá sách, rút ra một tờ giấy đã ngả vàng đưa cho bố. Bố nhận ra bài chính tả của mình, nét chữ to cồ cộ. Bố vừa đọc vừa m</a:t>
              </a:r>
              <a:r>
                <a:rPr lang="en-US" sz="1800">
                  <a:solidFill>
                    <a:srgbClr val="000000"/>
                  </a:solidFill>
                </a:rPr>
                <a:t>ỉ</a:t>
              </a:r>
              <a:r>
                <a:rPr lang="vi-VN" sz="1800">
                  <a:solidFill>
                    <a:srgbClr val="000000"/>
                  </a:solidFill>
                </a:rPr>
                <a:t>m cười. Rồi bố cúi xuống hôn vào trang giấy, mắt rung rung.</a:t>
              </a:r>
            </a:p>
            <a:p>
              <a:pPr indent="457200" algn="just"/>
              <a:r>
                <a:rPr lang="vi-VN" sz="1800">
                  <a:solidFill>
                    <a:srgbClr val="000000"/>
                  </a:solidFill>
                </a:rPr>
                <a:t>– Thưa thầy kính yêu, con xin cảm ơn thầy! – Bố đưa tay lên gạt nước mắt rồi ôm lấy người thầy của mình.</a:t>
              </a:r>
            </a:p>
            <a:p>
              <a:pPr indent="457200" algn="r"/>
              <a:r>
                <a:rPr lang="vi-VN" sz="1800">
                  <a:solidFill>
                    <a:srgbClr val="000000"/>
                  </a:solidFill>
                </a:rPr>
                <a:t>(</a:t>
              </a:r>
              <a:r>
                <a:rPr lang="vi-VN" sz="1800" i="1">
                  <a:solidFill>
                    <a:srgbClr val="000000"/>
                  </a:solidFill>
                </a:rPr>
                <a:t>Theo</a:t>
              </a:r>
              <a:r>
                <a:rPr lang="vi-VN" sz="1800">
                  <a:solidFill>
                    <a:srgbClr val="000000"/>
                  </a:solidFill>
                </a:rPr>
                <a:t> A-mi-xi)</a:t>
              </a:r>
            </a:p>
          </p:txBody>
        </p:sp>
        <p:sp>
          <p:nvSpPr>
            <p:cNvPr id="4" name="TextBox 3">
              <a:extLst>
                <a:ext uri="{FF2B5EF4-FFF2-40B4-BE49-F238E27FC236}">
                  <a16:creationId xmlns:a16="http://schemas.microsoft.com/office/drawing/2014/main" id="{4D3E67A4-DB4D-7719-A2B0-663A8416A88B}"/>
                </a:ext>
              </a:extLst>
            </p:cNvPr>
            <p:cNvSpPr txBox="1"/>
            <p:nvPr/>
          </p:nvSpPr>
          <p:spPr>
            <a:xfrm>
              <a:off x="362306" y="224444"/>
              <a:ext cx="12054227" cy="46166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a:solidFill>
                    <a:srgbClr val="000000"/>
                  </a:solidFill>
                </a:rPr>
                <a:t>NGƯỜI THẦY ĐẦU TIÊN CỦA BỐ TÔI</a:t>
              </a:r>
            </a:p>
          </p:txBody>
        </p:sp>
      </p:grpSp>
      <p:cxnSp>
        <p:nvCxnSpPr>
          <p:cNvPr id="18" name="Straight Connector 17">
            <a:extLst>
              <a:ext uri="{FF2B5EF4-FFF2-40B4-BE49-F238E27FC236}">
                <a16:creationId xmlns:a16="http://schemas.microsoft.com/office/drawing/2014/main" id="{E1FFF53B-6A01-F0DF-F714-6BCD1363B7AF}"/>
              </a:ext>
            </a:extLst>
          </p:cNvPr>
          <p:cNvCxnSpPr>
            <a:cxnSpLocks/>
          </p:cNvCxnSpPr>
          <p:nvPr/>
        </p:nvCxnSpPr>
        <p:spPr>
          <a:xfrm>
            <a:off x="2064039" y="1080144"/>
            <a:ext cx="3508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664116-E97B-A2CC-DC09-02684D603940}"/>
              </a:ext>
            </a:extLst>
          </p:cNvPr>
          <p:cNvCxnSpPr>
            <a:cxnSpLocks/>
          </p:cNvCxnSpPr>
          <p:nvPr/>
        </p:nvCxnSpPr>
        <p:spPr>
          <a:xfrm>
            <a:off x="7693572" y="1064459"/>
            <a:ext cx="12112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002D9C-E32F-9480-1950-0C5E6CE31E55}"/>
              </a:ext>
            </a:extLst>
          </p:cNvPr>
          <p:cNvCxnSpPr>
            <a:cxnSpLocks/>
          </p:cNvCxnSpPr>
          <p:nvPr/>
        </p:nvCxnSpPr>
        <p:spPr>
          <a:xfrm>
            <a:off x="1668398" y="2465088"/>
            <a:ext cx="987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53605CD-808E-A847-B18E-0C409FCBAAB2}"/>
              </a:ext>
            </a:extLst>
          </p:cNvPr>
          <p:cNvCxnSpPr>
            <a:cxnSpLocks/>
          </p:cNvCxnSpPr>
          <p:nvPr/>
        </p:nvCxnSpPr>
        <p:spPr>
          <a:xfrm>
            <a:off x="1952781" y="3285144"/>
            <a:ext cx="897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756D15-8D19-7DFE-D17C-D7F7C3E82252}"/>
              </a:ext>
            </a:extLst>
          </p:cNvPr>
          <p:cNvCxnSpPr>
            <a:cxnSpLocks/>
          </p:cNvCxnSpPr>
          <p:nvPr/>
        </p:nvCxnSpPr>
        <p:spPr>
          <a:xfrm>
            <a:off x="9041656" y="6006573"/>
            <a:ext cx="987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75FB772-E90F-AC1B-82E0-8637277F64A5}"/>
              </a:ext>
            </a:extLst>
          </p:cNvPr>
          <p:cNvCxnSpPr>
            <a:cxnSpLocks/>
          </p:cNvCxnSpPr>
          <p:nvPr/>
        </p:nvCxnSpPr>
        <p:spPr>
          <a:xfrm>
            <a:off x="11491067" y="1334144"/>
            <a:ext cx="3508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C07371-5BE5-1825-63D8-16F7C7EF2F89}"/>
              </a:ext>
            </a:extLst>
          </p:cNvPr>
          <p:cNvCxnSpPr>
            <a:cxnSpLocks/>
          </p:cNvCxnSpPr>
          <p:nvPr/>
        </p:nvCxnSpPr>
        <p:spPr>
          <a:xfrm>
            <a:off x="6813156" y="4642229"/>
            <a:ext cx="7420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3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23C5A6-A582-459A-32AC-E8E131EB0AC7}"/>
              </a:ext>
            </a:extLst>
          </p:cNvPr>
          <p:cNvSpPr txBox="1"/>
          <p:nvPr/>
        </p:nvSpPr>
        <p:spPr>
          <a:xfrm>
            <a:off x="1257459" y="1577970"/>
            <a:ext cx="4560866" cy="1021556"/>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5400">
                <a:solidFill>
                  <a:srgbClr val="000000"/>
                </a:solidFill>
              </a:rPr>
              <a:t>Cơ-rô-xét-ti</a:t>
            </a:r>
            <a:endParaRPr lang="en-US" sz="5400">
              <a:solidFill>
                <a:srgbClr val="000000"/>
              </a:solidFill>
            </a:endParaRPr>
          </a:p>
        </p:txBody>
      </p:sp>
      <p:sp>
        <p:nvSpPr>
          <p:cNvPr id="6" name="TextBox 5">
            <a:extLst>
              <a:ext uri="{FF2B5EF4-FFF2-40B4-BE49-F238E27FC236}">
                <a16:creationId xmlns:a16="http://schemas.microsoft.com/office/drawing/2014/main" id="{A677ED36-6044-E351-9652-5E476A1E55C7}"/>
              </a:ext>
            </a:extLst>
          </p:cNvPr>
          <p:cNvSpPr txBox="1"/>
          <p:nvPr/>
        </p:nvSpPr>
        <p:spPr>
          <a:xfrm>
            <a:off x="6208976" y="266544"/>
            <a:ext cx="4560866" cy="1021556"/>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5400">
                <a:solidFill>
                  <a:srgbClr val="000000"/>
                </a:solidFill>
              </a:rPr>
              <a:t>An-béc-tô</a:t>
            </a:r>
            <a:endParaRPr lang="en-US" sz="5400">
              <a:solidFill>
                <a:srgbClr val="000000"/>
              </a:solidFill>
            </a:endParaRPr>
          </a:p>
        </p:txBody>
      </p:sp>
      <p:sp>
        <p:nvSpPr>
          <p:cNvPr id="3" name="TextBox 2">
            <a:extLst>
              <a:ext uri="{FF2B5EF4-FFF2-40B4-BE49-F238E27FC236}">
                <a16:creationId xmlns:a16="http://schemas.microsoft.com/office/drawing/2014/main" id="{33C2AE3E-F1CF-6E88-C7A5-774C3FB5A2D1}"/>
              </a:ext>
            </a:extLst>
          </p:cNvPr>
          <p:cNvSpPr txBox="1"/>
          <p:nvPr/>
        </p:nvSpPr>
        <p:spPr>
          <a:xfrm>
            <a:off x="1257459" y="6519446"/>
            <a:ext cx="9646920" cy="338554"/>
          </a:xfrm>
          <a:prstGeom prst="rect">
            <a:avLst/>
          </a:prstGeom>
          <a:noFill/>
        </p:spPr>
        <p:txBody>
          <a:bodyPr wrap="square">
            <a:spAutoFit/>
          </a:bodyPr>
          <a:lstStyle/>
          <a:p>
            <a:pPr marL="158750" indent="0" algn="ctr">
              <a:buNone/>
            </a:pPr>
            <a:r>
              <a:rPr lang="en-US" sz="1600"/>
              <a:t>Các em lưu ý thêm một số từ khó đọc khác nữa nhé!</a:t>
            </a:r>
          </a:p>
        </p:txBody>
      </p:sp>
      <p:sp>
        <p:nvSpPr>
          <p:cNvPr id="4" name="TextBox 3">
            <a:extLst>
              <a:ext uri="{FF2B5EF4-FFF2-40B4-BE49-F238E27FC236}">
                <a16:creationId xmlns:a16="http://schemas.microsoft.com/office/drawing/2014/main" id="{22241F55-948E-26F8-419A-C7119536A688}"/>
              </a:ext>
            </a:extLst>
          </p:cNvPr>
          <p:cNvSpPr txBox="1"/>
          <p:nvPr/>
        </p:nvSpPr>
        <p:spPr>
          <a:xfrm>
            <a:off x="1257459" y="266544"/>
            <a:ext cx="4560866" cy="1021556"/>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5400">
                <a:solidFill>
                  <a:srgbClr val="C00000"/>
                </a:solidFill>
              </a:rPr>
              <a:t>r</a:t>
            </a:r>
            <a:r>
              <a:rPr lang="vi-VN" sz="5400">
                <a:solidFill>
                  <a:srgbClr val="000000"/>
                </a:solidFill>
              </a:rPr>
              <a:t>ủ</a:t>
            </a:r>
            <a:endParaRPr lang="en-US" sz="5400">
              <a:solidFill>
                <a:srgbClr val="000000"/>
              </a:solidFill>
            </a:endParaRPr>
          </a:p>
        </p:txBody>
      </p:sp>
      <p:sp>
        <p:nvSpPr>
          <p:cNvPr id="20" name="TextBox 19">
            <a:extLst>
              <a:ext uri="{FF2B5EF4-FFF2-40B4-BE49-F238E27FC236}">
                <a16:creationId xmlns:a16="http://schemas.microsoft.com/office/drawing/2014/main" id="{1607EC6A-AFB1-4F8A-BEF3-80882EFEDFB1}"/>
              </a:ext>
            </a:extLst>
          </p:cNvPr>
          <p:cNvSpPr txBox="1"/>
          <p:nvPr/>
        </p:nvSpPr>
        <p:spPr>
          <a:xfrm>
            <a:off x="4007798" y="4221407"/>
            <a:ext cx="4146242" cy="1021556"/>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5400">
                <a:solidFill>
                  <a:srgbClr val="C00000"/>
                </a:solidFill>
              </a:rPr>
              <a:t>r</a:t>
            </a:r>
            <a:r>
              <a:rPr lang="vi-VN" sz="5400">
                <a:solidFill>
                  <a:srgbClr val="000000"/>
                </a:solidFill>
              </a:rPr>
              <a:t>ung </a:t>
            </a:r>
            <a:r>
              <a:rPr lang="vi-VN" sz="5400">
                <a:solidFill>
                  <a:srgbClr val="C00000"/>
                </a:solidFill>
              </a:rPr>
              <a:t>r</a:t>
            </a:r>
            <a:r>
              <a:rPr lang="vi-VN" sz="5400">
                <a:solidFill>
                  <a:srgbClr val="000000"/>
                </a:solidFill>
              </a:rPr>
              <a:t>ung</a:t>
            </a:r>
            <a:endParaRPr lang="en-US" sz="5400">
              <a:solidFill>
                <a:srgbClr val="000000"/>
              </a:solidFill>
            </a:endParaRPr>
          </a:p>
        </p:txBody>
      </p:sp>
      <p:sp>
        <p:nvSpPr>
          <p:cNvPr id="2" name="TextBox 1">
            <a:extLst>
              <a:ext uri="{FF2B5EF4-FFF2-40B4-BE49-F238E27FC236}">
                <a16:creationId xmlns:a16="http://schemas.microsoft.com/office/drawing/2014/main" id="{0083808D-3F79-D6B4-91CC-7C06C9535418}"/>
              </a:ext>
            </a:extLst>
          </p:cNvPr>
          <p:cNvSpPr txBox="1"/>
          <p:nvPr/>
        </p:nvSpPr>
        <p:spPr>
          <a:xfrm>
            <a:off x="6208976" y="1577970"/>
            <a:ext cx="4560866" cy="1021556"/>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5400">
                <a:solidFill>
                  <a:srgbClr val="000000"/>
                </a:solidFill>
              </a:rPr>
              <a:t>Bốt-ti-ni</a:t>
            </a:r>
            <a:endParaRPr lang="en-US" sz="5400">
              <a:solidFill>
                <a:srgbClr val="C00000"/>
              </a:solidFill>
            </a:endParaRPr>
          </a:p>
        </p:txBody>
      </p:sp>
      <p:sp>
        <p:nvSpPr>
          <p:cNvPr id="7" name="TextBox 6">
            <a:extLst>
              <a:ext uri="{FF2B5EF4-FFF2-40B4-BE49-F238E27FC236}">
                <a16:creationId xmlns:a16="http://schemas.microsoft.com/office/drawing/2014/main" id="{DC8A72B8-A790-596F-B6DA-12FE8FD0F256}"/>
              </a:ext>
            </a:extLst>
          </p:cNvPr>
          <p:cNvSpPr txBox="1"/>
          <p:nvPr/>
        </p:nvSpPr>
        <p:spPr>
          <a:xfrm>
            <a:off x="1257459" y="2900291"/>
            <a:ext cx="4560866" cy="1021556"/>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5400">
                <a:solidFill>
                  <a:srgbClr val="C00000"/>
                </a:solidFill>
              </a:rPr>
              <a:t>r</a:t>
            </a:r>
            <a:r>
              <a:rPr lang="vi-VN" sz="5400">
                <a:solidFill>
                  <a:srgbClr val="000000"/>
                </a:solidFill>
              </a:rPr>
              <a:t>a</a:t>
            </a:r>
            <a:endParaRPr lang="en-US" sz="5400">
              <a:solidFill>
                <a:srgbClr val="000000"/>
              </a:solidFill>
            </a:endParaRPr>
          </a:p>
        </p:txBody>
      </p:sp>
      <p:sp>
        <p:nvSpPr>
          <p:cNvPr id="8" name="TextBox 7">
            <a:extLst>
              <a:ext uri="{FF2B5EF4-FFF2-40B4-BE49-F238E27FC236}">
                <a16:creationId xmlns:a16="http://schemas.microsoft.com/office/drawing/2014/main" id="{55A1F62F-1A56-6E4C-5619-9E12DBA06FDE}"/>
              </a:ext>
            </a:extLst>
          </p:cNvPr>
          <p:cNvSpPr txBox="1"/>
          <p:nvPr/>
        </p:nvSpPr>
        <p:spPr>
          <a:xfrm>
            <a:off x="6208976" y="2925008"/>
            <a:ext cx="4560866" cy="1021556"/>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5400">
                <a:solidFill>
                  <a:srgbClr val="000000"/>
                </a:solidFill>
              </a:rPr>
              <a:t>cửa </a:t>
            </a:r>
            <a:r>
              <a:rPr lang="vi-VN" sz="5400">
                <a:solidFill>
                  <a:srgbClr val="C00000"/>
                </a:solidFill>
              </a:rPr>
              <a:t>s</a:t>
            </a:r>
            <a:r>
              <a:rPr lang="vi-VN" sz="5400">
                <a:solidFill>
                  <a:srgbClr val="000000"/>
                </a:solidFill>
              </a:rPr>
              <a:t>ổ</a:t>
            </a:r>
            <a:endParaRPr lang="en-US" sz="5400">
              <a:solidFill>
                <a:srgbClr val="000000"/>
              </a:solidFill>
            </a:endParaRPr>
          </a:p>
        </p:txBody>
      </p:sp>
      <p:sp>
        <p:nvSpPr>
          <p:cNvPr id="9" name="TextBox 8">
            <a:extLst>
              <a:ext uri="{FF2B5EF4-FFF2-40B4-BE49-F238E27FC236}">
                <a16:creationId xmlns:a16="http://schemas.microsoft.com/office/drawing/2014/main" id="{0C27B8C8-94A2-B1F8-69DF-1279484D0112}"/>
              </a:ext>
            </a:extLst>
          </p:cNvPr>
          <p:cNvSpPr txBox="1"/>
          <p:nvPr/>
        </p:nvSpPr>
        <p:spPr>
          <a:xfrm>
            <a:off x="4007798" y="5536884"/>
            <a:ext cx="4146242" cy="1021556"/>
          </a:xfrm>
          <a:prstGeom prst="roundRect">
            <a:avLst/>
          </a:prstGeom>
          <a:solidFill>
            <a:srgbClr val="FDF8E7">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5400">
                <a:solidFill>
                  <a:srgbClr val="000000"/>
                </a:solidFill>
              </a:rPr>
              <a:t>...</a:t>
            </a:r>
            <a:endParaRPr lang="en-US" sz="5400">
              <a:solidFill>
                <a:srgbClr val="000000"/>
              </a:solidFill>
            </a:endParaRPr>
          </a:p>
        </p:txBody>
      </p:sp>
    </p:spTree>
    <p:extLst>
      <p:ext uri="{BB962C8B-B14F-4D97-AF65-F5344CB8AC3E}">
        <p14:creationId xmlns:p14="http://schemas.microsoft.com/office/powerpoint/2010/main" val="1199321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ABCEB9-167C-021F-B38B-52BF3B54C9D5}"/>
              </a:ext>
            </a:extLst>
          </p:cNvPr>
          <p:cNvSpPr txBox="1"/>
          <p:nvPr/>
        </p:nvSpPr>
        <p:spPr>
          <a:xfrm>
            <a:off x="1076950" y="1245652"/>
            <a:ext cx="9658350" cy="1015663"/>
          </a:xfrm>
          <a:prstGeom prst="rect">
            <a:avLst/>
          </a:prstGeom>
          <a:noFill/>
        </p:spPr>
        <p:txBody>
          <a:bodyPr wrap="square">
            <a:spAutoFit/>
          </a:bodyPr>
          <a:lstStyle/>
          <a:p>
            <a:pPr algn="ctr"/>
            <a:r>
              <a:rPr lang="en-US" sz="6000" b="1">
                <a:solidFill>
                  <a:srgbClr val="C00000"/>
                </a:solidFill>
              </a:rPr>
              <a:t>TRẢ LỜI CÂU HỎI</a:t>
            </a:r>
            <a:endParaRPr lang="en-US" sz="5400" b="1"/>
          </a:p>
        </p:txBody>
      </p:sp>
      <p:pic>
        <p:nvPicPr>
          <p:cNvPr id="4" name="Picture 3">
            <a:extLst>
              <a:ext uri="{FF2B5EF4-FFF2-40B4-BE49-F238E27FC236}">
                <a16:creationId xmlns:a16="http://schemas.microsoft.com/office/drawing/2014/main" id="{8ED7E232-7B5D-544F-7F63-6DC9A1444275}"/>
              </a:ext>
            </a:extLst>
          </p:cNvPr>
          <p:cNvPicPr>
            <a:picLocks noChangeAspect="1"/>
          </p:cNvPicPr>
          <p:nvPr/>
        </p:nvPicPr>
        <p:blipFill>
          <a:blip r:embed="rId2"/>
          <a:stretch>
            <a:fillRect/>
          </a:stretch>
        </p:blipFill>
        <p:spPr>
          <a:xfrm>
            <a:off x="5906125" y="2529698"/>
            <a:ext cx="4567025" cy="4328302"/>
          </a:xfrm>
          <a:prstGeom prst="rect">
            <a:avLst/>
          </a:prstGeom>
        </p:spPr>
      </p:pic>
    </p:spTree>
    <p:extLst>
      <p:ext uri="{BB962C8B-B14F-4D97-AF65-F5344CB8AC3E}">
        <p14:creationId xmlns:p14="http://schemas.microsoft.com/office/powerpoint/2010/main" val="17136837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62B98EEB-ED1D-4128-9D0F-C940644D561A}:321"/>
</p:tagLst>
</file>

<file path=ppt/theme/theme1.xml><?xml version="1.0" encoding="utf-8"?>
<a:theme xmlns:a="http://schemas.openxmlformats.org/drawingml/2006/main" name="Tulip Newsletter by Slidesgo">
  <a:themeElements>
    <a:clrScheme name="Simple Light">
      <a:dk1>
        <a:srgbClr val="FFFFFF"/>
      </a:dk1>
      <a:lt1>
        <a:srgbClr val="F4EAB9"/>
      </a:lt1>
      <a:dk2>
        <a:srgbClr val="00BC85"/>
      </a:dk2>
      <a:lt2>
        <a:srgbClr val="1B6F54"/>
      </a:lt2>
      <a:accent1>
        <a:srgbClr val="FF77C6"/>
      </a:accent1>
      <a:accent2>
        <a:srgbClr val="EB53A4"/>
      </a:accent2>
      <a:accent3>
        <a:srgbClr val="8262C5"/>
      </a:accent3>
      <a:accent4>
        <a:srgbClr val="5539A0"/>
      </a:accent4>
      <a:accent5>
        <a:srgbClr val="FBDE1E"/>
      </a:accent5>
      <a:accent6>
        <a:srgbClr val="F8B033"/>
      </a:accent6>
      <a:hlink>
        <a:srgbClr val="5539A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2826</TotalTime>
  <Words>1414</Words>
  <Application>Microsoft Office PowerPoint</Application>
  <PresentationFormat>Custom</PresentationFormat>
  <Paragraphs>92</Paragraphs>
  <Slides>18</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Times New Roman</vt:lpstr>
      <vt:lpstr>Be Vietnam Pro</vt:lpstr>
      <vt:lpstr>Arial</vt:lpstr>
      <vt:lpstr>Spicy Rice</vt:lpstr>
      <vt:lpstr>Wingdings</vt:lpstr>
      <vt:lpstr>华康少女文字W5(P)</vt:lpstr>
      <vt:lpstr>Calibri</vt:lpstr>
      <vt:lpstr>Open Sans</vt:lpstr>
      <vt:lpstr>Tulip Newsletter by Slidesgo</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Analysis and Interpretation - Spanish as a Foreign Language </dc:title>
  <cp:lastModifiedBy>STD_MO</cp:lastModifiedBy>
  <cp:revision>175</cp:revision>
  <dcterms:modified xsi:type="dcterms:W3CDTF">2025-03-11T09:53:38Z</dcterms:modified>
</cp:coreProperties>
</file>