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F574-9165-4516-819B-A06278D579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DAA0-CFD0-43BF-83AE-9A29D1B4A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DAA0-CFD0-43BF-83AE-9A29D1B4A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1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DAA0-CFD0-43BF-83AE-9A29D1B4A0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9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DAA0-CFD0-43BF-83AE-9A29D1B4A0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5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DAA0-CFD0-43BF-83AE-9A29D1B4A0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DAA0-CFD0-43BF-83AE-9A29D1B4A0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DAA0-CFD0-43BF-83AE-9A29D1B4A0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DAA0-CFD0-43BF-83AE-9A29D1B4A0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DAA0-CFD0-43BF-83AE-9A29D1B4A0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1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4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04A7-9D69-42A1-94B2-F85DA343F77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29C8-4A44-491A-9045-12C64ADF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5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59224" y="39971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53:</a:t>
            </a:r>
          </a:p>
          <a:p>
            <a:pPr algn="ctr"/>
            <a:r>
              <a:rPr lang="en-US" sz="32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SO </a:t>
            </a:r>
            <a:r>
              <a:rPr lang="en-US" sz="32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SÁNH </a:t>
            </a:r>
            <a:r>
              <a:rPr lang="en-US" sz="32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CÁC </a:t>
            </a:r>
            <a:r>
              <a:rPr lang="en-US" sz="32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SỐ CÓ BA CHỮ SỐ</a:t>
            </a:r>
            <a:endParaRPr lang="en-US" sz="3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3712" y="3360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3611" y="54708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77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17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6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569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6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43A23F8-0F40-5841-A8F1-7AADFDC4A7E6}"/>
              </a:ext>
            </a:extLst>
          </p:cNvPr>
          <p:cNvCxnSpPr/>
          <p:nvPr/>
        </p:nvCxnSpPr>
        <p:spPr>
          <a:xfrm flipH="1">
            <a:off x="5236234" y="2523744"/>
            <a:ext cx="4913606" cy="788799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27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736647" cy="713719"/>
            <a:chOff x="858694" y="4621088"/>
            <a:chExt cx="2736647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7366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smtClean="0"/>
                <a:t>7</a:t>
              </a:r>
              <a:r>
                <a:rPr lang="en-US" sz="3200" smtClean="0"/>
                <a:t>67   </a:t>
              </a:r>
              <a:r>
                <a:rPr lang="x-none" sz="3200" smtClean="0"/>
                <a:t>           </a:t>
              </a:r>
              <a:r>
                <a:rPr lang="x-none" sz="3200" dirty="0"/>
                <a:t>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643672" cy="713719"/>
            <a:chOff x="1151302" y="4621088"/>
            <a:chExt cx="2643672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6436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/>
                <a:t>392  </a:t>
              </a:r>
              <a:r>
                <a:rPr lang="en-US" sz="3200" smtClean="0"/>
                <a:t>  </a:t>
              </a:r>
              <a:r>
                <a:rPr lang="x-none" sz="3200" smtClean="0"/>
                <a:t>         </a:t>
              </a:r>
              <a:r>
                <a:rPr lang="x-none" sz="3200" dirty="0"/>
                <a:t>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643672" cy="713719"/>
            <a:chOff x="1169590" y="4621088"/>
            <a:chExt cx="2643672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6436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/>
                <a:t>215 </a:t>
              </a:r>
              <a:r>
                <a:rPr lang="en-US" sz="3200" smtClean="0"/>
                <a:t>  </a:t>
              </a:r>
              <a:r>
                <a:rPr lang="x-none" sz="3200" smtClean="0"/>
                <a:t>          </a:t>
              </a:r>
              <a:r>
                <a:rPr lang="x-none" sz="3200" dirty="0"/>
                <a:t>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/>
                <a:t>858   </a:t>
              </a:r>
              <a:r>
                <a:rPr lang="en-US" sz="3200" smtClean="0"/>
                <a:t>  </a:t>
              </a:r>
              <a:r>
                <a:rPr lang="x-none" sz="3200" smtClean="0"/>
                <a:t>         </a:t>
              </a:r>
              <a:r>
                <a:rPr lang="x-none" sz="3200" dirty="0"/>
                <a:t>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F78A608D-6E4E-064E-AC00-E30FB7F2C77A}"/>
              </a:ext>
            </a:extLst>
          </p:cNvPr>
          <p:cNvGrpSpPr/>
          <p:nvPr/>
        </p:nvGrpSpPr>
        <p:grpSpPr>
          <a:xfrm>
            <a:off x="8251688" y="3269404"/>
            <a:ext cx="3071092" cy="713719"/>
            <a:chOff x="1116170" y="4638843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xmlns="" id="{C3FCC38D-2C69-6848-904D-351922F0826F}"/>
                </a:ext>
              </a:extLst>
            </p:cNvPr>
            <p:cNvSpPr/>
            <p:nvPr/>
          </p:nvSpPr>
          <p:spPr>
            <a:xfrm>
              <a:off x="1902686" y="4638843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643672" cy="713719"/>
            <a:chOff x="1169590" y="4621088"/>
            <a:chExt cx="2643672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6436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/>
                <a:t>587  </a:t>
              </a:r>
              <a:r>
                <a:rPr lang="en-US" sz="3200" smtClean="0"/>
                <a:t>  </a:t>
              </a:r>
              <a:r>
                <a:rPr lang="x-none" sz="3200" smtClean="0"/>
                <a:t>         </a:t>
              </a:r>
              <a:r>
                <a:rPr lang="x-none" sz="3200" dirty="0"/>
                <a:t>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>
            <a:off x="9152878" y="3303600"/>
            <a:ext cx="54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1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8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build="p"/>
      <p:bldP spid="120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7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44EB86-9858-4747-A51A-791F4C211F2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So sánh các số có ba chữ số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23C402-C91C-485C-AFC2-31E1D149C19D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8945A7-816F-4FFA-9BCD-177514E48CED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4D03BC-BCEB-4129-A98C-87CDDC627CAC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448E1E-E3E7-4FC6-83DF-20C808AC8049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CF4269-B06D-4679-B1B9-48DAACEA3FD0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C5715-3134-4191-815F-A0DF6BBE103C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7C1816-6517-4541-95DD-A1856EBFD90C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CF88E7-EE6C-43AB-88E9-7546C2AC05DA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314</Words>
  <Application>Microsoft Office PowerPoint</Application>
  <PresentationFormat>Widescreen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sánh các số có ba chữ số</dc:title>
  <dc:creator>STD_NHA</dc:creator>
  <cp:lastModifiedBy>STD_NHA</cp:lastModifiedBy>
  <cp:revision>4</cp:revision>
  <dcterms:created xsi:type="dcterms:W3CDTF">2025-03-17T02:09:27Z</dcterms:created>
  <dcterms:modified xsi:type="dcterms:W3CDTF">2025-03-17T02:11:33Z</dcterms:modified>
</cp:coreProperties>
</file>