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91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16854-92D2-413A-9642-3D620B2B9ED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4CADE-1BF9-4E29-AB8E-9FC05F71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92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5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ADE-1BF9-4E29-AB8E-9FC05F71CB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68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ADE-1BF9-4E29-AB8E-9FC05F71CB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3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ADE-1BF9-4E29-AB8E-9FC05F71CB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18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ADE-1BF9-4E29-AB8E-9FC05F71CB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6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2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12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718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21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37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3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ADE-1BF9-4E29-AB8E-9FC05F71CB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9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3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4CADE-1BF9-4E29-AB8E-9FC05F71CB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3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2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4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67152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19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5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3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0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6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6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0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F7D23-49AA-4027-B0AC-DD47647053C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B3484-9B35-45EA-AB6C-BEBB68C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9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0" y="3168275"/>
            <a:ext cx="4285813" cy="3689725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Google Shape;398;p38"/>
          <p:cNvGrpSpPr/>
          <p:nvPr/>
        </p:nvGrpSpPr>
        <p:grpSpPr>
          <a:xfrm flipH="1">
            <a:off x="9035380" y="328990"/>
            <a:ext cx="2269365" cy="1725901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514189" y="309886"/>
            <a:ext cx="1327921" cy="129736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817181" y="555073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</a:p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2B</a:t>
            </a:r>
            <a:endParaRPr lang="en-US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2024 - 2025</a:t>
            </a:r>
            <a:endParaRPr 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1468" y="5135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vi-VN" b="1" u="sng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6058" y="25909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chữ hoa Y</a:t>
            </a:r>
            <a:endParaRPr lang="en-US" sz="32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2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623" y="964295"/>
            <a:ext cx="8397045" cy="2119067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7" y="3574093"/>
            <a:ext cx="2822124" cy="28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00186" y="3574092"/>
            <a:ext cx="6722303" cy="220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4267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4267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4267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4267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4267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4267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4267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32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4267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4267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4267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4267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32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4267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4267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4267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4267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267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32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00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623" y="964295"/>
            <a:ext cx="8397045" cy="2119067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985381" y="157439"/>
            <a:ext cx="2727307" cy="5941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7" y="3574093"/>
            <a:ext cx="2822124" cy="28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49663" y="3666049"/>
            <a:ext cx="8008308" cy="132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733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3733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3733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3733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1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455" y="386394"/>
            <a:ext cx="9376972" cy="603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46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1108905" y="1236723"/>
            <a:ext cx="4669769" cy="4419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985381" y="157439"/>
            <a:ext cx="2727307" cy="5941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6459228" y="1236723"/>
            <a:ext cx="4947809" cy="4419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4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650984" y="944856"/>
            <a:ext cx="88900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5333"/>
              <a:t>thank you!</a:t>
            </a:r>
            <a:endParaRPr sz="15333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11023467" y="3567534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" name="Google Shape;152;p33"/>
          <p:cNvSpPr/>
          <p:nvPr/>
        </p:nvSpPr>
        <p:spPr>
          <a:xfrm>
            <a:off x="743733" y="5427885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" name="Google Shape;153;p33"/>
          <p:cNvSpPr/>
          <p:nvPr/>
        </p:nvSpPr>
        <p:spPr>
          <a:xfrm>
            <a:off x="11461951" y="6104084"/>
            <a:ext cx="39620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53634" y="433767"/>
            <a:ext cx="988333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55833" y="5649468"/>
            <a:ext cx="1275667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67467" y="3429000"/>
            <a:ext cx="235673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491234" y="4236651"/>
            <a:ext cx="3163733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422672" y="4102900"/>
            <a:ext cx="534665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55951" y="332167"/>
            <a:ext cx="811867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42985" y="961101"/>
            <a:ext cx="634033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074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681818" y="4804006"/>
            <a:ext cx="2340140" cy="82027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2" name="Rounded Rectangle 61"/>
          <p:cNvSpPr/>
          <p:nvPr/>
        </p:nvSpPr>
        <p:spPr>
          <a:xfrm>
            <a:off x="2697957" y="3812089"/>
            <a:ext cx="2340140" cy="820276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le 3"/>
          <p:cNvSpPr/>
          <p:nvPr/>
        </p:nvSpPr>
        <p:spPr>
          <a:xfrm>
            <a:off x="2693897" y="2837150"/>
            <a:ext cx="2340140" cy="8202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ounded Rectangle 1"/>
          <p:cNvSpPr/>
          <p:nvPr/>
        </p:nvSpPr>
        <p:spPr>
          <a:xfrm>
            <a:off x="1625599" y="944847"/>
            <a:ext cx="4683276" cy="769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896521" y="2873463"/>
            <a:ext cx="213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874560" y="964295"/>
            <a:ext cx="4165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71774" y="2095819"/>
            <a:ext cx="8846129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3733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733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900436" y="3860942"/>
            <a:ext cx="213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872359" y="4845211"/>
            <a:ext cx="182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7682896" y="451978"/>
            <a:ext cx="3712936" cy="577608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4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4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82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681818" y="4804006"/>
            <a:ext cx="2340140" cy="82027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2" name="Rounded Rectangle 61"/>
          <p:cNvSpPr/>
          <p:nvPr/>
        </p:nvSpPr>
        <p:spPr>
          <a:xfrm>
            <a:off x="2697957" y="3812089"/>
            <a:ext cx="2340140" cy="820276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le 3"/>
          <p:cNvSpPr/>
          <p:nvPr/>
        </p:nvSpPr>
        <p:spPr>
          <a:xfrm>
            <a:off x="2693897" y="2837150"/>
            <a:ext cx="2340140" cy="8202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ounded Rectangle 1"/>
          <p:cNvSpPr/>
          <p:nvPr/>
        </p:nvSpPr>
        <p:spPr>
          <a:xfrm>
            <a:off x="1625599" y="944847"/>
            <a:ext cx="4683276" cy="769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896521" y="2873463"/>
            <a:ext cx="213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874560" y="964295"/>
            <a:ext cx="4165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212051" y="2096575"/>
            <a:ext cx="8846129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3733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733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900436" y="3860942"/>
            <a:ext cx="213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872359" y="4845211"/>
            <a:ext cx="182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7760304" y="451978"/>
            <a:ext cx="3712936" cy="577608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4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4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750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681818" y="4804006"/>
            <a:ext cx="2340140" cy="82027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2" name="Rounded Rectangle 61"/>
          <p:cNvSpPr/>
          <p:nvPr/>
        </p:nvSpPr>
        <p:spPr>
          <a:xfrm>
            <a:off x="2697957" y="3812089"/>
            <a:ext cx="2340140" cy="820276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le 3"/>
          <p:cNvSpPr/>
          <p:nvPr/>
        </p:nvSpPr>
        <p:spPr>
          <a:xfrm>
            <a:off x="2693897" y="2837150"/>
            <a:ext cx="2340140" cy="8202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ounded Rectangle 1"/>
          <p:cNvSpPr/>
          <p:nvPr/>
        </p:nvSpPr>
        <p:spPr>
          <a:xfrm>
            <a:off x="1625599" y="944847"/>
            <a:ext cx="4683276" cy="769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896521" y="2873463"/>
            <a:ext cx="213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874560" y="964295"/>
            <a:ext cx="4165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212051" y="2096575"/>
            <a:ext cx="8846129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3733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733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900436" y="3860942"/>
            <a:ext cx="213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872359" y="4845211"/>
            <a:ext cx="216167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7760304" y="451978"/>
            <a:ext cx="3712936" cy="577608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4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4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09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354293" y="5582911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424346" y="5345316"/>
            <a:ext cx="957967" cy="939085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6107305" y="348345"/>
            <a:ext cx="4226867" cy="6120697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0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0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277085" y="480401"/>
            <a:ext cx="4197545" cy="4003807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854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b="5942"/>
          <a:stretch/>
        </p:blipFill>
        <p:spPr>
          <a:xfrm>
            <a:off x="619277" y="194217"/>
            <a:ext cx="10718031" cy="649971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6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087951" y="347130"/>
            <a:ext cx="4226867" cy="6120697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0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0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7387706" y="3636027"/>
            <a:ext cx="190500" cy="190500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9" name="12-Point Star 18"/>
          <p:cNvSpPr/>
          <p:nvPr/>
        </p:nvSpPr>
        <p:spPr>
          <a:xfrm>
            <a:off x="7387707" y="1684834"/>
            <a:ext cx="190500" cy="190500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0" name="12-Point Star 19"/>
          <p:cNvSpPr/>
          <p:nvPr/>
        </p:nvSpPr>
        <p:spPr>
          <a:xfrm>
            <a:off x="8750830" y="4304607"/>
            <a:ext cx="190500" cy="190500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1" name="12-Point Star 20"/>
          <p:cNvSpPr/>
          <p:nvPr/>
        </p:nvSpPr>
        <p:spPr>
          <a:xfrm>
            <a:off x="8743790" y="3642085"/>
            <a:ext cx="190500" cy="190500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5" y="2766815"/>
            <a:ext cx="3655188" cy="36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4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7234362" y="1931463"/>
            <a:ext cx="2554437" cy="3908515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7250228" y="2877227"/>
            <a:ext cx="2512789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2400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7236346" y="4541965"/>
            <a:ext cx="262781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2400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7809507" y="2491200"/>
            <a:ext cx="1759151" cy="3099469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3" y="1196910"/>
                <a:ext cx="335963" cy="887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887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553073" y="609601"/>
            <a:ext cx="3869619" cy="5917809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0"/>
                <a:ext cx="335963" cy="671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71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3733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 sz="2400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00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6286" y="364515"/>
            <a:ext cx="5223741" cy="6172472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1001899" y="103755"/>
            <a:ext cx="2694272" cy="7014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733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37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377347" y="71126"/>
            <a:ext cx="957967" cy="939085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5" y="2766815"/>
            <a:ext cx="3655188" cy="36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4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56B1954-C476-4857-8FD8-7ADDF1E5A70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Viết chữ hoa Y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536F6-0BBB-4559-844C-1A6B7EB8DC09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B2AF2E-B9AA-48E5-9960-67F3D59799AE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4C0D6-9BC7-40E6-BF71-AE505E0C3195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25223B-436A-4639-AB51-B1D9DBEF2916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E1EFBB-7B3A-4673-8D25-E6D8F856BAB3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4A4DD2-71E8-463B-8AB1-FDE258FC2C6B}: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9AE59E-DF4F-4F62-8E6D-C792412CE6B2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CF2147-347D-4571-81AC-FE3A7D151A67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8244C6-8A99-49FC-A976-EFBAD51F5205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3538C3-B1FD-4F96-A4E6-54C8A21A8D8E}: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AADBB6-6BED-498E-A589-6A437345FF44}: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5B3C6-8C0C-4206-AEAC-0A28FEFBE928}:2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7640F-55F6-49A4-B1C3-42CFF4F8F912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D1197C-BBDB-4C8C-8310-0FAA912E36E9}:2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221</Words>
  <Application>Microsoft Office PowerPoint</Application>
  <PresentationFormat>Widescreen</PresentationFormat>
  <Paragraphs>58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HP001 4 hàng</vt:lpstr>
      <vt:lpstr>Times New Roman</vt:lpstr>
      <vt:lpstr>Office Theme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chữ hoa Y</dc:title>
  <dc:creator>STD_NHA</dc:creator>
  <cp:lastModifiedBy>STD_NHA</cp:lastModifiedBy>
  <cp:revision>4</cp:revision>
  <dcterms:created xsi:type="dcterms:W3CDTF">2025-03-17T01:43:34Z</dcterms:created>
  <dcterms:modified xsi:type="dcterms:W3CDTF">2025-03-17T01:51:51Z</dcterms:modified>
</cp:coreProperties>
</file>