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4" r:id="rId2"/>
    <p:sldId id="256" r:id="rId3"/>
    <p:sldId id="257" r:id="rId4"/>
    <p:sldId id="310" r:id="rId5"/>
    <p:sldId id="311" r:id="rId6"/>
    <p:sldId id="312" r:id="rId7"/>
    <p:sldId id="313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30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0CD8-372B-4AB8-878F-9E8F1A25764F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3EFBB-61BD-423E-8E38-18975A1A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4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1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81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91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4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1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8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4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81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78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8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3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5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3EFBB-61BD-423E-8E38-18975A1A1E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5.gi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4.gif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jpeg"/><Relationship Id="rId15" Type="http://schemas.openxmlformats.org/officeDocument/2006/relationships/slide" Target="slide6.xml"/><Relationship Id="rId23" Type="http://schemas.openxmlformats.org/officeDocument/2006/relationships/image" Target="../media/image17.gif"/><Relationship Id="rId10" Type="http://schemas.openxmlformats.org/officeDocument/2006/relationships/image" Target="../media/image8.png"/><Relationship Id="rId19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gif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7.gif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gif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gif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9284" y="250103"/>
            <a:ext cx="64347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 </a:t>
            </a:r>
          </a:p>
          <a:p>
            <a:pPr algn="ctr"/>
            <a:r>
              <a:rPr lang="vi-VN" sz="2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9913" y="1552688"/>
            <a:ext cx="65671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ĐỌC: TẠM BIỆT CÁNH CAM </a:t>
            </a:r>
          </a:p>
          <a:p>
            <a:pPr algn="ctr"/>
            <a:r>
              <a:rPr lang="vi-VN" sz="3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( Tiết 1+ 2) </a:t>
            </a:r>
            <a:endParaRPr lang="en-US" sz="36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2205" y="5934670"/>
            <a:ext cx="5150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GVCN: Phạm Thị Thu Hà </a:t>
            </a:r>
          </a:p>
          <a:p>
            <a:pPr algn="ctr"/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: 2E </a:t>
            </a:r>
          </a:p>
          <a:p>
            <a:pPr algn="ctr"/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– 2025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xmlns="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xmlns="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75903D2-8C7B-4207-BE35-7E6841D984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I\\Tuần 2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 Tạm biệt cánh cam ( Tiết 1+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E4A745-BF30-464A-9751-E892ADF8638E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3E8BBA-8BD0-41D4-AA4D-8D2631639827}:2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87FC7-263C-46B9-A73E-E9818C30717F}: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ED7808-5E56-4EA2-B7E6-68FCE30E1850}:2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4DE7EC-405A-418A-B608-CB94F1656079}: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9F6E5E-2687-461C-9CFF-F69C849440FF}:2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BDFBB9-C2F4-4F9D-94F5-FAB95F823382}:2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63BDA0-6E61-4899-9C97-8639866F5CDB}: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FDC4C8-99ED-42D5-8518-40D2E206FD25}:2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7B6A8-FEEB-4FC4-90FD-0DB60C6152DB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20E1CB-9B3E-4A68-8617-D86C5396848C}:31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0D2CBC-A7B8-4C7E-AAFC-7E25C7295BA2}: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538002-9BD7-4912-9182-9E95F738AA5C}:2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AA4303-60B1-485D-875C-2DDEEA33BB75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48FA5E-C445-43A8-8544-DBC763C8A316}:2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E3D459-582D-4575-A9D3-EC11E81AC690}:2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86BEDC-5E17-445E-A677-07C12C549DCC}: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DA0D86-E9A1-446E-BEAD-57BA08C6EB96}:2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0959C3-1DE6-43C1-8F2F-7398DED77F5F}: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C401DF-80F9-42D5-9F67-C662564BEC06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537EC1-2216-4E22-9BB2-B53DE340BA37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D35AA0-F0F6-4393-A5A3-418D4D944926}:3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C34CC9-1760-433E-A446-94621844EE8C}:3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0163B1-F3EE-4DA7-9896-8784F137942C}:3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8E2824-CB19-416F-B04B-E688E253B09A}:3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5E6C56-0A9D-4A75-8DBE-1EED7F30B991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1067</Words>
  <Application>Microsoft Office PowerPoint</Application>
  <PresentationFormat>Widescreen</PresentationFormat>
  <Paragraphs>98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 Tạm biệt cánh cam ( Tiết 1+2)</dc:title>
  <dc:creator>TechCare</dc:creator>
  <cp:lastModifiedBy>STD_NHA</cp:lastModifiedBy>
  <cp:revision>55</cp:revision>
  <dcterms:created xsi:type="dcterms:W3CDTF">2021-07-13T00:48:11Z</dcterms:created>
  <dcterms:modified xsi:type="dcterms:W3CDTF">2025-03-19T07:17:27Z</dcterms:modified>
</cp:coreProperties>
</file>