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1"/>
  </p:notesMasterIdLst>
  <p:handoutMasterIdLst>
    <p:handoutMasterId r:id="rId32"/>
  </p:handoutMasterIdLst>
  <p:sldIdLst>
    <p:sldId id="325" r:id="rId6"/>
    <p:sldId id="256" r:id="rId7"/>
    <p:sldId id="310" r:id="rId8"/>
    <p:sldId id="293" r:id="rId9"/>
    <p:sldId id="306" r:id="rId10"/>
    <p:sldId id="311" r:id="rId11"/>
    <p:sldId id="312" r:id="rId12"/>
    <p:sldId id="313" r:id="rId13"/>
    <p:sldId id="314" r:id="rId14"/>
    <p:sldId id="316" r:id="rId15"/>
    <p:sldId id="305" r:id="rId16"/>
    <p:sldId id="315" r:id="rId17"/>
    <p:sldId id="321" r:id="rId18"/>
    <p:sldId id="322" r:id="rId19"/>
    <p:sldId id="323" r:id="rId20"/>
    <p:sldId id="324" r:id="rId21"/>
    <p:sldId id="283" r:id="rId22"/>
    <p:sldId id="272" r:id="rId23"/>
    <p:sldId id="317" r:id="rId24"/>
    <p:sldId id="318" r:id="rId25"/>
    <p:sldId id="285" r:id="rId26"/>
    <p:sldId id="319" r:id="rId27"/>
    <p:sldId id="320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2D304-EDC7-4E5F-900A-5D5F680878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5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4811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  <p:sldLayoutId id="2147483817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7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55.xml"/><Relationship Id="rId21" Type="http://schemas.openxmlformats.org/officeDocument/2006/relationships/slide" Target="slide20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4.wma"/><Relationship Id="rId16" Type="http://schemas.openxmlformats.org/officeDocument/2006/relationships/image" Target="../media/image52.png"/><Relationship Id="rId20" Type="http://schemas.openxmlformats.org/officeDocument/2006/relationships/image" Target="../media/image14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1.xml"/><Relationship Id="rId28" Type="http://schemas.openxmlformats.org/officeDocument/2006/relationships/slide" Target="slide23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gif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slide" Target="slide6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kids sitting on a field&#10;&#10;Description automatically generated">
            <a:extLst>
              <a:ext uri="{FF2B5EF4-FFF2-40B4-BE49-F238E27FC236}">
                <a16:creationId xmlns:a16="http://schemas.microsoft.com/office/drawing/2014/main" id="{AE492B05-A6EB-54D8-E7A6-64B7CD6B8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6"/>
            <a:ext cx="12188952" cy="7066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2317A-0643-125F-93F2-30E824F0B54F}"/>
              </a:ext>
            </a:extLst>
          </p:cNvPr>
          <p:cNvSpPr txBox="1"/>
          <p:nvPr/>
        </p:nvSpPr>
        <p:spPr>
          <a:xfrm>
            <a:off x="1030576" y="1079143"/>
            <a:ext cx="98627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56: CÁC ĐƠN VỊ ĐO THỜI GIAN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5E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HẠNH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8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495242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DBF57D-F7E8-4B2B-9D0D-8C7BAD1521DD}:305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578</Words>
  <Application>Microsoft Office PowerPoint</Application>
  <PresentationFormat>Widescreen</PresentationFormat>
  <Paragraphs>175</Paragraphs>
  <Slides>25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微软雅黑</vt:lpstr>
      <vt:lpstr>宋体</vt:lpstr>
      <vt:lpstr>Abril Fatface</vt:lpstr>
      <vt:lpstr>Aldrich</vt:lpstr>
      <vt:lpstr>Arial</vt:lpstr>
      <vt:lpstr>Calibri</vt:lpstr>
      <vt:lpstr>Cambria</vt:lpstr>
      <vt:lpstr>Cambria Math</vt:lpstr>
      <vt:lpstr>等线</vt:lpstr>
      <vt:lpstr>等线 Light</vt:lpstr>
      <vt:lpstr>Gochi Hand</vt:lpstr>
      <vt:lpstr>Griffy</vt:lpstr>
      <vt:lpstr>黑体</vt:lpstr>
      <vt:lpstr>SVN-Bango</vt:lpstr>
      <vt:lpstr>SVN-Wallington</vt:lpstr>
      <vt:lpstr>Times New Roman</vt:lpstr>
      <vt:lpstr>字魂70号-灵悦黑体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59</cp:revision>
  <dcterms:created xsi:type="dcterms:W3CDTF">2021-07-24T01:07:49Z</dcterms:created>
  <dcterms:modified xsi:type="dcterms:W3CDTF">2025-03-19T07:50:36Z</dcterms:modified>
</cp:coreProperties>
</file>