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7" r:id="rId3"/>
    <p:sldMasterId id="2147483709" r:id="rId4"/>
  </p:sldMasterIdLst>
  <p:notesMasterIdLst>
    <p:notesMasterId r:id="rId9"/>
  </p:notesMasterIdLst>
  <p:sldIdLst>
    <p:sldId id="2007577121" r:id="rId5"/>
    <p:sldId id="259" r:id="rId6"/>
    <p:sldId id="267" r:id="rId7"/>
    <p:sldId id="200757712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30"/>
  </p:normalViewPr>
  <p:slideViewPr>
    <p:cSldViewPr snapToGrid="0">
      <p:cViewPr varScale="1">
        <p:scale>
          <a:sx n="95" d="100"/>
          <a:sy n="95" d="100"/>
        </p:scale>
        <p:origin x="208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F9061-A35D-46B7-B637-3BD8E32F4EBD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C5B1B-5542-44F1-9EC5-FEF3A0AEF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78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51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7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89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4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6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7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97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292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98224967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860569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01780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11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27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86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088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18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296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8659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8310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2758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571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8080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44855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76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095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4070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62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0061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1168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789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30432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7857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919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058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441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88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808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2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3/19/25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1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14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0346E4-A210-4C2A-B899-1318E67B4576}"/>
              </a:ext>
            </a:extLst>
          </p:cNvPr>
          <p:cNvSpPr txBox="1"/>
          <p:nvPr userDrawn="1"/>
        </p:nvSpPr>
        <p:spPr>
          <a:xfrm>
            <a:off x="8973879" y="6503396"/>
            <a:ext cx="3710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tranthao1211004@gmail.com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30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2025/3/19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235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5" name="图片 329">
            <a:extLst>
              <a:ext uri="{FF2B5EF4-FFF2-40B4-BE49-F238E27FC236}">
                <a16:creationId xmlns:a16="http://schemas.microsoft.com/office/drawing/2014/main" id="{3ED6A997-8B9E-CC90-C129-0F38430F7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056" y="3806165"/>
            <a:ext cx="3308263" cy="2651578"/>
          </a:xfrm>
          <a:prstGeom prst="rect">
            <a:avLst/>
          </a:prstGeom>
        </p:spPr>
      </p:pic>
      <p:pic>
        <p:nvPicPr>
          <p:cNvPr id="7" name="图片 331">
            <a:extLst>
              <a:ext uri="{FF2B5EF4-FFF2-40B4-BE49-F238E27FC236}">
                <a16:creationId xmlns:a16="http://schemas.microsoft.com/office/drawing/2014/main" id="{266EA408-E2B9-A734-18B2-32F12F02C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60781"/>
            <a:ext cx="2753178" cy="3297218"/>
          </a:xfrm>
          <a:prstGeom prst="rect">
            <a:avLst/>
          </a:prstGeom>
        </p:spPr>
      </p:pic>
      <p:pic>
        <p:nvPicPr>
          <p:cNvPr id="8" name="图片 333">
            <a:extLst>
              <a:ext uri="{FF2B5EF4-FFF2-40B4-BE49-F238E27FC236}">
                <a16:creationId xmlns:a16="http://schemas.microsoft.com/office/drawing/2014/main" id="{65265313-366F-7D63-D7F6-A0841F5FC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307"/>
            <a:ext cx="1833548" cy="1725692"/>
          </a:xfrm>
          <a:prstGeom prst="rect">
            <a:avLst/>
          </a:prstGeom>
        </p:spPr>
      </p:pic>
      <p:pic>
        <p:nvPicPr>
          <p:cNvPr id="9" name="图片 335">
            <a:extLst>
              <a:ext uri="{FF2B5EF4-FFF2-40B4-BE49-F238E27FC236}">
                <a16:creationId xmlns:a16="http://schemas.microsoft.com/office/drawing/2014/main" id="{AEAD7CC9-CC14-B9F9-E4D4-89FA53D5CF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874695"/>
            <a:ext cx="4673599" cy="730871"/>
          </a:xfrm>
          <a:prstGeom prst="rect">
            <a:avLst/>
          </a:prstGeom>
        </p:spPr>
      </p:pic>
      <p:pic>
        <p:nvPicPr>
          <p:cNvPr id="10" name="图片 341">
            <a:extLst>
              <a:ext uri="{FF2B5EF4-FFF2-40B4-BE49-F238E27FC236}">
                <a16:creationId xmlns:a16="http://schemas.microsoft.com/office/drawing/2014/main" id="{FBACAB3B-9428-7481-D969-E528652F9B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503" y="5084773"/>
            <a:ext cx="4825912" cy="1658646"/>
          </a:xfrm>
          <a:prstGeom prst="rect">
            <a:avLst/>
          </a:prstGeom>
        </p:spPr>
      </p:pic>
      <p:sp>
        <p:nvSpPr>
          <p:cNvPr id="14" name="文本框 346">
            <a:extLst>
              <a:ext uri="{FF2B5EF4-FFF2-40B4-BE49-F238E27FC236}">
                <a16:creationId xmlns:a16="http://schemas.microsoft.com/office/drawing/2014/main" id="{9F7B9EA8-7774-9430-7B32-D179F1FCA4AA}"/>
              </a:ext>
            </a:extLst>
          </p:cNvPr>
          <p:cNvSpPr txBox="1"/>
          <p:nvPr/>
        </p:nvSpPr>
        <p:spPr>
          <a:xfrm>
            <a:off x="2634075" y="114581"/>
            <a:ext cx="692384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UỶ BAN NHÂN DÂN HUYỆN AN LÃO </a:t>
            </a: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QUANG TRUNG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Shape 279">
            <a:extLst>
              <a:ext uri="{FF2B5EF4-FFF2-40B4-BE49-F238E27FC236}">
                <a16:creationId xmlns:a16="http://schemas.microsoft.com/office/drawing/2014/main" id="{2D1F12AC-E958-EA5B-C794-331DA9926E78}"/>
              </a:ext>
            </a:extLst>
          </p:cNvPr>
          <p:cNvSpPr txBox="1">
            <a:spLocks/>
          </p:cNvSpPr>
          <p:nvPr/>
        </p:nvSpPr>
        <p:spPr>
          <a:xfrm>
            <a:off x="2628296" y="1499884"/>
            <a:ext cx="6593700" cy="717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altLang="en-GB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7" name="文本框 4">
            <a:extLst>
              <a:ext uri="{FF2B5EF4-FFF2-40B4-BE49-F238E27FC236}">
                <a16:creationId xmlns:a16="http://schemas.microsoft.com/office/drawing/2014/main" id="{8069F076-3D5C-4761-D627-68C13048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313" y="4522819"/>
            <a:ext cx="3815666" cy="49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Nguyễn</a:t>
            </a:r>
            <a:r>
              <a:rPr lang="en-US" altLang="zh-C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Như</a:t>
            </a:r>
            <a:endParaRPr lang="zh-CN" altLang="en-US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文本框 4">
            <a:extLst>
              <a:ext uri="{FF2B5EF4-FFF2-40B4-BE49-F238E27FC236}">
                <a16:creationId xmlns:a16="http://schemas.microsoft.com/office/drawing/2014/main" id="{7BEE8334-784E-E5A7-F1BE-68AC6130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70" y="2876033"/>
            <a:ext cx="6159257" cy="135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4: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Điều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 defTabSz="1216660"/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(</a:t>
            </a:r>
            <a:r>
              <a:rPr lang="en-US" altLang="zh-CN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1)</a:t>
            </a:r>
            <a:endParaRPr lang="zh-CN" alt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12" y="581026"/>
            <a:ext cx="2960338" cy="50394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29815" y="1040106"/>
            <a:ext cx="5906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01.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Tìm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từ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ngữ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có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tiếng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chứa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vần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oanh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uyt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iêu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, </a:t>
            </a:r>
            <a:r>
              <a:rPr kumimoji="0" lang="en-US" altLang="zh-C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1EAEAA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Arial" panose="020B0604020202020204" pitchFamily="34" charset="0"/>
                <a:sym typeface="+mn-lt"/>
              </a:rPr>
              <a:t>iêm</a:t>
            </a:r>
            <a:endParaRPr kumimoji="0" lang="zh-CN" altLang="en-US" sz="3200" b="1" i="1" u="none" strike="noStrike" kern="1200" cap="none" spc="0" normalizeH="0" baseline="0" noProof="0" dirty="0">
              <a:ln>
                <a:noFill/>
              </a:ln>
              <a:solidFill>
                <a:srgbClr val="1EAEAA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9942" r="17104" b="8402"/>
          <a:stretch>
            <a:fillRect/>
          </a:stretch>
        </p:blipFill>
        <p:spPr>
          <a:xfrm rot="582822">
            <a:off x="1523325" y="1063292"/>
            <a:ext cx="1444880" cy="1131551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343EDB6D-1D84-465C-AD98-1FC12D858CF2}"/>
              </a:ext>
            </a:extLst>
          </p:cNvPr>
          <p:cNvSpPr/>
          <p:nvPr/>
        </p:nvSpPr>
        <p:spPr>
          <a:xfrm>
            <a:off x="1227078" y="2453759"/>
            <a:ext cx="2653991" cy="169428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doanh</a:t>
            </a:r>
            <a:r>
              <a:rPr lang="en-US" sz="3600" dirty="0"/>
              <a:t> 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1EA80516-AF7A-4287-82D1-66568DE7CCD0}"/>
              </a:ext>
            </a:extLst>
          </p:cNvPr>
          <p:cNvSpPr/>
          <p:nvPr/>
        </p:nvSpPr>
        <p:spPr>
          <a:xfrm>
            <a:off x="1038225" y="4395384"/>
            <a:ext cx="3783181" cy="169428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xiêu, nhiêu, niêu, liều</a:t>
            </a:r>
            <a:endParaRPr lang="en-US" sz="3600" dirty="0"/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A50A02C9-4EB5-4A07-9CBB-1D85583EA68F}"/>
              </a:ext>
            </a:extLst>
          </p:cNvPr>
          <p:cNvSpPr/>
          <p:nvPr/>
        </p:nvSpPr>
        <p:spPr>
          <a:xfrm>
            <a:off x="5353051" y="4478929"/>
            <a:ext cx="4038600" cy="183614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xiêm, kiếm, niệm, nghiệm </a:t>
            </a:r>
            <a:endParaRPr lang="en-US" sz="3600" dirty="0"/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7836A24C-BF34-415B-A91A-F9916097C2D9}"/>
              </a:ext>
            </a:extLst>
          </p:cNvPr>
          <p:cNvSpPr/>
          <p:nvPr/>
        </p:nvSpPr>
        <p:spPr>
          <a:xfrm>
            <a:off x="4715265" y="2508266"/>
            <a:ext cx="2653991" cy="169428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huýt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38" y="79640"/>
            <a:ext cx="1627152" cy="1627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87AA3-B93D-40BB-9396-6266BBB45DC0}"/>
              </a:ext>
            </a:extLst>
          </p:cNvPr>
          <p:cNvSpPr txBox="1"/>
          <p:nvPr/>
        </p:nvSpPr>
        <p:spPr>
          <a:xfrm>
            <a:off x="570802" y="142470"/>
            <a:ext cx="1107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khuyên</a:t>
            </a:r>
            <a:r>
              <a:rPr lang="en-US" sz="3200" dirty="0"/>
              <a:t>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endParaRPr lang="en-US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26E49D-1780-43A6-A5FB-11C954A98469}"/>
              </a:ext>
            </a:extLst>
          </p:cNvPr>
          <p:cNvSpPr/>
          <p:nvPr/>
        </p:nvSpPr>
        <p:spPr>
          <a:xfrm>
            <a:off x="1907301" y="1030165"/>
            <a:ext cx="2723766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7CA651-7722-4136-94B3-87E68A5EF11B}"/>
              </a:ext>
            </a:extLst>
          </p:cNvPr>
          <p:cNvSpPr/>
          <p:nvPr/>
        </p:nvSpPr>
        <p:spPr>
          <a:xfrm>
            <a:off x="6964910" y="1018994"/>
            <a:ext cx="3542631" cy="6823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khuyên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6E7139-DC80-4BB1-9F08-40637187331F}"/>
              </a:ext>
            </a:extLst>
          </p:cNvPr>
          <p:cNvSpPr/>
          <p:nvPr/>
        </p:nvSpPr>
        <p:spPr>
          <a:xfrm>
            <a:off x="1684462" y="1881035"/>
            <a:ext cx="3169444" cy="8188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Rửa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</a:p>
          <a:p>
            <a:pPr algn="ctr"/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endParaRPr lang="en-US" sz="2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BC5851-1335-4C0A-A891-01C37E0F4BC9}"/>
              </a:ext>
            </a:extLst>
          </p:cNvPr>
          <p:cNvSpPr/>
          <p:nvPr/>
        </p:nvSpPr>
        <p:spPr>
          <a:xfrm>
            <a:off x="1684462" y="2863734"/>
            <a:ext cx="3169444" cy="8188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endParaRPr lang="en-US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17D6F3-13A9-4B5A-8865-33237F617BC8}"/>
              </a:ext>
            </a:extLst>
          </p:cNvPr>
          <p:cNvSpPr/>
          <p:nvPr/>
        </p:nvSpPr>
        <p:spPr>
          <a:xfrm>
            <a:off x="1684462" y="3846433"/>
            <a:ext cx="3169444" cy="8188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Khi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vắng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FBFBD7-ABCC-4763-BA56-7067B01DBB8C}"/>
              </a:ext>
            </a:extLst>
          </p:cNvPr>
          <p:cNvSpPr/>
          <p:nvPr/>
        </p:nvSpPr>
        <p:spPr>
          <a:xfrm>
            <a:off x="1684462" y="4829132"/>
            <a:ext cx="3169444" cy="8188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may </a:t>
            </a:r>
          </a:p>
          <a:p>
            <a:pPr algn="ctr"/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endParaRPr lang="en-US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0E7170-FF08-4806-9BA9-06A3CAD5A81F}"/>
              </a:ext>
            </a:extLst>
          </p:cNvPr>
          <p:cNvSpPr/>
          <p:nvPr/>
        </p:nvSpPr>
        <p:spPr>
          <a:xfrm>
            <a:off x="1684462" y="5811831"/>
            <a:ext cx="3169444" cy="81886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endParaRPr lang="en-US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F80EE5-B5ED-4116-8FCA-A6A99CB65C56}"/>
              </a:ext>
            </a:extLst>
          </p:cNvPr>
          <p:cNvSpPr/>
          <p:nvPr/>
        </p:nvSpPr>
        <p:spPr>
          <a:xfrm>
            <a:off x="5882185" y="1881035"/>
            <a:ext cx="5308979" cy="8188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lạ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ở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B89DE0-D49E-47C0-AE3C-46959674526D}"/>
              </a:ext>
            </a:extLst>
          </p:cNvPr>
          <p:cNvSpPr/>
          <p:nvPr/>
        </p:nvSpPr>
        <p:spPr>
          <a:xfrm>
            <a:off x="5882185" y="2863734"/>
            <a:ext cx="5308979" cy="8188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rửa</a:t>
            </a:r>
            <a:r>
              <a:rPr lang="en-US" sz="2800" dirty="0"/>
              <a:t> </a:t>
            </a:r>
            <a:r>
              <a:rPr lang="en-US" sz="2800" dirty="0" err="1"/>
              <a:t>tay</a:t>
            </a:r>
            <a:r>
              <a:rPr lang="en-US" sz="2800" dirty="0"/>
              <a:t> </a:t>
            </a:r>
            <a:r>
              <a:rPr lang="en-US" sz="2800" dirty="0" err="1"/>
              <a:t>sạch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bệnh</a:t>
            </a:r>
            <a:endParaRPr lang="en-US" sz="2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D5FA41-DD2A-489A-8917-2F1C2AA37A35}"/>
              </a:ext>
            </a:extLst>
          </p:cNvPr>
          <p:cNvSpPr/>
          <p:nvPr/>
        </p:nvSpPr>
        <p:spPr>
          <a:xfrm>
            <a:off x="5882185" y="3846433"/>
            <a:ext cx="5308979" cy="8188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Nhớ</a:t>
            </a:r>
            <a:r>
              <a:rPr lang="en-US" sz="2800" dirty="0"/>
              <a:t> </a:t>
            </a:r>
            <a:r>
              <a:rPr lang="en-US" sz="2800" dirty="0" err="1"/>
              <a:t>chào</a:t>
            </a:r>
            <a:r>
              <a:rPr lang="en-US" sz="2800" dirty="0"/>
              <a:t>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gỡ</a:t>
            </a:r>
            <a:endParaRPr lang="en-US" sz="2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BA4A98-9DB7-4736-8418-C1FD940069A7}"/>
              </a:ext>
            </a:extLst>
          </p:cNvPr>
          <p:cNvSpPr/>
          <p:nvPr/>
        </p:nvSpPr>
        <p:spPr>
          <a:xfrm>
            <a:off x="5882185" y="4829132"/>
            <a:ext cx="5308979" cy="8188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Khi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,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tuân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khiển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đèn</a:t>
            </a:r>
            <a:r>
              <a:rPr lang="en-US" sz="2400" dirty="0"/>
              <a:t> </a:t>
            </a:r>
            <a:r>
              <a:rPr lang="en-US" sz="2400" dirty="0" err="1"/>
              <a:t>giao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endParaRPr lang="en-US" sz="24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991163-BC68-422C-8FEB-D0F5CBAC3BCA}"/>
              </a:ext>
            </a:extLst>
          </p:cNvPr>
          <p:cNvSpPr/>
          <p:nvPr/>
        </p:nvSpPr>
        <p:spPr>
          <a:xfrm>
            <a:off x="5882185" y="5811831"/>
            <a:ext cx="5308979" cy="81886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Khi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chơi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, </a:t>
            </a:r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ý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phòng</a:t>
            </a:r>
            <a:r>
              <a:rPr lang="en-US" sz="2800" dirty="0"/>
              <a:t>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endParaRPr lang="en-US" sz="28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540EBF-3696-4ED0-BDA1-C67A1B3A577A}"/>
              </a:ext>
            </a:extLst>
          </p:cNvPr>
          <p:cNvCxnSpPr>
            <a:stCxn id="10" idx="3"/>
            <a:endCxn id="16" idx="1"/>
          </p:cNvCxnSpPr>
          <p:nvPr/>
        </p:nvCxnSpPr>
        <p:spPr>
          <a:xfrm>
            <a:off x="4853906" y="2290468"/>
            <a:ext cx="1028279" cy="98269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B107390-679C-4360-AA72-31F48B0DB19C}"/>
              </a:ext>
            </a:extLst>
          </p:cNvPr>
          <p:cNvCxnSpPr/>
          <p:nvPr/>
        </p:nvCxnSpPr>
        <p:spPr>
          <a:xfrm>
            <a:off x="4853905" y="3304902"/>
            <a:ext cx="1028279" cy="98269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C91E71-C2A8-4AE1-B930-421D90588ADE}"/>
              </a:ext>
            </a:extLst>
          </p:cNvPr>
          <p:cNvCxnSpPr>
            <a:cxnSpLocks/>
          </p:cNvCxnSpPr>
          <p:nvPr/>
        </p:nvCxnSpPr>
        <p:spPr>
          <a:xfrm flipV="1">
            <a:off x="4853905" y="2297726"/>
            <a:ext cx="1028279" cy="196539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0F96BA-F47F-4383-A86E-3823CF582D6C}"/>
              </a:ext>
            </a:extLst>
          </p:cNvPr>
          <p:cNvCxnSpPr/>
          <p:nvPr/>
        </p:nvCxnSpPr>
        <p:spPr>
          <a:xfrm>
            <a:off x="4853904" y="5238565"/>
            <a:ext cx="1028279" cy="98269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614D15-12EA-47AF-BA75-F5621A89B596}"/>
              </a:ext>
            </a:extLst>
          </p:cNvPr>
          <p:cNvCxnSpPr>
            <a:cxnSpLocks/>
          </p:cNvCxnSpPr>
          <p:nvPr/>
        </p:nvCxnSpPr>
        <p:spPr>
          <a:xfrm flipV="1">
            <a:off x="4853904" y="5270300"/>
            <a:ext cx="1028279" cy="869047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-13722" y="25360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38" y="79640"/>
            <a:ext cx="1627152" cy="16271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87AA3-B93D-40BB-9396-6266BBB45DC0}"/>
              </a:ext>
            </a:extLst>
          </p:cNvPr>
          <p:cNvSpPr txBox="1"/>
          <p:nvPr/>
        </p:nvSpPr>
        <p:spPr>
          <a:xfrm>
            <a:off x="570802" y="142470"/>
            <a:ext cx="11077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3.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ở B </a:t>
            </a:r>
            <a:r>
              <a:rPr lang="en-US" sz="3200" dirty="0" err="1"/>
              <a:t>phù</a:t>
            </a:r>
            <a:r>
              <a:rPr lang="en-US" sz="3200" dirty="0"/>
              <a:t> </a:t>
            </a:r>
            <a:r>
              <a:rPr lang="en-US" sz="3200" dirty="0" err="1"/>
              <a:t>hợp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ở A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26E49D-1780-43A6-A5FB-11C954A98469}"/>
              </a:ext>
            </a:extLst>
          </p:cNvPr>
          <p:cNvSpPr/>
          <p:nvPr/>
        </p:nvSpPr>
        <p:spPr>
          <a:xfrm>
            <a:off x="3047053" y="1034814"/>
            <a:ext cx="986024" cy="6823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7CA651-7722-4136-94B3-87E68A5EF11B}"/>
              </a:ext>
            </a:extLst>
          </p:cNvPr>
          <p:cNvSpPr/>
          <p:nvPr/>
        </p:nvSpPr>
        <p:spPr>
          <a:xfrm>
            <a:off x="8728527" y="958297"/>
            <a:ext cx="1160059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6E7139-DC80-4BB1-9F08-40637187331F}"/>
              </a:ext>
            </a:extLst>
          </p:cNvPr>
          <p:cNvSpPr/>
          <p:nvPr/>
        </p:nvSpPr>
        <p:spPr>
          <a:xfrm>
            <a:off x="1416309" y="1856005"/>
            <a:ext cx="4247512" cy="843896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Gặp</a:t>
            </a:r>
            <a:r>
              <a:rPr lang="en-US" sz="2400" dirty="0"/>
              <a:t> ai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muốn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endParaRPr lang="en-US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BC5851-1335-4C0A-A891-01C37E0F4BC9}"/>
              </a:ext>
            </a:extLst>
          </p:cNvPr>
          <p:cNvSpPr/>
          <p:nvPr/>
        </p:nvSpPr>
        <p:spPr>
          <a:xfrm>
            <a:off x="1416309" y="2863734"/>
            <a:ext cx="4247512" cy="818866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Được</a:t>
            </a:r>
            <a:r>
              <a:rPr lang="en-US" sz="2800" dirty="0"/>
              <a:t> ai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endParaRPr lang="en-US" sz="28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E17D6F3-13A9-4B5A-8865-33237F617BC8}"/>
              </a:ext>
            </a:extLst>
          </p:cNvPr>
          <p:cNvSpPr/>
          <p:nvPr/>
        </p:nvSpPr>
        <p:spPr>
          <a:xfrm>
            <a:off x="1416309" y="3846433"/>
            <a:ext cx="4247512" cy="818866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lỗi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endParaRPr lang="en-US" sz="28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FBFBD7-ABCC-4763-BA56-7067B01DBB8C}"/>
              </a:ext>
            </a:extLst>
          </p:cNvPr>
          <p:cNvSpPr/>
          <p:nvPr/>
        </p:nvSpPr>
        <p:spPr>
          <a:xfrm>
            <a:off x="1416309" y="4829132"/>
            <a:ext cx="4247512" cy="818866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endParaRPr lang="en-US" sz="28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10E7170-FF08-4806-9BA9-06A3CAD5A81F}"/>
              </a:ext>
            </a:extLst>
          </p:cNvPr>
          <p:cNvSpPr/>
          <p:nvPr/>
        </p:nvSpPr>
        <p:spPr>
          <a:xfrm>
            <a:off x="1416309" y="5811831"/>
            <a:ext cx="4247512" cy="818866"/>
          </a:xfrm>
          <a:prstGeom prst="roundRect">
            <a:avLst/>
          </a:prstGeom>
          <a:ln w="28575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Khi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bè</a:t>
            </a:r>
            <a:r>
              <a:rPr lang="en-US" sz="2800" dirty="0"/>
              <a:t>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niềm</a:t>
            </a:r>
            <a:r>
              <a:rPr lang="en-US" sz="2800" dirty="0"/>
              <a:t> </a:t>
            </a:r>
            <a:r>
              <a:rPr lang="en-US" sz="2800" dirty="0" err="1"/>
              <a:t>vui</a:t>
            </a:r>
            <a:endParaRPr lang="en-US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5F80EE5-B5ED-4116-8FCA-A6A99CB65C56}"/>
              </a:ext>
            </a:extLst>
          </p:cNvPr>
          <p:cNvSpPr/>
          <p:nvPr/>
        </p:nvSpPr>
        <p:spPr>
          <a:xfrm>
            <a:off x="7841423" y="1881035"/>
            <a:ext cx="2934268" cy="818866"/>
          </a:xfrm>
          <a:prstGeom prst="roundRect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Cảm ơn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B89DE0-D49E-47C0-AE3C-46959674526D}"/>
              </a:ext>
            </a:extLst>
          </p:cNvPr>
          <p:cNvSpPr/>
          <p:nvPr/>
        </p:nvSpPr>
        <p:spPr>
          <a:xfrm>
            <a:off x="7841423" y="2863734"/>
            <a:ext cx="2934268" cy="818866"/>
          </a:xfrm>
          <a:prstGeom prst="roundRect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Xin lỗi</a:t>
            </a:r>
            <a:endParaRPr lang="en-US" sz="28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D5FA41-DD2A-489A-8917-2F1C2AA37A35}"/>
              </a:ext>
            </a:extLst>
          </p:cNvPr>
          <p:cNvSpPr/>
          <p:nvPr/>
        </p:nvSpPr>
        <p:spPr>
          <a:xfrm>
            <a:off x="7841423" y="3846433"/>
            <a:ext cx="2934268" cy="818866"/>
          </a:xfrm>
          <a:prstGeom prst="roundRect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Giới thiệu</a:t>
            </a:r>
            <a:endParaRPr lang="en-US" sz="28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7BA4A98-9DB7-4736-8418-C1FD940069A7}"/>
              </a:ext>
            </a:extLst>
          </p:cNvPr>
          <p:cNvSpPr/>
          <p:nvPr/>
        </p:nvSpPr>
        <p:spPr>
          <a:xfrm>
            <a:off x="7841423" y="4829132"/>
            <a:ext cx="2934268" cy="818866"/>
          </a:xfrm>
          <a:prstGeom prst="roundRect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Chúc mừng</a:t>
            </a:r>
            <a:endParaRPr lang="en-US" sz="28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D991163-BC68-422C-8FEB-D0F5CBAC3BCA}"/>
              </a:ext>
            </a:extLst>
          </p:cNvPr>
          <p:cNvSpPr/>
          <p:nvPr/>
        </p:nvSpPr>
        <p:spPr>
          <a:xfrm>
            <a:off x="7841423" y="5811831"/>
            <a:ext cx="2934268" cy="818866"/>
          </a:xfrm>
          <a:prstGeom prst="roundRect">
            <a:avLst/>
          </a:prstGeom>
          <a:ln w="19050">
            <a:solidFill>
              <a:srgbClr val="00B0F0"/>
            </a:solidFill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Xin phép</a:t>
            </a:r>
            <a:endParaRPr lang="en-US" sz="28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D540EBF-3696-4ED0-BDA1-C67A1B3A577A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>
            <a:off x="5663821" y="2277953"/>
            <a:ext cx="2177602" cy="1977913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65C285-16FB-41D1-AA27-209C9F0CC998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5663821" y="2290468"/>
            <a:ext cx="2177602" cy="1019922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D753D8-7925-4A78-B0AF-D36ADB32E8ED}"/>
              </a:ext>
            </a:extLst>
          </p:cNvPr>
          <p:cNvCxnSpPr>
            <a:cxnSpLocks/>
          </p:cNvCxnSpPr>
          <p:nvPr/>
        </p:nvCxnSpPr>
        <p:spPr>
          <a:xfrm flipV="1">
            <a:off x="5663821" y="3235944"/>
            <a:ext cx="2177602" cy="1019922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7465B4-4793-4A93-9D9A-02F0AEA3F08C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5675229" y="5263595"/>
            <a:ext cx="2166194" cy="957669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AF7B7AA-75DF-4ABA-8178-CD188D54B90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5675229" y="5238565"/>
            <a:ext cx="2166194" cy="99813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7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297</Words>
  <Application>Microsoft Macintosh PowerPoint</Application>
  <PresentationFormat>Widescreen</PresentationFormat>
  <Paragraphs>54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Arial-Rounded</vt:lpstr>
      <vt:lpstr>Averta Std CY Bold</vt:lpstr>
      <vt:lpstr>Calibri</vt:lpstr>
      <vt:lpstr>Quicksand Medium</vt:lpstr>
      <vt:lpstr>Times New Roman</vt:lpstr>
      <vt:lpstr>1_Office Theme</vt:lpstr>
      <vt:lpstr>Hoạt động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21</cp:revision>
  <dcterms:created xsi:type="dcterms:W3CDTF">2021-07-12T00:56:13Z</dcterms:created>
  <dcterms:modified xsi:type="dcterms:W3CDTF">2025-03-19T01:40:57Z</dcterms:modified>
</cp:coreProperties>
</file>