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95" r:id="rId2"/>
    <p:sldId id="287" r:id="rId3"/>
    <p:sldId id="288" r:id="rId4"/>
    <p:sldId id="289" r:id="rId5"/>
    <p:sldId id="29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39F07-FCE3-4DB8-9809-0002F4FA8A7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52EB3-5B13-4F5A-BA9F-9151B1216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2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A66-5692-4279-8599-B10164B7AA6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E585-5FCC-4D90-95BF-1072406F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A66-5692-4279-8599-B10164B7AA6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E585-5FCC-4D90-95BF-1072406F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A66-5692-4279-8599-B10164B7AA6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E585-5FCC-4D90-95BF-1072406F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9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A66-5692-4279-8599-B10164B7AA6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E585-5FCC-4D90-95BF-1072406F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7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A66-5692-4279-8599-B10164B7AA6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E585-5FCC-4D90-95BF-1072406F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0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A66-5692-4279-8599-B10164B7AA6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E585-5FCC-4D90-95BF-1072406F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0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A66-5692-4279-8599-B10164B7AA6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E585-5FCC-4D90-95BF-1072406F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5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A66-5692-4279-8599-B10164B7AA6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E585-5FCC-4D90-95BF-1072406F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9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A66-5692-4279-8599-B10164B7AA6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E585-5FCC-4D90-95BF-1072406F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A66-5692-4279-8599-B10164B7AA6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E585-5FCC-4D90-95BF-1072406F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6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A66-5692-4279-8599-B10164B7AA6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E585-5FCC-4D90-95BF-1072406F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6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DBA66-5692-4279-8599-B10164B7AA6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E585-5FCC-4D90-95BF-1072406F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6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9566564" y="4490605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76075" y="4677658"/>
            <a:ext cx="2058354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715" y="6213629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61" y="6243206"/>
            <a:ext cx="967849" cy="614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51" y="5651998"/>
            <a:ext cx="1429237" cy="14292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2" y="6172448"/>
            <a:ext cx="1048683" cy="812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6058" y="3093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1461" y="2310989"/>
            <a:ext cx="71376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</a:t>
            </a: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các loài vật nhỏ bé; </a:t>
            </a: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 chấm, dấu chấm hỏi</a:t>
            </a:r>
            <a:endParaRPr 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1367" y="56661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Hương</a:t>
            </a:r>
            <a:endParaRPr lang="vi-VN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</a:p>
        </p:txBody>
      </p:sp>
    </p:spTree>
    <p:extLst>
      <p:ext uri="{BB962C8B-B14F-4D97-AF65-F5344CB8AC3E}">
        <p14:creationId xmlns:p14="http://schemas.microsoft.com/office/powerpoint/2010/main" val="47641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iệt Nam chiêm ngưỡng siêu trăng thứ 2 trong năm vào tối nay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37" y="2030564"/>
            <a:ext cx="5109934" cy="34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ửa khóa, Mở Khóa, Làm chìa khóa Quận 11 sài g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1812119"/>
            <a:ext cx="3435350" cy="35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4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04941" y="6018996"/>
            <a:ext cx="2846075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ách làm bánh chưng dẻo, xanh mướt, thơm ngon, đậm đà cho ngày T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4" y="1431119"/>
            <a:ext cx="4521201" cy="45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00267" y="6018996"/>
            <a:ext cx="2067334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râu điên húc chết người ở Đồ Sơn: Giải mã chuyện &amp;#39;trâu báo oán&amp;#39; ở làng mổ  trâu lớn nhất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49" y="1431119"/>
            <a:ext cx="6629879" cy="4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7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126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5</cp:revision>
  <dcterms:created xsi:type="dcterms:W3CDTF">2025-03-19T08:04:20Z</dcterms:created>
  <dcterms:modified xsi:type="dcterms:W3CDTF">2025-03-19T08:23:48Z</dcterms:modified>
</cp:coreProperties>
</file>