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84" r:id="rId2"/>
  </p:sldMasterIdLst>
  <p:notesMasterIdLst>
    <p:notesMasterId r:id="rId26"/>
  </p:notesMasterIdLst>
  <p:sldIdLst>
    <p:sldId id="789" r:id="rId3"/>
    <p:sldId id="259" r:id="rId4"/>
    <p:sldId id="283" r:id="rId5"/>
    <p:sldId id="771" r:id="rId6"/>
    <p:sldId id="770" r:id="rId7"/>
    <p:sldId id="263" r:id="rId8"/>
    <p:sldId id="275" r:id="rId9"/>
    <p:sldId id="776" r:id="rId10"/>
    <p:sldId id="276" r:id="rId11"/>
    <p:sldId id="294" r:id="rId12"/>
    <p:sldId id="272" r:id="rId13"/>
    <p:sldId id="758" r:id="rId14"/>
    <p:sldId id="778" r:id="rId15"/>
    <p:sldId id="769" r:id="rId16"/>
    <p:sldId id="267" r:id="rId17"/>
    <p:sldId id="759" r:id="rId18"/>
    <p:sldId id="785" r:id="rId19"/>
    <p:sldId id="764" r:id="rId20"/>
    <p:sldId id="783" r:id="rId21"/>
    <p:sldId id="260" r:id="rId22"/>
    <p:sldId id="779" r:id="rId23"/>
    <p:sldId id="780" r:id="rId24"/>
    <p:sldId id="784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52B14-1E58-4420-B390-F84ECC03EBB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E0A85-3551-475C-9F21-C90D298B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5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0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1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5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4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080D6-A84F-42AE-BEBF-A79AA7F966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0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06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07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40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81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7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2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8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0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85-3551-475C-9F21-C90D298B63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8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55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46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6">
            <a:extLst>
              <a:ext uri="{FF2B5EF4-FFF2-40B4-BE49-F238E27FC236}">
                <a16:creationId xmlns:a16="http://schemas.microsoft.com/office/drawing/2014/main" xmlns="" id="{06D4B522-FD6B-9DD5-856C-444501362725}"/>
              </a:ext>
            </a:extLst>
          </p:cNvPr>
          <p:cNvSpPr/>
          <p:nvPr userDrawn="1"/>
        </p:nvSpPr>
        <p:spPr>
          <a:xfrm>
            <a:off x="609600" y="563525"/>
            <a:ext cx="10972800" cy="573094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92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2025/3/20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499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003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5407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AD39-69E1-462F-B1A8-B7D4EEA61CE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AD39-69E1-462F-B1A8-B7D4EEA61CE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AD39-69E1-462F-B1A8-B7D4EEA61CE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AD39-69E1-462F-B1A8-B7D4EEA61CE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AD39-69E1-462F-B1A8-B7D4EEA61CE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89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AD39-69E1-462F-B1A8-B7D4EEA61CE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AD39-69E1-462F-B1A8-B7D4EEA61CE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AD39-69E1-462F-B1A8-B7D4EEA61CE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AD39-69E1-462F-B1A8-B7D4EEA61CE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AD39-69E1-462F-B1A8-B7D4EEA61CE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AD39-69E1-462F-B1A8-B7D4EEA61CE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017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4C24649-FB60-2477-AF89-A2FF4ACAD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0077" r="1214" b="11938"/>
          <a:stretch/>
        </p:blipFill>
        <p:spPr>
          <a:xfrm flipH="1">
            <a:off x="-334925" y="13716000"/>
            <a:ext cx="12099852" cy="980068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411F3838-1A08-D686-1970-F64C2AD6E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t="2880" r="872" b="2717"/>
          <a:stretch/>
        </p:blipFill>
        <p:spPr>
          <a:xfrm flipH="1">
            <a:off x="7830881" y="13716000"/>
            <a:ext cx="4688958" cy="50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3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6">
            <a:extLst>
              <a:ext uri="{FF2B5EF4-FFF2-40B4-BE49-F238E27FC236}">
                <a16:creationId xmlns:a16="http://schemas.microsoft.com/office/drawing/2014/main" xmlns="" id="{06D4B522-FD6B-9DD5-856C-444501362725}"/>
              </a:ext>
            </a:extLst>
          </p:cNvPr>
          <p:cNvSpPr/>
          <p:nvPr userDrawn="1"/>
        </p:nvSpPr>
        <p:spPr>
          <a:xfrm>
            <a:off x="609600" y="563525"/>
            <a:ext cx="10972800" cy="573094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08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81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3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49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48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8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0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26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1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684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62" r:id="rId11"/>
    <p:sldLayoutId id="2147483757" r:id="rId12"/>
    <p:sldLayoutId id="2147483759" r:id="rId13"/>
    <p:sldLayoutId id="214748376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75F07-731F-409C-B40B-58947B2E702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24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7" r:id="rId12"/>
    <p:sldLayoutId id="2147483667" r:id="rId13"/>
    <p:sldLayoutId id="2147483673" r:id="rId14"/>
    <p:sldLayoutId id="2147483684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microsoft.com/office/2007/relationships/hdphoto" Target="../media/hdphoto1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3.png"/><Relationship Id="rId11" Type="http://schemas.openxmlformats.org/officeDocument/2006/relationships/image" Target="../media/image28.emf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5" Type="http://schemas.openxmlformats.org/officeDocument/2006/relationships/image" Target="../media/image17.svg"/><Relationship Id="rId4" Type="http://schemas.openxmlformats.org/officeDocument/2006/relationships/image" Target="../media/image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198920" y="2582053"/>
            <a:ext cx="6735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Giúp đỡ người khuyết tật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8524" y="1998219"/>
            <a:ext cx="5608899" cy="75504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6247794-99C5-7DCB-F7B5-426DEA0566BC}"/>
              </a:ext>
            </a:extLst>
          </p:cNvPr>
          <p:cNvSpPr txBox="1"/>
          <p:nvPr/>
        </p:nvSpPr>
        <p:spPr>
          <a:xfrm>
            <a:off x="873900" y="218229"/>
            <a:ext cx="10276002" cy="1264741"/>
          </a:xfrm>
          <a:prstGeom prst="roundRect">
            <a:avLst>
              <a:gd name="adj" fmla="val 26613"/>
            </a:avLst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Những khó khăn của người khuyết tật trong công việc và cuộc sống: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#9Slide03 IcielSamsung Sharp Bo" pitchFamily="2" charset="-93"/>
              <a:cs typeface="Times New Roman" pitchFamily="18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xmlns="" id="{A0DB48D4-CE9A-4904-BD07-ED2C15BDCC3F}"/>
              </a:ext>
            </a:extLst>
          </p:cNvPr>
          <p:cNvGrpSpPr/>
          <p:nvPr/>
        </p:nvGrpSpPr>
        <p:grpSpPr>
          <a:xfrm>
            <a:off x="1114425" y="1616863"/>
            <a:ext cx="9982200" cy="764388"/>
            <a:chOff x="674228" y="4862098"/>
            <a:chExt cx="5343799" cy="1230073"/>
          </a:xfrm>
        </p:grpSpPr>
        <p:sp>
          <p:nvSpPr>
            <p:cNvPr id="6" name="Rectangle: Rounded Corners 2">
              <a:extLst>
                <a:ext uri="{FF2B5EF4-FFF2-40B4-BE49-F238E27FC236}">
                  <a16:creationId xmlns:a16="http://schemas.microsoft.com/office/drawing/2014/main" xmlns="" id="{84F1D07F-6BBE-4D1E-8D17-8391D4A2684F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xmlns="" id="{F8479341-017A-4C98-A4C1-A91AE8C9B9FE}"/>
                </a:ext>
              </a:extLst>
            </p:cNvPr>
            <p:cNvSpPr txBox="1"/>
            <p:nvPr/>
          </p:nvSpPr>
          <p:spPr>
            <a:xfrm>
              <a:off x="743340" y="4939482"/>
              <a:ext cx="5205574" cy="742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Sinh hoạt bất tiện, đôi khi phải nhờ đến sự giúp đỡ của người khác.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">
            <a:extLst>
              <a:ext uri="{FF2B5EF4-FFF2-40B4-BE49-F238E27FC236}">
                <a16:creationId xmlns:a16="http://schemas.microsoft.com/office/drawing/2014/main" xmlns="" id="{D399638F-7732-4756-9A44-D9249D834D00}"/>
              </a:ext>
            </a:extLst>
          </p:cNvPr>
          <p:cNvGrpSpPr/>
          <p:nvPr/>
        </p:nvGrpSpPr>
        <p:grpSpPr>
          <a:xfrm>
            <a:off x="1057275" y="2578888"/>
            <a:ext cx="10115549" cy="935838"/>
            <a:chOff x="674228" y="4862098"/>
            <a:chExt cx="5343799" cy="123007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xmlns="" id="{457DE790-2FC5-4067-964B-CACD6EAE7FCD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xmlns="" id="{1B8EAB3F-94AA-4B2E-8005-865870964552}"/>
                </a:ext>
              </a:extLst>
            </p:cNvPr>
            <p:cNvSpPr txBox="1"/>
            <p:nvPr/>
          </p:nvSpPr>
          <p:spPr>
            <a:xfrm>
              <a:off x="743340" y="4939482"/>
              <a:ext cx="5205574" cy="1092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Một số người khả năng tiếp thu bị hạn chế, mất nhiều thời gian và công sức hơn trong quá trình học tập.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">
            <a:extLst>
              <a:ext uri="{FF2B5EF4-FFF2-40B4-BE49-F238E27FC236}">
                <a16:creationId xmlns:a16="http://schemas.microsoft.com/office/drawing/2014/main" xmlns="" id="{93F5E28B-4B3A-460A-B634-613BFBCE58EA}"/>
              </a:ext>
            </a:extLst>
          </p:cNvPr>
          <p:cNvGrpSpPr/>
          <p:nvPr/>
        </p:nvGrpSpPr>
        <p:grpSpPr>
          <a:xfrm>
            <a:off x="1085850" y="3788563"/>
            <a:ext cx="9982200" cy="492375"/>
            <a:chOff x="674228" y="4862098"/>
            <a:chExt cx="5343799" cy="1240689"/>
          </a:xfrm>
        </p:grpSpPr>
        <p:sp>
          <p:nvSpPr>
            <p:cNvPr id="12" name="Rectangle: Rounded Corners 2">
              <a:extLst>
                <a:ext uri="{FF2B5EF4-FFF2-40B4-BE49-F238E27FC236}">
                  <a16:creationId xmlns:a16="http://schemas.microsoft.com/office/drawing/2014/main" xmlns="" id="{F979193A-D4AF-403E-956F-336825C5C672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3">
              <a:extLst>
                <a:ext uri="{FF2B5EF4-FFF2-40B4-BE49-F238E27FC236}">
                  <a16:creationId xmlns:a16="http://schemas.microsoft.com/office/drawing/2014/main" xmlns="" id="{D980A58E-E76D-46A2-A016-5A183783627D}"/>
                </a:ext>
              </a:extLst>
            </p:cNvPr>
            <p:cNvSpPr txBox="1"/>
            <p:nvPr/>
          </p:nvSpPr>
          <p:spPr>
            <a:xfrm>
              <a:off x="743340" y="4939481"/>
              <a:ext cx="5205574" cy="116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Khó khăn khi tìm kiếm việc làm và lựa chọn công việc phù hợp.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">
            <a:extLst>
              <a:ext uri="{FF2B5EF4-FFF2-40B4-BE49-F238E27FC236}">
                <a16:creationId xmlns:a16="http://schemas.microsoft.com/office/drawing/2014/main" xmlns="" id="{247BC91E-F17E-4FD6-B2AB-109CFA522DD4}"/>
              </a:ext>
            </a:extLst>
          </p:cNvPr>
          <p:cNvGrpSpPr/>
          <p:nvPr/>
        </p:nvGrpSpPr>
        <p:grpSpPr>
          <a:xfrm>
            <a:off x="1028700" y="4474363"/>
            <a:ext cx="9982200" cy="492375"/>
            <a:chOff x="674228" y="4862098"/>
            <a:chExt cx="5343799" cy="1240689"/>
          </a:xfrm>
        </p:grpSpPr>
        <p:sp>
          <p:nvSpPr>
            <p:cNvPr id="15" name="Rectangle: Rounded Corners 2">
              <a:extLst>
                <a:ext uri="{FF2B5EF4-FFF2-40B4-BE49-F238E27FC236}">
                  <a16:creationId xmlns:a16="http://schemas.microsoft.com/office/drawing/2014/main" xmlns="" id="{22335BFC-4B45-461F-B18B-DFDC868B0519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xmlns="" id="{E5C2D67D-2FF0-4AE9-9245-71B3D022A95F}"/>
                </a:ext>
              </a:extLst>
            </p:cNvPr>
            <p:cNvSpPr txBox="1"/>
            <p:nvPr/>
          </p:nvSpPr>
          <p:spPr>
            <a:xfrm>
              <a:off x="743340" y="4939481"/>
              <a:ext cx="5205574" cy="116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Có tâm lý mặc cảm, không dám nghĩ đến chuyện kết hôn.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xmlns="" id="{9A811C64-DC52-4F8E-A9DC-C2707EFBB049}"/>
              </a:ext>
            </a:extLst>
          </p:cNvPr>
          <p:cNvGrpSpPr/>
          <p:nvPr/>
        </p:nvGrpSpPr>
        <p:grpSpPr>
          <a:xfrm>
            <a:off x="1047750" y="5179213"/>
            <a:ext cx="9982200" cy="492375"/>
            <a:chOff x="674228" y="4862098"/>
            <a:chExt cx="5343799" cy="1240689"/>
          </a:xfrm>
        </p:grpSpPr>
        <p:sp>
          <p:nvSpPr>
            <p:cNvPr id="18" name="Rectangle: Rounded Corners 2">
              <a:extLst>
                <a:ext uri="{FF2B5EF4-FFF2-40B4-BE49-F238E27FC236}">
                  <a16:creationId xmlns:a16="http://schemas.microsoft.com/office/drawing/2014/main" xmlns="" id="{C0651451-703C-44CE-B3E0-16D65DAB2A3B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xmlns="" id="{BE3E8E20-0B52-4B66-A33F-C71A0E9706C6}"/>
                </a:ext>
              </a:extLst>
            </p:cNvPr>
            <p:cNvSpPr txBox="1"/>
            <p:nvPr/>
          </p:nvSpPr>
          <p:spPr>
            <a:xfrm>
              <a:off x="743340" y="4939481"/>
              <a:ext cx="5205574" cy="116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Một số gặp khó khăn trong việc hoà nhập cộng đồng.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5523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6247794-99C5-7DCB-F7B5-426DEA0566BC}"/>
              </a:ext>
            </a:extLst>
          </p:cNvPr>
          <p:cNvSpPr txBox="1"/>
          <p:nvPr/>
        </p:nvSpPr>
        <p:spPr>
          <a:xfrm>
            <a:off x="873900" y="507312"/>
            <a:ext cx="10276002" cy="686574"/>
          </a:xfrm>
          <a:prstGeom prst="roundRect">
            <a:avLst>
              <a:gd name="adj" fmla="val 26613"/>
            </a:avLst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Những công việc họ có thể làm được: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#9Slide03 IcielSamsung Sharp Bo" pitchFamily="2" charset="-93"/>
              <a:cs typeface="Times New Roman" pitchFamily="18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xmlns="" id="{A0DB48D4-CE9A-4904-BD07-ED2C15BDCC3F}"/>
              </a:ext>
            </a:extLst>
          </p:cNvPr>
          <p:cNvGrpSpPr/>
          <p:nvPr/>
        </p:nvGrpSpPr>
        <p:grpSpPr>
          <a:xfrm>
            <a:off x="3562350" y="1581150"/>
            <a:ext cx="3829050" cy="561976"/>
            <a:chOff x="674228" y="4862098"/>
            <a:chExt cx="5343799" cy="1230073"/>
          </a:xfrm>
        </p:grpSpPr>
        <p:sp>
          <p:nvSpPr>
            <p:cNvPr id="6" name="Rectangle: Rounded Corners 2">
              <a:extLst>
                <a:ext uri="{FF2B5EF4-FFF2-40B4-BE49-F238E27FC236}">
                  <a16:creationId xmlns:a16="http://schemas.microsoft.com/office/drawing/2014/main" xmlns="" id="{84F1D07F-6BBE-4D1E-8D17-8391D4A2684F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xmlns="" id="{F8479341-017A-4C98-A4C1-A91AE8C9B9FE}"/>
                </a:ext>
              </a:extLst>
            </p:cNvPr>
            <p:cNvSpPr txBox="1"/>
            <p:nvPr/>
          </p:nvSpPr>
          <p:spPr>
            <a:xfrm>
              <a:off x="743341" y="4939482"/>
              <a:ext cx="5205574" cy="114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Vận động viên.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">
            <a:extLst>
              <a:ext uri="{FF2B5EF4-FFF2-40B4-BE49-F238E27FC236}">
                <a16:creationId xmlns:a16="http://schemas.microsoft.com/office/drawing/2014/main" xmlns="" id="{7FECD06D-C369-4A01-AEF1-389394006928}"/>
              </a:ext>
            </a:extLst>
          </p:cNvPr>
          <p:cNvGrpSpPr/>
          <p:nvPr/>
        </p:nvGrpSpPr>
        <p:grpSpPr>
          <a:xfrm>
            <a:off x="3562350" y="2390775"/>
            <a:ext cx="3829050" cy="561976"/>
            <a:chOff x="674228" y="4862098"/>
            <a:chExt cx="5343799" cy="1230073"/>
          </a:xfrm>
        </p:grpSpPr>
        <p:sp>
          <p:nvSpPr>
            <p:cNvPr id="21" name="Rectangle: Rounded Corners 2">
              <a:extLst>
                <a:ext uri="{FF2B5EF4-FFF2-40B4-BE49-F238E27FC236}">
                  <a16:creationId xmlns:a16="http://schemas.microsoft.com/office/drawing/2014/main" xmlns="" id="{D7238406-DBC6-4C1A-B548-E6DB3398F0FC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3">
              <a:extLst>
                <a:ext uri="{FF2B5EF4-FFF2-40B4-BE49-F238E27FC236}">
                  <a16:creationId xmlns:a16="http://schemas.microsoft.com/office/drawing/2014/main" xmlns="" id="{0954FAEC-DF64-446E-815D-DF0651C510A5}"/>
                </a:ext>
              </a:extLst>
            </p:cNvPr>
            <p:cNvSpPr txBox="1"/>
            <p:nvPr/>
          </p:nvSpPr>
          <p:spPr>
            <a:xfrm>
              <a:off x="743341" y="4939482"/>
              <a:ext cx="5205574" cy="114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Giáo viên.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1">
            <a:extLst>
              <a:ext uri="{FF2B5EF4-FFF2-40B4-BE49-F238E27FC236}">
                <a16:creationId xmlns:a16="http://schemas.microsoft.com/office/drawing/2014/main" xmlns="" id="{7E98E6D5-CADE-4245-82AB-679349EE32E9}"/>
              </a:ext>
            </a:extLst>
          </p:cNvPr>
          <p:cNvGrpSpPr/>
          <p:nvPr/>
        </p:nvGrpSpPr>
        <p:grpSpPr>
          <a:xfrm>
            <a:off x="2895600" y="3152775"/>
            <a:ext cx="5648325" cy="561976"/>
            <a:chOff x="674228" y="4862098"/>
            <a:chExt cx="5343799" cy="1230073"/>
          </a:xfrm>
        </p:grpSpPr>
        <p:sp>
          <p:nvSpPr>
            <p:cNvPr id="24" name="Rectangle: Rounded Corners 2">
              <a:extLst>
                <a:ext uri="{FF2B5EF4-FFF2-40B4-BE49-F238E27FC236}">
                  <a16:creationId xmlns:a16="http://schemas.microsoft.com/office/drawing/2014/main" xmlns="" id="{430C2926-060B-4207-B2E3-9F04352EF9EC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3">
              <a:extLst>
                <a:ext uri="{FF2B5EF4-FFF2-40B4-BE49-F238E27FC236}">
                  <a16:creationId xmlns:a16="http://schemas.microsoft.com/office/drawing/2014/main" xmlns="" id="{9CAD842A-D4D5-47A6-8DB4-D5B640FFE122}"/>
                </a:ext>
              </a:extLst>
            </p:cNvPr>
            <p:cNvSpPr txBox="1"/>
            <p:nvPr/>
          </p:nvSpPr>
          <p:spPr>
            <a:xfrm>
              <a:off x="743341" y="4939482"/>
              <a:ext cx="5205574" cy="114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Sản xuất các sản phẩm thủ công.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1">
            <a:extLst>
              <a:ext uri="{FF2B5EF4-FFF2-40B4-BE49-F238E27FC236}">
                <a16:creationId xmlns:a16="http://schemas.microsoft.com/office/drawing/2014/main" xmlns="" id="{A083FB2D-6645-444A-962D-ABDF3337646B}"/>
              </a:ext>
            </a:extLst>
          </p:cNvPr>
          <p:cNvGrpSpPr/>
          <p:nvPr/>
        </p:nvGrpSpPr>
        <p:grpSpPr>
          <a:xfrm>
            <a:off x="3581400" y="3905250"/>
            <a:ext cx="3829050" cy="561976"/>
            <a:chOff x="674228" y="4862098"/>
            <a:chExt cx="5343799" cy="1230073"/>
          </a:xfrm>
        </p:grpSpPr>
        <p:sp>
          <p:nvSpPr>
            <p:cNvPr id="27" name="Rectangle: Rounded Corners 2">
              <a:extLst>
                <a:ext uri="{FF2B5EF4-FFF2-40B4-BE49-F238E27FC236}">
                  <a16:creationId xmlns:a16="http://schemas.microsoft.com/office/drawing/2014/main" xmlns="" id="{FD1CE382-E929-4DE4-BD10-36791DB168F7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3">
              <a:extLst>
                <a:ext uri="{FF2B5EF4-FFF2-40B4-BE49-F238E27FC236}">
                  <a16:creationId xmlns:a16="http://schemas.microsoft.com/office/drawing/2014/main" xmlns="" id="{4CCB8911-404A-4075-821C-88FDC40DCED8}"/>
                </a:ext>
              </a:extLst>
            </p:cNvPr>
            <p:cNvSpPr txBox="1"/>
            <p:nvPr/>
          </p:nvSpPr>
          <p:spPr>
            <a:xfrm>
              <a:off x="743341" y="4939482"/>
              <a:ext cx="5205574" cy="114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Đánh đàn, ca hát.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1">
            <a:extLst>
              <a:ext uri="{FF2B5EF4-FFF2-40B4-BE49-F238E27FC236}">
                <a16:creationId xmlns:a16="http://schemas.microsoft.com/office/drawing/2014/main" xmlns="" id="{4811739A-346E-417F-9E07-156C3A06EDF1}"/>
              </a:ext>
            </a:extLst>
          </p:cNvPr>
          <p:cNvGrpSpPr/>
          <p:nvPr/>
        </p:nvGrpSpPr>
        <p:grpSpPr>
          <a:xfrm>
            <a:off x="3638550" y="4686300"/>
            <a:ext cx="3829050" cy="561976"/>
            <a:chOff x="674228" y="4862098"/>
            <a:chExt cx="5343799" cy="1230073"/>
          </a:xfrm>
        </p:grpSpPr>
        <p:sp>
          <p:nvSpPr>
            <p:cNvPr id="30" name="Rectangle: Rounded Corners 2">
              <a:extLst>
                <a:ext uri="{FF2B5EF4-FFF2-40B4-BE49-F238E27FC236}">
                  <a16:creationId xmlns:a16="http://schemas.microsoft.com/office/drawing/2014/main" xmlns="" id="{D6C4DED1-9712-4301-B408-CB588B6FB205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">
              <a:extLst>
                <a:ext uri="{FF2B5EF4-FFF2-40B4-BE49-F238E27FC236}">
                  <a16:creationId xmlns:a16="http://schemas.microsoft.com/office/drawing/2014/main" xmlns="" id="{920550AD-7D73-4ACF-81D5-59CB2AEE3A08}"/>
                </a:ext>
              </a:extLst>
            </p:cNvPr>
            <p:cNvSpPr txBox="1"/>
            <p:nvPr/>
          </p:nvSpPr>
          <p:spPr>
            <a:xfrm>
              <a:off x="743341" y="4939482"/>
              <a:ext cx="5205574" cy="114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Mát-xa, bấm huyệt.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4714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7A1DBE7-A69C-4517-BFDE-C55B7FB253B2}"/>
              </a:ext>
            </a:extLst>
          </p:cNvPr>
          <p:cNvGrpSpPr/>
          <p:nvPr/>
        </p:nvGrpSpPr>
        <p:grpSpPr>
          <a:xfrm>
            <a:off x="2976276" y="2639766"/>
            <a:ext cx="7534029" cy="840049"/>
            <a:chOff x="4133006" y="1184831"/>
            <a:chExt cx="7721531" cy="492204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BEC22F6-0089-4507-BBC3-9E538C97DDC7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622495"/>
              <a:chOff x="4436414" y="1551563"/>
              <a:chExt cx="7327378" cy="4133089"/>
            </a:xfrm>
          </p:grpSpPr>
          <p:sp>
            <p:nvSpPr>
              <p:cNvPr id="28" name="Rectangle: Diagonal Corners Rounded 4">
                <a:extLst>
                  <a:ext uri="{FF2B5EF4-FFF2-40B4-BE49-F238E27FC236}">
                    <a16:creationId xmlns:a16="http://schemas.microsoft.com/office/drawing/2014/main" xmlns="" id="{930ADC02-6498-49EE-8B6C-20D0F650FE17}"/>
                  </a:ext>
                </a:extLst>
              </p:cNvPr>
              <p:cNvSpPr/>
              <p:nvPr/>
            </p:nvSpPr>
            <p:spPr>
              <a:xfrm flipH="1">
                <a:off x="4572001" y="1676399"/>
                <a:ext cx="7191791" cy="2671062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xmlns="" id="{E2B7BDA1-6F61-47A9-8182-F9CAFD15BD7E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FD63BAB-C6E7-4D17-A7B6-ADC099C13354}"/>
                </a:ext>
              </a:extLst>
            </p:cNvPr>
            <p:cNvSpPr txBox="1"/>
            <p:nvPr/>
          </p:nvSpPr>
          <p:spPr>
            <a:xfrm>
              <a:off x="4133006" y="1184831"/>
              <a:ext cx="7721531" cy="2666878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800" b="1" dirty="0" smtClean="0"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Cảm </a:t>
              </a:r>
              <a:r>
                <a:rPr lang="vi-VN" sz="28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xúc của em khi nghĩ về những người ấy.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4010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96646" y="630315"/>
            <a:ext cx="10724380" cy="5518999"/>
            <a:chOff x="8028221" y="3168011"/>
            <a:chExt cx="11045629" cy="6735888"/>
          </a:xfrm>
        </p:grpSpPr>
        <p:grpSp>
          <p:nvGrpSpPr>
            <p:cNvPr id="6" name="Group 6"/>
            <p:cNvGrpSpPr/>
            <p:nvPr/>
          </p:nvGrpSpPr>
          <p:grpSpPr>
            <a:xfrm>
              <a:off x="8028221" y="3168011"/>
              <a:ext cx="11045629" cy="6735888"/>
              <a:chOff x="125723" y="-88648"/>
              <a:chExt cx="9989983" cy="24465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25723" y="-88648"/>
                <a:ext cx="9989983" cy="2446512"/>
              </a:xfrm>
              <a:custGeom>
                <a:avLst/>
                <a:gdLst/>
                <a:ahLst/>
                <a:cxnLst/>
                <a:rect l="l" t="t" r="r" b="b"/>
                <a:pathLst>
                  <a:path w="9350375" h="2542899">
                    <a:moveTo>
                      <a:pt x="63030" y="1949346"/>
                    </a:moveTo>
                    <a:cubicBezTo>
                      <a:pt x="63030" y="1949346"/>
                      <a:pt x="0" y="1702782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457302" y="6965"/>
                    </a:cubicBezTo>
                    <a:lnTo>
                      <a:pt x="8457303" y="6965"/>
                    </a:lnTo>
                    <a:cubicBezTo>
                      <a:pt x="8674050" y="16819"/>
                      <a:pt x="8878365" y="36481"/>
                      <a:pt x="9012554" y="101690"/>
                    </a:cubicBezTo>
                    <a:cubicBezTo>
                      <a:pt x="9268599" y="226120"/>
                      <a:pt x="9350375" y="459160"/>
                      <a:pt x="9344887" y="704684"/>
                    </a:cubicBezTo>
                    <a:cubicBezTo>
                      <a:pt x="9344887" y="704684"/>
                      <a:pt x="9301599" y="1013073"/>
                      <a:pt x="9309033" y="1248607"/>
                    </a:cubicBezTo>
                    <a:cubicBezTo>
                      <a:pt x="9316156" y="1691147"/>
                      <a:pt x="9323312" y="1886750"/>
                      <a:pt x="9323312" y="1886750"/>
                    </a:cubicBezTo>
                    <a:cubicBezTo>
                      <a:pt x="9306631" y="2102482"/>
                      <a:pt x="9191987" y="2313094"/>
                      <a:pt x="8995118" y="2424718"/>
                    </a:cubicBezTo>
                    <a:cubicBezTo>
                      <a:pt x="8844766" y="2509967"/>
                      <a:pt x="8646735" y="2525065"/>
                      <a:pt x="6874210" y="2514323"/>
                    </a:cubicBezTo>
                    <a:lnTo>
                      <a:pt x="6874112" y="2514323"/>
                    </a:lnTo>
                    <a:cubicBezTo>
                      <a:pt x="645952" y="2509046"/>
                      <a:pt x="384604" y="2542899"/>
                      <a:pt x="254278" y="2433742"/>
                    </a:cubicBezTo>
                    <a:cubicBezTo>
                      <a:pt x="145767" y="2342857"/>
                      <a:pt x="81795" y="2149545"/>
                      <a:pt x="63030" y="1949346"/>
                    </a:cubicBezTo>
                    <a:close/>
                  </a:path>
                </a:pathLst>
              </a:custGeom>
              <a:solidFill>
                <a:srgbClr val="FFE8E5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8476257" y="4229717"/>
              <a:ext cx="10286983" cy="5062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ea typeface="Arial" panose="020B0604020202020204" pitchFamily="34" charset="0"/>
                  <a:cs typeface="Times New Roman" pitchFamily="18" charset="0"/>
                </a:rPr>
                <a:t>      </a:t>
              </a:r>
              <a:r>
                <a:rPr lang="vi-VN" sz="3600" b="1" dirty="0" smtClean="0">
                  <a:solidFill>
                    <a:srgbClr val="000000"/>
                  </a:solidFill>
                  <a:latin typeface="Times New Roman" pitchFamily="18" charset="0"/>
                  <a:ea typeface="Arial" panose="020B0604020202020204" pitchFamily="34" charset="0"/>
                  <a:cs typeface="Times New Roman" pitchFamily="18" charset="0"/>
                </a:rPr>
                <a:t>Những </a:t>
              </a:r>
              <a:r>
                <a:rPr lang="vi-VN" sz="3600" b="1" dirty="0">
                  <a:solidFill>
                    <a:srgbClr val="000000"/>
                  </a:solidFill>
                  <a:latin typeface="Times New Roman" pitchFamily="18" charset="0"/>
                  <a:ea typeface="Arial" panose="020B0604020202020204" pitchFamily="34" charset="0"/>
                  <a:cs typeface="Times New Roman" pitchFamily="18" charset="0"/>
                </a:rPr>
                <a:t>người khuyết tật dù gặp nhiều khó khăn trong cuộc sống nhưng họ vẫn có những mặt mạnh khác so với người bình thường để có thể khắc phục khó </a:t>
              </a:r>
              <a:r>
                <a:rPr lang="vi-VN" sz="3600" b="1" dirty="0" smtClean="0">
                  <a:solidFill>
                    <a:srgbClr val="000000"/>
                  </a:solidFill>
                  <a:latin typeface="Times New Roman" pitchFamily="18" charset="0"/>
                  <a:ea typeface="Arial" panose="020B0604020202020204" pitchFamily="34" charset="0"/>
                  <a:cs typeface="Times New Roman" pitchFamily="18" charset="0"/>
                </a:rPr>
                <a:t>khăn.</a:t>
              </a:r>
              <a:r>
                <a:rPr lang="en-US" sz="3600" b="1" dirty="0" smtClean="0">
                  <a:solidFill>
                    <a:srgbClr val="000000"/>
                  </a:solidFill>
                  <a:latin typeface="Times New Roman" pitchFamily="18" charset="0"/>
                  <a:ea typeface="Arial" panose="020B0604020202020204" pitchFamily="34" charset="0"/>
                  <a:cs typeface="Times New Roman" pitchFamily="18" charset="0"/>
                </a:rPr>
                <a:t> </a:t>
              </a:r>
              <a:r>
                <a:rPr lang="vi-VN" sz="3600" b="1" dirty="0" smtClean="0">
                  <a:solidFill>
                    <a:srgbClr val="000000"/>
                  </a:solidFill>
                  <a:latin typeface="Times New Roman" pitchFamily="18" charset="0"/>
                  <a:ea typeface="Arial" panose="020B0604020202020204" pitchFamily="34" charset="0"/>
                  <a:cs typeface="Times New Roman" pitchFamily="18" charset="0"/>
                </a:rPr>
                <a:t>Tìm </a:t>
              </a:r>
              <a:r>
                <a:rPr lang="vi-VN" sz="3600" b="1" dirty="0">
                  <a:solidFill>
                    <a:srgbClr val="000000"/>
                  </a:solidFill>
                  <a:latin typeface="Times New Roman" pitchFamily="18" charset="0"/>
                  <a:ea typeface="Arial" panose="020B0604020202020204" pitchFamily="34" charset="0"/>
                  <a:cs typeface="Times New Roman" pitchFamily="18" charset="0"/>
                </a:rPr>
                <a:t>hiểu về người khuyết tật là để đồng cảm với họ.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38510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CC5DB9C0-6840-6959-63C9-7DEE63EF3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38" y="3331930"/>
            <a:ext cx="2627604" cy="30787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1CC8A5-9943-44B2-8AB8-3874E88CB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364" y="3311559"/>
            <a:ext cx="6370872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0335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2">
            <a:extLst>
              <a:ext uri="{FF2B5EF4-FFF2-40B4-BE49-F238E27FC236}">
                <a16:creationId xmlns:a16="http://schemas.microsoft.com/office/drawing/2014/main" xmlns="" id="{288B6BAC-4DEC-4D03-ACEB-EA5EE5DCDCF2}"/>
              </a:ext>
            </a:extLst>
          </p:cNvPr>
          <p:cNvSpPr txBox="1"/>
          <p:nvPr/>
        </p:nvSpPr>
        <p:spPr>
          <a:xfrm>
            <a:off x="873900" y="507312"/>
            <a:ext cx="10276002" cy="686574"/>
          </a:xfrm>
          <a:prstGeom prst="roundRect">
            <a:avLst>
              <a:gd name="adj" fmla="val 26613"/>
            </a:avLst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hoạch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đỡ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khuyết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tật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#9Slide03 IcielSamsung Sharp Bo" pitchFamily="2" charset="-93"/>
              <a:cs typeface="Times New Roman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521C51A-1F2C-43AA-A777-4E639F49DD43}"/>
              </a:ext>
            </a:extLst>
          </p:cNvPr>
          <p:cNvGrpSpPr/>
          <p:nvPr/>
        </p:nvGrpSpPr>
        <p:grpSpPr>
          <a:xfrm>
            <a:off x="1297664" y="4633027"/>
            <a:ext cx="3137977" cy="1480427"/>
            <a:chOff x="781262" y="3217613"/>
            <a:chExt cx="4680706" cy="432670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80DAD02F-A39E-4B1A-9C27-05D6E0896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91DECD7B-9719-4500-8B16-CF70BC1529ED}"/>
                </a:ext>
              </a:extLst>
            </p:cNvPr>
            <p:cNvSpPr/>
            <p:nvPr/>
          </p:nvSpPr>
          <p:spPr>
            <a:xfrm>
              <a:off x="781262" y="6461845"/>
              <a:ext cx="4680706" cy="10824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đôi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EC38E6-A1BE-4EB6-A1C3-8044E67F4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432" y="1391151"/>
            <a:ext cx="4726864" cy="1695736"/>
          </a:xfrm>
          <a:prstGeom prst="rect">
            <a:avLst/>
          </a:prstGeom>
        </p:spPr>
      </p:pic>
      <p:grpSp>
        <p:nvGrpSpPr>
          <p:cNvPr id="15" name="Group 1">
            <a:extLst>
              <a:ext uri="{FF2B5EF4-FFF2-40B4-BE49-F238E27FC236}">
                <a16:creationId xmlns:a16="http://schemas.microsoft.com/office/drawing/2014/main" xmlns="" id="{0C646EBC-C5A8-4047-9F48-1892A63FB051}"/>
              </a:ext>
            </a:extLst>
          </p:cNvPr>
          <p:cNvGrpSpPr/>
          <p:nvPr/>
        </p:nvGrpSpPr>
        <p:grpSpPr>
          <a:xfrm>
            <a:off x="1047750" y="1543049"/>
            <a:ext cx="4991100" cy="884231"/>
            <a:chOff x="674228" y="4862098"/>
            <a:chExt cx="5343799" cy="1285371"/>
          </a:xfrm>
        </p:grpSpPr>
        <p:sp>
          <p:nvSpPr>
            <p:cNvPr id="16" name="Rectangle: Rounded Corners 2">
              <a:extLst>
                <a:ext uri="{FF2B5EF4-FFF2-40B4-BE49-F238E27FC236}">
                  <a16:creationId xmlns:a16="http://schemas.microsoft.com/office/drawing/2014/main" xmlns="" id="{3D0BA41C-B775-4CE2-8529-9159E1A4884A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3">
              <a:extLst>
                <a:ext uri="{FF2B5EF4-FFF2-40B4-BE49-F238E27FC236}">
                  <a16:creationId xmlns:a16="http://schemas.microsoft.com/office/drawing/2014/main" xmlns="" id="{888E0515-73E4-45A4-A6C1-375D3683333B}"/>
                </a:ext>
              </a:extLst>
            </p:cNvPr>
            <p:cNvSpPr txBox="1"/>
            <p:nvPr/>
          </p:nvSpPr>
          <p:spPr>
            <a:xfrm>
              <a:off x="743341" y="4939482"/>
              <a:ext cx="5205574" cy="1207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Tìm hiểu về người khuyết tật để có sự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400" b="1" noProof="0" dirty="0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ồ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cảm với họ.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">
            <a:extLst>
              <a:ext uri="{FF2B5EF4-FFF2-40B4-BE49-F238E27FC236}">
                <a16:creationId xmlns:a16="http://schemas.microsoft.com/office/drawing/2014/main" xmlns="" id="{66A53972-DD27-484D-8372-40C658A7050B}"/>
              </a:ext>
            </a:extLst>
          </p:cNvPr>
          <p:cNvGrpSpPr/>
          <p:nvPr/>
        </p:nvGrpSpPr>
        <p:grpSpPr>
          <a:xfrm>
            <a:off x="1095375" y="2590798"/>
            <a:ext cx="4991100" cy="884233"/>
            <a:chOff x="674228" y="4862098"/>
            <a:chExt cx="5343799" cy="1285374"/>
          </a:xfrm>
        </p:grpSpPr>
        <p:sp>
          <p:nvSpPr>
            <p:cNvPr id="20" name="Rectangle: Rounded Corners 2">
              <a:extLst>
                <a:ext uri="{FF2B5EF4-FFF2-40B4-BE49-F238E27FC236}">
                  <a16:creationId xmlns:a16="http://schemas.microsoft.com/office/drawing/2014/main" xmlns="" id="{06112A85-A6A5-45A5-BDD5-734C3D306DDD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3">
              <a:extLst>
                <a:ext uri="{FF2B5EF4-FFF2-40B4-BE49-F238E27FC236}">
                  <a16:creationId xmlns:a16="http://schemas.microsoft.com/office/drawing/2014/main" xmlns="" id="{7CB18923-5F3E-4F04-A718-062496B4CB74}"/>
                </a:ext>
              </a:extLst>
            </p:cNvPr>
            <p:cNvSpPr txBox="1"/>
            <p:nvPr/>
          </p:nvSpPr>
          <p:spPr>
            <a:xfrm>
              <a:off x="743341" y="4939485"/>
              <a:ext cx="5205574" cy="1207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Học cách giao tiếp và ứng xử với người khuyết tật.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1">
            <a:extLst>
              <a:ext uri="{FF2B5EF4-FFF2-40B4-BE49-F238E27FC236}">
                <a16:creationId xmlns:a16="http://schemas.microsoft.com/office/drawing/2014/main" xmlns="" id="{D3AD9456-35AE-44D0-981D-614C296E6EDB}"/>
              </a:ext>
            </a:extLst>
          </p:cNvPr>
          <p:cNvGrpSpPr/>
          <p:nvPr/>
        </p:nvGrpSpPr>
        <p:grpSpPr>
          <a:xfrm>
            <a:off x="647700" y="3629024"/>
            <a:ext cx="5762624" cy="884231"/>
            <a:chOff x="674228" y="4862098"/>
            <a:chExt cx="5343799" cy="1285371"/>
          </a:xfrm>
        </p:grpSpPr>
        <p:sp>
          <p:nvSpPr>
            <p:cNvPr id="23" name="Rectangle: Rounded Corners 2">
              <a:extLst>
                <a:ext uri="{FF2B5EF4-FFF2-40B4-BE49-F238E27FC236}">
                  <a16:creationId xmlns:a16="http://schemas.microsoft.com/office/drawing/2014/main" xmlns="" id="{48BD5805-00C9-45AC-A3E1-01DCCE3BE47E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3">
              <a:extLst>
                <a:ext uri="{FF2B5EF4-FFF2-40B4-BE49-F238E27FC236}">
                  <a16:creationId xmlns:a16="http://schemas.microsoft.com/office/drawing/2014/main" xmlns="" id="{1B7ED7E7-1023-4C07-A325-CEC82F373595}"/>
                </a:ext>
              </a:extLst>
            </p:cNvPr>
            <p:cNvSpPr txBox="1"/>
            <p:nvPr/>
          </p:nvSpPr>
          <p:spPr>
            <a:xfrm>
              <a:off x="743341" y="4939482"/>
              <a:ext cx="5205574" cy="1207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Lựa chọn những việc có thể làm để giúp đỡ người khuyết tật mà em biết.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3" y="3215843"/>
            <a:ext cx="4652849" cy="27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040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24" y="1998219"/>
            <a:ext cx="5608899" cy="7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6247794-99C5-7DCB-F7B5-426DEA0566BC}"/>
              </a:ext>
            </a:extLst>
          </p:cNvPr>
          <p:cNvSpPr txBox="1"/>
          <p:nvPr/>
        </p:nvSpPr>
        <p:spPr>
          <a:xfrm>
            <a:off x="873900" y="507312"/>
            <a:ext cx="10276002" cy="686574"/>
          </a:xfrm>
          <a:prstGeom prst="roundRect">
            <a:avLst>
              <a:gd name="adj" fmla="val 26613"/>
            </a:avLst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Những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giúp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đỡ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khuyết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#9Slide03 IcielSamsung Sharp Bo" pitchFamily="2" charset="-93"/>
                <a:cs typeface="Times New Roman" pitchFamily="18" charset="0"/>
              </a:rPr>
              <a:t>tật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#9Slide03 IcielSamsung Sharp Bo" pitchFamily="2" charset="-93"/>
              <a:cs typeface="Times New Roman" pitchFamily="18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xmlns="" id="{A0DB48D4-CE9A-4904-BD07-ED2C15BDCC3F}"/>
              </a:ext>
            </a:extLst>
          </p:cNvPr>
          <p:cNvGrpSpPr/>
          <p:nvPr/>
        </p:nvGrpSpPr>
        <p:grpSpPr>
          <a:xfrm>
            <a:off x="1114425" y="1616863"/>
            <a:ext cx="4003007" cy="764388"/>
            <a:chOff x="674228" y="4862098"/>
            <a:chExt cx="5343799" cy="1230073"/>
          </a:xfrm>
        </p:grpSpPr>
        <p:sp>
          <p:nvSpPr>
            <p:cNvPr id="6" name="Rectangle: Rounded Corners 2">
              <a:extLst>
                <a:ext uri="{FF2B5EF4-FFF2-40B4-BE49-F238E27FC236}">
                  <a16:creationId xmlns:a16="http://schemas.microsoft.com/office/drawing/2014/main" xmlns="" id="{84F1D07F-6BBE-4D1E-8D17-8391D4A2684F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xmlns="" id="{F8479341-017A-4C98-A4C1-A91AE8C9B9FE}"/>
                </a:ext>
              </a:extLst>
            </p:cNvPr>
            <p:cNvSpPr txBox="1"/>
            <p:nvPr/>
          </p:nvSpPr>
          <p:spPr>
            <a:xfrm>
              <a:off x="743339" y="4939482"/>
              <a:ext cx="5205575" cy="742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viên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">
            <a:extLst>
              <a:ext uri="{FF2B5EF4-FFF2-40B4-BE49-F238E27FC236}">
                <a16:creationId xmlns:a16="http://schemas.microsoft.com/office/drawing/2014/main" xmlns="" id="{D399638F-7732-4756-9A44-D9249D834D00}"/>
              </a:ext>
            </a:extLst>
          </p:cNvPr>
          <p:cNvGrpSpPr/>
          <p:nvPr/>
        </p:nvGrpSpPr>
        <p:grpSpPr>
          <a:xfrm>
            <a:off x="1057275" y="2859624"/>
            <a:ext cx="4954626" cy="1259203"/>
            <a:chOff x="674228" y="4862098"/>
            <a:chExt cx="5343799" cy="1655106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xmlns="" id="{457DE790-2FC5-4067-964B-CACD6EAE7FCD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xmlns="" id="{1B8EAB3F-94AA-4B2E-8005-865870964552}"/>
                </a:ext>
              </a:extLst>
            </p:cNvPr>
            <p:cNvSpPr txBox="1"/>
            <p:nvPr/>
          </p:nvSpPr>
          <p:spPr>
            <a:xfrm>
              <a:off x="743340" y="4939482"/>
              <a:ext cx="5205575" cy="157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đỡ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nhường</a:t>
              </a:r>
              <a:r>
                <a:rPr lang="en-US" sz="2400" b="1" dirty="0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2400" b="1" dirty="0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2400" b="1" dirty="0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 smtClean="0">
                  <a:solidFill>
                    <a:srgbClr val="5B9BD5">
                      <a:lumMod val="1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bus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">
            <a:extLst>
              <a:ext uri="{FF2B5EF4-FFF2-40B4-BE49-F238E27FC236}">
                <a16:creationId xmlns:a16="http://schemas.microsoft.com/office/drawing/2014/main" xmlns="" id="{93F5E28B-4B3A-460A-B634-613BFBCE58EA}"/>
              </a:ext>
            </a:extLst>
          </p:cNvPr>
          <p:cNvGrpSpPr/>
          <p:nvPr/>
        </p:nvGrpSpPr>
        <p:grpSpPr>
          <a:xfrm>
            <a:off x="978567" y="4269841"/>
            <a:ext cx="5109412" cy="1681788"/>
            <a:chOff x="674228" y="5317759"/>
            <a:chExt cx="5343799" cy="2171328"/>
          </a:xfrm>
        </p:grpSpPr>
        <p:sp>
          <p:nvSpPr>
            <p:cNvPr id="12" name="Rectangle: Rounded Corners 2">
              <a:extLst>
                <a:ext uri="{FF2B5EF4-FFF2-40B4-BE49-F238E27FC236}">
                  <a16:creationId xmlns:a16="http://schemas.microsoft.com/office/drawing/2014/main" xmlns="" id="{F979193A-D4AF-403E-956F-336825C5C672}"/>
                </a:ext>
              </a:extLst>
            </p:cNvPr>
            <p:cNvSpPr/>
            <p:nvPr/>
          </p:nvSpPr>
          <p:spPr>
            <a:xfrm>
              <a:off x="674228" y="5317759"/>
              <a:ext cx="5343799" cy="1230069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3">
              <a:extLst>
                <a:ext uri="{FF2B5EF4-FFF2-40B4-BE49-F238E27FC236}">
                  <a16:creationId xmlns:a16="http://schemas.microsoft.com/office/drawing/2014/main" xmlns="" id="{D980A58E-E76D-46A2-A016-5A183783627D}"/>
                </a:ext>
              </a:extLst>
            </p:cNvPr>
            <p:cNvSpPr txBox="1"/>
            <p:nvPr/>
          </p:nvSpPr>
          <p:spPr>
            <a:xfrm>
              <a:off x="743340" y="5395140"/>
              <a:ext cx="5205574" cy="2093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Quyên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góp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ủng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hộ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">
            <a:extLst>
              <a:ext uri="{FF2B5EF4-FFF2-40B4-BE49-F238E27FC236}">
                <a16:creationId xmlns:a16="http://schemas.microsoft.com/office/drawing/2014/main" xmlns="" id="{247BC91E-F17E-4FD6-B2AB-109CFA522DD4}"/>
              </a:ext>
            </a:extLst>
          </p:cNvPr>
          <p:cNvGrpSpPr/>
          <p:nvPr/>
        </p:nvGrpSpPr>
        <p:grpSpPr>
          <a:xfrm>
            <a:off x="6534681" y="1624838"/>
            <a:ext cx="4608202" cy="945890"/>
            <a:chOff x="674228" y="4862098"/>
            <a:chExt cx="5343799" cy="1230073"/>
          </a:xfrm>
        </p:grpSpPr>
        <p:sp>
          <p:nvSpPr>
            <p:cNvPr id="15" name="Rectangle: Rounded Corners 2">
              <a:extLst>
                <a:ext uri="{FF2B5EF4-FFF2-40B4-BE49-F238E27FC236}">
                  <a16:creationId xmlns:a16="http://schemas.microsoft.com/office/drawing/2014/main" xmlns="" id="{22335BFC-4B45-461F-B18B-DFDC868B0519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xmlns="" id="{E5C2D67D-2FF0-4AE9-9245-71B3D022A95F}"/>
                </a:ext>
              </a:extLst>
            </p:cNvPr>
            <p:cNvSpPr txBox="1"/>
            <p:nvPr/>
          </p:nvSpPr>
          <p:spPr>
            <a:xfrm>
              <a:off x="743340" y="4939481"/>
              <a:ext cx="5205573" cy="1080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xuyên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thăm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họ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xmlns="" id="{9A811C64-DC52-4F8E-A9DC-C2707EFBB049}"/>
              </a:ext>
            </a:extLst>
          </p:cNvPr>
          <p:cNvGrpSpPr/>
          <p:nvPr/>
        </p:nvGrpSpPr>
        <p:grpSpPr>
          <a:xfrm>
            <a:off x="6472989" y="2845088"/>
            <a:ext cx="4998915" cy="905484"/>
            <a:chOff x="6802320" y="-291833"/>
            <a:chExt cx="5343799" cy="1230073"/>
          </a:xfrm>
        </p:grpSpPr>
        <p:sp>
          <p:nvSpPr>
            <p:cNvPr id="18" name="Rectangle: Rounded Corners 2">
              <a:extLst>
                <a:ext uri="{FF2B5EF4-FFF2-40B4-BE49-F238E27FC236}">
                  <a16:creationId xmlns:a16="http://schemas.microsoft.com/office/drawing/2014/main" xmlns="" id="{C0651451-703C-44CE-B3E0-16D65DAB2A3B}"/>
                </a:ext>
              </a:extLst>
            </p:cNvPr>
            <p:cNvSpPr/>
            <p:nvPr/>
          </p:nvSpPr>
          <p:spPr>
            <a:xfrm>
              <a:off x="6802320" y="-291833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xmlns="" id="{BE3E8E20-0B52-4B66-A33F-C71A0E9706C6}"/>
                </a:ext>
              </a:extLst>
            </p:cNvPr>
            <p:cNvSpPr txBox="1"/>
            <p:nvPr/>
          </p:nvSpPr>
          <p:spPr>
            <a:xfrm>
              <a:off x="6871432" y="-225066"/>
              <a:ext cx="5205574" cy="1009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Cổ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vũ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khấu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biểu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">
            <a:extLst>
              <a:ext uri="{FF2B5EF4-FFF2-40B4-BE49-F238E27FC236}">
                <a16:creationId xmlns:a16="http://schemas.microsoft.com/office/drawing/2014/main" xmlns="" id="{9A811C64-DC52-4F8E-A9DC-C2707EFBB049}"/>
              </a:ext>
            </a:extLst>
          </p:cNvPr>
          <p:cNvGrpSpPr/>
          <p:nvPr/>
        </p:nvGrpSpPr>
        <p:grpSpPr>
          <a:xfrm>
            <a:off x="6545179" y="4184596"/>
            <a:ext cx="4998915" cy="905484"/>
            <a:chOff x="6802320" y="-291833"/>
            <a:chExt cx="5343799" cy="1230073"/>
          </a:xfrm>
        </p:grpSpPr>
        <p:sp>
          <p:nvSpPr>
            <p:cNvPr id="21" name="Rectangle: Rounded Corners 2">
              <a:extLst>
                <a:ext uri="{FF2B5EF4-FFF2-40B4-BE49-F238E27FC236}">
                  <a16:creationId xmlns:a16="http://schemas.microsoft.com/office/drawing/2014/main" xmlns="" id="{C0651451-703C-44CE-B3E0-16D65DAB2A3B}"/>
                </a:ext>
              </a:extLst>
            </p:cNvPr>
            <p:cNvSpPr/>
            <p:nvPr/>
          </p:nvSpPr>
          <p:spPr>
            <a:xfrm>
              <a:off x="6802320" y="-291833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3">
              <a:extLst>
                <a:ext uri="{FF2B5EF4-FFF2-40B4-BE49-F238E27FC236}">
                  <a16:creationId xmlns:a16="http://schemas.microsoft.com/office/drawing/2014/main" xmlns="" id="{BE3E8E20-0B52-4B66-A33F-C71A0E9706C6}"/>
                </a:ext>
              </a:extLst>
            </p:cNvPr>
            <p:cNvSpPr txBox="1"/>
            <p:nvPr/>
          </p:nvSpPr>
          <p:spPr>
            <a:xfrm>
              <a:off x="6871432" y="-225066"/>
              <a:ext cx="5205574" cy="62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họ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7626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805" y="1165169"/>
            <a:ext cx="107419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5400" b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Mỗi chúng ta đều có thể bày tỏ sự quan tâm và chia sẻ cùng các bạn khó khăn 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</a:t>
            </a:r>
            <a:r>
              <a:rPr lang="vi-VN" sz="5400" b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à chính chúng ta cũng học hỏi được t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ừ</a:t>
            </a:r>
            <a:r>
              <a:rPr lang="vi-VN" sz="5400" b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họ nhiều điều, nhiều cách để thể hiện mình.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5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1898F8FB-154D-3D96-7517-64B2ECDAD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165" y="3810000"/>
            <a:ext cx="6517189" cy="2103302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81415C2D-0FF6-B3B9-9FCB-530AE4A3C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45" y="3429000"/>
            <a:ext cx="2371550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82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7627DA44-5053-7B2F-C920-3FB632026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99" y="3322320"/>
            <a:ext cx="2725148" cy="307874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8687C397-E9C8-6B19-530A-0DAEDC430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86" y="3919636"/>
            <a:ext cx="5852667" cy="2127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657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7A1DBE7-A69C-4517-BFDE-C55B7FB253B2}"/>
              </a:ext>
            </a:extLst>
          </p:cNvPr>
          <p:cNvGrpSpPr/>
          <p:nvPr/>
        </p:nvGrpSpPr>
        <p:grpSpPr>
          <a:xfrm>
            <a:off x="1273616" y="642976"/>
            <a:ext cx="7969196" cy="1064554"/>
            <a:chOff x="3126503" y="-6419650"/>
            <a:chExt cx="8452146" cy="62374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BEC22F6-0089-4507-BBC3-9E538C97DDC7}"/>
                </a:ext>
              </a:extLst>
            </p:cNvPr>
            <p:cNvGrpSpPr/>
            <p:nvPr/>
          </p:nvGrpSpPr>
          <p:grpSpPr>
            <a:xfrm>
              <a:off x="3156577" y="-6419650"/>
              <a:ext cx="8422072" cy="5847006"/>
              <a:chOff x="3481224" y="-5515629"/>
              <a:chExt cx="8146981" cy="5227955"/>
            </a:xfrm>
          </p:grpSpPr>
          <p:sp>
            <p:nvSpPr>
              <p:cNvPr id="28" name="Rectangle: Diagonal Corners Rounded 4">
                <a:extLst>
                  <a:ext uri="{FF2B5EF4-FFF2-40B4-BE49-F238E27FC236}">
                    <a16:creationId xmlns:a16="http://schemas.microsoft.com/office/drawing/2014/main" xmlns="" id="{930ADC02-6498-49EE-8B6C-20D0F650FE17}"/>
                  </a:ext>
                </a:extLst>
              </p:cNvPr>
              <p:cNvSpPr/>
              <p:nvPr/>
            </p:nvSpPr>
            <p:spPr>
              <a:xfrm flipH="1">
                <a:off x="4436414" y="-2958736"/>
                <a:ext cx="7191791" cy="2671062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xmlns="" id="{E2B7BDA1-6F61-47A9-8182-F9CAFD15BD7E}"/>
                  </a:ext>
                </a:extLst>
              </p:cNvPr>
              <p:cNvSpPr/>
              <p:nvPr/>
            </p:nvSpPr>
            <p:spPr>
              <a:xfrm flipH="1">
                <a:off x="3481224" y="-5515629"/>
                <a:ext cx="7155053" cy="4925697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FD63BAB-C6E7-4D17-A7B6-ADC099C13354}"/>
                </a:ext>
              </a:extLst>
            </p:cNvPr>
            <p:cNvSpPr txBox="1"/>
            <p:nvPr/>
          </p:nvSpPr>
          <p:spPr>
            <a:xfrm>
              <a:off x="3126503" y="-6367233"/>
              <a:ext cx="7601817" cy="6185054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>
                  <a:latin typeface="Times New Roman" pitchFamily="18" charset="0"/>
                  <a:cs typeface="Times New Roman" pitchFamily="18" charset="0"/>
                </a:rPr>
                <a:t>- Ở lớp, trường em, nơi em ở có </a:t>
              </a:r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nl-NL" sz="2800" b="1" dirty="0">
                  <a:latin typeface="Times New Roman" pitchFamily="18" charset="0"/>
                  <a:cs typeface="Times New Roman" pitchFamily="18" charset="0"/>
                </a:rPr>
                <a:t>là người khuyết </a:t>
              </a:r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tật không? 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98526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Rounded 4">
            <a:extLst>
              <a:ext uri="{FF2B5EF4-FFF2-40B4-BE49-F238E27FC236}">
                <a16:creationId xmlns:a16="http://schemas.microsoft.com/office/drawing/2014/main" xmlns="" id="{930ADC02-6498-49EE-8B6C-20D0F650FE17}"/>
              </a:ext>
            </a:extLst>
          </p:cNvPr>
          <p:cNvSpPr/>
          <p:nvPr/>
        </p:nvSpPr>
        <p:spPr>
          <a:xfrm flipH="1">
            <a:off x="1341658" y="4199962"/>
            <a:ext cx="4183165" cy="1294459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8501" y="1284432"/>
            <a:ext cx="4555393" cy="2387108"/>
            <a:chOff x="786064" y="2960832"/>
            <a:chExt cx="4161796" cy="2387108"/>
          </a:xfrm>
        </p:grpSpPr>
        <p:sp>
          <p:nvSpPr>
            <p:cNvPr id="15" name="Rectangle: Diagonal Corners Rounded 30">
              <a:extLst>
                <a:ext uri="{FF2B5EF4-FFF2-40B4-BE49-F238E27FC236}">
                  <a16:creationId xmlns:a16="http://schemas.microsoft.com/office/drawing/2014/main" xmlns="" id="{E2B7BDA1-6F61-47A9-8182-F9CAFD15BD7E}"/>
                </a:ext>
              </a:extLst>
            </p:cNvPr>
            <p:cNvSpPr/>
            <p:nvPr/>
          </p:nvSpPr>
          <p:spPr>
            <a:xfrm flipH="1">
              <a:off x="786064" y="2960832"/>
              <a:ext cx="4161796" cy="2387108"/>
            </a:xfrm>
            <a:prstGeom prst="wedgeRoundRectCallout">
              <a:avLst>
                <a:gd name="adj1" fmla="val 37475"/>
                <a:gd name="adj2" fmla="val 84938"/>
                <a:gd name="adj3" fmla="val 16667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94611" y="3048993"/>
              <a:ext cx="364957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2800" b="1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m </a:t>
              </a:r>
              <a:r>
                <a:rPr lang="nl-NL" sz="2800" b="1" dirty="0">
                  <a:latin typeface="Times New Roman" pitchFamily="18" charset="0"/>
                  <a:cs typeface="Times New Roman" pitchFamily="18" charset="0"/>
                </a:rPr>
                <a:t>đã làm để giúp đỡ những </a:t>
              </a:r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bạn học </a:t>
              </a:r>
              <a:r>
                <a:rPr lang="nl-NL" sz="2800" b="1" dirty="0">
                  <a:latin typeface="Times New Roman" pitchFamily="18" charset="0"/>
                  <a:cs typeface="Times New Roman" pitchFamily="18" charset="0"/>
                </a:rPr>
                <a:t>sinh khuyết tật ở trường, lớp và ở địa phương em?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9724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5">
            <a:extLst>
              <a:ext uri="{FF2B5EF4-FFF2-40B4-BE49-F238E27FC236}">
                <a16:creationId xmlns:a16="http://schemas.microsoft.com/office/drawing/2014/main" xmlns="" id="{B7469454-DB18-1BD0-0A58-78F4B6FF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504" y="169240"/>
            <a:ext cx="4645555" cy="187163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7967438-CD76-EC56-6D34-615FFD520128}"/>
              </a:ext>
            </a:extLst>
          </p:cNvPr>
          <p:cNvSpPr/>
          <p:nvPr/>
        </p:nvSpPr>
        <p:spPr>
          <a:xfrm>
            <a:off x="1219201" y="2216935"/>
            <a:ext cx="8006354" cy="240269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srgbClr val="5B9BD5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Về nhà c</a:t>
            </a:r>
            <a:r>
              <a:rPr lang="vi-VN" sz="2800" b="1">
                <a:solidFill>
                  <a:srgbClr val="5B9BD5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ùng người thân tìm hiểu thêm về những người khuyết tật cần được hỗ trợ quanh em và thực hiện các việc trong kế hoạch giúp đỡ người khuyết tật.</a:t>
            </a:r>
            <a:endParaRPr lang="en-US" sz="2800" b="1" dirty="0">
              <a:solidFill>
                <a:srgbClr val="5B9BD5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5D6BBDF4-2372-0BFE-E466-316EAA899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11829" y="3429000"/>
            <a:ext cx="2846926" cy="116646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9BAF0B99-C33E-BD3D-649F-8015E3590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11722" y="3848672"/>
            <a:ext cx="1123023" cy="70211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DF326B6B-A8F4-90E9-98CC-6041CCCF12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252445" y="1385845"/>
            <a:ext cx="2918553" cy="54110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702968" y="1997242"/>
            <a:ext cx="5598695" cy="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ĐÂY LÀ AI?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6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4">
            <a:extLst>
              <a:ext uri="{FF2B5EF4-FFF2-40B4-BE49-F238E27FC236}">
                <a16:creationId xmlns:a16="http://schemas.microsoft.com/office/drawing/2014/main" xmlns="" id="{74C5B5DD-4BCD-4F32-9665-ACB6C70707F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676275"/>
            <a:ext cx="9669463" cy="4487863"/>
            <a:chOff x="5610688" y="1031736"/>
            <a:chExt cx="5879305" cy="3980523"/>
          </a:xfrm>
        </p:grpSpPr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xmlns="" id="{1F731F31-8537-4880-AA8A-D5020497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165" y="1052247"/>
              <a:ext cx="5842103" cy="3941396"/>
            </a:xfrm>
            <a:custGeom>
              <a:avLst/>
              <a:gdLst>
                <a:gd name="T0" fmla="*/ 5614008 w 5842103"/>
                <a:gd name="T1" fmla="*/ 3941393 h 3941397"/>
                <a:gd name="T2" fmla="*/ 228343 w 5842103"/>
                <a:gd name="T3" fmla="*/ 3941393 h 3941397"/>
                <a:gd name="T4" fmla="*/ 0 w 5842103"/>
                <a:gd name="T5" fmla="*/ 3713050 h 3941397"/>
                <a:gd name="T6" fmla="*/ 0 w 5842103"/>
                <a:gd name="T7" fmla="*/ 228343 h 3941397"/>
                <a:gd name="T8" fmla="*/ 228343 w 5842103"/>
                <a:gd name="T9" fmla="*/ 0 h 3941397"/>
                <a:gd name="T10" fmla="*/ 5613760 w 5842103"/>
                <a:gd name="T11" fmla="*/ 0 h 3941397"/>
                <a:gd name="T12" fmla="*/ 5842103 w 5842103"/>
                <a:gd name="T13" fmla="*/ 228343 h 3941397"/>
                <a:gd name="T14" fmla="*/ 5842103 w 5842103"/>
                <a:gd name="T15" fmla="*/ 3713050 h 3941397"/>
                <a:gd name="T16" fmla="*/ 5614008 w 5842103"/>
                <a:gd name="T17" fmla="*/ 3941393 h 39413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xmlns="" id="{707B3307-B8D5-4427-AF0F-9DE72E6A1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123" y="1298957"/>
              <a:ext cx="5348435" cy="3447729"/>
            </a:xfrm>
            <a:custGeom>
              <a:avLst/>
              <a:gdLst>
                <a:gd name="T0" fmla="*/ 0 w 5348435"/>
                <a:gd name="T1" fmla="*/ 0 h 3447729"/>
                <a:gd name="T2" fmla="*/ 5348436 w 5348435"/>
                <a:gd name="T3" fmla="*/ 0 h 3447729"/>
                <a:gd name="T4" fmla="*/ 5348436 w 5348435"/>
                <a:gd name="T5" fmla="*/ 3447730 h 3447729"/>
                <a:gd name="T6" fmla="*/ 0 w 5348435"/>
                <a:gd name="T7" fmla="*/ 3447730 h 34477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48435"/>
                <a:gd name="T13" fmla="*/ 0 h 3447729"/>
                <a:gd name="T14" fmla="*/ 5348435 w 5348435"/>
                <a:gd name="T15" fmla="*/ 3447729 h 34477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5 ô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phim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1 ô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bất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đoán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quà</a:t>
              </a:r>
              <a:r>
                <a:rPr lang="en-US" alt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xmlns="" id="{B7AEF91B-FACD-4CB2-93BC-1D7AEDF1996B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F03C863C-24FD-463E-83D7-A788EBA99C4F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FDA07CBF-5B7D-48A4-AE14-4BAD12971106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687FD538-A28D-4519-87E3-7BA720E84D2A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6D8EADA2-2884-4209-ACA9-54D8E022BB41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CA2DC9C6-870D-4B50-AE88-3675388372B8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58BAA3BA-760A-4A35-9D2C-6F77F5161335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CE61146-F927-4DCD-BF66-D48378F66742}"/>
              </a:ext>
            </a:extLst>
          </p:cNvPr>
          <p:cNvGrpSpPr>
            <a:grpSpLocks/>
          </p:cNvGrpSpPr>
          <p:nvPr/>
        </p:nvGrpSpPr>
        <p:grpSpPr bwMode="auto">
          <a:xfrm>
            <a:off x="8993188" y="2922588"/>
            <a:ext cx="3286125" cy="3795712"/>
            <a:chOff x="8408633" y="1992570"/>
            <a:chExt cx="3507011" cy="3833036"/>
          </a:xfrm>
        </p:grpSpPr>
        <p:grpSp>
          <p:nvGrpSpPr>
            <p:cNvPr id="17" name="Graphic 4">
              <a:extLst>
                <a:ext uri="{FF2B5EF4-FFF2-40B4-BE49-F238E27FC236}">
                  <a16:creationId xmlns:a16="http://schemas.microsoft.com/office/drawing/2014/main" xmlns="" id="{AE231D72-A508-4AE1-ADBC-B55E222CF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9" name="Graphic 4">
                <a:extLst>
                  <a:ext uri="{FF2B5EF4-FFF2-40B4-BE49-F238E27FC236}">
                    <a16:creationId xmlns:a16="http://schemas.microsoft.com/office/drawing/2014/main" xmlns="" id="{20BC1F83-4F4F-4C9B-9B85-499DD16665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94" name="Freeform: Shape 101">
                  <a:extLst>
                    <a:ext uri="{FF2B5EF4-FFF2-40B4-BE49-F238E27FC236}">
                      <a16:creationId xmlns:a16="http://schemas.microsoft.com/office/drawing/2014/main" xmlns="" id="{B95FE168-D38F-46D2-8EAA-AAB7C71C3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6512" y="3341137"/>
                  <a:ext cx="1009155" cy="1797207"/>
                </a:xfrm>
                <a:custGeom>
                  <a:avLst/>
                  <a:gdLst>
                    <a:gd name="T0" fmla="*/ 905678 w 1009155"/>
                    <a:gd name="T1" fmla="*/ 890786 h 1797207"/>
                    <a:gd name="T2" fmla="*/ 495405 w 1009155"/>
                    <a:gd name="T3" fmla="*/ 466862 h 1797207"/>
                    <a:gd name="T4" fmla="*/ 494909 w 1009155"/>
                    <a:gd name="T5" fmla="*/ 0 h 1797207"/>
                    <a:gd name="T6" fmla="*/ 0 w 1009155"/>
                    <a:gd name="T7" fmla="*/ 441546 h 1797207"/>
                    <a:gd name="T8" fmla="*/ 313724 w 1009155"/>
                    <a:gd name="T9" fmla="*/ 555965 h 1797207"/>
                    <a:gd name="T10" fmla="*/ 199304 w 1009155"/>
                    <a:gd name="T11" fmla="*/ 1131042 h 1797207"/>
                    <a:gd name="T12" fmla="*/ 441794 w 1009155"/>
                    <a:gd name="T13" fmla="*/ 1797208 h 1797207"/>
                    <a:gd name="T14" fmla="*/ 545790 w 1009155"/>
                    <a:gd name="T15" fmla="*/ 1740122 h 1797207"/>
                    <a:gd name="T16" fmla="*/ 480513 w 1009155"/>
                    <a:gd name="T17" fmla="*/ 1457920 h 1797207"/>
                    <a:gd name="T18" fmla="*/ 497887 w 1009155"/>
                    <a:gd name="T19" fmla="*/ 1482740 h 1797207"/>
                    <a:gd name="T20" fmla="*/ 602627 w 1009155"/>
                    <a:gd name="T21" fmla="*/ 1709097 h 1797207"/>
                    <a:gd name="T22" fmla="*/ 825509 w 1009155"/>
                    <a:gd name="T23" fmla="*/ 1586983 h 1797207"/>
                    <a:gd name="T24" fmla="*/ 869192 w 1009155"/>
                    <a:gd name="T25" fmla="*/ 1452211 h 1797207"/>
                    <a:gd name="T26" fmla="*/ 915606 w 1009155"/>
                    <a:gd name="T27" fmla="*/ 1537592 h 1797207"/>
                    <a:gd name="T28" fmla="*/ 995773 w 1009155"/>
                    <a:gd name="T29" fmla="*/ 1493661 h 1797207"/>
                    <a:gd name="T30" fmla="*/ 905678 w 1009155"/>
                    <a:gd name="T31" fmla="*/ 890786 h 179720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102">
                  <a:extLst>
                    <a:ext uri="{FF2B5EF4-FFF2-40B4-BE49-F238E27FC236}">
                      <a16:creationId xmlns:a16="http://schemas.microsoft.com/office/drawing/2014/main" xmlns="" id="{B8910BA2-242A-4D6A-9923-73372FD64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2506" y="3334328"/>
                  <a:ext cx="93704" cy="470430"/>
                </a:xfrm>
                <a:custGeom>
                  <a:avLst/>
                  <a:gdLst>
                    <a:gd name="T0" fmla="*/ 55720 w 93704"/>
                    <a:gd name="T1" fmla="*/ 11772 h 470430"/>
                    <a:gd name="T2" fmla="*/ 35864 w 93704"/>
                    <a:gd name="T3" fmla="*/ 603 h 470430"/>
                    <a:gd name="T4" fmla="*/ 24695 w 93704"/>
                    <a:gd name="T5" fmla="*/ 20459 h 470430"/>
                    <a:gd name="T6" fmla="*/ 2109 w 93704"/>
                    <a:gd name="T7" fmla="*/ 446120 h 470430"/>
                    <a:gd name="T8" fmla="*/ 29907 w 93704"/>
                    <a:gd name="T9" fmla="*/ 462501 h 470430"/>
                    <a:gd name="T10" fmla="*/ 55720 w 93704"/>
                    <a:gd name="T11" fmla="*/ 11772 h 4704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: Shape 103">
                  <a:extLst>
                    <a:ext uri="{FF2B5EF4-FFF2-40B4-BE49-F238E27FC236}">
                      <a16:creationId xmlns:a16="http://schemas.microsoft.com/office/drawing/2014/main" xmlns="" id="{712C782C-6417-4354-AF25-7B41D10B7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8400" y="3761329"/>
                  <a:ext cx="329388" cy="166784"/>
                </a:xfrm>
                <a:custGeom>
                  <a:avLst/>
                  <a:gdLst>
                    <a:gd name="T0" fmla="*/ 317792 w 329388"/>
                    <a:gd name="T1" fmla="*/ 134780 h 166784"/>
                    <a:gd name="T2" fmla="*/ 142564 w 329388"/>
                    <a:gd name="T3" fmla="*/ 82658 h 166784"/>
                    <a:gd name="T4" fmla="*/ 29633 w 329388"/>
                    <a:gd name="T5" fmla="*/ 8199 h 166784"/>
                    <a:gd name="T6" fmla="*/ 1835 w 329388"/>
                    <a:gd name="T7" fmla="*/ 24580 h 166784"/>
                    <a:gd name="T8" fmla="*/ 120474 w 329388"/>
                    <a:gd name="T9" fmla="*/ 109216 h 166784"/>
                    <a:gd name="T10" fmla="*/ 309105 w 329388"/>
                    <a:gd name="T11" fmla="*/ 166301 h 166784"/>
                    <a:gd name="T12" fmla="*/ 317792 w 329388"/>
                    <a:gd name="T13" fmla="*/ 134780 h 1667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104">
                  <a:extLst>
                    <a:ext uri="{FF2B5EF4-FFF2-40B4-BE49-F238E27FC236}">
                      <a16:creationId xmlns:a16="http://schemas.microsoft.com/office/drawing/2014/main" xmlns="" id="{51ADE863-73A4-42FB-9977-1FDB5E024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04584" y="3794184"/>
                  <a:ext cx="511060" cy="1053201"/>
                </a:xfrm>
                <a:custGeom>
                  <a:avLst/>
                  <a:gdLst>
                    <a:gd name="T0" fmla="*/ 461072 w 511060"/>
                    <a:gd name="T1" fmla="*/ 546449 h 1053201"/>
                    <a:gd name="T2" fmla="*/ 222553 w 511060"/>
                    <a:gd name="T3" fmla="*/ 158018 h 1053201"/>
                    <a:gd name="T4" fmla="*/ 23994 w 511060"/>
                    <a:gd name="T5" fmla="*/ 2397 h 1053201"/>
                    <a:gd name="T6" fmla="*/ 7613 w 511060"/>
                    <a:gd name="T7" fmla="*/ 30196 h 1053201"/>
                    <a:gd name="T8" fmla="*/ 318110 w 511060"/>
                    <a:gd name="T9" fmla="*/ 325800 h 1053201"/>
                    <a:gd name="T10" fmla="*/ 473978 w 511060"/>
                    <a:gd name="T11" fmla="*/ 759900 h 1053201"/>
                    <a:gd name="T12" fmla="*/ 463802 w 511060"/>
                    <a:gd name="T13" fmla="*/ 1032919 h 1053201"/>
                    <a:gd name="T14" fmla="*/ 494827 w 511060"/>
                    <a:gd name="T15" fmla="*/ 1041606 h 1053201"/>
                    <a:gd name="T16" fmla="*/ 461072 w 511060"/>
                    <a:gd name="T17" fmla="*/ 546449 h 10532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105">
                  <a:extLst>
                    <a:ext uri="{FF2B5EF4-FFF2-40B4-BE49-F238E27FC236}">
                      <a16:creationId xmlns:a16="http://schemas.microsoft.com/office/drawing/2014/main" xmlns="" id="{4B3B2FE7-14F3-4D9A-A48F-AD9EF2B0D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2527" y="3972635"/>
                  <a:ext cx="271836" cy="1171911"/>
                </a:xfrm>
                <a:custGeom>
                  <a:avLst/>
                  <a:gdLst>
                    <a:gd name="T0" fmla="*/ 267124 w 271836"/>
                    <a:gd name="T1" fmla="*/ 1144364 h 1171911"/>
                    <a:gd name="T2" fmla="*/ 78244 w 271836"/>
                    <a:gd name="T3" fmla="*/ 755685 h 1171911"/>
                    <a:gd name="T4" fmla="*/ 36299 w 271836"/>
                    <a:gd name="T5" fmla="*/ 284356 h 1171911"/>
                    <a:gd name="T6" fmla="*/ 101823 w 271836"/>
                    <a:gd name="T7" fmla="*/ 24740 h 1171911"/>
                    <a:gd name="T8" fmla="*/ 74025 w 271836"/>
                    <a:gd name="T9" fmla="*/ 8359 h 1171911"/>
                    <a:gd name="T10" fmla="*/ 4530 w 271836"/>
                    <a:gd name="T11" fmla="*/ 492594 h 1171911"/>
                    <a:gd name="T12" fmla="*/ 40767 w 271836"/>
                    <a:gd name="T13" fmla="*/ 734836 h 1171911"/>
                    <a:gd name="T14" fmla="*/ 106539 w 271836"/>
                    <a:gd name="T15" fmla="*/ 954989 h 1171911"/>
                    <a:gd name="T16" fmla="*/ 244290 w 271836"/>
                    <a:gd name="T17" fmla="*/ 1167199 h 1171911"/>
                    <a:gd name="T18" fmla="*/ 267124 w 271836"/>
                    <a:gd name="T19" fmla="*/ 1144364 h 11719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: Shape 106">
                  <a:extLst>
                    <a:ext uri="{FF2B5EF4-FFF2-40B4-BE49-F238E27FC236}">
                      <a16:creationId xmlns:a16="http://schemas.microsoft.com/office/drawing/2014/main" xmlns="" id="{86CBFCC3-77BA-4E02-AD4E-6BF4B6286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8214" y="4778855"/>
                  <a:ext cx="111716" cy="203723"/>
                </a:xfrm>
                <a:custGeom>
                  <a:avLst/>
                  <a:gdLst>
                    <a:gd name="T0" fmla="*/ 110572 w 111716"/>
                    <a:gd name="T1" fmla="*/ 184260 h 203723"/>
                    <a:gd name="T2" fmla="*/ 29907 w 111716"/>
                    <a:gd name="T3" fmla="*/ 8039 h 203723"/>
                    <a:gd name="T4" fmla="*/ 2109 w 111716"/>
                    <a:gd name="T5" fmla="*/ 24420 h 203723"/>
                    <a:gd name="T6" fmla="*/ 79547 w 111716"/>
                    <a:gd name="T7" fmla="*/ 192947 h 203723"/>
                    <a:gd name="T8" fmla="*/ 110572 w 111716"/>
                    <a:gd name="T9" fmla="*/ 184260 h 2037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: Shape 107">
                  <a:extLst>
                    <a:ext uri="{FF2B5EF4-FFF2-40B4-BE49-F238E27FC236}">
                      <a16:creationId xmlns:a16="http://schemas.microsoft.com/office/drawing/2014/main" xmlns="" id="{7C91A004-C7F4-453B-8A1A-FBC084926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70381" y="4506003"/>
                  <a:ext cx="152096" cy="433937"/>
                </a:xfrm>
                <a:custGeom>
                  <a:avLst/>
                  <a:gdLst>
                    <a:gd name="T0" fmla="*/ 150351 w 152096"/>
                    <a:gd name="T1" fmla="*/ 357089 h 433937"/>
                    <a:gd name="T2" fmla="*/ 31464 w 152096"/>
                    <a:gd name="T3" fmla="*/ 11596 h 433937"/>
                    <a:gd name="T4" fmla="*/ 439 w 152096"/>
                    <a:gd name="T5" fmla="*/ 20283 h 433937"/>
                    <a:gd name="T6" fmla="*/ 73657 w 152096"/>
                    <a:gd name="T7" fmla="*/ 261284 h 433937"/>
                    <a:gd name="T8" fmla="*/ 61992 w 152096"/>
                    <a:gd name="T9" fmla="*/ 268978 h 433937"/>
                    <a:gd name="T10" fmla="*/ 16820 w 152096"/>
                    <a:gd name="T11" fmla="*/ 418394 h 433937"/>
                    <a:gd name="T12" fmla="*/ 49086 w 152096"/>
                    <a:gd name="T13" fmla="*/ 418394 h 433937"/>
                    <a:gd name="T14" fmla="*/ 85819 w 152096"/>
                    <a:gd name="T15" fmla="*/ 292061 h 433937"/>
                    <a:gd name="T16" fmla="*/ 122056 w 152096"/>
                    <a:gd name="T17" fmla="*/ 373222 h 433937"/>
                    <a:gd name="T18" fmla="*/ 150351 w 152096"/>
                    <a:gd name="T19" fmla="*/ 357089 h 4339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: Shape 108">
                  <a:extLst>
                    <a:ext uri="{FF2B5EF4-FFF2-40B4-BE49-F238E27FC236}">
                      <a16:creationId xmlns:a16="http://schemas.microsoft.com/office/drawing/2014/main" xmlns="" id="{F466CF3C-7D8C-42B3-A751-D4971975B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6172" y="4075400"/>
                  <a:ext cx="227025" cy="393018"/>
                </a:xfrm>
                <a:custGeom>
                  <a:avLst/>
                  <a:gdLst>
                    <a:gd name="T0" fmla="*/ 226090 w 227025"/>
                    <a:gd name="T1" fmla="*/ 373200 h 393018"/>
                    <a:gd name="T2" fmla="*/ 26538 w 227025"/>
                    <a:gd name="T3" fmla="*/ 5617 h 393018"/>
                    <a:gd name="T4" fmla="*/ 3704 w 227025"/>
                    <a:gd name="T5" fmla="*/ 28451 h 393018"/>
                    <a:gd name="T6" fmla="*/ 194817 w 227025"/>
                    <a:gd name="T7" fmla="*/ 381887 h 393018"/>
                    <a:gd name="T8" fmla="*/ 226090 w 227025"/>
                    <a:gd name="T9" fmla="*/ 373200 h 3930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: Shape 109">
                  <a:extLst>
                    <a:ext uri="{FF2B5EF4-FFF2-40B4-BE49-F238E27FC236}">
                      <a16:creationId xmlns:a16="http://schemas.microsoft.com/office/drawing/2014/main" xmlns="" id="{6F8767E4-5CDF-42FB-AAC7-A6A641D83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7778" y="4567580"/>
                  <a:ext cx="71554" cy="334884"/>
                </a:xfrm>
                <a:custGeom>
                  <a:avLst/>
                  <a:gdLst>
                    <a:gd name="T0" fmla="*/ 70744 w 71554"/>
                    <a:gd name="T1" fmla="*/ 315120 h 334884"/>
                    <a:gd name="T2" fmla="*/ 33763 w 71554"/>
                    <a:gd name="T3" fmla="*/ 15544 h 334884"/>
                    <a:gd name="T4" fmla="*/ 1497 w 71554"/>
                    <a:gd name="T5" fmla="*/ 15544 h 334884"/>
                    <a:gd name="T6" fmla="*/ 39719 w 71554"/>
                    <a:gd name="T7" fmla="*/ 323558 h 334884"/>
                    <a:gd name="T8" fmla="*/ 70744 w 71554"/>
                    <a:gd name="T9" fmla="*/ 315120 h 334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Freeform: Shape 27">
                <a:extLst>
                  <a:ext uri="{FF2B5EF4-FFF2-40B4-BE49-F238E27FC236}">
                    <a16:creationId xmlns:a16="http://schemas.microsoft.com/office/drawing/2014/main" xmlns="" id="{1F5B6489-88C8-49FE-BC1C-53B0943C6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3197" y="3887174"/>
                <a:ext cx="497390" cy="564156"/>
              </a:xfrm>
              <a:custGeom>
                <a:avLst/>
                <a:gdLst>
                  <a:gd name="T0" fmla="*/ 497390 w 497390"/>
                  <a:gd name="T1" fmla="*/ 564156 h 564156"/>
                  <a:gd name="T2" fmla="*/ 0 w 497390"/>
                  <a:gd name="T3" fmla="*/ 564156 h 564156"/>
                  <a:gd name="T4" fmla="*/ 4219 w 497390"/>
                  <a:gd name="T5" fmla="*/ 0 h 564156"/>
                  <a:gd name="T6" fmla="*/ 497390 w 497390"/>
                  <a:gd name="T7" fmla="*/ 0 h 5641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lnTo>
                      <a:pt x="497390" y="564156"/>
                    </a:lnTo>
                    <a:close/>
                  </a:path>
                </a:pathLst>
              </a:custGeom>
              <a:solidFill>
                <a:srgbClr val="FAE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8">
                <a:extLst>
                  <a:ext uri="{FF2B5EF4-FFF2-40B4-BE49-F238E27FC236}">
                    <a16:creationId xmlns:a16="http://schemas.microsoft.com/office/drawing/2014/main" xmlns="" id="{052F47FF-65D6-4386-BD85-A82C82D68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3501" y="4096406"/>
                <a:ext cx="1175719" cy="1403812"/>
              </a:xfrm>
              <a:custGeom>
                <a:avLst/>
                <a:gdLst>
                  <a:gd name="T0" fmla="*/ 974837 w 1175719"/>
                  <a:gd name="T1" fmla="*/ 63539 h 1403812"/>
                  <a:gd name="T2" fmla="*/ 836838 w 1175719"/>
                  <a:gd name="T3" fmla="*/ 0 h 1403812"/>
                  <a:gd name="T4" fmla="*/ 836838 w 1175719"/>
                  <a:gd name="T5" fmla="*/ 81409 h 1403812"/>
                  <a:gd name="T6" fmla="*/ 575237 w 1175719"/>
                  <a:gd name="T7" fmla="*/ 305285 h 1403812"/>
                  <a:gd name="T8" fmla="*/ 342426 w 1175719"/>
                  <a:gd name="T9" fmla="*/ 71233 h 1403812"/>
                  <a:gd name="T10" fmla="*/ 342426 w 1175719"/>
                  <a:gd name="T11" fmla="*/ 1489 h 1403812"/>
                  <a:gd name="T12" fmla="*/ 5124 w 1175719"/>
                  <a:gd name="T13" fmla="*/ 606598 h 1403812"/>
                  <a:gd name="T14" fmla="*/ 8847 w 1175719"/>
                  <a:gd name="T15" fmla="*/ 1403812 h 1403812"/>
                  <a:gd name="T16" fmla="*/ 1171411 w 1175719"/>
                  <a:gd name="T17" fmla="*/ 1403812 h 1403812"/>
                  <a:gd name="T18" fmla="*/ 1175134 w 1175719"/>
                  <a:gd name="T19" fmla="*/ 606598 h 1403812"/>
                  <a:gd name="T20" fmla="*/ 974837 w 1175719"/>
                  <a:gd name="T21" fmla="*/ 63539 h 14038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9">
                <a:extLst>
                  <a:ext uri="{FF2B5EF4-FFF2-40B4-BE49-F238E27FC236}">
                    <a16:creationId xmlns:a16="http://schemas.microsoft.com/office/drawing/2014/main" xmlns="" id="{22C18FD5-BCDC-4BF2-AE4E-A88EE1E63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3317" y="4059176"/>
                <a:ext cx="1369064" cy="1754269"/>
              </a:xfrm>
              <a:custGeom>
                <a:avLst/>
                <a:gdLst>
                  <a:gd name="T0" fmla="*/ 1369064 w 1369064"/>
                  <a:gd name="T1" fmla="*/ 1754269 h 1754269"/>
                  <a:gd name="T2" fmla="*/ 1295846 w 1369064"/>
                  <a:gd name="T3" fmla="*/ 630673 h 1754269"/>
                  <a:gd name="T4" fmla="*/ 1258119 w 1369064"/>
                  <a:gd name="T5" fmla="*/ 289648 h 1754269"/>
                  <a:gd name="T6" fmla="*/ 1083139 w 1369064"/>
                  <a:gd name="T7" fmla="*/ 66269 h 1754269"/>
                  <a:gd name="T8" fmla="*/ 927519 w 1369064"/>
                  <a:gd name="T9" fmla="*/ 248 h 1754269"/>
                  <a:gd name="T10" fmla="*/ 907414 w 1369064"/>
                  <a:gd name="T11" fmla="*/ 629680 h 1754269"/>
                  <a:gd name="T12" fmla="*/ 661946 w 1369064"/>
                  <a:gd name="T13" fmla="*/ 1109945 h 1754269"/>
                  <a:gd name="T14" fmla="*/ 426405 w 1369064"/>
                  <a:gd name="T15" fmla="*/ 647799 h 1754269"/>
                  <a:gd name="T16" fmla="*/ 437326 w 1369064"/>
                  <a:gd name="T17" fmla="*/ 0 h 1754269"/>
                  <a:gd name="T18" fmla="*/ 74956 w 1369064"/>
                  <a:gd name="T19" fmla="*/ 618015 h 1754269"/>
                  <a:gd name="T20" fmla="*/ 74460 w 1369064"/>
                  <a:gd name="T21" fmla="*/ 629680 h 1754269"/>
                  <a:gd name="T22" fmla="*/ 0 w 1369064"/>
                  <a:gd name="T23" fmla="*/ 1754269 h 1754269"/>
                  <a:gd name="T24" fmla="*/ 1369064 w 1369064"/>
                  <a:gd name="T25" fmla="*/ 1754269 h 17542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30">
                <a:extLst>
                  <a:ext uri="{FF2B5EF4-FFF2-40B4-BE49-F238E27FC236}">
                    <a16:creationId xmlns:a16="http://schemas.microsoft.com/office/drawing/2014/main" xmlns="" id="{738204D3-E791-4C1E-BF81-A49BC46CC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1006" y="4701980"/>
                <a:ext cx="117011" cy="1111465"/>
              </a:xfrm>
              <a:custGeom>
                <a:avLst/>
                <a:gdLst>
                  <a:gd name="T0" fmla="*/ 85986 w 117011"/>
                  <a:gd name="T1" fmla="*/ 1009952 h 1111465"/>
                  <a:gd name="T2" fmla="*/ 91199 w 117011"/>
                  <a:gd name="T3" fmla="*/ 1111465 h 1111465"/>
                  <a:gd name="T4" fmla="*/ 117011 w 117011"/>
                  <a:gd name="T5" fmla="*/ 1111465 h 1111465"/>
                  <a:gd name="T6" fmla="*/ 56451 w 117011"/>
                  <a:gd name="T7" fmla="*/ 293650 h 1111465"/>
                  <a:gd name="T8" fmla="*/ 25674 w 117011"/>
                  <a:gd name="T9" fmla="*/ 12193 h 1111465"/>
                  <a:gd name="T10" fmla="*/ 110 w 117011"/>
                  <a:gd name="T11" fmla="*/ 12193 h 1111465"/>
                  <a:gd name="T12" fmla="*/ 85986 w 117011"/>
                  <a:gd name="T13" fmla="*/ 1009952 h 11114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31">
                <a:extLst>
                  <a:ext uri="{FF2B5EF4-FFF2-40B4-BE49-F238E27FC236}">
                    <a16:creationId xmlns:a16="http://schemas.microsoft.com/office/drawing/2014/main" xmlns="" id="{08154FBA-E894-46FD-B9E2-6F52AA0EB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0260" y="5648144"/>
                <a:ext cx="303330" cy="25564"/>
              </a:xfrm>
              <a:custGeom>
                <a:avLst/>
                <a:gdLst>
                  <a:gd name="T0" fmla="*/ 290951 w 303330"/>
                  <a:gd name="T1" fmla="*/ 0 h 25564"/>
                  <a:gd name="T2" fmla="*/ 12472 w 303330"/>
                  <a:gd name="T3" fmla="*/ 0 h 25564"/>
                  <a:gd name="T4" fmla="*/ 12472 w 303330"/>
                  <a:gd name="T5" fmla="*/ 25565 h 25564"/>
                  <a:gd name="T6" fmla="*/ 290951 w 303330"/>
                  <a:gd name="T7" fmla="*/ 25565 h 25564"/>
                  <a:gd name="T8" fmla="*/ 290951 w 303330"/>
                  <a:gd name="T9" fmla="*/ 0 h 255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32">
                <a:extLst>
                  <a:ext uri="{FF2B5EF4-FFF2-40B4-BE49-F238E27FC236}">
                    <a16:creationId xmlns:a16="http://schemas.microsoft.com/office/drawing/2014/main" xmlns="" id="{A1F40839-259C-4261-8286-0CA6F0734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9108" y="5651371"/>
                <a:ext cx="296721" cy="25566"/>
              </a:xfrm>
              <a:custGeom>
                <a:avLst/>
                <a:gdLst>
                  <a:gd name="T0" fmla="*/ 284250 w 296721"/>
                  <a:gd name="T1" fmla="*/ 0 h 25566"/>
                  <a:gd name="T2" fmla="*/ 12472 w 296721"/>
                  <a:gd name="T3" fmla="*/ 0 h 25566"/>
                  <a:gd name="T4" fmla="*/ 12472 w 296721"/>
                  <a:gd name="T5" fmla="*/ 25564 h 25566"/>
                  <a:gd name="T6" fmla="*/ 284250 w 296721"/>
                  <a:gd name="T7" fmla="*/ 25564 h 25566"/>
                  <a:gd name="T8" fmla="*/ 284250 w 296721"/>
                  <a:gd name="T9" fmla="*/ 0 h 255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" name="Graphic 4">
                <a:extLst>
                  <a:ext uri="{FF2B5EF4-FFF2-40B4-BE49-F238E27FC236}">
                    <a16:creationId xmlns:a16="http://schemas.microsoft.com/office/drawing/2014/main" xmlns="" id="{D216DB03-13D8-4CEB-8726-8C07700628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83" name="Graphic 4">
                  <a:extLst>
                    <a:ext uri="{FF2B5EF4-FFF2-40B4-BE49-F238E27FC236}">
                      <a16:creationId xmlns:a16="http://schemas.microsoft.com/office/drawing/2014/main" xmlns="" id="{20117AA5-F4E4-4DB2-AB3E-F698B6000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87" name="Freeform: Shape 94">
                    <a:extLst>
                      <a:ext uri="{FF2B5EF4-FFF2-40B4-BE49-F238E27FC236}">
                        <a16:creationId xmlns:a16="http://schemas.microsoft.com/office/drawing/2014/main" xmlns="" id="{8CC57233-BF46-4923-9C95-75AF286B0E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T0" fmla="*/ 300177 w 412943"/>
                      <a:gd name="T1" fmla="*/ 489510 h 489509"/>
                      <a:gd name="T2" fmla="*/ 204124 w 412943"/>
                      <a:gd name="T3" fmla="*/ 419766 h 489509"/>
                      <a:gd name="T4" fmla="*/ 83748 w 412943"/>
                      <a:gd name="T5" fmla="*/ 392216 h 489509"/>
                      <a:gd name="T6" fmla="*/ 51978 w 412943"/>
                      <a:gd name="T7" fmla="*/ 369630 h 489509"/>
                      <a:gd name="T8" fmla="*/ 44532 w 412943"/>
                      <a:gd name="T9" fmla="*/ 332400 h 489509"/>
                      <a:gd name="T10" fmla="*/ 52475 w 412943"/>
                      <a:gd name="T11" fmla="*/ 321231 h 489509"/>
                      <a:gd name="T12" fmla="*/ 40313 w 412943"/>
                      <a:gd name="T13" fmla="*/ 317012 h 489509"/>
                      <a:gd name="T14" fmla="*/ 105 w 412943"/>
                      <a:gd name="T15" fmla="*/ 267372 h 489509"/>
                      <a:gd name="T16" fmla="*/ 22691 w 412943"/>
                      <a:gd name="T17" fmla="*/ 220710 h 489509"/>
                      <a:gd name="T18" fmla="*/ 49993 w 412943"/>
                      <a:gd name="T19" fmla="*/ 205570 h 489509"/>
                      <a:gd name="T20" fmla="*/ 11522 w 412943"/>
                      <a:gd name="T21" fmla="*/ 173304 h 489509"/>
                      <a:gd name="T22" fmla="*/ 18720 w 412943"/>
                      <a:gd name="T23" fmla="*/ 114481 h 489509"/>
                      <a:gd name="T24" fmla="*/ 55453 w 412943"/>
                      <a:gd name="T25" fmla="*/ 97356 h 489509"/>
                      <a:gd name="T26" fmla="*/ 196430 w 412943"/>
                      <a:gd name="T27" fmla="*/ 5770 h 489509"/>
                      <a:gd name="T28" fmla="*/ 310601 w 412943"/>
                      <a:gd name="T29" fmla="*/ 23889 h 489509"/>
                      <a:gd name="T30" fmla="*/ 349320 w 412943"/>
                      <a:gd name="T31" fmla="*/ 100086 h 489509"/>
                      <a:gd name="T32" fmla="*/ 411370 w 412943"/>
                      <a:gd name="T33" fmla="*/ 307332 h 489509"/>
                      <a:gd name="T34" fmla="*/ 300177 w 412943"/>
                      <a:gd name="T35" fmla="*/ 489510 h 48950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: Shape 95">
                    <a:extLst>
                      <a:ext uri="{FF2B5EF4-FFF2-40B4-BE49-F238E27FC236}">
                        <a16:creationId xmlns:a16="http://schemas.microsoft.com/office/drawing/2014/main" xmlns="" id="{5DECE546-D994-4143-8C79-125CE314A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T0" fmla="*/ 136809 w 161939"/>
                      <a:gd name="T1" fmla="*/ 19610 h 221395"/>
                      <a:gd name="T2" fmla="*/ 23879 w 161939"/>
                      <a:gd name="T3" fmla="*/ 3974 h 221395"/>
                      <a:gd name="T4" fmla="*/ 52 w 161939"/>
                      <a:gd name="T5" fmla="*/ 23333 h 221395"/>
                      <a:gd name="T6" fmla="*/ 13951 w 161939"/>
                      <a:gd name="T7" fmla="*/ 47408 h 221395"/>
                      <a:gd name="T8" fmla="*/ 62846 w 161939"/>
                      <a:gd name="T9" fmla="*/ 92580 h 221395"/>
                      <a:gd name="T10" fmla="*/ 86921 w 161939"/>
                      <a:gd name="T11" fmla="*/ 150659 h 221395"/>
                      <a:gd name="T12" fmla="*/ 101565 w 161939"/>
                      <a:gd name="T13" fmla="*/ 209979 h 221395"/>
                      <a:gd name="T14" fmla="*/ 125640 w 161939"/>
                      <a:gd name="T15" fmla="*/ 221396 h 221395"/>
                      <a:gd name="T16" fmla="*/ 151453 w 161939"/>
                      <a:gd name="T17" fmla="*/ 205759 h 221395"/>
                      <a:gd name="T18" fmla="*/ 160388 w 161939"/>
                      <a:gd name="T19" fmla="*/ 176224 h 221395"/>
                      <a:gd name="T20" fmla="*/ 161877 w 161939"/>
                      <a:gd name="T21" fmla="*/ 144454 h 221395"/>
                      <a:gd name="T22" fmla="*/ 153935 w 161939"/>
                      <a:gd name="T23" fmla="*/ 72724 h 221395"/>
                      <a:gd name="T24" fmla="*/ 136809 w 161939"/>
                      <a:gd name="T25" fmla="*/ 19610 h 22139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: Shape 96">
                    <a:extLst>
                      <a:ext uri="{FF2B5EF4-FFF2-40B4-BE49-F238E27FC236}">
                        <a16:creationId xmlns:a16="http://schemas.microsoft.com/office/drawing/2014/main" xmlns="" id="{CF4B5EA1-7AB3-4B92-A14F-ECF958E1E7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T0" fmla="*/ 170626 w 244589"/>
                      <a:gd name="T1" fmla="*/ 319357 h 319356"/>
                      <a:gd name="T2" fmla="*/ 19225 w 244589"/>
                      <a:gd name="T3" fmla="*/ 76370 h 319356"/>
                      <a:gd name="T4" fmla="*/ 362 w 244589"/>
                      <a:gd name="T5" fmla="*/ 37403 h 319356"/>
                      <a:gd name="T6" fmla="*/ 18480 w 244589"/>
                      <a:gd name="T7" fmla="*/ 1414 h 319356"/>
                      <a:gd name="T8" fmla="*/ 65886 w 244589"/>
                      <a:gd name="T9" fmla="*/ 24745 h 319356"/>
                      <a:gd name="T10" fmla="*/ 244589 w 244589"/>
                      <a:gd name="T11" fmla="*/ 249117 h 319356"/>
                      <a:gd name="T12" fmla="*/ 170626 w 244589"/>
                      <a:gd name="T13" fmla="*/ 319357 h 3193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: Shape 97">
                    <a:extLst>
                      <a:ext uri="{FF2B5EF4-FFF2-40B4-BE49-F238E27FC236}">
                        <a16:creationId xmlns:a16="http://schemas.microsoft.com/office/drawing/2014/main" xmlns="" id="{DCDD18EA-50AF-4C4F-8665-5CA2CAA33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T0" fmla="*/ 370 w 51731"/>
                      <a:gd name="T1" fmla="*/ 11794 h 85632"/>
                      <a:gd name="T2" fmla="*/ 33629 w 51731"/>
                      <a:gd name="T3" fmla="*/ 80794 h 85632"/>
                      <a:gd name="T4" fmla="*/ 46783 w 51731"/>
                      <a:gd name="T5" fmla="*/ 84268 h 85632"/>
                      <a:gd name="T6" fmla="*/ 50258 w 51731"/>
                      <a:gd name="T7" fmla="*/ 71114 h 85632"/>
                      <a:gd name="T8" fmla="*/ 18985 w 51731"/>
                      <a:gd name="T9" fmla="*/ 6831 h 85632"/>
                      <a:gd name="T10" fmla="*/ 370 w 51731"/>
                      <a:gd name="T11" fmla="*/ 11794 h 856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: Shape 98">
                    <a:extLst>
                      <a:ext uri="{FF2B5EF4-FFF2-40B4-BE49-F238E27FC236}">
                        <a16:creationId xmlns:a16="http://schemas.microsoft.com/office/drawing/2014/main" xmlns="" id="{3DD05CDB-A27E-441C-89FB-EB1F8DCFA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T0" fmla="*/ 462753 w 491332"/>
                      <a:gd name="T1" fmla="*/ 404812 h 415981"/>
                      <a:gd name="T2" fmla="*/ 443145 w 491332"/>
                      <a:gd name="T3" fmla="*/ 318936 h 415981"/>
                      <a:gd name="T4" fmla="*/ 377621 w 491332"/>
                      <a:gd name="T5" fmla="*/ 228839 h 415981"/>
                      <a:gd name="T6" fmla="*/ 319294 w 491332"/>
                      <a:gd name="T7" fmla="*/ 237774 h 415981"/>
                      <a:gd name="T8" fmla="*/ 212568 w 491332"/>
                      <a:gd name="T9" fmla="*/ 311738 h 415981"/>
                      <a:gd name="T10" fmla="*/ 210831 w 491332"/>
                      <a:gd name="T11" fmla="*/ 341274 h 415981"/>
                      <a:gd name="T12" fmla="*/ 251039 w 491332"/>
                      <a:gd name="T13" fmla="*/ 355917 h 415981"/>
                      <a:gd name="T14" fmla="*/ 300927 w 491332"/>
                      <a:gd name="T15" fmla="*/ 352939 h 415981"/>
                      <a:gd name="T16" fmla="*/ 363722 w 491332"/>
                      <a:gd name="T17" fmla="*/ 375525 h 415981"/>
                      <a:gd name="T18" fmla="*/ 353049 w 491332"/>
                      <a:gd name="T19" fmla="*/ 400593 h 415981"/>
                      <a:gd name="T20" fmla="*/ 301175 w 491332"/>
                      <a:gd name="T21" fmla="*/ 382226 h 415981"/>
                      <a:gd name="T22" fmla="*/ 277596 w 491332"/>
                      <a:gd name="T23" fmla="*/ 383467 h 415981"/>
                      <a:gd name="T24" fmla="*/ 214802 w 491332"/>
                      <a:gd name="T25" fmla="*/ 379000 h 415981"/>
                      <a:gd name="T26" fmla="*/ 179558 w 491332"/>
                      <a:gd name="T27" fmla="*/ 306277 h 415981"/>
                      <a:gd name="T28" fmla="*/ 203385 w 491332"/>
                      <a:gd name="T29" fmla="*/ 280465 h 415981"/>
                      <a:gd name="T30" fmla="*/ 231183 w 491332"/>
                      <a:gd name="T31" fmla="*/ 254156 h 415981"/>
                      <a:gd name="T32" fmla="*/ 95667 w 491332"/>
                      <a:gd name="T33" fmla="*/ 79424 h 415981"/>
                      <a:gd name="T34" fmla="*/ 44290 w 491332"/>
                      <a:gd name="T35" fmla="*/ 29287 h 415981"/>
                      <a:gd name="T36" fmla="*/ 32624 w 491332"/>
                      <a:gd name="T37" fmla="*/ 66269 h 415981"/>
                      <a:gd name="T38" fmla="*/ 84250 w 491332"/>
                      <a:gd name="T39" fmla="*/ 156365 h 415981"/>
                      <a:gd name="T40" fmla="*/ 161688 w 491332"/>
                      <a:gd name="T41" fmla="*/ 270040 h 415981"/>
                      <a:gd name="T42" fmla="*/ 156476 w 491332"/>
                      <a:gd name="T43" fmla="*/ 290393 h 415981"/>
                      <a:gd name="T44" fmla="*/ 136620 w 491332"/>
                      <a:gd name="T45" fmla="*/ 285429 h 415981"/>
                      <a:gd name="T46" fmla="*/ 17981 w 491332"/>
                      <a:gd name="T47" fmla="*/ 105981 h 415981"/>
                      <a:gd name="T48" fmla="*/ 39326 w 491332"/>
                      <a:gd name="T49" fmla="*/ 248 h 415981"/>
                      <a:gd name="T50" fmla="*/ 91944 w 491332"/>
                      <a:gd name="T51" fmla="*/ 27302 h 415981"/>
                      <a:gd name="T52" fmla="*/ 132649 w 491332"/>
                      <a:gd name="T53" fmla="*/ 79424 h 415981"/>
                      <a:gd name="T54" fmla="*/ 255755 w 491332"/>
                      <a:gd name="T55" fmla="*/ 238271 h 415981"/>
                      <a:gd name="T56" fmla="*/ 366452 w 491332"/>
                      <a:gd name="T57" fmla="*/ 198063 h 415981"/>
                      <a:gd name="T58" fmla="*/ 449350 w 491332"/>
                      <a:gd name="T59" fmla="*/ 249192 h 415981"/>
                      <a:gd name="T60" fmla="*/ 473673 w 491332"/>
                      <a:gd name="T61" fmla="*/ 319928 h 415981"/>
                      <a:gd name="T62" fmla="*/ 480623 w 491332"/>
                      <a:gd name="T63" fmla="*/ 414492 h 41598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9">
                    <a:extLst>
                      <a:ext uri="{FF2B5EF4-FFF2-40B4-BE49-F238E27FC236}">
                        <a16:creationId xmlns:a16="http://schemas.microsoft.com/office/drawing/2014/main" xmlns="" id="{810BFEF1-7C21-4DF8-87D2-D36DFE4827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T0" fmla="*/ 168866 w 254999"/>
                      <a:gd name="T1" fmla="*/ 343755 h 346485"/>
                      <a:gd name="T2" fmla="*/ 104830 w 254999"/>
                      <a:gd name="T3" fmla="*/ 327871 h 346485"/>
                      <a:gd name="T4" fmla="*/ 49730 w 254999"/>
                      <a:gd name="T5" fmla="*/ 251426 h 346485"/>
                      <a:gd name="T6" fmla="*/ 4062 w 254999"/>
                      <a:gd name="T7" fmla="*/ 183171 h 346485"/>
                      <a:gd name="T8" fmla="*/ 16224 w 254999"/>
                      <a:gd name="T9" fmla="*/ 120873 h 346485"/>
                      <a:gd name="T10" fmla="*/ 66360 w 254999"/>
                      <a:gd name="T11" fmla="*/ 745 h 346485"/>
                      <a:gd name="T12" fmla="*/ 84478 w 254999"/>
                      <a:gd name="T13" fmla="*/ 12162 h 346485"/>
                      <a:gd name="T14" fmla="*/ 31116 w 254999"/>
                      <a:gd name="T15" fmla="*/ 64284 h 346485"/>
                      <a:gd name="T16" fmla="*/ 86216 w 254999"/>
                      <a:gd name="T17" fmla="*/ 117150 h 346485"/>
                      <a:gd name="T18" fmla="*/ 116248 w 254999"/>
                      <a:gd name="T19" fmla="*/ 118143 h 346485"/>
                      <a:gd name="T20" fmla="*/ 180531 w 254999"/>
                      <a:gd name="T21" fmla="*/ 109952 h 346485"/>
                      <a:gd name="T22" fmla="*/ 185743 w 254999"/>
                      <a:gd name="T23" fmla="*/ 90841 h 346485"/>
                      <a:gd name="T24" fmla="*/ 209571 w 254999"/>
                      <a:gd name="T25" fmla="*/ 85380 h 346485"/>
                      <a:gd name="T26" fmla="*/ 205599 w 254999"/>
                      <a:gd name="T27" fmla="*/ 129063 h 346485"/>
                      <a:gd name="T28" fmla="*/ 114510 w 254999"/>
                      <a:gd name="T29" fmla="*/ 147430 h 346485"/>
                      <a:gd name="T30" fmla="*/ 85223 w 254999"/>
                      <a:gd name="T31" fmla="*/ 146685 h 346485"/>
                      <a:gd name="T32" fmla="*/ 60403 w 254999"/>
                      <a:gd name="T33" fmla="*/ 147678 h 346485"/>
                      <a:gd name="T34" fmla="*/ 122453 w 254999"/>
                      <a:gd name="T35" fmla="*/ 235044 h 346485"/>
                      <a:gd name="T36" fmla="*/ 179787 w 254999"/>
                      <a:gd name="T37" fmla="*/ 238023 h 346485"/>
                      <a:gd name="T38" fmla="*/ 212301 w 254999"/>
                      <a:gd name="T39" fmla="*/ 221890 h 346485"/>
                      <a:gd name="T40" fmla="*/ 210811 w 254999"/>
                      <a:gd name="T41" fmla="*/ 188135 h 346485"/>
                      <a:gd name="T42" fmla="*/ 236376 w 254999"/>
                      <a:gd name="T43" fmla="*/ 187638 h 346485"/>
                      <a:gd name="T44" fmla="*/ 205103 w 254999"/>
                      <a:gd name="T45" fmla="*/ 264084 h 346485"/>
                      <a:gd name="T46" fmla="*/ 164150 w 254999"/>
                      <a:gd name="T47" fmla="*/ 266814 h 346485"/>
                      <a:gd name="T48" fmla="*/ 116248 w 254999"/>
                      <a:gd name="T49" fmla="*/ 264084 h 346485"/>
                      <a:gd name="T50" fmla="*/ 79018 w 254999"/>
                      <a:gd name="T51" fmla="*/ 261353 h 346485"/>
                      <a:gd name="T52" fmla="*/ 84478 w 254999"/>
                      <a:gd name="T53" fmla="*/ 286173 h 346485"/>
                      <a:gd name="T54" fmla="*/ 126672 w 254999"/>
                      <a:gd name="T55" fmla="*/ 304788 h 346485"/>
                      <a:gd name="T56" fmla="*/ 199643 w 254999"/>
                      <a:gd name="T57" fmla="*/ 317198 h 346485"/>
                      <a:gd name="T58" fmla="*/ 217513 w 254999"/>
                      <a:gd name="T59" fmla="*/ 313227 h 346485"/>
                      <a:gd name="T60" fmla="*/ 224959 w 254999"/>
                      <a:gd name="T61" fmla="*/ 277735 h 346485"/>
                      <a:gd name="T62" fmla="*/ 238113 w 254999"/>
                      <a:gd name="T63" fmla="*/ 269296 h 346485"/>
                      <a:gd name="T64" fmla="*/ 230916 w 254999"/>
                      <a:gd name="T65" fmla="*/ 339288 h 34648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: Shape 100">
                    <a:extLst>
                      <a:ext uri="{FF2B5EF4-FFF2-40B4-BE49-F238E27FC236}">
                        <a16:creationId xmlns:a16="http://schemas.microsoft.com/office/drawing/2014/main" xmlns="" id="{6BC2365F-0210-4FE0-B028-7D4A60B77A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T0" fmla="*/ 4964 w 93804"/>
                      <a:gd name="T1" fmla="*/ 17760 h 79822"/>
                      <a:gd name="T2" fmla="*/ 75701 w 93804"/>
                      <a:gd name="T3" fmla="*/ 75094 h 79822"/>
                      <a:gd name="T4" fmla="*/ 88855 w 93804"/>
                      <a:gd name="T5" fmla="*/ 78569 h 79822"/>
                      <a:gd name="T6" fmla="*/ 92330 w 93804"/>
                      <a:gd name="T7" fmla="*/ 65414 h 79822"/>
                      <a:gd name="T8" fmla="*/ 14396 w 93804"/>
                      <a:gd name="T9" fmla="*/ 1131 h 79822"/>
                      <a:gd name="T10" fmla="*/ 1241 w 93804"/>
                      <a:gd name="T11" fmla="*/ 4854 h 79822"/>
                      <a:gd name="T12" fmla="*/ 4964 w 93804"/>
                      <a:gd name="T13" fmla="*/ 17760 h 79822"/>
                      <a:gd name="T14" fmla="*/ 4964 w 93804"/>
                      <a:gd name="T15" fmla="*/ 17760 h 7982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4" name="Freeform: Shape 91">
                  <a:extLst>
                    <a:ext uri="{FF2B5EF4-FFF2-40B4-BE49-F238E27FC236}">
                      <a16:creationId xmlns:a16="http://schemas.microsoft.com/office/drawing/2014/main" xmlns="" id="{EA361D6E-F046-433A-B21B-A50E03B01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1534" y="3756360"/>
                  <a:ext cx="1571931" cy="968981"/>
                </a:xfrm>
                <a:custGeom>
                  <a:avLst/>
                  <a:gdLst>
                    <a:gd name="T0" fmla="*/ 1548516 w 1571931"/>
                    <a:gd name="T1" fmla="*/ 394898 h 968981"/>
                    <a:gd name="T2" fmla="*/ 813847 w 1571931"/>
                    <a:gd name="T3" fmla="*/ 299838 h 968981"/>
                    <a:gd name="T4" fmla="*/ 159099 w 1571931"/>
                    <a:gd name="T5" fmla="*/ 3737 h 968981"/>
                    <a:gd name="T6" fmla="*/ 19363 w 1571931"/>
                    <a:gd name="T7" fmla="*/ 340046 h 968981"/>
                    <a:gd name="T8" fmla="*/ 1386194 w 1571931"/>
                    <a:gd name="T9" fmla="*/ 968982 h 968981"/>
                    <a:gd name="T10" fmla="*/ 1548516 w 1571931"/>
                    <a:gd name="T11" fmla="*/ 394898 h 9689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: Shape 92">
                  <a:extLst>
                    <a:ext uri="{FF2B5EF4-FFF2-40B4-BE49-F238E27FC236}">
                      <a16:creationId xmlns:a16="http://schemas.microsoft.com/office/drawing/2014/main" xmlns="" id="{10213B18-A70F-4366-B1A3-CA481D821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3843" y="3741298"/>
                  <a:ext cx="1655918" cy="421325"/>
                </a:xfrm>
                <a:custGeom>
                  <a:avLst/>
                  <a:gdLst>
                    <a:gd name="T0" fmla="*/ 1639603 w 1655918"/>
                    <a:gd name="T1" fmla="*/ 279904 h 421325"/>
                    <a:gd name="T2" fmla="*/ 1472317 w 1655918"/>
                    <a:gd name="T3" fmla="*/ 386877 h 421325"/>
                    <a:gd name="T4" fmla="*/ 1467849 w 1655918"/>
                    <a:gd name="T5" fmla="*/ 386133 h 421325"/>
                    <a:gd name="T6" fmla="*/ 930747 w 1655918"/>
                    <a:gd name="T7" fmla="*/ 324331 h 421325"/>
                    <a:gd name="T8" fmla="*/ 417968 w 1655918"/>
                    <a:gd name="T9" fmla="*/ 152578 h 421325"/>
                    <a:gd name="T10" fmla="*/ 149665 w 1655918"/>
                    <a:gd name="T11" fmla="*/ 10360 h 421325"/>
                    <a:gd name="T12" fmla="*/ 148424 w 1655918"/>
                    <a:gd name="T13" fmla="*/ 9615 h 421325"/>
                    <a:gd name="T14" fmla="*/ 122860 w 1655918"/>
                    <a:gd name="T15" fmla="*/ 4900 h 421325"/>
                    <a:gd name="T16" fmla="*/ 1 w 1655918"/>
                    <a:gd name="T17" fmla="*/ 304227 h 421325"/>
                    <a:gd name="T18" fmla="*/ 32267 w 1655918"/>
                    <a:gd name="T19" fmla="*/ 304227 h 421325"/>
                    <a:gd name="T20" fmla="*/ 135022 w 1655918"/>
                    <a:gd name="T21" fmla="*/ 39151 h 421325"/>
                    <a:gd name="T22" fmla="*/ 627944 w 1655918"/>
                    <a:gd name="T23" fmla="*/ 271465 h 421325"/>
                    <a:gd name="T24" fmla="*/ 1160331 w 1655918"/>
                    <a:gd name="T25" fmla="*/ 397302 h 421325"/>
                    <a:gd name="T26" fmla="*/ 1463630 w 1655918"/>
                    <a:gd name="T27" fmla="*/ 418399 h 421325"/>
                    <a:gd name="T28" fmla="*/ 1480259 w 1655918"/>
                    <a:gd name="T29" fmla="*/ 419143 h 421325"/>
                    <a:gd name="T30" fmla="*/ 1646304 w 1655918"/>
                    <a:gd name="T31" fmla="*/ 317630 h 421325"/>
                    <a:gd name="T32" fmla="*/ 1639603 w 1655918"/>
                    <a:gd name="T33" fmla="*/ 279904 h 4213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: Shape 93">
                  <a:extLst>
                    <a:ext uri="{FF2B5EF4-FFF2-40B4-BE49-F238E27FC236}">
                      <a16:creationId xmlns:a16="http://schemas.microsoft.com/office/drawing/2014/main" xmlns="" id="{7D74E662-A4ED-47F0-9757-CA3BC46FC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1990" y="4119473"/>
                  <a:ext cx="1238073" cy="1694220"/>
                </a:xfrm>
                <a:custGeom>
                  <a:avLst/>
                  <a:gdLst>
                    <a:gd name="T0" fmla="*/ 1174513 w 1238073"/>
                    <a:gd name="T1" fmla="*/ 1088367 h 1694220"/>
                    <a:gd name="T2" fmla="*/ 1133312 w 1238073"/>
                    <a:gd name="T3" fmla="*/ 1587991 h 1694220"/>
                    <a:gd name="T4" fmla="*/ 1123136 w 1238073"/>
                    <a:gd name="T5" fmla="*/ 1694220 h 1694220"/>
                    <a:gd name="T6" fmla="*/ 1155402 w 1238073"/>
                    <a:gd name="T7" fmla="*/ 1694220 h 1694220"/>
                    <a:gd name="T8" fmla="*/ 1184689 w 1238073"/>
                    <a:gd name="T9" fmla="*/ 1369080 h 1694220"/>
                    <a:gd name="T10" fmla="*/ 1221422 w 1238073"/>
                    <a:gd name="T11" fmla="*/ 869207 h 1694220"/>
                    <a:gd name="T12" fmla="*/ 1237307 w 1238073"/>
                    <a:gd name="T13" fmla="*/ 596189 h 1694220"/>
                    <a:gd name="T14" fmla="*/ 1237555 w 1238073"/>
                    <a:gd name="T15" fmla="*/ 593459 h 1694220"/>
                    <a:gd name="T16" fmla="*/ 1238052 w 1238073"/>
                    <a:gd name="T17" fmla="*/ 585516 h 1694220"/>
                    <a:gd name="T18" fmla="*/ 1210750 w 1238073"/>
                    <a:gd name="T19" fmla="*/ 574347 h 1694220"/>
                    <a:gd name="T20" fmla="*/ 734208 w 1238073"/>
                    <a:gd name="T21" fmla="*/ 403835 h 1694220"/>
                    <a:gd name="T22" fmla="*/ 270325 w 1238073"/>
                    <a:gd name="T23" fmla="*/ 164819 h 1694220"/>
                    <a:gd name="T24" fmla="*/ 23367 w 1238073"/>
                    <a:gd name="T25" fmla="*/ 2994 h 1694220"/>
                    <a:gd name="T26" fmla="*/ 6986 w 1238073"/>
                    <a:gd name="T27" fmla="*/ 30792 h 1694220"/>
                    <a:gd name="T28" fmla="*/ 455481 w 1238073"/>
                    <a:gd name="T29" fmla="*/ 306044 h 1694220"/>
                    <a:gd name="T30" fmla="*/ 934505 w 1238073"/>
                    <a:gd name="T31" fmla="*/ 518254 h 1694220"/>
                    <a:gd name="T32" fmla="*/ 1204545 w 1238073"/>
                    <a:gd name="T33" fmla="*/ 606117 h 1694220"/>
                    <a:gd name="T34" fmla="*/ 1174513 w 1238073"/>
                    <a:gd name="T35" fmla="*/ 1088367 h 16942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aphic 4">
                <a:extLst>
                  <a:ext uri="{FF2B5EF4-FFF2-40B4-BE49-F238E27FC236}">
                    <a16:creationId xmlns:a16="http://schemas.microsoft.com/office/drawing/2014/main" xmlns="" id="{CB30E969-AA6D-4EFE-A4AA-55F6F58AB0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77" name="Graphic 4">
                  <a:extLst>
                    <a:ext uri="{FF2B5EF4-FFF2-40B4-BE49-F238E27FC236}">
                      <a16:creationId xmlns:a16="http://schemas.microsoft.com/office/drawing/2014/main" xmlns="" id="{F7F5FC67-6787-4EEB-B1A0-BB324CD400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81" name="Freeform: Shape 88">
                    <a:extLst>
                      <a:ext uri="{FF2B5EF4-FFF2-40B4-BE49-F238E27FC236}">
                        <a16:creationId xmlns:a16="http://schemas.microsoft.com/office/drawing/2014/main" xmlns="" id="{8F3E112B-8EF2-4FF0-A053-9D7D6154B0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T0" fmla="*/ 365333 w 399749"/>
                      <a:gd name="T1" fmla="*/ 350512 h 366442"/>
                      <a:gd name="T2" fmla="*/ 2963 w 399749"/>
                      <a:gd name="T3" fmla="*/ 143514 h 366442"/>
                      <a:gd name="T4" fmla="*/ 115893 w 399749"/>
                      <a:gd name="T5" fmla="*/ 8990 h 366442"/>
                      <a:gd name="T6" fmla="*/ 397103 w 399749"/>
                      <a:gd name="T7" fmla="*/ 179255 h 366442"/>
                      <a:gd name="T8" fmla="*/ 365333 w 399749"/>
                      <a:gd name="T9" fmla="*/ 350512 h 366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: Shape 89">
                    <a:extLst>
                      <a:ext uri="{FF2B5EF4-FFF2-40B4-BE49-F238E27FC236}">
                        <a16:creationId xmlns:a16="http://schemas.microsoft.com/office/drawing/2014/main" xmlns="" id="{64ABDF2A-B852-4D10-9C01-26CE0B4ED5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T0" fmla="*/ 148504 w 187852"/>
                      <a:gd name="T1" fmla="*/ 217422 h 253914"/>
                      <a:gd name="T2" fmla="*/ 95886 w 187852"/>
                      <a:gd name="T3" fmla="*/ 253163 h 253914"/>
                      <a:gd name="T4" fmla="*/ 55678 w 187852"/>
                      <a:gd name="T5" fmla="*/ 151153 h 253914"/>
                      <a:gd name="T6" fmla="*/ 4053 w 187852"/>
                      <a:gd name="T7" fmla="*/ 114420 h 253914"/>
                      <a:gd name="T8" fmla="*/ 131875 w 187852"/>
                      <a:gd name="T9" fmla="*/ 73467 h 253914"/>
                      <a:gd name="T10" fmla="*/ 125918 w 187852"/>
                      <a:gd name="T11" fmla="*/ 0 h 253914"/>
                      <a:gd name="T12" fmla="*/ 185486 w 187852"/>
                      <a:gd name="T13" fmla="*/ 32762 h 253914"/>
                      <a:gd name="T14" fmla="*/ 148504 w 187852"/>
                      <a:gd name="T15" fmla="*/ 217422 h 25391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8" name="Graphic 4">
                  <a:extLst>
                    <a:ext uri="{FF2B5EF4-FFF2-40B4-BE49-F238E27FC236}">
                      <a16:creationId xmlns:a16="http://schemas.microsoft.com/office/drawing/2014/main" xmlns="" id="{7F6B2AB0-79A3-449B-9B55-F10E6FBD71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79" name="Freeform: Shape 86">
                    <a:extLst>
                      <a:ext uri="{FF2B5EF4-FFF2-40B4-BE49-F238E27FC236}">
                        <a16:creationId xmlns:a16="http://schemas.microsoft.com/office/drawing/2014/main" xmlns="" id="{04880C30-22DC-4F66-874F-3E5CBC259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T0" fmla="*/ 117263 w 360737"/>
                      <a:gd name="T1" fmla="*/ 419012 h 419012"/>
                      <a:gd name="T2" fmla="*/ 357519 w 360737"/>
                      <a:gd name="T3" fmla="*/ 77738 h 419012"/>
                      <a:gd name="T4" fmla="*/ 198176 w 360737"/>
                      <a:gd name="T5" fmla="*/ 3775 h 419012"/>
                      <a:gd name="T6" fmla="*/ 15750 w 360737"/>
                      <a:gd name="T7" fmla="*/ 277290 h 419012"/>
                      <a:gd name="T8" fmla="*/ 117263 w 360737"/>
                      <a:gd name="T9" fmla="*/ 419012 h 4190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: Shape 87">
                    <a:extLst>
                      <a:ext uri="{FF2B5EF4-FFF2-40B4-BE49-F238E27FC236}">
                        <a16:creationId xmlns:a16="http://schemas.microsoft.com/office/drawing/2014/main" xmlns="" id="{6E10EE9F-3DBA-4D94-910E-ABBC9A693D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T0" fmla="*/ 112186 w 207440"/>
                      <a:gd name="T1" fmla="*/ 206253 h 223465"/>
                      <a:gd name="T2" fmla="*/ 175229 w 207440"/>
                      <a:gd name="T3" fmla="*/ 216429 h 223465"/>
                      <a:gd name="T4" fmla="*/ 168279 w 207440"/>
                      <a:gd name="T5" fmla="*/ 106974 h 223465"/>
                      <a:gd name="T6" fmla="*/ 199304 w 207440"/>
                      <a:gd name="T7" fmla="*/ 51874 h 223465"/>
                      <a:gd name="T8" fmla="*/ 66021 w 207440"/>
                      <a:gd name="T9" fmla="*/ 68999 h 223465"/>
                      <a:gd name="T10" fmla="*/ 40208 w 207440"/>
                      <a:gd name="T11" fmla="*/ 0 h 223465"/>
                      <a:gd name="T12" fmla="*/ 0 w 207440"/>
                      <a:gd name="T13" fmla="*/ 54852 h 223465"/>
                      <a:gd name="T14" fmla="*/ 112186 w 207440"/>
                      <a:gd name="T15" fmla="*/ 206253 h 2234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8" name="Freeform: Shape 35">
                <a:extLst>
                  <a:ext uri="{FF2B5EF4-FFF2-40B4-BE49-F238E27FC236}">
                    <a16:creationId xmlns:a16="http://schemas.microsoft.com/office/drawing/2014/main" xmlns="" id="{8998140A-7289-4F02-9A83-69BCD7036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193" y="2163838"/>
                <a:ext cx="1717291" cy="1797609"/>
              </a:xfrm>
              <a:custGeom>
                <a:avLst/>
                <a:gdLst>
                  <a:gd name="T0" fmla="*/ 1710234 w 1717291"/>
                  <a:gd name="T1" fmla="*/ 731782 h 1797609"/>
                  <a:gd name="T2" fmla="*/ 1676479 w 1717291"/>
                  <a:gd name="T3" fmla="*/ 1213039 h 1797609"/>
                  <a:gd name="T4" fmla="*/ 1494549 w 1717291"/>
                  <a:gd name="T5" fmla="*/ 1525025 h 1797609"/>
                  <a:gd name="T6" fmla="*/ 1074349 w 1717291"/>
                  <a:gd name="T7" fmla="*/ 1790101 h 1797609"/>
                  <a:gd name="T8" fmla="*/ 610465 w 1717291"/>
                  <a:gd name="T9" fmla="*/ 1756843 h 1797609"/>
                  <a:gd name="T10" fmla="*/ 278623 w 1717291"/>
                  <a:gd name="T11" fmla="*/ 1539917 h 1797609"/>
                  <a:gd name="T12" fmla="*/ 49536 w 1717291"/>
                  <a:gd name="T13" fmla="*/ 1101350 h 1797609"/>
                  <a:gd name="T14" fmla="*/ 42338 w 1717291"/>
                  <a:gd name="T15" fmla="*/ 541661 h 1797609"/>
                  <a:gd name="T16" fmla="*/ 681946 w 1717291"/>
                  <a:gd name="T17" fmla="*/ 22429 h 1797609"/>
                  <a:gd name="T18" fmla="*/ 1448880 w 1717291"/>
                  <a:gd name="T19" fmla="*/ 194431 h 1797609"/>
                  <a:gd name="T20" fmla="*/ 1710234 w 1717291"/>
                  <a:gd name="T21" fmla="*/ 731782 h 17976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" name="Graphic 4">
                <a:extLst>
                  <a:ext uri="{FF2B5EF4-FFF2-40B4-BE49-F238E27FC236}">
                    <a16:creationId xmlns:a16="http://schemas.microsoft.com/office/drawing/2014/main" xmlns="" id="{CEE66565-3CBF-460B-B561-37D17C8B9D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56" name="Graphic 4">
                  <a:extLst>
                    <a:ext uri="{FF2B5EF4-FFF2-40B4-BE49-F238E27FC236}">
                      <a16:creationId xmlns:a16="http://schemas.microsoft.com/office/drawing/2014/main" xmlns="" id="{4C33D617-A7EC-40BA-99C0-C3D215D91DE6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1" name="Picture 70">
                    <a:extLst>
                      <a:ext uri="{FF2B5EF4-FFF2-40B4-BE49-F238E27FC236}">
                        <a16:creationId xmlns:a16="http://schemas.microsoft.com/office/drawing/2014/main" xmlns="" id="{850EA220-3F30-4D5C-AAA7-53BA463177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2" name="Graphic 4">
                    <a:extLst>
                      <a:ext uri="{FF2B5EF4-FFF2-40B4-BE49-F238E27FC236}">
                        <a16:creationId xmlns:a16="http://schemas.microsoft.com/office/drawing/2014/main" xmlns="" id="{F2D39F43-B38B-4585-8F9D-D4B9150E3F98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xmlns="" id="{D67A0623-9D37-4949-A876-F9AA931B71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xmlns="" id="{2C13E98F-F565-4F62-B6E9-ECD1303CD8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xmlns="" id="{A861CEE6-97E2-4193-9C29-978B06140A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xmlns="" id="{A1C08AC3-1060-4FF4-86FE-0FE83E93C3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7" name="Graphic 4">
                  <a:extLst>
                    <a:ext uri="{FF2B5EF4-FFF2-40B4-BE49-F238E27FC236}">
                      <a16:creationId xmlns:a16="http://schemas.microsoft.com/office/drawing/2014/main" xmlns="" id="{A86C0B48-F7EE-42B5-93B9-7896893E8E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67" name="Freeform: Shape 74">
                    <a:extLst>
                      <a:ext uri="{FF2B5EF4-FFF2-40B4-BE49-F238E27FC236}">
                        <a16:creationId xmlns:a16="http://schemas.microsoft.com/office/drawing/2014/main" xmlns="" id="{FC093A8D-BEE4-4C1C-8D41-D225D907A8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T0" fmla="*/ 408535 w 408535"/>
                      <a:gd name="T1" fmla="*/ 204268 h 408535"/>
                      <a:gd name="T2" fmla="*/ 204268 w 408535"/>
                      <a:gd name="T3" fmla="*/ 408535 h 408535"/>
                      <a:gd name="T4" fmla="*/ 0 w 408535"/>
                      <a:gd name="T5" fmla="*/ 204268 h 408535"/>
                      <a:gd name="T6" fmla="*/ 204268 w 408535"/>
                      <a:gd name="T7" fmla="*/ 0 h 408535"/>
                      <a:gd name="T8" fmla="*/ 408535 w 408535"/>
                      <a:gd name="T9" fmla="*/ 204268 h 4085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8" name="Graphic 4">
                    <a:extLst>
                      <a:ext uri="{FF2B5EF4-FFF2-40B4-BE49-F238E27FC236}">
                        <a16:creationId xmlns:a16="http://schemas.microsoft.com/office/drawing/2014/main" xmlns="" id="{7A49B0CE-AF23-4F7C-93AC-ECA4D58969A2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xmlns="" id="{5DD8281F-7F7A-44DC-B556-8BDBECB278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xmlns="" id="{885DB538-0A83-4FFF-9E51-83F1C4303C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8" name="Graphic 4">
                  <a:extLst>
                    <a:ext uri="{FF2B5EF4-FFF2-40B4-BE49-F238E27FC236}">
                      <a16:creationId xmlns:a16="http://schemas.microsoft.com/office/drawing/2014/main" xmlns="" id="{2CDE2CC7-8947-48CE-B6FA-59C67FD291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63" name="Freeform: Shape 70">
                    <a:extLst>
                      <a:ext uri="{FF2B5EF4-FFF2-40B4-BE49-F238E27FC236}">
                        <a16:creationId xmlns:a16="http://schemas.microsoft.com/office/drawing/2014/main" xmlns="" id="{FDBED45F-5DC5-4D53-B0DB-42B74F8171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T0" fmla="*/ 408535 w 408535"/>
                      <a:gd name="T1" fmla="*/ 204268 h 408535"/>
                      <a:gd name="T2" fmla="*/ 204268 w 408535"/>
                      <a:gd name="T3" fmla="*/ 408535 h 408535"/>
                      <a:gd name="T4" fmla="*/ 0 w 408535"/>
                      <a:gd name="T5" fmla="*/ 204268 h 408535"/>
                      <a:gd name="T6" fmla="*/ 204268 w 408535"/>
                      <a:gd name="T7" fmla="*/ 0 h 408535"/>
                      <a:gd name="T8" fmla="*/ 408535 w 408535"/>
                      <a:gd name="T9" fmla="*/ 204268 h 4085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4" name="Graphic 4">
                    <a:extLst>
                      <a:ext uri="{FF2B5EF4-FFF2-40B4-BE49-F238E27FC236}">
                        <a16:creationId xmlns:a16="http://schemas.microsoft.com/office/drawing/2014/main" xmlns="" id="{10D9A774-90BD-4B12-B75D-DCB5C61EAA82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65" name="Freeform: Shape 64">
                      <a:extLst>
                        <a:ext uri="{FF2B5EF4-FFF2-40B4-BE49-F238E27FC236}">
                          <a16:creationId xmlns:a16="http://schemas.microsoft.com/office/drawing/2014/main" xmlns="" id="{C6E49A25-7E8B-4F8C-A9A0-8CD0986CC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" name="Freeform: Shape 65">
                      <a:extLst>
                        <a:ext uri="{FF2B5EF4-FFF2-40B4-BE49-F238E27FC236}">
                          <a16:creationId xmlns:a16="http://schemas.microsoft.com/office/drawing/2014/main" xmlns="" id="{84A490A0-4266-435C-A2B7-5979570F37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9" name="Freeform: Shape 66">
                  <a:extLst>
                    <a:ext uri="{FF2B5EF4-FFF2-40B4-BE49-F238E27FC236}">
                      <a16:creationId xmlns:a16="http://schemas.microsoft.com/office/drawing/2014/main" xmlns="" id="{1946841A-D64D-4BB0-8E3A-033DD076F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41465" y="3186211"/>
                  <a:ext cx="96026" cy="69612"/>
                </a:xfrm>
                <a:custGeom>
                  <a:avLst/>
                  <a:gdLst>
                    <a:gd name="T0" fmla="*/ 1292 w 96026"/>
                    <a:gd name="T1" fmla="*/ 9233 h 69612"/>
                    <a:gd name="T2" fmla="*/ 51 w 96026"/>
                    <a:gd name="T3" fmla="*/ 15438 h 69612"/>
                    <a:gd name="T4" fmla="*/ 32813 w 96026"/>
                    <a:gd name="T5" fmla="*/ 66567 h 69612"/>
                    <a:gd name="T6" fmla="*/ 94118 w 96026"/>
                    <a:gd name="T7" fmla="*/ 44725 h 69612"/>
                    <a:gd name="T8" fmla="*/ 91884 w 96026"/>
                    <a:gd name="T9" fmla="*/ 29585 h 69612"/>
                    <a:gd name="T10" fmla="*/ 76744 w 96026"/>
                    <a:gd name="T11" fmla="*/ 31819 h 69612"/>
                    <a:gd name="T12" fmla="*/ 73021 w 96026"/>
                    <a:gd name="T13" fmla="*/ 37279 h 69612"/>
                    <a:gd name="T14" fmla="*/ 42493 w 96026"/>
                    <a:gd name="T15" fmla="*/ 40258 h 69612"/>
                    <a:gd name="T16" fmla="*/ 24871 w 96026"/>
                    <a:gd name="T17" fmla="*/ 21147 h 69612"/>
                    <a:gd name="T18" fmla="*/ 21148 w 96026"/>
                    <a:gd name="T19" fmla="*/ 4021 h 69612"/>
                    <a:gd name="T20" fmla="*/ 7000 w 96026"/>
                    <a:gd name="T21" fmla="*/ 1787 h 69612"/>
                    <a:gd name="T22" fmla="*/ 1292 w 96026"/>
                    <a:gd name="T23" fmla="*/ 9233 h 696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0" name="Graphic 4">
                  <a:extLst>
                    <a:ext uri="{FF2B5EF4-FFF2-40B4-BE49-F238E27FC236}">
                      <a16:creationId xmlns:a16="http://schemas.microsoft.com/office/drawing/2014/main" xmlns="" id="{BEC29B7D-1208-47FF-97A2-627F9D20D8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61" name="Freeform: Shape 68">
                    <a:extLst>
                      <a:ext uri="{FF2B5EF4-FFF2-40B4-BE49-F238E27FC236}">
                        <a16:creationId xmlns:a16="http://schemas.microsoft.com/office/drawing/2014/main" xmlns="" id="{4D322D80-3611-4B5D-8A74-F40685EFFC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T0" fmla="*/ 321436 w 331623"/>
                      <a:gd name="T1" fmla="*/ 155372 h 262281"/>
                      <a:gd name="T2" fmla="*/ 302822 w 331623"/>
                      <a:gd name="T3" fmla="*/ 0 h 262281"/>
                      <a:gd name="T4" fmla="*/ 2501 w 331623"/>
                      <a:gd name="T5" fmla="*/ 66766 h 262281"/>
                      <a:gd name="T6" fmla="*/ 98058 w 331623"/>
                      <a:gd name="T7" fmla="*/ 248447 h 262281"/>
                      <a:gd name="T8" fmla="*/ 293638 w 331623"/>
                      <a:gd name="T9" fmla="*/ 204019 h 262281"/>
                      <a:gd name="T10" fmla="*/ 321436 w 331623"/>
                      <a:gd name="T11" fmla="*/ 155372 h 26228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9">
                    <a:extLst>
                      <a:ext uri="{FF2B5EF4-FFF2-40B4-BE49-F238E27FC236}">
                        <a16:creationId xmlns:a16="http://schemas.microsoft.com/office/drawing/2014/main" xmlns="" id="{FE13A598-B5B0-4164-83FC-BD955AB4C8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T0" fmla="*/ 328071 w 347239"/>
                      <a:gd name="T1" fmla="*/ 42687 h 279569"/>
                      <a:gd name="T2" fmla="*/ 300521 w 347239"/>
                      <a:gd name="T3" fmla="*/ 57331 h 279569"/>
                      <a:gd name="T4" fmla="*/ 253859 w 347239"/>
                      <a:gd name="T5" fmla="*/ 229333 h 279569"/>
                      <a:gd name="T6" fmla="*/ 67462 w 347239"/>
                      <a:gd name="T7" fmla="*/ 193840 h 279569"/>
                      <a:gd name="T8" fmla="*/ 31473 w 347239"/>
                      <a:gd name="T9" fmla="*/ 93816 h 279569"/>
                      <a:gd name="T10" fmla="*/ 302258 w 347239"/>
                      <a:gd name="T11" fmla="*/ 30774 h 279569"/>
                      <a:gd name="T12" fmla="*/ 295557 w 347239"/>
                      <a:gd name="T13" fmla="*/ 493 h 279569"/>
                      <a:gd name="T14" fmla="*/ 11617 w 347239"/>
                      <a:gd name="T15" fmla="*/ 66514 h 279569"/>
                      <a:gd name="T16" fmla="*/ 448 w 347239"/>
                      <a:gd name="T17" fmla="*/ 85129 h 279569"/>
                      <a:gd name="T18" fmla="*/ 133731 w 347239"/>
                      <a:gd name="T19" fmla="*/ 273512 h 279569"/>
                      <a:gd name="T20" fmla="*/ 337254 w 347239"/>
                      <a:gd name="T21" fmla="*/ 173736 h 279569"/>
                      <a:gd name="T22" fmla="*/ 328071 w 347239"/>
                      <a:gd name="T23" fmla="*/ 42687 h 27956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0" name="Freeform: Shape 37">
                <a:extLst>
                  <a:ext uri="{FF2B5EF4-FFF2-40B4-BE49-F238E27FC236}">
                    <a16:creationId xmlns:a16="http://schemas.microsoft.com/office/drawing/2014/main" xmlns="" id="{BDEC0F82-8060-4F4B-A277-19A433F54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1091" y="2013028"/>
                <a:ext cx="1398042" cy="1171860"/>
              </a:xfrm>
              <a:custGeom>
                <a:avLst/>
                <a:gdLst>
                  <a:gd name="T0" fmla="*/ 50632 w 1398042"/>
                  <a:gd name="T1" fmla="*/ 740871 h 1171860"/>
                  <a:gd name="T2" fmla="*/ 110945 w 1398042"/>
                  <a:gd name="T3" fmla="*/ 494409 h 1171860"/>
                  <a:gd name="T4" fmla="*/ 543059 w 1398042"/>
                  <a:gd name="T5" fmla="*/ 47155 h 1171860"/>
                  <a:gd name="T6" fmla="*/ 1142459 w 1398042"/>
                  <a:gd name="T7" fmla="*/ 90590 h 1171860"/>
                  <a:gd name="T8" fmla="*/ 1352683 w 1398042"/>
                  <a:gd name="T9" fmla="*/ 296347 h 1171860"/>
                  <a:gd name="T10" fmla="*/ 1376014 w 1398042"/>
                  <a:gd name="T11" fmla="*/ 593689 h 1171860"/>
                  <a:gd name="T12" fmla="*/ 667655 w 1398042"/>
                  <a:gd name="T13" fmla="*/ 606843 h 1171860"/>
                  <a:gd name="T14" fmla="*/ 480265 w 1398042"/>
                  <a:gd name="T15" fmla="*/ 919574 h 1171860"/>
                  <a:gd name="T16" fmla="*/ 236781 w 1398042"/>
                  <a:gd name="T17" fmla="*/ 1146179 h 1171860"/>
                  <a:gd name="T18" fmla="*/ 0 w 1398042"/>
                  <a:gd name="T19" fmla="*/ 1138237 h 1171860"/>
                  <a:gd name="T20" fmla="*/ 29287 w 1398042"/>
                  <a:gd name="T21" fmla="*/ 915354 h 1171860"/>
                  <a:gd name="T22" fmla="*/ 50632 w 1398042"/>
                  <a:gd name="T23" fmla="*/ 740871 h 11718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8">
                <a:extLst>
                  <a:ext uri="{FF2B5EF4-FFF2-40B4-BE49-F238E27FC236}">
                    <a16:creationId xmlns:a16="http://schemas.microsoft.com/office/drawing/2014/main" xmlns="" id="{7E1C31BE-C645-449D-B33E-6138AFC25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705" y="2091912"/>
                <a:ext cx="798520" cy="1364801"/>
              </a:xfrm>
              <a:custGeom>
                <a:avLst/>
                <a:gdLst>
                  <a:gd name="T0" fmla="*/ 0 w 798520"/>
                  <a:gd name="T1" fmla="*/ 65068 h 1364801"/>
                  <a:gd name="T2" fmla="*/ 364604 w 798520"/>
                  <a:gd name="T3" fmla="*/ 47694 h 1364801"/>
                  <a:gd name="T4" fmla="*/ 614044 w 798520"/>
                  <a:gd name="T5" fmla="*/ 323443 h 1364801"/>
                  <a:gd name="T6" fmla="*/ 797959 w 798520"/>
                  <a:gd name="T7" fmla="*/ 894797 h 1364801"/>
                  <a:gd name="T8" fmla="*/ 769168 w 798520"/>
                  <a:gd name="T9" fmla="*/ 1349001 h 1364801"/>
                  <a:gd name="T10" fmla="*/ 601634 w 798520"/>
                  <a:gd name="T11" fmla="*/ 740914 h 1364801"/>
                  <a:gd name="T12" fmla="*/ 369320 w 798520"/>
                  <a:gd name="T13" fmla="*/ 646598 h 1364801"/>
                  <a:gd name="T14" fmla="*/ 82402 w 798520"/>
                  <a:gd name="T15" fmla="*/ 356702 h 1364801"/>
                  <a:gd name="T16" fmla="*/ 0 w 798520"/>
                  <a:gd name="T17" fmla="*/ 65068 h 13648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9">
                <a:extLst>
                  <a:ext uri="{FF2B5EF4-FFF2-40B4-BE49-F238E27FC236}">
                    <a16:creationId xmlns:a16="http://schemas.microsoft.com/office/drawing/2014/main" xmlns="" id="{80692B15-246A-4E32-BB4B-669718656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4008" y="2408385"/>
                <a:ext cx="1075313" cy="1458932"/>
              </a:xfrm>
              <a:custGeom>
                <a:avLst/>
                <a:gdLst>
                  <a:gd name="T0" fmla="*/ 4833 w 1075313"/>
                  <a:gd name="T1" fmla="*/ 516274 h 1458932"/>
                  <a:gd name="T2" fmla="*/ 232679 w 1075313"/>
                  <a:gd name="T3" fmla="*/ 1458933 h 1458932"/>
                  <a:gd name="T4" fmla="*/ 299196 w 1075313"/>
                  <a:gd name="T5" fmla="*/ 653776 h 1458932"/>
                  <a:gd name="T6" fmla="*/ 385321 w 1075313"/>
                  <a:gd name="T7" fmla="*/ 550525 h 1458932"/>
                  <a:gd name="T8" fmla="*/ 635506 w 1075313"/>
                  <a:gd name="T9" fmla="*/ 187907 h 1458932"/>
                  <a:gd name="T10" fmla="*/ 1075314 w 1075313"/>
                  <a:gd name="T11" fmla="*/ 44448 h 1458932"/>
                  <a:gd name="T12" fmla="*/ 630790 w 1075313"/>
                  <a:gd name="T13" fmla="*/ 5481 h 1458932"/>
                  <a:gd name="T14" fmla="*/ 4833 w 1075313"/>
                  <a:gd name="T15" fmla="*/ 516274 h 14589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40">
                <a:extLst>
                  <a:ext uri="{FF2B5EF4-FFF2-40B4-BE49-F238E27FC236}">
                    <a16:creationId xmlns:a16="http://schemas.microsoft.com/office/drawing/2014/main" xmlns="" id="{202ACC0A-B142-4F76-82D8-5E2FA6AB5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0404" y="2720912"/>
                <a:ext cx="93283" cy="358188"/>
              </a:xfrm>
              <a:custGeom>
                <a:avLst/>
                <a:gdLst>
                  <a:gd name="T0" fmla="*/ 31088 w 93283"/>
                  <a:gd name="T1" fmla="*/ 8166 h 358188"/>
                  <a:gd name="T2" fmla="*/ 8006 w 93283"/>
                  <a:gd name="T3" fmla="*/ 2209 h 358188"/>
                  <a:gd name="T4" fmla="*/ 2049 w 93283"/>
                  <a:gd name="T5" fmla="*/ 25292 h 358188"/>
                  <a:gd name="T6" fmla="*/ 58887 w 93283"/>
                  <a:gd name="T7" fmla="*/ 341994 h 358188"/>
                  <a:gd name="T8" fmla="*/ 92641 w 93283"/>
                  <a:gd name="T9" fmla="*/ 341994 h 358188"/>
                  <a:gd name="T10" fmla="*/ 31088 w 93283"/>
                  <a:gd name="T11" fmla="*/ 8166 h 358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41">
                <a:extLst>
                  <a:ext uri="{FF2B5EF4-FFF2-40B4-BE49-F238E27FC236}">
                    <a16:creationId xmlns:a16="http://schemas.microsoft.com/office/drawing/2014/main" xmlns="" id="{D8F51365-BF5E-43A1-A99E-9D2EDCFC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1771" y="2271971"/>
                <a:ext cx="259449" cy="202433"/>
              </a:xfrm>
              <a:custGeom>
                <a:avLst/>
                <a:gdLst>
                  <a:gd name="T0" fmla="*/ 256839 w 259449"/>
                  <a:gd name="T1" fmla="*/ 177387 h 202433"/>
                  <a:gd name="T2" fmla="*/ 20801 w 259449"/>
                  <a:gd name="T3" fmla="*/ 669 h 202433"/>
                  <a:gd name="T4" fmla="*/ 11867 w 259449"/>
                  <a:gd name="T5" fmla="*/ 33184 h 202433"/>
                  <a:gd name="T6" fmla="*/ 227800 w 259449"/>
                  <a:gd name="T7" fmla="*/ 194513 h 202433"/>
                  <a:gd name="T8" fmla="*/ 256839 w 259449"/>
                  <a:gd name="T9" fmla="*/ 177387 h 202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42">
                <a:extLst>
                  <a:ext uri="{FF2B5EF4-FFF2-40B4-BE49-F238E27FC236}">
                    <a16:creationId xmlns:a16="http://schemas.microsoft.com/office/drawing/2014/main" xmlns="" id="{B9074BCE-B7B6-499A-A16D-462D65C3A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8716" y="1992570"/>
                <a:ext cx="150160" cy="133636"/>
              </a:xfrm>
              <a:custGeom>
                <a:avLst/>
                <a:gdLst>
                  <a:gd name="T0" fmla="*/ 118060 w 150160"/>
                  <a:gd name="T1" fmla="*/ 29886 h 133636"/>
                  <a:gd name="T2" fmla="*/ 92247 w 150160"/>
                  <a:gd name="T3" fmla="*/ 98389 h 133636"/>
                  <a:gd name="T4" fmla="*/ 28212 w 150160"/>
                  <a:gd name="T5" fmla="*/ 4074 h 133636"/>
                  <a:gd name="T6" fmla="*/ 5378 w 150160"/>
                  <a:gd name="T7" fmla="*/ 26908 h 133636"/>
                  <a:gd name="T8" fmla="*/ 65690 w 150160"/>
                  <a:gd name="T9" fmla="*/ 122216 h 133636"/>
                  <a:gd name="T10" fmla="*/ 95722 w 150160"/>
                  <a:gd name="T11" fmla="*/ 124946 h 133636"/>
                  <a:gd name="T12" fmla="*/ 120046 w 150160"/>
                  <a:gd name="T13" fmla="*/ 116011 h 133636"/>
                  <a:gd name="T14" fmla="*/ 149085 w 150160"/>
                  <a:gd name="T15" fmla="*/ 38325 h 133636"/>
                  <a:gd name="T16" fmla="*/ 118060 w 150160"/>
                  <a:gd name="T17" fmla="*/ 29886 h 1336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43">
                <a:extLst>
                  <a:ext uri="{FF2B5EF4-FFF2-40B4-BE49-F238E27FC236}">
                    <a16:creationId xmlns:a16="http://schemas.microsoft.com/office/drawing/2014/main" xmlns="" id="{367E753A-BFE0-4478-A218-4A7F380DA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6606" y="2155228"/>
                <a:ext cx="1006303" cy="547190"/>
              </a:xfrm>
              <a:custGeom>
                <a:avLst/>
                <a:gdLst>
                  <a:gd name="T0" fmla="*/ 994070 w 1006303"/>
                  <a:gd name="T1" fmla="*/ 66781 h 547190"/>
                  <a:gd name="T2" fmla="*/ 513805 w 1006303"/>
                  <a:gd name="T3" fmla="*/ 34515 h 547190"/>
                  <a:gd name="T4" fmla="*/ 332372 w 1006303"/>
                  <a:gd name="T5" fmla="*/ 174251 h 547190"/>
                  <a:gd name="T6" fmla="*/ 198592 w 1006303"/>
                  <a:gd name="T7" fmla="*/ 357918 h 547190"/>
                  <a:gd name="T8" fmla="*/ 10954 w 1006303"/>
                  <a:gd name="T9" fmla="*/ 515028 h 547190"/>
                  <a:gd name="T10" fmla="*/ 19641 w 1006303"/>
                  <a:gd name="T11" fmla="*/ 546053 h 547190"/>
                  <a:gd name="T12" fmla="*/ 323685 w 1006303"/>
                  <a:gd name="T13" fmla="*/ 237790 h 547190"/>
                  <a:gd name="T14" fmla="*/ 486503 w 1006303"/>
                  <a:gd name="T15" fmla="*/ 83162 h 547190"/>
                  <a:gd name="T16" fmla="*/ 711371 w 1006303"/>
                  <a:gd name="T17" fmla="*/ 32281 h 547190"/>
                  <a:gd name="T18" fmla="*/ 985879 w 1006303"/>
                  <a:gd name="T19" fmla="*/ 98054 h 547190"/>
                  <a:gd name="T20" fmla="*/ 1005735 w 1006303"/>
                  <a:gd name="T21" fmla="*/ 86885 h 547190"/>
                  <a:gd name="T22" fmla="*/ 994070 w 1006303"/>
                  <a:gd name="T23" fmla="*/ 66781 h 5471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44">
                <a:extLst>
                  <a:ext uri="{FF2B5EF4-FFF2-40B4-BE49-F238E27FC236}">
                    <a16:creationId xmlns:a16="http://schemas.microsoft.com/office/drawing/2014/main" xmlns="" id="{20523259-D323-424D-A5CD-7E64D95B8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0715" y="2296659"/>
                <a:ext cx="304756" cy="62193"/>
              </a:xfrm>
              <a:custGeom>
                <a:avLst/>
                <a:gdLst>
                  <a:gd name="T0" fmla="*/ 293787 w 304756"/>
                  <a:gd name="T1" fmla="*/ 22643 h 62193"/>
                  <a:gd name="T2" fmla="*/ 8359 w 304756"/>
                  <a:gd name="T3" fmla="*/ 32819 h 62193"/>
                  <a:gd name="T4" fmla="*/ 24740 w 304756"/>
                  <a:gd name="T5" fmla="*/ 60618 h 62193"/>
                  <a:gd name="T6" fmla="*/ 285348 w 304756"/>
                  <a:gd name="T7" fmla="*/ 53668 h 62193"/>
                  <a:gd name="T8" fmla="*/ 293787 w 304756"/>
                  <a:gd name="T9" fmla="*/ 22643 h 62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45">
                <a:extLst>
                  <a:ext uri="{FF2B5EF4-FFF2-40B4-BE49-F238E27FC236}">
                    <a16:creationId xmlns:a16="http://schemas.microsoft.com/office/drawing/2014/main" xmlns="" id="{E6A3A3D6-7329-4405-A8BF-D1378539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9252" y="2005716"/>
                <a:ext cx="1708636" cy="1925375"/>
              </a:xfrm>
              <a:custGeom>
                <a:avLst/>
                <a:gdLst>
                  <a:gd name="T0" fmla="*/ 1314210 w 1708636"/>
                  <a:gd name="T1" fmla="*/ 569479 h 1925375"/>
                  <a:gd name="T2" fmla="*/ 1213193 w 1708636"/>
                  <a:gd name="T3" fmla="*/ 457045 h 1925375"/>
                  <a:gd name="T4" fmla="*/ 831960 w 1708636"/>
                  <a:gd name="T5" fmla="*/ 543170 h 1925375"/>
                  <a:gd name="T6" fmla="*/ 397116 w 1708636"/>
                  <a:gd name="T7" fmla="*/ 1037334 h 1925375"/>
                  <a:gd name="T8" fmla="*/ 442784 w 1708636"/>
                  <a:gd name="T9" fmla="*/ 971561 h 1925375"/>
                  <a:gd name="T10" fmla="*/ 245962 w 1708636"/>
                  <a:gd name="T11" fmla="*/ 1124204 h 1925375"/>
                  <a:gd name="T12" fmla="*/ 157356 w 1708636"/>
                  <a:gd name="T13" fmla="*/ 1151009 h 1925375"/>
                  <a:gd name="T14" fmla="*/ 93320 w 1708636"/>
                  <a:gd name="T15" fmla="*/ 773995 h 1925375"/>
                  <a:gd name="T16" fmla="*/ 686515 w 1708636"/>
                  <a:gd name="T17" fmla="*/ 51985 h 1925375"/>
                  <a:gd name="T18" fmla="*/ 1087853 w 1708636"/>
                  <a:gd name="T19" fmla="*/ 36100 h 1925375"/>
                  <a:gd name="T20" fmla="*/ 193096 w 1708636"/>
                  <a:gd name="T21" fmla="*/ 371168 h 1925375"/>
                  <a:gd name="T22" fmla="*/ 246 w 1708636"/>
                  <a:gd name="T23" fmla="*/ 1147038 h 1925375"/>
                  <a:gd name="T24" fmla="*/ 159341 w 1708636"/>
                  <a:gd name="T25" fmla="*/ 1183275 h 1925375"/>
                  <a:gd name="T26" fmla="*/ 196819 w 1708636"/>
                  <a:gd name="T27" fmla="*/ 1364460 h 1925375"/>
                  <a:gd name="T28" fmla="*/ 64033 w 1708636"/>
                  <a:gd name="T29" fmla="*/ 1559048 h 1925375"/>
                  <a:gd name="T30" fmla="*/ 335562 w 1708636"/>
                  <a:gd name="T31" fmla="*/ 1750409 h 1925375"/>
                  <a:gd name="T32" fmla="*/ 412256 w 1708636"/>
                  <a:gd name="T33" fmla="*/ 1853163 h 1925375"/>
                  <a:gd name="T34" fmla="*/ 411015 w 1708636"/>
                  <a:gd name="T35" fmla="*/ 1808984 h 1925375"/>
                  <a:gd name="T36" fmla="*/ 430622 w 1708636"/>
                  <a:gd name="T37" fmla="*/ 1735269 h 1925375"/>
                  <a:gd name="T38" fmla="*/ 766932 w 1708636"/>
                  <a:gd name="T39" fmla="*/ 1894116 h 1925375"/>
                  <a:gd name="T40" fmla="*/ 431863 w 1708636"/>
                  <a:gd name="T41" fmla="*/ 1700770 h 1925375"/>
                  <a:gd name="T42" fmla="*/ 398605 w 1708636"/>
                  <a:gd name="T43" fmla="*/ 1274612 h 1925375"/>
                  <a:gd name="T44" fmla="*/ 435338 w 1708636"/>
                  <a:gd name="T45" fmla="*/ 1108567 h 1925375"/>
                  <a:gd name="T46" fmla="*/ 346731 w 1708636"/>
                  <a:gd name="T47" fmla="*/ 1663043 h 1925375"/>
                  <a:gd name="T48" fmla="*/ 307764 w 1708636"/>
                  <a:gd name="T49" fmla="*/ 1380096 h 1925375"/>
                  <a:gd name="T50" fmla="*/ 306771 w 1708636"/>
                  <a:gd name="T51" fmla="*/ 1221498 h 1925375"/>
                  <a:gd name="T52" fmla="*/ 281207 w 1708636"/>
                  <a:gd name="T53" fmla="*/ 1496998 h 1925375"/>
                  <a:gd name="T54" fmla="*/ 259117 w 1708636"/>
                  <a:gd name="T55" fmla="*/ 1153987 h 1925375"/>
                  <a:gd name="T56" fmla="*/ 388925 w 1708636"/>
                  <a:gd name="T57" fmla="*/ 1068607 h 1925375"/>
                  <a:gd name="T58" fmla="*/ 680062 w 1708636"/>
                  <a:gd name="T59" fmla="*/ 784419 h 1925375"/>
                  <a:gd name="T60" fmla="*/ 1194578 w 1708636"/>
                  <a:gd name="T61" fmla="*/ 478142 h 1925375"/>
                  <a:gd name="T62" fmla="*/ 1206740 w 1708636"/>
                  <a:gd name="T63" fmla="*/ 480128 h 1925375"/>
                  <a:gd name="T64" fmla="*/ 1688245 w 1708636"/>
                  <a:gd name="T65" fmla="*/ 852674 h 1925375"/>
                  <a:gd name="T66" fmla="*/ 295106 w 1708636"/>
                  <a:gd name="T67" fmla="*/ 1595781 h 1925375"/>
                  <a:gd name="T68" fmla="*/ 181431 w 1708636"/>
                  <a:gd name="T69" fmla="*/ 1665029 h 1925375"/>
                  <a:gd name="T70" fmla="*/ 95802 w 1708636"/>
                  <a:gd name="T71" fmla="*/ 1458527 h 1925375"/>
                  <a:gd name="T72" fmla="*/ 213697 w 1708636"/>
                  <a:gd name="T73" fmla="*/ 1390273 h 1925375"/>
                  <a:gd name="T74" fmla="*/ 295106 w 1708636"/>
                  <a:gd name="T75" fmla="*/ 1595781 h 19253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46">
                <a:extLst>
                  <a:ext uri="{FF2B5EF4-FFF2-40B4-BE49-F238E27FC236}">
                    <a16:creationId xmlns:a16="http://schemas.microsoft.com/office/drawing/2014/main" xmlns="" id="{5EB3797D-8DD8-4374-A30E-0E02CEE24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7809" y="3928658"/>
                <a:ext cx="30528" cy="204136"/>
              </a:xfrm>
              <a:custGeom>
                <a:avLst/>
                <a:gdLst>
                  <a:gd name="T0" fmla="*/ 0 w 30528"/>
                  <a:gd name="T1" fmla="*/ 14609 h 204136"/>
                  <a:gd name="T2" fmla="*/ 0 w 30528"/>
                  <a:gd name="T3" fmla="*/ 187604 h 204136"/>
                  <a:gd name="T4" fmla="*/ 30528 w 30528"/>
                  <a:gd name="T5" fmla="*/ 189341 h 204136"/>
                  <a:gd name="T6" fmla="*/ 30528 w 30528"/>
                  <a:gd name="T7" fmla="*/ 16347 h 204136"/>
                  <a:gd name="T8" fmla="*/ 0 w 30528"/>
                  <a:gd name="T9" fmla="*/ 14609 h 204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47">
                <a:extLst>
                  <a:ext uri="{FF2B5EF4-FFF2-40B4-BE49-F238E27FC236}">
                    <a16:creationId xmlns:a16="http://schemas.microsoft.com/office/drawing/2014/main" xmlns="" id="{3F300EA9-035B-47EF-958E-8E048AD19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8608" y="4137575"/>
                <a:ext cx="523644" cy="1045101"/>
              </a:xfrm>
              <a:custGeom>
                <a:avLst/>
                <a:gdLst>
                  <a:gd name="T0" fmla="*/ 490882 w 523644"/>
                  <a:gd name="T1" fmla="*/ 15668 h 1045101"/>
                  <a:gd name="T2" fmla="*/ 490385 w 523644"/>
                  <a:gd name="T3" fmla="*/ 45948 h 1045101"/>
                  <a:gd name="T4" fmla="*/ 487407 w 523644"/>
                  <a:gd name="T5" fmla="*/ 54387 h 1045101"/>
                  <a:gd name="T6" fmla="*/ 334765 w 523644"/>
                  <a:gd name="T7" fmla="*/ 243514 h 1045101"/>
                  <a:gd name="T8" fmla="*/ 92523 w 523644"/>
                  <a:gd name="T9" fmla="*/ 167069 h 1045101"/>
                  <a:gd name="T10" fmla="*/ 40153 w 523644"/>
                  <a:gd name="T11" fmla="*/ 44955 h 1045101"/>
                  <a:gd name="T12" fmla="*/ 8632 w 523644"/>
                  <a:gd name="T13" fmla="*/ 28326 h 1045101"/>
                  <a:gd name="T14" fmla="*/ 16326 w 523644"/>
                  <a:gd name="T15" fmla="*/ 700200 h 1045101"/>
                  <a:gd name="T16" fmla="*/ 51570 w 523644"/>
                  <a:gd name="T17" fmla="*/ 865749 h 1045101"/>
                  <a:gd name="T18" fmla="*/ 105677 w 523644"/>
                  <a:gd name="T19" fmla="*/ 983643 h 1045101"/>
                  <a:gd name="T20" fmla="*/ 215629 w 523644"/>
                  <a:gd name="T21" fmla="*/ 1044948 h 1045101"/>
                  <a:gd name="T22" fmla="*/ 342956 w 523644"/>
                  <a:gd name="T23" fmla="*/ 993075 h 1045101"/>
                  <a:gd name="T24" fmla="*/ 484925 w 523644"/>
                  <a:gd name="T25" fmla="*/ 677614 h 1045101"/>
                  <a:gd name="T26" fmla="*/ 457127 w 523644"/>
                  <a:gd name="T27" fmla="*/ 661233 h 1045101"/>
                  <a:gd name="T28" fmla="*/ 348664 w 523644"/>
                  <a:gd name="T29" fmla="*/ 935989 h 1045101"/>
                  <a:gd name="T30" fmla="*/ 239456 w 523644"/>
                  <a:gd name="T31" fmla="*/ 1011193 h 1045101"/>
                  <a:gd name="T32" fmla="*/ 135461 w 523644"/>
                  <a:gd name="T33" fmla="*/ 969248 h 1045101"/>
                  <a:gd name="T34" fmla="*/ 83588 w 523644"/>
                  <a:gd name="T35" fmla="*/ 859295 h 1045101"/>
                  <a:gd name="T36" fmla="*/ 49833 w 523644"/>
                  <a:gd name="T37" fmla="*/ 705164 h 1045101"/>
                  <a:gd name="T38" fmla="*/ 30473 w 523644"/>
                  <a:gd name="T39" fmla="*/ 384987 h 1045101"/>
                  <a:gd name="T40" fmla="*/ 42138 w 523644"/>
                  <a:gd name="T41" fmla="*/ 144979 h 1045101"/>
                  <a:gd name="T42" fmla="*/ 171698 w 523644"/>
                  <a:gd name="T43" fmla="*/ 266597 h 1045101"/>
                  <a:gd name="T44" fmla="*/ 453652 w 523644"/>
                  <a:gd name="T45" fmla="*/ 203802 h 1045101"/>
                  <a:gd name="T46" fmla="*/ 489144 w 523644"/>
                  <a:gd name="T47" fmla="*/ 153914 h 1045101"/>
                  <a:gd name="T48" fmla="*/ 482939 w 523644"/>
                  <a:gd name="T49" fmla="*/ 564932 h 1045101"/>
                  <a:gd name="T50" fmla="*/ 515205 w 523644"/>
                  <a:gd name="T51" fmla="*/ 564932 h 1045101"/>
                  <a:gd name="T52" fmla="*/ 523644 w 523644"/>
                  <a:gd name="T53" fmla="*/ 15419 h 1045101"/>
                  <a:gd name="T54" fmla="*/ 490882 w 523644"/>
                  <a:gd name="T55" fmla="*/ 15668 h 1045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1" name="Graphic 4">
                <a:extLst>
                  <a:ext uri="{FF2B5EF4-FFF2-40B4-BE49-F238E27FC236}">
                    <a16:creationId xmlns:a16="http://schemas.microsoft.com/office/drawing/2014/main" xmlns="" id="{BA9C00CB-4963-4FCF-A9B8-47E67704BD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53" name="Freeform: Shape 60">
                  <a:extLst>
                    <a:ext uri="{FF2B5EF4-FFF2-40B4-BE49-F238E27FC236}">
                      <a16:creationId xmlns:a16="http://schemas.microsoft.com/office/drawing/2014/main" xmlns="" id="{248DEDD1-4F86-4FB2-B4FB-777CAFD59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T0" fmla="*/ 0 w 689980"/>
                    <a:gd name="T1" fmla="*/ 0 h 862723"/>
                    <a:gd name="T2" fmla="*/ 689980 w 689980"/>
                    <a:gd name="T3" fmla="*/ 0 h 862723"/>
                    <a:gd name="T4" fmla="*/ 689980 w 689980"/>
                    <a:gd name="T5" fmla="*/ 862723 h 862723"/>
                    <a:gd name="T6" fmla="*/ 0 w 689980"/>
                    <a:gd name="T7" fmla="*/ 862723 h 8627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61">
                  <a:extLst>
                    <a:ext uri="{FF2B5EF4-FFF2-40B4-BE49-F238E27FC236}">
                      <a16:creationId xmlns:a16="http://schemas.microsoft.com/office/drawing/2014/main" xmlns="" id="{911F53A6-4446-4625-B0CC-E899CB76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9483" y="4436934"/>
                  <a:ext cx="440055" cy="832955"/>
                </a:xfrm>
                <a:custGeom>
                  <a:avLst/>
                  <a:gdLst>
                    <a:gd name="T0" fmla="*/ 0 w 440055"/>
                    <a:gd name="T1" fmla="*/ 83147 h 832955"/>
                    <a:gd name="T2" fmla="*/ 18615 w 440055"/>
                    <a:gd name="T3" fmla="*/ 0 h 832955"/>
                    <a:gd name="T4" fmla="*/ 440056 w 440055"/>
                    <a:gd name="T5" fmla="*/ 735165 h 832955"/>
                    <a:gd name="T6" fmla="*/ 426653 w 440055"/>
                    <a:gd name="T7" fmla="*/ 832955 h 8329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lnTo>
                        <a:pt x="0" y="83147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62">
                  <a:extLst>
                    <a:ext uri="{FF2B5EF4-FFF2-40B4-BE49-F238E27FC236}">
                      <a16:creationId xmlns:a16="http://schemas.microsoft.com/office/drawing/2014/main" xmlns="" id="{B5F20718-8755-44E8-B0BE-C2F2D5BC3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0082" y="4436934"/>
                  <a:ext cx="618015" cy="424419"/>
                </a:xfrm>
                <a:custGeom>
                  <a:avLst/>
                  <a:gdLst>
                    <a:gd name="T0" fmla="*/ 618015 w 618015"/>
                    <a:gd name="T1" fmla="*/ 0 h 424419"/>
                    <a:gd name="T2" fmla="*/ 29784 w 618015"/>
                    <a:gd name="T3" fmla="*/ 329608 h 424419"/>
                    <a:gd name="T4" fmla="*/ 0 w 618015"/>
                    <a:gd name="T5" fmla="*/ 424420 h 424419"/>
                    <a:gd name="T6" fmla="*/ 599400 w 618015"/>
                    <a:gd name="T7" fmla="*/ 83147 h 4244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lnTo>
                        <a:pt x="618015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Freeform: Shape 49">
                <a:extLst>
                  <a:ext uri="{FF2B5EF4-FFF2-40B4-BE49-F238E27FC236}">
                    <a16:creationId xmlns:a16="http://schemas.microsoft.com/office/drawing/2014/main" xmlns="" id="{9F95AE14-B275-4BE6-B88F-027CE2F98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0476" y="4119494"/>
                <a:ext cx="731067" cy="1007824"/>
              </a:xfrm>
              <a:custGeom>
                <a:avLst/>
                <a:gdLst>
                  <a:gd name="T0" fmla="*/ 1913 w 731067"/>
                  <a:gd name="T1" fmla="*/ 23076 h 1007824"/>
                  <a:gd name="T2" fmla="*/ 350880 w 731067"/>
                  <a:gd name="T3" fmla="*/ 141467 h 1007824"/>
                  <a:gd name="T4" fmla="*/ 728887 w 731067"/>
                  <a:gd name="T5" fmla="*/ 901452 h 1007824"/>
                  <a:gd name="T6" fmla="*/ 399031 w 731067"/>
                  <a:gd name="T7" fmla="*/ 919570 h 1007824"/>
                  <a:gd name="T8" fmla="*/ 94242 w 731067"/>
                  <a:gd name="T9" fmla="*/ 449233 h 1007824"/>
                  <a:gd name="T10" fmla="*/ 1913 w 731067"/>
                  <a:gd name="T11" fmla="*/ 23076 h 10078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aphic 4">
                <a:extLst>
                  <a:ext uri="{FF2B5EF4-FFF2-40B4-BE49-F238E27FC236}">
                    <a16:creationId xmlns:a16="http://schemas.microsoft.com/office/drawing/2014/main" xmlns="" id="{2307B5FB-A8D5-4CC3-8F76-24615BFE08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49" name="Graphic 4">
                  <a:extLst>
                    <a:ext uri="{FF2B5EF4-FFF2-40B4-BE49-F238E27FC236}">
                      <a16:creationId xmlns:a16="http://schemas.microsoft.com/office/drawing/2014/main" xmlns="" id="{43CDD5BF-7551-44E9-B7D2-834169FCBB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51" name="Freeform: Shape 58">
                    <a:extLst>
                      <a:ext uri="{FF2B5EF4-FFF2-40B4-BE49-F238E27FC236}">
                        <a16:creationId xmlns:a16="http://schemas.microsoft.com/office/drawing/2014/main" xmlns="" id="{D58DA7D7-80BD-417D-8BF2-5D697CAF0C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T0" fmla="*/ 439033 w 475876"/>
                      <a:gd name="T1" fmla="*/ 142597 h 444521"/>
                      <a:gd name="T2" fmla="*/ 344966 w 475876"/>
                      <a:gd name="T3" fmla="*/ 80547 h 444521"/>
                      <a:gd name="T4" fmla="*/ 283412 w 475876"/>
                      <a:gd name="T5" fmla="*/ 45799 h 444521"/>
                      <a:gd name="T6" fmla="*/ 253381 w 475876"/>
                      <a:gd name="T7" fmla="*/ 25199 h 444521"/>
                      <a:gd name="T8" fmla="*/ 224837 w 475876"/>
                      <a:gd name="T9" fmla="*/ 5591 h 444521"/>
                      <a:gd name="T10" fmla="*/ 193564 w 475876"/>
                      <a:gd name="T11" fmla="*/ 1620 h 444521"/>
                      <a:gd name="T12" fmla="*/ 172964 w 475876"/>
                      <a:gd name="T13" fmla="*/ 22469 h 444521"/>
                      <a:gd name="T14" fmla="*/ 194557 w 475876"/>
                      <a:gd name="T15" fmla="*/ 85015 h 444521"/>
                      <a:gd name="T16" fmla="*/ 212427 w 475876"/>
                      <a:gd name="T17" fmla="*/ 133910 h 444521"/>
                      <a:gd name="T18" fmla="*/ 172468 w 475876"/>
                      <a:gd name="T19" fmla="*/ 167168 h 444521"/>
                      <a:gd name="T20" fmla="*/ 42908 w 475876"/>
                      <a:gd name="T21" fmla="*/ 230707 h 444521"/>
                      <a:gd name="T22" fmla="*/ 5926 w 475876"/>
                      <a:gd name="T23" fmla="*/ 259250 h 444521"/>
                      <a:gd name="T24" fmla="*/ 3196 w 475876"/>
                      <a:gd name="T25" fmla="*/ 295735 h 444521"/>
                      <a:gd name="T26" fmla="*/ 25286 w 475876"/>
                      <a:gd name="T27" fmla="*/ 321300 h 444521"/>
                      <a:gd name="T28" fmla="*/ 18584 w 475876"/>
                      <a:gd name="T29" fmla="*/ 339418 h 444521"/>
                      <a:gd name="T30" fmla="*/ 44645 w 475876"/>
                      <a:gd name="T31" fmla="*/ 369699 h 444521"/>
                      <a:gd name="T32" fmla="*/ 92299 w 475876"/>
                      <a:gd name="T33" fmla="*/ 367465 h 444521"/>
                      <a:gd name="T34" fmla="*/ 88080 w 475876"/>
                      <a:gd name="T35" fmla="*/ 391292 h 444521"/>
                      <a:gd name="T36" fmla="*/ 133749 w 475876"/>
                      <a:gd name="T37" fmla="*/ 409162 h 444521"/>
                      <a:gd name="T38" fmla="*/ 150130 w 475876"/>
                      <a:gd name="T39" fmla="*/ 403702 h 444521"/>
                      <a:gd name="T40" fmla="*/ 137968 w 475876"/>
                      <a:gd name="T41" fmla="*/ 424551 h 444521"/>
                      <a:gd name="T42" fmla="*/ 143180 w 475876"/>
                      <a:gd name="T43" fmla="*/ 439194 h 444521"/>
                      <a:gd name="T44" fmla="*/ 200514 w 475876"/>
                      <a:gd name="T45" fmla="*/ 435223 h 444521"/>
                      <a:gd name="T46" fmla="*/ 271499 w 475876"/>
                      <a:gd name="T47" fmla="*/ 408666 h 444521"/>
                      <a:gd name="T48" fmla="*/ 414461 w 475876"/>
                      <a:gd name="T49" fmla="*/ 355055 h 444521"/>
                      <a:gd name="T50" fmla="*/ 466335 w 475876"/>
                      <a:gd name="T51" fmla="*/ 318073 h 444521"/>
                      <a:gd name="T52" fmla="*/ 475519 w 475876"/>
                      <a:gd name="T53" fmla="*/ 266944 h 444521"/>
                      <a:gd name="T54" fmla="*/ 464597 w 475876"/>
                      <a:gd name="T55" fmla="*/ 211100 h 444521"/>
                      <a:gd name="T56" fmla="*/ 439033 w 475876"/>
                      <a:gd name="T57" fmla="*/ 142597 h 44452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: Shape 59">
                    <a:extLst>
                      <a:ext uri="{FF2B5EF4-FFF2-40B4-BE49-F238E27FC236}">
                        <a16:creationId xmlns:a16="http://schemas.microsoft.com/office/drawing/2014/main" xmlns="" id="{7A8A3875-CE7E-466C-87DC-C80F9BF1D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T0" fmla="*/ 467543 w 515768"/>
                      <a:gd name="T1" fmla="*/ 128740 h 574697"/>
                      <a:gd name="T2" fmla="*/ 449425 w 515768"/>
                      <a:gd name="T3" fmla="*/ 141399 h 574697"/>
                      <a:gd name="T4" fmla="*/ 492860 w 515768"/>
                      <a:gd name="T5" fmla="*/ 289077 h 574697"/>
                      <a:gd name="T6" fmla="*/ 452899 w 515768"/>
                      <a:gd name="T7" fmla="*/ 343432 h 574697"/>
                      <a:gd name="T8" fmla="*/ 368512 w 515768"/>
                      <a:gd name="T9" fmla="*/ 378925 h 574697"/>
                      <a:gd name="T10" fmla="*/ 222074 w 515768"/>
                      <a:gd name="T11" fmla="*/ 430302 h 574697"/>
                      <a:gd name="T12" fmla="*/ 173428 w 515768"/>
                      <a:gd name="T13" fmla="*/ 435762 h 574697"/>
                      <a:gd name="T14" fmla="*/ 193035 w 515768"/>
                      <a:gd name="T15" fmla="*/ 416651 h 574697"/>
                      <a:gd name="T16" fmla="*/ 326566 w 515768"/>
                      <a:gd name="T17" fmla="*/ 372968 h 574697"/>
                      <a:gd name="T18" fmla="*/ 211898 w 515768"/>
                      <a:gd name="T19" fmla="*/ 388108 h 574697"/>
                      <a:gd name="T20" fmla="*/ 172683 w 515768"/>
                      <a:gd name="T21" fmla="*/ 399277 h 574697"/>
                      <a:gd name="T22" fmla="*/ 120065 w 515768"/>
                      <a:gd name="T23" fmla="*/ 400022 h 574697"/>
                      <a:gd name="T24" fmla="*/ 135205 w 515768"/>
                      <a:gd name="T25" fmla="*/ 376195 h 574697"/>
                      <a:gd name="T26" fmla="*/ 317631 w 515768"/>
                      <a:gd name="T27" fmla="*/ 310174 h 574697"/>
                      <a:gd name="T28" fmla="*/ 197006 w 515768"/>
                      <a:gd name="T29" fmla="*/ 330278 h 574697"/>
                      <a:gd name="T30" fmla="*/ 128752 w 515768"/>
                      <a:gd name="T31" fmla="*/ 355098 h 574697"/>
                      <a:gd name="T32" fmla="*/ 85069 w 515768"/>
                      <a:gd name="T33" fmla="*/ 370982 h 574697"/>
                      <a:gd name="T34" fmla="*/ 50569 w 515768"/>
                      <a:gd name="T35" fmla="*/ 336235 h 574697"/>
                      <a:gd name="T36" fmla="*/ 153323 w 515768"/>
                      <a:gd name="T37" fmla="*/ 294537 h 574697"/>
                      <a:gd name="T38" fmla="*/ 275189 w 515768"/>
                      <a:gd name="T39" fmla="*/ 219581 h 574697"/>
                      <a:gd name="T40" fmla="*/ 146870 w 515768"/>
                      <a:gd name="T41" fmla="*/ 273192 h 574697"/>
                      <a:gd name="T42" fmla="*/ 34933 w 515768"/>
                      <a:gd name="T43" fmla="*/ 320846 h 574697"/>
                      <a:gd name="T44" fmla="*/ 25005 w 515768"/>
                      <a:gd name="T45" fmla="*/ 283368 h 574697"/>
                      <a:gd name="T46" fmla="*/ 150097 w 515768"/>
                      <a:gd name="T47" fmla="*/ 208909 h 574697"/>
                      <a:gd name="T48" fmla="*/ 218848 w 515768"/>
                      <a:gd name="T49" fmla="*/ 172920 h 574697"/>
                      <a:gd name="T50" fmla="*/ 202219 w 515768"/>
                      <a:gd name="T51" fmla="*/ 49069 h 574697"/>
                      <a:gd name="T52" fmla="*/ 236222 w 515768"/>
                      <a:gd name="T53" fmla="*/ 23256 h 574697"/>
                      <a:gd name="T54" fmla="*/ 423364 w 515768"/>
                      <a:gd name="T55" fmla="*/ 117572 h 574697"/>
                      <a:gd name="T56" fmla="*/ 427583 w 515768"/>
                      <a:gd name="T57" fmla="*/ 95978 h 574697"/>
                      <a:gd name="T58" fmla="*/ 245405 w 515768"/>
                      <a:gd name="T59" fmla="*/ 3152 h 574697"/>
                      <a:gd name="T60" fmla="*/ 201226 w 515768"/>
                      <a:gd name="T61" fmla="*/ 95234 h 574697"/>
                      <a:gd name="T62" fmla="*/ 223812 w 515768"/>
                      <a:gd name="T63" fmla="*/ 126010 h 574697"/>
                      <a:gd name="T64" fmla="*/ 179136 w 515768"/>
                      <a:gd name="T65" fmla="*/ 170438 h 574697"/>
                      <a:gd name="T66" fmla="*/ 61242 w 515768"/>
                      <a:gd name="T67" fmla="*/ 227027 h 574697"/>
                      <a:gd name="T68" fmla="*/ 22026 w 515768"/>
                      <a:gd name="T69" fmla="*/ 338965 h 574697"/>
                      <a:gd name="T70" fmla="*/ 59753 w 515768"/>
                      <a:gd name="T71" fmla="*/ 396547 h 574697"/>
                      <a:gd name="T72" fmla="*/ 96982 w 515768"/>
                      <a:gd name="T73" fmla="*/ 392576 h 574697"/>
                      <a:gd name="T74" fmla="*/ 151834 w 515768"/>
                      <a:gd name="T75" fmla="*/ 427820 h 574697"/>
                      <a:gd name="T76" fmla="*/ 216862 w 515768"/>
                      <a:gd name="T77" fmla="*/ 455370 h 574697"/>
                      <a:gd name="T78" fmla="*/ 337983 w 515768"/>
                      <a:gd name="T79" fmla="*/ 567556 h 574697"/>
                      <a:gd name="T80" fmla="*/ 303484 w 515768"/>
                      <a:gd name="T81" fmla="*/ 427075 h 574697"/>
                      <a:gd name="T82" fmla="*/ 409217 w 515768"/>
                      <a:gd name="T83" fmla="*/ 386619 h 574697"/>
                      <a:gd name="T84" fmla="*/ 496334 w 515768"/>
                      <a:gd name="T85" fmla="*/ 340950 h 574697"/>
                      <a:gd name="T86" fmla="*/ 514949 w 515768"/>
                      <a:gd name="T87" fmla="*/ 256315 h 57469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0" name="Freeform: Shape 57">
                  <a:extLst>
                    <a:ext uri="{FF2B5EF4-FFF2-40B4-BE49-F238E27FC236}">
                      <a16:creationId xmlns:a16="http://schemas.microsoft.com/office/drawing/2014/main" xmlns="" id="{9DC93EF4-D22C-4E0B-AB39-27A3D037F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9178" y="4902574"/>
                  <a:ext cx="880966" cy="532863"/>
                </a:xfrm>
                <a:custGeom>
                  <a:avLst/>
                  <a:gdLst>
                    <a:gd name="T0" fmla="*/ 856037 w 880966"/>
                    <a:gd name="T1" fmla="*/ 75930 h 532863"/>
                    <a:gd name="T2" fmla="*/ 832955 w 880966"/>
                    <a:gd name="T3" fmla="*/ 297323 h 532863"/>
                    <a:gd name="T4" fmla="*/ 78679 w 880966"/>
                    <a:gd name="T5" fmla="*/ 532864 h 532863"/>
                    <a:gd name="T6" fmla="*/ 0 w 880966"/>
                    <a:gd name="T7" fmla="*/ 191590 h 532863"/>
                    <a:gd name="T8" fmla="*/ 665917 w 880966"/>
                    <a:gd name="T9" fmla="*/ 3704 h 532863"/>
                    <a:gd name="T10" fmla="*/ 856037 w 880966"/>
                    <a:gd name="T11" fmla="*/ 75930 h 5328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Freeform: Shape 51">
                <a:extLst>
                  <a:ext uri="{FF2B5EF4-FFF2-40B4-BE49-F238E27FC236}">
                    <a16:creationId xmlns:a16="http://schemas.microsoft.com/office/drawing/2014/main" xmlns="" id="{76D824BE-8EF1-4D8F-800B-46F0EE140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8171" y="3398259"/>
                <a:ext cx="851479" cy="1716065"/>
              </a:xfrm>
              <a:custGeom>
                <a:avLst/>
                <a:gdLst>
                  <a:gd name="T0" fmla="*/ 851224 w 851479"/>
                  <a:gd name="T1" fmla="*/ 1695906 h 1716065"/>
                  <a:gd name="T2" fmla="*/ 643978 w 851479"/>
                  <a:gd name="T3" fmla="*/ 1146146 h 1716065"/>
                  <a:gd name="T4" fmla="*/ 570263 w 851479"/>
                  <a:gd name="T5" fmla="*/ 1015593 h 1716065"/>
                  <a:gd name="T6" fmla="*/ 500768 w 851479"/>
                  <a:gd name="T7" fmla="*/ 900181 h 1716065"/>
                  <a:gd name="T8" fmla="*/ 414891 w 851479"/>
                  <a:gd name="T9" fmla="*/ 800156 h 1716065"/>
                  <a:gd name="T10" fmla="*/ 306179 w 851479"/>
                  <a:gd name="T11" fmla="*/ 738355 h 1716065"/>
                  <a:gd name="T12" fmla="*/ 52769 w 851479"/>
                  <a:gd name="T13" fmla="*/ 636097 h 1716065"/>
                  <a:gd name="T14" fmla="*/ 39614 w 851479"/>
                  <a:gd name="T15" fmla="*/ 631877 h 1716065"/>
                  <a:gd name="T16" fmla="*/ 38125 w 851479"/>
                  <a:gd name="T17" fmla="*/ 613511 h 1716065"/>
                  <a:gd name="T18" fmla="*/ 45074 w 851479"/>
                  <a:gd name="T19" fmla="*/ 522174 h 1716065"/>
                  <a:gd name="T20" fmla="*/ 115066 w 851479"/>
                  <a:gd name="T21" fmla="*/ 466329 h 1716065"/>
                  <a:gd name="T22" fmla="*/ 198461 w 851479"/>
                  <a:gd name="T23" fmla="*/ 431581 h 1716065"/>
                  <a:gd name="T24" fmla="*/ 463289 w 851479"/>
                  <a:gd name="T25" fmla="*/ 199515 h 1716065"/>
                  <a:gd name="T26" fmla="*/ 549910 w 851479"/>
                  <a:gd name="T27" fmla="*/ 19819 h 1716065"/>
                  <a:gd name="T28" fmla="*/ 518886 w 851479"/>
                  <a:gd name="T29" fmla="*/ 11132 h 1716065"/>
                  <a:gd name="T30" fmla="*/ 325787 w 851479"/>
                  <a:gd name="T31" fmla="*/ 307233 h 1716065"/>
                  <a:gd name="T32" fmla="*/ 179102 w 851479"/>
                  <a:gd name="T33" fmla="*/ 405272 h 1716065"/>
                  <a:gd name="T34" fmla="*/ 95707 w 851479"/>
                  <a:gd name="T35" fmla="*/ 439523 h 1716065"/>
                  <a:gd name="T36" fmla="*/ 11071 w 851479"/>
                  <a:gd name="T37" fmla="*/ 500580 h 1716065"/>
                  <a:gd name="T38" fmla="*/ 3873 w 851479"/>
                  <a:gd name="T39" fmla="*/ 714776 h 1716065"/>
                  <a:gd name="T40" fmla="*/ 34898 w 851479"/>
                  <a:gd name="T41" fmla="*/ 723463 h 1716065"/>
                  <a:gd name="T42" fmla="*/ 41848 w 851479"/>
                  <a:gd name="T43" fmla="*/ 668859 h 1716065"/>
                  <a:gd name="T44" fmla="*/ 251824 w 851479"/>
                  <a:gd name="T45" fmla="*/ 754488 h 1716065"/>
                  <a:gd name="T46" fmla="*/ 364506 w 851479"/>
                  <a:gd name="T47" fmla="*/ 802142 h 1716065"/>
                  <a:gd name="T48" fmla="*/ 455099 w 851479"/>
                  <a:gd name="T49" fmla="*/ 890501 h 1716065"/>
                  <a:gd name="T50" fmla="*/ 525587 w 851479"/>
                  <a:gd name="T51" fmla="*/ 1001694 h 1716065"/>
                  <a:gd name="T52" fmla="*/ 597068 w 851479"/>
                  <a:gd name="T53" fmla="*/ 1127034 h 1716065"/>
                  <a:gd name="T54" fmla="*/ 729110 w 851479"/>
                  <a:gd name="T55" fmla="*/ 1390373 h 1716065"/>
                  <a:gd name="T56" fmla="*/ 820447 w 851479"/>
                  <a:gd name="T57" fmla="*/ 1704345 h 1716065"/>
                  <a:gd name="T58" fmla="*/ 840303 w 851479"/>
                  <a:gd name="T59" fmla="*/ 1715514 h 1716065"/>
                  <a:gd name="T60" fmla="*/ 851224 w 851479"/>
                  <a:gd name="T61" fmla="*/ 1695906 h 17160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52">
                <a:extLst>
                  <a:ext uri="{FF2B5EF4-FFF2-40B4-BE49-F238E27FC236}">
                    <a16:creationId xmlns:a16="http://schemas.microsoft.com/office/drawing/2014/main" xmlns="" id="{AF123ECE-4A75-4858-B462-0F4D8B118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205" y="5144631"/>
                <a:ext cx="956658" cy="489336"/>
              </a:xfrm>
              <a:custGeom>
                <a:avLst/>
                <a:gdLst>
                  <a:gd name="T0" fmla="*/ 926216 w 956658"/>
                  <a:gd name="T1" fmla="*/ 7613 h 489336"/>
                  <a:gd name="T2" fmla="*/ 820980 w 956658"/>
                  <a:gd name="T3" fmla="*/ 90759 h 489336"/>
                  <a:gd name="T4" fmla="*/ 674791 w 956658"/>
                  <a:gd name="T5" fmla="*/ 141640 h 489336"/>
                  <a:gd name="T6" fmla="*/ 332028 w 956658"/>
                  <a:gd name="T7" fmla="*/ 231984 h 489336"/>
                  <a:gd name="T8" fmla="*/ 135703 w 956658"/>
                  <a:gd name="T9" fmla="*/ 269711 h 489336"/>
                  <a:gd name="T10" fmla="*/ 144390 w 956658"/>
                  <a:gd name="T11" fmla="*/ 300735 h 489336"/>
                  <a:gd name="T12" fmla="*/ 366528 w 956658"/>
                  <a:gd name="T13" fmla="*/ 257301 h 489336"/>
                  <a:gd name="T14" fmla="*/ 7880 w 956658"/>
                  <a:gd name="T15" fmla="*/ 459334 h 489336"/>
                  <a:gd name="T16" fmla="*/ 24262 w 956658"/>
                  <a:gd name="T17" fmla="*/ 487133 h 489336"/>
                  <a:gd name="T18" fmla="*/ 450171 w 956658"/>
                  <a:gd name="T19" fmla="*/ 247124 h 489336"/>
                  <a:gd name="T20" fmla="*/ 458113 w 956658"/>
                  <a:gd name="T21" fmla="*/ 235707 h 489336"/>
                  <a:gd name="T22" fmla="*/ 502789 w 956658"/>
                  <a:gd name="T23" fmla="*/ 224290 h 489336"/>
                  <a:gd name="T24" fmla="*/ 676776 w 956658"/>
                  <a:gd name="T25" fmla="*/ 174898 h 489336"/>
                  <a:gd name="T26" fmla="*/ 830659 w 956658"/>
                  <a:gd name="T27" fmla="*/ 121784 h 489336"/>
                  <a:gd name="T28" fmla="*/ 954263 w 956658"/>
                  <a:gd name="T29" fmla="*/ 23994 h 489336"/>
                  <a:gd name="T30" fmla="*/ 926216 w 956658"/>
                  <a:gd name="T31" fmla="*/ 7613 h 4893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53">
                <a:extLst>
                  <a:ext uri="{FF2B5EF4-FFF2-40B4-BE49-F238E27FC236}">
                    <a16:creationId xmlns:a16="http://schemas.microsoft.com/office/drawing/2014/main" xmlns="" id="{1940C2C0-AADA-4D89-AC5A-841336EB3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4826" y="4421282"/>
                <a:ext cx="1015905" cy="829572"/>
              </a:xfrm>
              <a:custGeom>
                <a:avLst/>
                <a:gdLst>
                  <a:gd name="T0" fmla="*/ 995889 w 1015905"/>
                  <a:gd name="T1" fmla="*/ 528431 h 829572"/>
                  <a:gd name="T2" fmla="*/ 980750 w 1015905"/>
                  <a:gd name="T3" fmla="*/ 532154 h 829572"/>
                  <a:gd name="T4" fmla="*/ 911006 w 1015905"/>
                  <a:gd name="T5" fmla="*/ 421954 h 829572"/>
                  <a:gd name="T6" fmla="*/ 884945 w 1015905"/>
                  <a:gd name="T7" fmla="*/ 428655 h 829572"/>
                  <a:gd name="T8" fmla="*/ 648411 w 1015905"/>
                  <a:gd name="T9" fmla="*/ 7958 h 829572"/>
                  <a:gd name="T10" fmla="*/ 618380 w 1015905"/>
                  <a:gd name="T11" fmla="*/ 14659 h 829572"/>
                  <a:gd name="T12" fmla="*/ 165168 w 1015905"/>
                  <a:gd name="T13" fmla="*/ 251938 h 829572"/>
                  <a:gd name="T14" fmla="*/ 44296 w 1015905"/>
                  <a:gd name="T15" fmla="*/ 315229 h 829572"/>
                  <a:gd name="T16" fmla="*/ 36353 w 1015905"/>
                  <a:gd name="T17" fmla="*/ 319448 h 829572"/>
                  <a:gd name="T18" fmla="*/ 35609 w 1015905"/>
                  <a:gd name="T19" fmla="*/ 319696 h 829572"/>
                  <a:gd name="T20" fmla="*/ 28659 w 1015905"/>
                  <a:gd name="T21" fmla="*/ 338311 h 829572"/>
                  <a:gd name="T22" fmla="*/ 3343 w 1015905"/>
                  <a:gd name="T23" fmla="*/ 423939 h 829572"/>
                  <a:gd name="T24" fmla="*/ 2598 w 1015905"/>
                  <a:gd name="T25" fmla="*/ 430393 h 829572"/>
                  <a:gd name="T26" fmla="*/ 2102 w 1015905"/>
                  <a:gd name="T27" fmla="*/ 446525 h 829572"/>
                  <a:gd name="T28" fmla="*/ 210837 w 1015905"/>
                  <a:gd name="T29" fmla="*/ 821802 h 829572"/>
                  <a:gd name="T30" fmla="*/ 238635 w 1015905"/>
                  <a:gd name="T31" fmla="*/ 805421 h 829572"/>
                  <a:gd name="T32" fmla="*/ 41069 w 1015905"/>
                  <a:gd name="T33" fmla="*/ 451241 h 829572"/>
                  <a:gd name="T34" fmla="*/ 477402 w 1015905"/>
                  <a:gd name="T35" fmla="*/ 200312 h 829572"/>
                  <a:gd name="T36" fmla="*/ 597779 w 1015905"/>
                  <a:gd name="T37" fmla="*/ 131065 h 829572"/>
                  <a:gd name="T38" fmla="*/ 852927 w 1015905"/>
                  <a:gd name="T39" fmla="*/ 563924 h 829572"/>
                  <a:gd name="T40" fmla="*/ 489564 w 1015905"/>
                  <a:gd name="T41" fmla="*/ 655261 h 829572"/>
                  <a:gd name="T42" fmla="*/ 464248 w 1015905"/>
                  <a:gd name="T43" fmla="*/ 671890 h 829572"/>
                  <a:gd name="T44" fmla="*/ 487330 w 1015905"/>
                  <a:gd name="T45" fmla="*/ 741138 h 829572"/>
                  <a:gd name="T46" fmla="*/ 518355 w 1015905"/>
                  <a:gd name="T47" fmla="*/ 732451 h 829572"/>
                  <a:gd name="T48" fmla="*/ 502470 w 1015905"/>
                  <a:gd name="T49" fmla="*/ 685293 h 829572"/>
                  <a:gd name="T50" fmla="*/ 1003832 w 1015905"/>
                  <a:gd name="T51" fmla="*/ 559208 h 829572"/>
                  <a:gd name="T52" fmla="*/ 995889 w 1015905"/>
                  <a:gd name="T53" fmla="*/ 528431 h 829572"/>
                  <a:gd name="T54" fmla="*/ 885689 w 1015905"/>
                  <a:gd name="T55" fmla="*/ 556230 h 829572"/>
                  <a:gd name="T56" fmla="*/ 618627 w 1015905"/>
                  <a:gd name="T57" fmla="*/ 103515 h 829572"/>
                  <a:gd name="T58" fmla="*/ 596786 w 1015905"/>
                  <a:gd name="T59" fmla="*/ 98303 h 829572"/>
                  <a:gd name="T60" fmla="*/ 587602 w 1015905"/>
                  <a:gd name="T61" fmla="*/ 100537 h 829572"/>
                  <a:gd name="T62" fmla="*/ 141093 w 1015905"/>
                  <a:gd name="T63" fmla="*/ 357422 h 829572"/>
                  <a:gd name="T64" fmla="*/ 40076 w 1015905"/>
                  <a:gd name="T65" fmla="*/ 415501 h 829572"/>
                  <a:gd name="T66" fmla="*/ 61421 w 1015905"/>
                  <a:gd name="T67" fmla="*/ 343027 h 829572"/>
                  <a:gd name="T68" fmla="*/ 510909 w 1015905"/>
                  <a:gd name="T69" fmla="*/ 107486 h 829572"/>
                  <a:gd name="T70" fmla="*/ 631782 w 1015905"/>
                  <a:gd name="T71" fmla="*/ 44195 h 829572"/>
                  <a:gd name="T72" fmla="*/ 915473 w 1015905"/>
                  <a:gd name="T73" fmla="*/ 548784 h 829572"/>
                  <a:gd name="T74" fmla="*/ 885689 w 1015905"/>
                  <a:gd name="T75" fmla="*/ 556230 h 829572"/>
                  <a:gd name="T76" fmla="*/ 946002 w 1015905"/>
                  <a:gd name="T77" fmla="*/ 541089 h 829572"/>
                  <a:gd name="T78" fmla="*/ 943768 w 1015905"/>
                  <a:gd name="T79" fmla="*/ 533395 h 829572"/>
                  <a:gd name="T80" fmla="*/ 909268 w 1015905"/>
                  <a:gd name="T81" fmla="*/ 472090 h 829572"/>
                  <a:gd name="T82" fmla="*/ 948980 w 1015905"/>
                  <a:gd name="T83" fmla="*/ 540345 h 829572"/>
                  <a:gd name="T84" fmla="*/ 946002 w 1015905"/>
                  <a:gd name="T85" fmla="*/ 541089 h 8295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54">
                <a:extLst>
                  <a:ext uri="{FF2B5EF4-FFF2-40B4-BE49-F238E27FC236}">
                    <a16:creationId xmlns:a16="http://schemas.microsoft.com/office/drawing/2014/main" xmlns="" id="{4FAF032E-3423-4C96-A675-119051AC4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6261" y="2077553"/>
                <a:ext cx="688416" cy="917897"/>
              </a:xfrm>
              <a:custGeom>
                <a:avLst/>
                <a:gdLst>
                  <a:gd name="T0" fmla="*/ 688162 w 688416"/>
                  <a:gd name="T1" fmla="*/ 897738 h 917897"/>
                  <a:gd name="T2" fmla="*/ 564807 w 688416"/>
                  <a:gd name="T3" fmla="*/ 395880 h 917897"/>
                  <a:gd name="T4" fmla="*/ 263990 w 688416"/>
                  <a:gd name="T5" fmla="*/ 55351 h 917897"/>
                  <a:gd name="T6" fmla="*/ 15544 w 688416"/>
                  <a:gd name="T7" fmla="*/ 996 h 917897"/>
                  <a:gd name="T8" fmla="*/ 15544 w 688416"/>
                  <a:gd name="T9" fmla="*/ 33262 h 917897"/>
                  <a:gd name="T10" fmla="*/ 406705 w 688416"/>
                  <a:gd name="T11" fmla="*/ 206505 h 917897"/>
                  <a:gd name="T12" fmla="*/ 605016 w 688416"/>
                  <a:gd name="T13" fmla="*/ 620252 h 917897"/>
                  <a:gd name="T14" fmla="*/ 656889 w 688416"/>
                  <a:gd name="T15" fmla="*/ 906177 h 917897"/>
                  <a:gd name="T16" fmla="*/ 676745 w 688416"/>
                  <a:gd name="T17" fmla="*/ 917346 h 917897"/>
                  <a:gd name="T18" fmla="*/ 688162 w 688416"/>
                  <a:gd name="T19" fmla="*/ 897738 h 9178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55">
                <a:extLst>
                  <a:ext uri="{FF2B5EF4-FFF2-40B4-BE49-F238E27FC236}">
                    <a16:creationId xmlns:a16="http://schemas.microsoft.com/office/drawing/2014/main" xmlns="" id="{EDB760D8-3F87-41C8-9D8C-A60D8B18C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6977" y="2978886"/>
                <a:ext cx="200404" cy="450204"/>
              </a:xfrm>
              <a:custGeom>
                <a:avLst/>
                <a:gdLst>
                  <a:gd name="T0" fmla="*/ 156189 w 200404"/>
                  <a:gd name="T1" fmla="*/ 35373 h 450204"/>
                  <a:gd name="T2" fmla="*/ 42762 w 200404"/>
                  <a:gd name="T3" fmla="*/ 5837 h 450204"/>
                  <a:gd name="T4" fmla="*/ 51449 w 200404"/>
                  <a:gd name="T5" fmla="*/ 36862 h 450204"/>
                  <a:gd name="T6" fmla="*/ 131120 w 200404"/>
                  <a:gd name="T7" fmla="*/ 55725 h 450204"/>
                  <a:gd name="T8" fmla="*/ 167358 w 200404"/>
                  <a:gd name="T9" fmla="*/ 147807 h 450204"/>
                  <a:gd name="T10" fmla="*/ 152217 w 200404"/>
                  <a:gd name="T11" fmla="*/ 258752 h 450204"/>
                  <a:gd name="T12" fmla="*/ 103571 w 200404"/>
                  <a:gd name="T13" fmla="*/ 357783 h 450204"/>
                  <a:gd name="T14" fmla="*/ 11489 w 200404"/>
                  <a:gd name="T15" fmla="*/ 418592 h 450204"/>
                  <a:gd name="T16" fmla="*/ 20176 w 200404"/>
                  <a:gd name="T17" fmla="*/ 449617 h 450204"/>
                  <a:gd name="T18" fmla="*/ 181257 w 200404"/>
                  <a:gd name="T19" fmla="*/ 275878 h 450204"/>
                  <a:gd name="T20" fmla="*/ 156189 w 200404"/>
                  <a:gd name="T21" fmla="*/ 35373 h 4502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xmlns="" id="{BCE0BA64-A650-42D7-9172-D6CB55D1E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252" y="5779887"/>
              <a:ext cx="2264314" cy="45719"/>
            </a:xfrm>
            <a:custGeom>
              <a:avLst/>
              <a:gdLst>
                <a:gd name="T0" fmla="*/ 1000682 w 2967464"/>
                <a:gd name="T1" fmla="*/ 0 h 32265"/>
                <a:gd name="T2" fmla="*/ 5302 w 2967464"/>
                <a:gd name="T3" fmla="*/ 0 h 32265"/>
                <a:gd name="T4" fmla="*/ 5302 w 2967464"/>
                <a:gd name="T5" fmla="*/ 130078 h 32265"/>
                <a:gd name="T6" fmla="*/ 1000682 w 2967464"/>
                <a:gd name="T7" fmla="*/ 130078 h 32265"/>
                <a:gd name="T8" fmla="*/ 1000682 w 2967464"/>
                <a:gd name="T9" fmla="*/ 0 h 32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4C3660-E0F6-49E4-99C7-0F62DCE0C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489" y="899866"/>
            <a:ext cx="4352921" cy="128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289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157650" y="451081"/>
            <a:ext cx="7876700" cy="47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ĐÂY LÀ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AI?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58564" y="5349240"/>
            <a:ext cx="902447" cy="1284669"/>
            <a:chOff x="990600" y="2621280"/>
            <a:chExt cx="2735176" cy="387598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5"/>
              <a:ext cx="2735176" cy="125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 smtClean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Số</a:t>
              </a:r>
              <a:r>
                <a:rPr lang="en-US" sz="2100" b="1" dirty="0" smtClean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1</a:t>
              </a:r>
              <a:endParaRPr lang="en-US" sz="21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13356" y="5372100"/>
            <a:ext cx="902447" cy="1284669"/>
            <a:chOff x="990600" y="2621280"/>
            <a:chExt cx="2735176" cy="38759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5"/>
              <a:ext cx="2735176" cy="125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 smtClean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Số</a:t>
              </a:r>
              <a:r>
                <a:rPr lang="en-US" sz="2100" b="1" dirty="0" smtClean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53992" y="5372100"/>
            <a:ext cx="902447" cy="1284669"/>
            <a:chOff x="990600" y="2621280"/>
            <a:chExt cx="2735176" cy="387598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5"/>
              <a:ext cx="2735176" cy="125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 smtClean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Số</a:t>
              </a:r>
              <a:r>
                <a:rPr lang="en-US" sz="2100" b="1" dirty="0" smtClean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51706" y="5394960"/>
            <a:ext cx="902447" cy="1284669"/>
            <a:chOff x="990600" y="2621280"/>
            <a:chExt cx="2735176" cy="3875988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5"/>
              <a:ext cx="2735176" cy="125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 smtClean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Số</a:t>
              </a:r>
              <a:r>
                <a:rPr lang="en-US" sz="2100" b="1" dirty="0" smtClean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358565" y="1485901"/>
            <a:ext cx="2046277" cy="15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9463575" y="5394960"/>
            <a:ext cx="902447" cy="1284669"/>
            <a:chOff x="990600" y="2621280"/>
            <a:chExt cx="2735176" cy="387598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5"/>
              <a:ext cx="2735176" cy="125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 smtClean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Số</a:t>
              </a:r>
              <a:r>
                <a:rPr lang="en-US" sz="2100" b="1" dirty="0" smtClean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5</a:t>
              </a: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4874934" y="1485901"/>
            <a:ext cx="2210146" cy="15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153" y="1485900"/>
            <a:ext cx="2510278" cy="15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18" y="3371850"/>
            <a:ext cx="2620170" cy="15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47" y="3371850"/>
            <a:ext cx="2747028" cy="15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0842" y="3061901"/>
            <a:ext cx="978344" cy="346184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29123" y="3016181"/>
            <a:ext cx="1093760" cy="346184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21567" y="3004751"/>
            <a:ext cx="1677253" cy="346184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92765" y="4909595"/>
            <a:ext cx="1093760" cy="346184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65861" y="4909594"/>
            <a:ext cx="935704" cy="346184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0047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D318AC1D-8FF7-D0BC-0158-0EE432BF7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04" y="3343615"/>
            <a:ext cx="2682472" cy="3078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F1C27B-2D63-4DBD-BB3A-53FD1930B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903" y="3349606"/>
            <a:ext cx="5718544" cy="33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256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9F32F17-2493-44A2-8E52-30C656110401}"/>
              </a:ext>
            </a:extLst>
          </p:cNvPr>
          <p:cNvSpPr/>
          <p:nvPr/>
        </p:nvSpPr>
        <p:spPr>
          <a:xfrm>
            <a:off x="1657350" y="602876"/>
            <a:ext cx="8248650" cy="6639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0000"/>
                </a:solidFill>
                <a:latin typeface="+mj-lt"/>
              </a:rPr>
              <a:t>1. </a:t>
            </a:r>
            <a:r>
              <a:rPr lang="vi-VN" sz="4000" b="1" dirty="0">
                <a:solidFill>
                  <a:srgbClr val="000000"/>
                </a:solidFill>
                <a:latin typeface="+mj-lt"/>
              </a:rPr>
              <a:t>Tìm hiểu về người khuyết tật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E1FBE4-CF11-48C8-96A4-707AAB271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4" y="1771649"/>
            <a:ext cx="8220075" cy="3163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6889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8644B85-3E1C-4DED-8C11-E63BB831BF4F}"/>
              </a:ext>
            </a:extLst>
          </p:cNvPr>
          <p:cNvSpPr/>
          <p:nvPr/>
        </p:nvSpPr>
        <p:spPr>
          <a:xfrm>
            <a:off x="751402" y="994548"/>
            <a:ext cx="7758935" cy="1165128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09630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xmlns="" id="{A8644B85-3E1C-4DED-8C11-E63BB831BF4F}"/>
              </a:ext>
            </a:extLst>
          </p:cNvPr>
          <p:cNvSpPr/>
          <p:nvPr/>
        </p:nvSpPr>
        <p:spPr>
          <a:xfrm>
            <a:off x="751402" y="2735179"/>
            <a:ext cx="10168689" cy="274320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Khuyết tật được chia thành các dạng khác nhau như: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764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FBA2FAF-C3A1-4239-83CF-18963EAC27A5}"/>
              </a:ext>
            </a:extLst>
          </p:cNvPr>
          <p:cNvGrpSpPr/>
          <p:nvPr/>
        </p:nvGrpSpPr>
        <p:grpSpPr>
          <a:xfrm>
            <a:off x="611159" y="3719510"/>
            <a:ext cx="4278451" cy="2175001"/>
            <a:chOff x="892354" y="3758439"/>
            <a:chExt cx="4278451" cy="2175001"/>
          </a:xfrm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xmlns="" id="{838ABB35-F93A-4120-A7FF-E740AAA26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5A7F110A-4653-44B3-8213-B6367A8E2F0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592D984-EAC0-4C1E-AF35-84E1B1F306A9}"/>
              </a:ext>
            </a:extLst>
          </p:cNvPr>
          <p:cNvGrpSpPr/>
          <p:nvPr/>
        </p:nvGrpSpPr>
        <p:grpSpPr>
          <a:xfrm>
            <a:off x="2428875" y="914400"/>
            <a:ext cx="9382125" cy="2318370"/>
            <a:chOff x="4133005" y="1184831"/>
            <a:chExt cx="7608997" cy="513976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CD56373-5C72-4B49-8CEE-D90C851E4D17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8" name="Rectangle: Diagonal Corners Rounded 4">
                <a:extLst>
                  <a:ext uri="{FF2B5EF4-FFF2-40B4-BE49-F238E27FC236}">
                    <a16:creationId xmlns:a16="http://schemas.microsoft.com/office/drawing/2014/main" xmlns="" id="{B84B4504-A6EB-4E11-A83A-4567A07714D1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: Diagonal Corners Rounded 30">
                <a:extLst>
                  <a:ext uri="{FF2B5EF4-FFF2-40B4-BE49-F238E27FC236}">
                    <a16:creationId xmlns:a16="http://schemas.microsoft.com/office/drawing/2014/main" xmlns="" id="{29E2F292-0777-4AA5-A0E9-9E808EA7A67D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40608"/>
                  <a:gd name="adj2" fmla="val 73974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98B4A54-A865-46C0-9C34-A929DABA3F4E}"/>
                </a:ext>
              </a:extLst>
            </p:cNvPr>
            <p:cNvSpPr txBox="1"/>
            <p:nvPr/>
          </p:nvSpPr>
          <p:spPr>
            <a:xfrm>
              <a:off x="4133005" y="1184831"/>
              <a:ext cx="7608997" cy="4937189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</a:t>
              </a:r>
              <a:r>
                <a:rPr lang="vi-VN" sz="26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hia sẻ về một trong những người khuyết tật mà các em từng gặp hoặc nghe kể</a:t>
              </a:r>
              <a:r>
                <a:rPr lang="en-US" sz="26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.</a:t>
              </a:r>
            </a:p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6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+ Những khó khăn của họ trong công việc và cuộc sống.</a:t>
              </a:r>
            </a:p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6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+ Những công việc họ có thể làm được.</a:t>
              </a:r>
              <a:endParaRPr lang="en-US" sz="2600" b="1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7A1DBE7-A69C-4517-BFDE-C55B7FB253B2}"/>
              </a:ext>
            </a:extLst>
          </p:cNvPr>
          <p:cNvGrpSpPr/>
          <p:nvPr/>
        </p:nvGrpSpPr>
        <p:grpSpPr>
          <a:xfrm>
            <a:off x="4409335" y="3601962"/>
            <a:ext cx="7301402" cy="770014"/>
            <a:chOff x="4133006" y="1184831"/>
            <a:chExt cx="7721531" cy="51397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BEC22F6-0089-4507-BBC3-9E538C97DDC7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4">
                <a:extLst>
                  <a:ext uri="{FF2B5EF4-FFF2-40B4-BE49-F238E27FC236}">
                    <a16:creationId xmlns:a16="http://schemas.microsoft.com/office/drawing/2014/main" xmlns="" id="{930ADC02-6498-49EE-8B6C-20D0F650FE1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xmlns="" id="{E2B7BDA1-6F61-47A9-8182-F9CAFD15BD7E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FD63BAB-C6E7-4D17-A7B6-ADC099C13354}"/>
                </a:ext>
              </a:extLst>
            </p:cNvPr>
            <p:cNvSpPr txBox="1"/>
            <p:nvPr/>
          </p:nvSpPr>
          <p:spPr>
            <a:xfrm>
              <a:off x="4133006" y="1184831"/>
              <a:ext cx="7721531" cy="4500400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8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Cảm xúc của em khi nghĩ về những người ấy.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1295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205BD1F-46F0-4239-853B-7F328023944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an 27 Giup do nguoi khuyet tat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5285BA-1246-4ED2-9F82-ED8B367F1DE5}:2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9CE71C-BE9B-41F7-A45F-ECC09B555F77}:2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950C76-2308-4EF6-977B-B55A5A9BD1DF}:7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5EB77A-DE55-47AC-BD81-C1C3261AF8EE}:7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06980B-5677-4121-BF13-ED9B99EE0BC3}:2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202EB8-DA32-4411-9820-C92806B5501B}:2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DC9287-9773-4B4E-92FE-8E773FE90AD5}:7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0632B7-D427-4D8C-B8AF-30D5F6A9AC09}:2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8B2E9B-2C3B-4F5E-949E-CD8B53873EDB}:2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D6B829-7213-4DF4-999C-116D77A0752D}:2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9516AC-D368-46F5-9F07-E8162B8C6CE7}:7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07DD6C-D5E7-4A59-B3D9-0E5160EC4BF1}:7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1AC3AD-5459-4D8C-BC91-989115A6D3AF}:7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4B5F36-79AC-4C70-A5E2-AF91B751C8AE}:26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C4C042-5A9E-4591-9838-DB2950F7340C}:75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7DC354-F35C-4E9A-B25B-534CC3FE5CAF}:7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9977C8-9006-4B4C-9465-D4D79C5AA8B6}:2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82B57B-F1A5-44EF-B873-D4A95A188A54}:77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A8BA4F-82AB-478B-9AAF-63ABD84CE7A7}:7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664</Words>
  <Application>Microsoft Office PowerPoint</Application>
  <PresentationFormat>Widescreen</PresentationFormat>
  <Paragraphs>72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微软雅黑</vt:lpstr>
      <vt:lpstr>宋体</vt:lpstr>
      <vt:lpstr>#9Slide03 IcielSamsung Sharp Bo</vt:lpstr>
      <vt:lpstr>Arial</vt:lpstr>
      <vt:lpstr>Arial-Rounded</vt:lpstr>
      <vt:lpstr>Calibri</vt:lpstr>
      <vt:lpstr>Calibri Light</vt:lpstr>
      <vt:lpstr>Georgia</vt:lpstr>
      <vt:lpstr>Times New Roman</vt:lpstr>
      <vt:lpstr>1_Simple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tuan 27 Giup do nguoi khuyet tat</dc:title>
  <dc:creator>Thao Tran</dc:creator>
  <cp:lastModifiedBy>STD_NHA</cp:lastModifiedBy>
  <cp:revision>77</cp:revision>
  <dcterms:created xsi:type="dcterms:W3CDTF">2022-12-30T06:05:50Z</dcterms:created>
  <dcterms:modified xsi:type="dcterms:W3CDTF">2025-03-20T15:49:04Z</dcterms:modified>
</cp:coreProperties>
</file>