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0" r:id="rId2"/>
    <p:sldId id="291" r:id="rId3"/>
    <p:sldId id="292" r:id="rId4"/>
    <p:sldId id="293" r:id="rId5"/>
    <p:sldId id="29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7D75-4C0F-4CE2-AE13-DF604C4D9A7D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B7459-EF44-4116-8D11-0A5A82E9A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0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2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3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9FB9C-A264-42DB-9097-BBE88E2B08A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E5EA-6F89-421F-A73E-0E3E386B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9566564" y="4490605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76075" y="4677658"/>
            <a:ext cx="2058354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15" y="6213629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61" y="6243206"/>
            <a:ext cx="967849" cy="614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51" y="5651998"/>
            <a:ext cx="1429237" cy="1429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2" y="6172448"/>
            <a:ext cx="1048683" cy="812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26058" y="309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6059" y="231098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Nghe – Viết:</a:t>
            </a:r>
          </a:p>
          <a:p>
            <a:pPr algn="ctr"/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367" y="56661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Hương</a:t>
            </a:r>
            <a:endParaRPr lang="vi-VN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</a:t>
            </a:r>
          </a:p>
        </p:txBody>
      </p:sp>
    </p:spTree>
    <p:extLst>
      <p:ext uri="{BB962C8B-B14F-4D97-AF65-F5344CB8AC3E}">
        <p14:creationId xmlns:p14="http://schemas.microsoft.com/office/powerpoint/2010/main" val="377858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0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3254" y="532419"/>
            <a:ext cx="6295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7624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2795" y="1740023"/>
            <a:ext cx="1473695" cy="520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3695" y="395333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73238" y="3923930"/>
            <a:ext cx="1333638" cy="53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6</cp:revision>
  <dcterms:created xsi:type="dcterms:W3CDTF">2025-03-20T02:47:15Z</dcterms:created>
  <dcterms:modified xsi:type="dcterms:W3CDTF">2025-03-20T03:07:41Z</dcterms:modified>
</cp:coreProperties>
</file>