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91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7D75-4C0F-4CE2-AE13-DF604C4D9A7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B7459-EF44-4116-8D11-0A5A82E9A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87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26429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3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8915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867" y="3137683"/>
            <a:ext cx="6671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Nghe – Viết:</a:t>
            </a:r>
            <a:endParaRPr lang="en-US" sz="32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546" y="506198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0019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0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254" y="532419"/>
            <a:ext cx="629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7624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2795" y="1740023"/>
            <a:ext cx="1473695" cy="52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3695" y="395333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73238" y="3923930"/>
            <a:ext cx="1333638" cy="53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FFC93-7AA8-40D1-8409-0A50BE748E09}:5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1</cp:revision>
  <dcterms:created xsi:type="dcterms:W3CDTF">2025-03-20T02:47:15Z</dcterms:created>
  <dcterms:modified xsi:type="dcterms:W3CDTF">2025-03-20T02:47:42Z</dcterms:modified>
</cp:coreProperties>
</file>